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ink/ink1058.xml" ContentType="application/inkml+xml"/>
  <Override PartName="/ppt/ink/ink1059.xml" ContentType="application/inkml+xml"/>
  <Override PartName="/ppt/ink/ink1060.xml" ContentType="application/inkml+xml"/>
  <Override PartName="/ppt/ink/ink1061.xml" ContentType="application/inkml+xml"/>
  <Override PartName="/ppt/ink/ink1062.xml" ContentType="application/inkml+xml"/>
  <Override PartName="/ppt/ink/ink1063.xml" ContentType="application/inkml+xml"/>
  <Override PartName="/ppt/ink/ink1064.xml" ContentType="application/inkml+xml"/>
  <Override PartName="/ppt/ink/ink1065.xml" ContentType="application/inkml+xml"/>
  <Override PartName="/ppt/ink/ink1066.xml" ContentType="application/inkml+xml"/>
  <Override PartName="/ppt/ink/ink1067.xml" ContentType="application/inkml+xml"/>
  <Override PartName="/ppt/ink/ink1068.xml" ContentType="application/inkml+xml"/>
  <Override PartName="/ppt/ink/ink1069.xml" ContentType="application/inkml+xml"/>
  <Override PartName="/ppt/ink/ink1070.xml" ContentType="application/inkml+xml"/>
  <Override PartName="/ppt/ink/ink1071.xml" ContentType="application/inkml+xml"/>
  <Override PartName="/ppt/ink/ink1072.xml" ContentType="application/inkml+xml"/>
  <Override PartName="/ppt/ink/ink1073.xml" ContentType="application/inkml+xml"/>
  <Override PartName="/ppt/ink/ink1074.xml" ContentType="application/inkml+xml"/>
  <Override PartName="/ppt/ink/ink1075.xml" ContentType="application/inkml+xml"/>
  <Override PartName="/ppt/ink/ink1076.xml" ContentType="application/inkml+xml"/>
  <Override PartName="/ppt/ink/ink1077.xml" ContentType="application/inkml+xml"/>
  <Override PartName="/ppt/ink/ink1078.xml" ContentType="application/inkml+xml"/>
  <Override PartName="/ppt/ink/ink1079.xml" ContentType="application/inkml+xml"/>
  <Override PartName="/ppt/ink/ink1080.xml" ContentType="application/inkml+xml"/>
  <Override PartName="/ppt/ink/ink1081.xml" ContentType="application/inkml+xml"/>
  <Override PartName="/ppt/ink/ink1082.xml" ContentType="application/inkml+xml"/>
  <Override PartName="/ppt/ink/ink1083.xml" ContentType="application/inkml+xml"/>
  <Override PartName="/ppt/ink/ink1084.xml" ContentType="application/inkml+xml"/>
  <Override PartName="/ppt/ink/ink1085.xml" ContentType="application/inkml+xml"/>
  <Override PartName="/ppt/ink/ink1086.xml" ContentType="application/inkml+xml"/>
  <Override PartName="/ppt/ink/ink1087.xml" ContentType="application/inkml+xml"/>
  <Override PartName="/ppt/ink/ink1088.xml" ContentType="application/inkml+xml"/>
  <Override PartName="/ppt/ink/ink1089.xml" ContentType="application/inkml+xml"/>
  <Override PartName="/ppt/ink/ink1090.xml" ContentType="application/inkml+xml"/>
  <Override PartName="/ppt/ink/ink1091.xml" ContentType="application/inkml+xml"/>
  <Override PartName="/ppt/ink/ink1092.xml" ContentType="application/inkml+xml"/>
  <Override PartName="/ppt/ink/ink1093.xml" ContentType="application/inkml+xml"/>
  <Override PartName="/ppt/ink/ink1094.xml" ContentType="application/inkml+xml"/>
  <Override PartName="/ppt/ink/ink1095.xml" ContentType="application/inkml+xml"/>
  <Override PartName="/ppt/ink/ink1096.xml" ContentType="application/inkml+xml"/>
  <Override PartName="/ppt/ink/ink1097.xml" ContentType="application/inkml+xml"/>
  <Override PartName="/ppt/ink/ink1098.xml" ContentType="application/inkml+xml"/>
  <Override PartName="/ppt/ink/ink1099.xml" ContentType="application/inkml+xml"/>
  <Override PartName="/ppt/ink/ink1100.xml" ContentType="application/inkml+xml"/>
  <Override PartName="/ppt/ink/ink1101.xml" ContentType="application/inkml+xml"/>
  <Override PartName="/ppt/ink/ink1102.xml" ContentType="application/inkml+xml"/>
  <Override PartName="/ppt/ink/ink1103.xml" ContentType="application/inkml+xml"/>
  <Override PartName="/ppt/ink/ink1104.xml" ContentType="application/inkml+xml"/>
  <Override PartName="/ppt/ink/ink1105.xml" ContentType="application/inkml+xml"/>
  <Override PartName="/ppt/ink/ink1106.xml" ContentType="application/inkml+xml"/>
  <Override PartName="/ppt/ink/ink1107.xml" ContentType="application/inkml+xml"/>
  <Override PartName="/ppt/ink/ink1108.xml" ContentType="application/inkml+xml"/>
  <Override PartName="/ppt/ink/ink1109.xml" ContentType="application/inkml+xml"/>
  <Override PartName="/ppt/ink/ink1110.xml" ContentType="application/inkml+xml"/>
  <Override PartName="/ppt/ink/ink1111.xml" ContentType="application/inkml+xml"/>
  <Override PartName="/ppt/ink/ink1112.xml" ContentType="application/inkml+xml"/>
  <Override PartName="/ppt/ink/ink1113.xml" ContentType="application/inkml+xml"/>
  <Override PartName="/ppt/ink/ink1114.xml" ContentType="application/inkml+xml"/>
  <Override PartName="/ppt/ink/ink1115.xml" ContentType="application/inkml+xml"/>
  <Override PartName="/ppt/ink/ink1116.xml" ContentType="application/inkml+xml"/>
  <Override PartName="/ppt/ink/ink1117.xml" ContentType="application/inkml+xml"/>
  <Override PartName="/ppt/ink/ink1118.xml" ContentType="application/inkml+xml"/>
  <Override PartName="/ppt/ink/ink1119.xml" ContentType="application/inkml+xml"/>
  <Override PartName="/ppt/ink/ink1120.xml" ContentType="application/inkml+xml"/>
  <Override PartName="/ppt/ink/ink1121.xml" ContentType="application/inkml+xml"/>
  <Override PartName="/ppt/ink/ink1122.xml" ContentType="application/inkml+xml"/>
  <Override PartName="/ppt/ink/ink1123.xml" ContentType="application/inkml+xml"/>
  <Override PartName="/ppt/ink/ink1124.xml" ContentType="application/inkml+xml"/>
  <Override PartName="/ppt/ink/ink1125.xml" ContentType="application/inkml+xml"/>
  <Override PartName="/ppt/ink/ink1126.xml" ContentType="application/inkml+xml"/>
  <Override PartName="/ppt/ink/ink1127.xml" ContentType="application/inkml+xml"/>
  <Override PartName="/ppt/ink/ink1128.xml" ContentType="application/inkml+xml"/>
  <Override PartName="/ppt/ink/ink1129.xml" ContentType="application/inkml+xml"/>
  <Override PartName="/ppt/ink/ink1130.xml" ContentType="application/inkml+xml"/>
  <Override PartName="/ppt/ink/ink1131.xml" ContentType="application/inkml+xml"/>
  <Override PartName="/ppt/ink/ink1132.xml" ContentType="application/inkml+xml"/>
  <Override PartName="/ppt/ink/ink1133.xml" ContentType="application/inkml+xml"/>
  <Override PartName="/ppt/ink/ink1134.xml" ContentType="application/inkml+xml"/>
  <Override PartName="/ppt/ink/ink1135.xml" ContentType="application/inkml+xml"/>
  <Override PartName="/ppt/ink/ink1136.xml" ContentType="application/inkml+xml"/>
  <Override PartName="/ppt/ink/ink1137.xml" ContentType="application/inkml+xml"/>
  <Override PartName="/ppt/ink/ink1138.xml" ContentType="application/inkml+xml"/>
  <Override PartName="/ppt/ink/ink1139.xml" ContentType="application/inkml+xml"/>
  <Override PartName="/ppt/ink/ink1140.xml" ContentType="application/inkml+xml"/>
  <Override PartName="/ppt/ink/ink1141.xml" ContentType="application/inkml+xml"/>
  <Override PartName="/ppt/ink/ink1142.xml" ContentType="application/inkml+xml"/>
  <Override PartName="/ppt/ink/ink1143.xml" ContentType="application/inkml+xml"/>
  <Override PartName="/ppt/ink/ink1144.xml" ContentType="application/inkml+xml"/>
  <Override PartName="/ppt/ink/ink1145.xml" ContentType="application/inkml+xml"/>
  <Override PartName="/ppt/ink/ink1146.xml" ContentType="application/inkml+xml"/>
  <Override PartName="/ppt/ink/ink1147.xml" ContentType="application/inkml+xml"/>
  <Override PartName="/ppt/ink/ink1148.xml" ContentType="application/inkml+xml"/>
  <Override PartName="/ppt/ink/ink1149.xml" ContentType="application/inkml+xml"/>
  <Override PartName="/ppt/ink/ink1150.xml" ContentType="application/inkml+xml"/>
  <Override PartName="/ppt/ink/ink1151.xml" ContentType="application/inkml+xml"/>
  <Override PartName="/ppt/ink/ink1152.xml" ContentType="application/inkml+xml"/>
  <Override PartName="/ppt/ink/ink1153.xml" ContentType="application/inkml+xml"/>
  <Override PartName="/ppt/ink/ink1154.xml" ContentType="application/inkml+xml"/>
  <Override PartName="/ppt/ink/ink1155.xml" ContentType="application/inkml+xml"/>
  <Override PartName="/ppt/ink/ink1156.xml" ContentType="application/inkml+xml"/>
  <Override PartName="/ppt/ink/ink1157.xml" ContentType="application/inkml+xml"/>
  <Override PartName="/ppt/ink/ink1158.xml" ContentType="application/inkml+xml"/>
  <Override PartName="/ppt/ink/ink1159.xml" ContentType="application/inkml+xml"/>
  <Override PartName="/ppt/ink/ink1160.xml" ContentType="application/inkml+xml"/>
  <Override PartName="/ppt/ink/ink1161.xml" ContentType="application/inkml+xml"/>
  <Override PartName="/ppt/ink/ink1162.xml" ContentType="application/inkml+xml"/>
  <Override PartName="/ppt/ink/ink1163.xml" ContentType="application/inkml+xml"/>
  <Override PartName="/ppt/ink/ink1164.xml" ContentType="application/inkml+xml"/>
  <Override PartName="/ppt/ink/ink1165.xml" ContentType="application/inkml+xml"/>
  <Override PartName="/ppt/ink/ink1166.xml" ContentType="application/inkml+xml"/>
  <Override PartName="/ppt/ink/ink1167.xml" ContentType="application/inkml+xml"/>
  <Override PartName="/ppt/ink/ink1168.xml" ContentType="application/inkml+xml"/>
  <Override PartName="/ppt/ink/ink1169.xml" ContentType="application/inkml+xml"/>
  <Override PartName="/ppt/ink/ink1170.xml" ContentType="application/inkml+xml"/>
  <Override PartName="/ppt/ink/ink1171.xml" ContentType="application/inkml+xml"/>
  <Override PartName="/ppt/ink/ink1172.xml" ContentType="application/inkml+xml"/>
  <Override PartName="/ppt/ink/ink1173.xml" ContentType="application/inkml+xml"/>
  <Override PartName="/ppt/ink/ink1174.xml" ContentType="application/inkml+xml"/>
  <Override PartName="/ppt/ink/ink1175.xml" ContentType="application/inkml+xml"/>
  <Override PartName="/ppt/ink/ink1176.xml" ContentType="application/inkml+xml"/>
  <Override PartName="/ppt/ink/ink1177.xml" ContentType="application/inkml+xml"/>
  <Override PartName="/ppt/ink/ink1178.xml" ContentType="application/inkml+xml"/>
  <Override PartName="/ppt/ink/ink1179.xml" ContentType="application/inkml+xml"/>
  <Override PartName="/ppt/ink/ink1180.xml" ContentType="application/inkml+xml"/>
  <Override PartName="/ppt/ink/ink1181.xml" ContentType="application/inkml+xml"/>
  <Override PartName="/ppt/ink/ink1182.xml" ContentType="application/inkml+xml"/>
  <Override PartName="/ppt/ink/ink1183.xml" ContentType="application/inkml+xml"/>
  <Override PartName="/ppt/ink/ink1184.xml" ContentType="application/inkml+xml"/>
  <Override PartName="/ppt/ink/ink1185.xml" ContentType="application/inkml+xml"/>
  <Override PartName="/ppt/ink/ink1186.xml" ContentType="application/inkml+xml"/>
  <Override PartName="/ppt/ink/ink1187.xml" ContentType="application/inkml+xml"/>
  <Override PartName="/ppt/ink/ink1188.xml" ContentType="application/inkml+xml"/>
  <Override PartName="/ppt/ink/ink1189.xml" ContentType="application/inkml+xml"/>
  <Override PartName="/ppt/ink/ink1190.xml" ContentType="application/inkml+xml"/>
  <Override PartName="/ppt/ink/ink1191.xml" ContentType="application/inkml+xml"/>
  <Override PartName="/ppt/ink/ink1192.xml" ContentType="application/inkml+xml"/>
  <Override PartName="/ppt/ink/ink1193.xml" ContentType="application/inkml+xml"/>
  <Override PartName="/ppt/ink/ink1194.xml" ContentType="application/inkml+xml"/>
  <Override PartName="/ppt/ink/ink1195.xml" ContentType="application/inkml+xml"/>
  <Override PartName="/ppt/ink/ink1196.xml" ContentType="application/inkml+xml"/>
  <Override PartName="/ppt/ink/ink1197.xml" ContentType="application/inkml+xml"/>
  <Override PartName="/ppt/ink/ink1198.xml" ContentType="application/inkml+xml"/>
  <Override PartName="/ppt/ink/ink1199.xml" ContentType="application/inkml+xml"/>
  <Override PartName="/ppt/ink/ink1200.xml" ContentType="application/inkml+xml"/>
  <Override PartName="/ppt/ink/ink1201.xml" ContentType="application/inkml+xml"/>
  <Override PartName="/ppt/ink/ink1202.xml" ContentType="application/inkml+xml"/>
  <Override PartName="/ppt/ink/ink1203.xml" ContentType="application/inkml+xml"/>
  <Override PartName="/ppt/ink/ink1204.xml" ContentType="application/inkml+xml"/>
  <Override PartName="/ppt/ink/ink1205.xml" ContentType="application/inkml+xml"/>
  <Override PartName="/ppt/ink/ink1206.xml" ContentType="application/inkml+xml"/>
  <Override PartName="/ppt/ink/ink1207.xml" ContentType="application/inkml+xml"/>
  <Override PartName="/ppt/ink/ink1208.xml" ContentType="application/inkml+xml"/>
  <Override PartName="/ppt/ink/ink1209.xml" ContentType="application/inkml+xml"/>
  <Override PartName="/ppt/ink/ink1210.xml" ContentType="application/inkml+xml"/>
  <Override PartName="/ppt/ink/ink1211.xml" ContentType="application/inkml+xml"/>
  <Override PartName="/ppt/ink/ink1212.xml" ContentType="application/inkml+xml"/>
  <Override PartName="/ppt/ink/ink1213.xml" ContentType="application/inkml+xml"/>
  <Override PartName="/ppt/ink/ink1214.xml" ContentType="application/inkml+xml"/>
  <Override PartName="/ppt/ink/ink1215.xml" ContentType="application/inkml+xml"/>
  <Override PartName="/ppt/ink/ink1216.xml" ContentType="application/inkml+xml"/>
  <Override PartName="/ppt/ink/ink1217.xml" ContentType="application/inkml+xml"/>
  <Override PartName="/ppt/ink/ink1218.xml" ContentType="application/inkml+xml"/>
  <Override PartName="/ppt/ink/ink1219.xml" ContentType="application/inkml+xml"/>
  <Override PartName="/ppt/ink/ink1220.xml" ContentType="application/inkml+xml"/>
  <Override PartName="/ppt/ink/ink1221.xml" ContentType="application/inkml+xml"/>
  <Override PartName="/ppt/ink/ink1222.xml" ContentType="application/inkml+xml"/>
  <Override PartName="/ppt/ink/ink1223.xml" ContentType="application/inkml+xml"/>
  <Override PartName="/ppt/ink/ink1224.xml" ContentType="application/inkml+xml"/>
  <Override PartName="/ppt/ink/ink1225.xml" ContentType="application/inkml+xml"/>
  <Override PartName="/ppt/ink/ink1226.xml" ContentType="application/inkml+xml"/>
  <Override PartName="/ppt/ink/ink1227.xml" ContentType="application/inkml+xml"/>
  <Override PartName="/ppt/ink/ink1228.xml" ContentType="application/inkml+xml"/>
  <Override PartName="/ppt/ink/ink1229.xml" ContentType="application/inkml+xml"/>
  <Override PartName="/ppt/ink/ink1230.xml" ContentType="application/inkml+xml"/>
  <Override PartName="/ppt/ink/ink1231.xml" ContentType="application/inkml+xml"/>
  <Override PartName="/ppt/ink/ink1232.xml" ContentType="application/inkml+xml"/>
  <Override PartName="/ppt/ink/ink1233.xml" ContentType="application/inkml+xml"/>
  <Override PartName="/ppt/ink/ink1234.xml" ContentType="application/inkml+xml"/>
  <Override PartName="/ppt/ink/ink1235.xml" ContentType="application/inkml+xml"/>
  <Override PartName="/ppt/ink/ink1236.xml" ContentType="application/inkml+xml"/>
  <Override PartName="/ppt/ink/ink1237.xml" ContentType="application/inkml+xml"/>
  <Override PartName="/ppt/ink/ink1238.xml" ContentType="application/inkml+xml"/>
  <Override PartName="/ppt/ink/ink1239.xml" ContentType="application/inkml+xml"/>
  <Override PartName="/ppt/ink/ink1240.xml" ContentType="application/inkml+xml"/>
  <Override PartName="/ppt/ink/ink1241.xml" ContentType="application/inkml+xml"/>
  <Override PartName="/ppt/ink/ink1242.xml" ContentType="application/inkml+xml"/>
  <Override PartName="/ppt/ink/ink1243.xml" ContentType="application/inkml+xml"/>
  <Override PartName="/ppt/ink/ink1244.xml" ContentType="application/inkml+xml"/>
  <Override PartName="/ppt/ink/ink124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256" r:id="rId2"/>
    <p:sldId id="270" r:id="rId3"/>
    <p:sldId id="257" r:id="rId4"/>
    <p:sldId id="258" r:id="rId5"/>
    <p:sldId id="259" r:id="rId6"/>
    <p:sldId id="260" r:id="rId7"/>
    <p:sldId id="261" r:id="rId8"/>
    <p:sldId id="262"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138F9B-D50E-2641-834A-7C65524A5D18}" v="450" dt="2023-02-28T08:26:40.4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77"/>
    <p:restoredTop sz="96228"/>
  </p:normalViewPr>
  <p:slideViewPr>
    <p:cSldViewPr snapToGrid="0">
      <p:cViewPr varScale="1">
        <p:scale>
          <a:sx n="122" d="100"/>
          <a:sy n="122" d="100"/>
        </p:scale>
        <p:origin x="8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useppe Tomassetti" userId="602e5fa9-ac8c-4882-a6c6-5d2537fdee56" providerId="ADAL" clId="{C33E284A-716B-476C-B1E7-955CF66253F7}"/>
    <pc:docChg chg="modSld">
      <pc:chgData name="Giuseppe Tomassetti" userId="602e5fa9-ac8c-4882-a6c6-5d2537fdee56" providerId="ADAL" clId="{C33E284A-716B-476C-B1E7-955CF66253F7}" dt="2023-02-24T09:42:26.856" v="5" actId="6549"/>
      <pc:docMkLst>
        <pc:docMk/>
      </pc:docMkLst>
      <pc:sldChg chg="modSp">
        <pc:chgData name="Giuseppe Tomassetti" userId="602e5fa9-ac8c-4882-a6c6-5d2537fdee56" providerId="ADAL" clId="{C33E284A-716B-476C-B1E7-955CF66253F7}" dt="2023-02-24T09:41:29.149" v="1" actId="20577"/>
        <pc:sldMkLst>
          <pc:docMk/>
          <pc:sldMk cId="1688965232" sldId="259"/>
        </pc:sldMkLst>
        <pc:spChg chg="mod">
          <ac:chgData name="Giuseppe Tomassetti" userId="602e5fa9-ac8c-4882-a6c6-5d2537fdee56" providerId="ADAL" clId="{C33E284A-716B-476C-B1E7-955CF66253F7}" dt="2023-02-24T09:41:29.149" v="1" actId="20577"/>
          <ac:spMkLst>
            <pc:docMk/>
            <pc:sldMk cId="1688965232" sldId="259"/>
            <ac:spMk id="1090" creationId="{46BED925-2ACD-63DF-9A92-6846D8EC0944}"/>
          </ac:spMkLst>
        </pc:spChg>
      </pc:sldChg>
      <pc:sldChg chg="modSp">
        <pc:chgData name="Giuseppe Tomassetti" userId="602e5fa9-ac8c-4882-a6c6-5d2537fdee56" providerId="ADAL" clId="{C33E284A-716B-476C-B1E7-955CF66253F7}" dt="2023-02-24T09:42:26.856" v="5" actId="6549"/>
        <pc:sldMkLst>
          <pc:docMk/>
          <pc:sldMk cId="833823499" sldId="260"/>
        </pc:sldMkLst>
        <pc:spChg chg="mod">
          <ac:chgData name="Giuseppe Tomassetti" userId="602e5fa9-ac8c-4882-a6c6-5d2537fdee56" providerId="ADAL" clId="{C33E284A-716B-476C-B1E7-955CF66253F7}" dt="2023-02-24T09:42:26.856" v="5" actId="6549"/>
          <ac:spMkLst>
            <pc:docMk/>
            <pc:sldMk cId="833823499" sldId="260"/>
            <ac:spMk id="174" creationId="{6A5CB8AB-6FF6-C824-8D4C-3F3E23CFD22E}"/>
          </ac:spMkLst>
        </pc:spChg>
      </pc:sldChg>
    </pc:docChg>
  </pc:docChgLst>
  <pc:docChgLst>
    <pc:chgData name="Giuseppe Tomassetti" userId="602e5fa9-ac8c-4882-a6c6-5d2537fdee56" providerId="ADAL" clId="{03138F9B-D50E-2641-834A-7C65524A5D18}"/>
    <pc:docChg chg="undo custSel addSld delSld modSld modMainMaster">
      <pc:chgData name="Giuseppe Tomassetti" userId="602e5fa9-ac8c-4882-a6c6-5d2537fdee56" providerId="ADAL" clId="{03138F9B-D50E-2641-834A-7C65524A5D18}" dt="2023-02-28T08:26:40.430" v="4993" actId="114"/>
      <pc:docMkLst>
        <pc:docMk/>
      </pc:docMkLst>
      <pc:sldChg chg="addSp delSp modSp add del mod">
        <pc:chgData name="Giuseppe Tomassetti" userId="602e5fa9-ac8c-4882-a6c6-5d2537fdee56" providerId="ADAL" clId="{03138F9B-D50E-2641-834A-7C65524A5D18}" dt="2023-02-27T07:46:14.321" v="4787" actId="20577"/>
        <pc:sldMkLst>
          <pc:docMk/>
          <pc:sldMk cId="2635222254" sldId="256"/>
        </pc:sldMkLst>
        <pc:spChg chg="add del mod">
          <ac:chgData name="Giuseppe Tomassetti" userId="602e5fa9-ac8c-4882-a6c6-5d2537fdee56" providerId="ADAL" clId="{03138F9B-D50E-2641-834A-7C65524A5D18}" dt="2023-02-26T20:59:36.297" v="4465"/>
          <ac:spMkLst>
            <pc:docMk/>
            <pc:sldMk cId="2635222254" sldId="256"/>
            <ac:spMk id="3" creationId="{4295EEB6-4CD3-0E39-E6B4-B5F467C7E027}"/>
          </ac:spMkLst>
        </pc:spChg>
        <pc:spChg chg="add mod">
          <ac:chgData name="Giuseppe Tomassetti" userId="602e5fa9-ac8c-4882-a6c6-5d2537fdee56" providerId="ADAL" clId="{03138F9B-D50E-2641-834A-7C65524A5D18}" dt="2023-02-27T07:30:41.571" v="4724" actId="20577"/>
          <ac:spMkLst>
            <pc:docMk/>
            <pc:sldMk cId="2635222254" sldId="256"/>
            <ac:spMk id="6" creationId="{1CA4F304-2881-77E1-0F56-A59DF6F5C954}"/>
          </ac:spMkLst>
        </pc:spChg>
        <pc:spChg chg="add del mod">
          <ac:chgData name="Giuseppe Tomassetti" userId="602e5fa9-ac8c-4882-a6c6-5d2537fdee56" providerId="ADAL" clId="{03138F9B-D50E-2641-834A-7C65524A5D18}" dt="2023-02-26T21:23:48.114" v="4677" actId="478"/>
          <ac:spMkLst>
            <pc:docMk/>
            <pc:sldMk cId="2635222254" sldId="256"/>
            <ac:spMk id="7" creationId="{45DE8FDD-22B7-AFF8-96BA-642CBE96A262}"/>
          </ac:spMkLst>
        </pc:spChg>
        <pc:spChg chg="add mod">
          <ac:chgData name="Giuseppe Tomassetti" userId="602e5fa9-ac8c-4882-a6c6-5d2537fdee56" providerId="ADAL" clId="{03138F9B-D50E-2641-834A-7C65524A5D18}" dt="2023-02-27T07:46:14.321" v="4787" actId="20577"/>
          <ac:spMkLst>
            <pc:docMk/>
            <pc:sldMk cId="2635222254" sldId="256"/>
            <ac:spMk id="8" creationId="{6FCB22BC-CF60-C31A-7459-D8948742F2CD}"/>
          </ac:spMkLst>
        </pc:spChg>
        <pc:picChg chg="add del mod replST">
          <ac:chgData name="Giuseppe Tomassetti" userId="602e5fa9-ac8c-4882-a6c6-5d2537fdee56" providerId="ADAL" clId="{03138F9B-D50E-2641-834A-7C65524A5D18}" dt="2023-02-26T21:11:24.337" v="4578" actId="478"/>
          <ac:picMkLst>
            <pc:docMk/>
            <pc:sldMk cId="2635222254" sldId="256"/>
            <ac:picMk id="3" creationId="{9355E4B3-BE00-CAD0-D0BD-1FF38B6788BD}"/>
          </ac:picMkLst>
        </pc:picChg>
        <pc:picChg chg="mod">
          <ac:chgData name="Giuseppe Tomassetti" userId="602e5fa9-ac8c-4882-a6c6-5d2537fdee56" providerId="ADAL" clId="{03138F9B-D50E-2641-834A-7C65524A5D18}" dt="2023-02-26T21:24:00.601" v="4681" actId="1076"/>
          <ac:picMkLst>
            <pc:docMk/>
            <pc:sldMk cId="2635222254" sldId="256"/>
            <ac:picMk id="4" creationId="{9534D7B1-E0CD-6DC2-4175-54ADE320654A}"/>
          </ac:picMkLst>
        </pc:picChg>
      </pc:sldChg>
      <pc:sldChg chg="addSp delSp modSp add del mod">
        <pc:chgData name="Giuseppe Tomassetti" userId="602e5fa9-ac8c-4882-a6c6-5d2537fdee56" providerId="ADAL" clId="{03138F9B-D50E-2641-834A-7C65524A5D18}" dt="2023-02-19T20:50:06.997" v="4423" actId="2696"/>
        <pc:sldMkLst>
          <pc:docMk/>
          <pc:sldMk cId="3366487465" sldId="257"/>
        </pc:sldMkLst>
        <pc:grpChg chg="del mod">
          <ac:chgData name="Giuseppe Tomassetti" userId="602e5fa9-ac8c-4882-a6c6-5d2537fdee56" providerId="ADAL" clId="{03138F9B-D50E-2641-834A-7C65524A5D18}" dt="2023-02-19T16:55:51.212" v="1379"/>
          <ac:grpSpMkLst>
            <pc:docMk/>
            <pc:sldMk cId="3366487465" sldId="257"/>
            <ac:grpSpMk id="12" creationId="{2885812A-4C71-AE11-C1C0-75A0492BF2B9}"/>
          </ac:grpSpMkLst>
        </pc:grpChg>
        <pc:grpChg chg="del mod">
          <ac:chgData name="Giuseppe Tomassetti" userId="602e5fa9-ac8c-4882-a6c6-5d2537fdee56" providerId="ADAL" clId="{03138F9B-D50E-2641-834A-7C65524A5D18}" dt="2023-02-19T16:55:41.078" v="1347"/>
          <ac:grpSpMkLst>
            <pc:docMk/>
            <pc:sldMk cId="3366487465" sldId="257"/>
            <ac:grpSpMk id="18" creationId="{3A60013D-8FCC-E3B1-BB73-D2B9F21D3EA1}"/>
          </ac:grpSpMkLst>
        </pc:grpChg>
        <pc:grpChg chg="del mod">
          <ac:chgData name="Giuseppe Tomassetti" userId="602e5fa9-ac8c-4882-a6c6-5d2537fdee56" providerId="ADAL" clId="{03138F9B-D50E-2641-834A-7C65524A5D18}" dt="2023-02-19T16:55:41.078" v="1350"/>
          <ac:grpSpMkLst>
            <pc:docMk/>
            <pc:sldMk cId="3366487465" sldId="257"/>
            <ac:grpSpMk id="23" creationId="{D0FDBF80-B7B8-533E-A55E-F7B2913F8A88}"/>
          </ac:grpSpMkLst>
        </pc:grpChg>
        <pc:grpChg chg="del mod">
          <ac:chgData name="Giuseppe Tomassetti" userId="602e5fa9-ac8c-4882-a6c6-5d2537fdee56" providerId="ADAL" clId="{03138F9B-D50E-2641-834A-7C65524A5D18}" dt="2023-02-19T16:55:41.080" v="1359"/>
          <ac:grpSpMkLst>
            <pc:docMk/>
            <pc:sldMk cId="3366487465" sldId="257"/>
            <ac:grpSpMk id="32" creationId="{9FE1B473-0554-FC9B-DC0C-940E2F6EC213}"/>
          </ac:grpSpMkLst>
        </pc:grpChg>
        <pc:grpChg chg="del mod">
          <ac:chgData name="Giuseppe Tomassetti" userId="602e5fa9-ac8c-4882-a6c6-5d2537fdee56" providerId="ADAL" clId="{03138F9B-D50E-2641-834A-7C65524A5D18}" dt="2023-02-19T16:55:41.080" v="1363"/>
          <ac:grpSpMkLst>
            <pc:docMk/>
            <pc:sldMk cId="3366487465" sldId="257"/>
            <ac:grpSpMk id="33" creationId="{0A3169B0-2AFA-02FA-6E2A-4AEC6FA66FD7}"/>
          </ac:grpSpMkLst>
        </pc:grpChg>
        <pc:grpChg chg="del mod">
          <ac:chgData name="Giuseppe Tomassetti" userId="602e5fa9-ac8c-4882-a6c6-5d2537fdee56" providerId="ADAL" clId="{03138F9B-D50E-2641-834A-7C65524A5D18}" dt="2023-02-19T16:55:52.645" v="1381"/>
          <ac:grpSpMkLst>
            <pc:docMk/>
            <pc:sldMk cId="3366487465" sldId="257"/>
            <ac:grpSpMk id="35" creationId="{977C2313-1BDC-0D58-A3A4-C5E3CE7ED1D6}"/>
          </ac:grpSpMkLst>
        </pc:grpChg>
        <pc:grpChg chg="mod">
          <ac:chgData name="Giuseppe Tomassetti" userId="602e5fa9-ac8c-4882-a6c6-5d2537fdee56" providerId="ADAL" clId="{03138F9B-D50E-2641-834A-7C65524A5D18}" dt="2023-02-19T16:55:52.645" v="1381"/>
          <ac:grpSpMkLst>
            <pc:docMk/>
            <pc:sldMk cId="3366487465" sldId="257"/>
            <ac:grpSpMk id="37" creationId="{EB3CE8CA-F751-7EDF-DF2C-5C7A2BD1B9C6}"/>
          </ac:grpSpMkLst>
        </pc:grpChg>
        <pc:grpChg chg="mod">
          <ac:chgData name="Giuseppe Tomassetti" userId="602e5fa9-ac8c-4882-a6c6-5d2537fdee56" providerId="ADAL" clId="{03138F9B-D50E-2641-834A-7C65524A5D18}" dt="2023-02-19T16:55:58.420" v="1387"/>
          <ac:grpSpMkLst>
            <pc:docMk/>
            <pc:sldMk cId="3366487465" sldId="257"/>
            <ac:grpSpMk id="41" creationId="{E6361C23-8DEE-0E0D-DF0F-47C91E513260}"/>
          </ac:grpSpMkLst>
        </pc:grpChg>
        <pc:grpChg chg="del mod">
          <ac:chgData name="Giuseppe Tomassetti" userId="602e5fa9-ac8c-4882-a6c6-5d2537fdee56" providerId="ADAL" clId="{03138F9B-D50E-2641-834A-7C65524A5D18}" dt="2023-02-19T16:56:03.758" v="1393"/>
          <ac:grpSpMkLst>
            <pc:docMk/>
            <pc:sldMk cId="3366487465" sldId="257"/>
            <ac:grpSpMk id="43" creationId="{EDF49F63-9168-59F2-70A7-B2492DECE4DF}"/>
          </ac:grpSpMkLst>
        </pc:grpChg>
        <pc:grpChg chg="del mod">
          <ac:chgData name="Giuseppe Tomassetti" userId="602e5fa9-ac8c-4882-a6c6-5d2537fdee56" providerId="ADAL" clId="{03138F9B-D50E-2641-834A-7C65524A5D18}" dt="2023-02-19T16:56:07.663" v="1400"/>
          <ac:grpSpMkLst>
            <pc:docMk/>
            <pc:sldMk cId="3366487465" sldId="257"/>
            <ac:grpSpMk id="47" creationId="{4AE1AD94-1BE4-F2D5-C587-43C2D642FC68}"/>
          </ac:grpSpMkLst>
        </pc:grpChg>
        <pc:grpChg chg="del mod">
          <ac:chgData name="Giuseppe Tomassetti" userId="602e5fa9-ac8c-4882-a6c6-5d2537fdee56" providerId="ADAL" clId="{03138F9B-D50E-2641-834A-7C65524A5D18}" dt="2023-02-19T16:55:41.077" v="1341"/>
          <ac:grpSpMkLst>
            <pc:docMk/>
            <pc:sldMk cId="3366487465" sldId="257"/>
            <ac:grpSpMk id="54" creationId="{6E5C89B6-9420-9C8E-DF15-AD9EAC235280}"/>
          </ac:grpSpMkLst>
        </pc:grpChg>
        <pc:grpChg chg="del mod">
          <ac:chgData name="Giuseppe Tomassetti" userId="602e5fa9-ac8c-4882-a6c6-5d2537fdee56" providerId="ADAL" clId="{03138F9B-D50E-2641-834A-7C65524A5D18}" dt="2023-02-19T16:55:41.078" v="1351"/>
          <ac:grpSpMkLst>
            <pc:docMk/>
            <pc:sldMk cId="3366487465" sldId="257"/>
            <ac:grpSpMk id="56" creationId="{A4A46B6B-D378-A6B1-880D-34803AB3847F}"/>
          </ac:grpSpMkLst>
        </pc:grpChg>
        <pc:grpChg chg="del mod">
          <ac:chgData name="Giuseppe Tomassetti" userId="602e5fa9-ac8c-4882-a6c6-5d2537fdee56" providerId="ADAL" clId="{03138F9B-D50E-2641-834A-7C65524A5D18}" dt="2023-02-19T16:55:41.081" v="1367"/>
          <ac:grpSpMkLst>
            <pc:docMk/>
            <pc:sldMk cId="3366487465" sldId="257"/>
            <ac:grpSpMk id="70" creationId="{25F4150B-4EAC-10F2-4FDA-0B635C528550}"/>
          </ac:grpSpMkLst>
        </pc:grpChg>
        <pc:grpChg chg="del mod">
          <ac:chgData name="Giuseppe Tomassetti" userId="602e5fa9-ac8c-4882-a6c6-5d2537fdee56" providerId="ADAL" clId="{03138F9B-D50E-2641-834A-7C65524A5D18}" dt="2023-02-19T16:55:41.081" v="1369"/>
          <ac:grpSpMkLst>
            <pc:docMk/>
            <pc:sldMk cId="3366487465" sldId="257"/>
            <ac:grpSpMk id="78" creationId="{B16CC067-D703-B847-C680-5850A38D6278}"/>
          </ac:grpSpMkLst>
        </pc:grpChg>
        <pc:grpChg chg="del mod">
          <ac:chgData name="Giuseppe Tomassetti" userId="602e5fa9-ac8c-4882-a6c6-5d2537fdee56" providerId="ADAL" clId="{03138F9B-D50E-2641-834A-7C65524A5D18}" dt="2023-02-19T16:55:41.079" v="1354"/>
          <ac:grpSpMkLst>
            <pc:docMk/>
            <pc:sldMk cId="3366487465" sldId="257"/>
            <ac:grpSpMk id="79" creationId="{48BD16F9-A18F-084E-80A3-3FED2FC7B1DC}"/>
          </ac:grpSpMkLst>
        </pc:grpChg>
        <pc:grpChg chg="mod">
          <ac:chgData name="Giuseppe Tomassetti" userId="602e5fa9-ac8c-4882-a6c6-5d2537fdee56" providerId="ADAL" clId="{03138F9B-D50E-2641-834A-7C65524A5D18}" dt="2023-02-19T16:56:07.663" v="1400"/>
          <ac:grpSpMkLst>
            <pc:docMk/>
            <pc:sldMk cId="3366487465" sldId="257"/>
            <ac:grpSpMk id="83" creationId="{355A5B24-FEDD-4FEF-8A3B-64675A001453}"/>
          </ac:grpSpMkLst>
        </pc:grpChg>
        <pc:grpChg chg="mod">
          <ac:chgData name="Giuseppe Tomassetti" userId="602e5fa9-ac8c-4882-a6c6-5d2537fdee56" providerId="ADAL" clId="{03138F9B-D50E-2641-834A-7C65524A5D18}" dt="2023-02-19T16:56:12.248" v="1405"/>
          <ac:grpSpMkLst>
            <pc:docMk/>
            <pc:sldMk cId="3366487465" sldId="257"/>
            <ac:grpSpMk id="88" creationId="{88E91B82-1F70-FE6D-2EEA-34C8D4E162D7}"/>
          </ac:grpSpMkLst>
        </pc:grpChg>
        <pc:grpChg chg="mod">
          <ac:chgData name="Giuseppe Tomassetti" userId="602e5fa9-ac8c-4882-a6c6-5d2537fdee56" providerId="ADAL" clId="{03138F9B-D50E-2641-834A-7C65524A5D18}" dt="2023-02-19T16:56:15.157" v="1411"/>
          <ac:grpSpMkLst>
            <pc:docMk/>
            <pc:sldMk cId="3366487465" sldId="257"/>
            <ac:grpSpMk id="94" creationId="{9ED2BA46-8A5A-1244-A2BB-38C8C980D931}"/>
          </ac:grpSpMkLst>
        </pc:grpChg>
        <pc:grpChg chg="del mod">
          <ac:chgData name="Giuseppe Tomassetti" userId="602e5fa9-ac8c-4882-a6c6-5d2537fdee56" providerId="ADAL" clId="{03138F9B-D50E-2641-834A-7C65524A5D18}" dt="2023-02-19T16:56:24.104" v="1422"/>
          <ac:grpSpMkLst>
            <pc:docMk/>
            <pc:sldMk cId="3366487465" sldId="257"/>
            <ac:grpSpMk id="98" creationId="{879A7981-6171-2FB7-36F0-5B6DD692721E}"/>
          </ac:grpSpMkLst>
        </pc:grpChg>
        <pc:grpChg chg="del mod">
          <ac:chgData name="Giuseppe Tomassetti" userId="602e5fa9-ac8c-4882-a6c6-5d2537fdee56" providerId="ADAL" clId="{03138F9B-D50E-2641-834A-7C65524A5D18}" dt="2023-02-19T16:56:26.383" v="1424"/>
          <ac:grpSpMkLst>
            <pc:docMk/>
            <pc:sldMk cId="3366487465" sldId="257"/>
            <ac:grpSpMk id="105" creationId="{69FD83C7-7B15-DA42-5814-AA6F0E373ECC}"/>
          </ac:grpSpMkLst>
        </pc:grpChg>
        <pc:grpChg chg="del mod">
          <ac:chgData name="Giuseppe Tomassetti" userId="602e5fa9-ac8c-4882-a6c6-5d2537fdee56" providerId="ADAL" clId="{03138F9B-D50E-2641-834A-7C65524A5D18}" dt="2023-02-19T16:56:34.403" v="1432"/>
          <ac:grpSpMkLst>
            <pc:docMk/>
            <pc:sldMk cId="3366487465" sldId="257"/>
            <ac:grpSpMk id="106" creationId="{2BFBE36D-6B4C-A946-367B-AF06B327C723}"/>
          </ac:grpSpMkLst>
        </pc:grpChg>
        <pc:grpChg chg="del mod">
          <ac:chgData name="Giuseppe Tomassetti" userId="602e5fa9-ac8c-4882-a6c6-5d2537fdee56" providerId="ADAL" clId="{03138F9B-D50E-2641-834A-7C65524A5D18}" dt="2023-02-19T16:56:34.403" v="1432"/>
          <ac:grpSpMkLst>
            <pc:docMk/>
            <pc:sldMk cId="3366487465" sldId="257"/>
            <ac:grpSpMk id="109" creationId="{5E718F5F-110A-52C7-8381-8D501156D76A}"/>
          </ac:grpSpMkLst>
        </pc:grpChg>
        <pc:grpChg chg="del mod">
          <ac:chgData name="Giuseppe Tomassetti" userId="602e5fa9-ac8c-4882-a6c6-5d2537fdee56" providerId="ADAL" clId="{03138F9B-D50E-2641-834A-7C65524A5D18}" dt="2023-02-19T16:56:41.978" v="1437"/>
          <ac:grpSpMkLst>
            <pc:docMk/>
            <pc:sldMk cId="3366487465" sldId="257"/>
            <ac:grpSpMk id="113" creationId="{A3779FB5-B378-651B-9C9B-B5A44B51A87D}"/>
          </ac:grpSpMkLst>
        </pc:grpChg>
        <pc:grpChg chg="del mod">
          <ac:chgData name="Giuseppe Tomassetti" userId="602e5fa9-ac8c-4882-a6c6-5d2537fdee56" providerId="ADAL" clId="{03138F9B-D50E-2641-834A-7C65524A5D18}" dt="2023-02-19T16:56:45.312" v="1441"/>
          <ac:grpSpMkLst>
            <pc:docMk/>
            <pc:sldMk cId="3366487465" sldId="257"/>
            <ac:grpSpMk id="115" creationId="{08E995A8-3796-BFD3-A496-3E31A6EF02AD}"/>
          </ac:grpSpMkLst>
        </pc:grpChg>
        <pc:grpChg chg="mod">
          <ac:chgData name="Giuseppe Tomassetti" userId="602e5fa9-ac8c-4882-a6c6-5d2537fdee56" providerId="ADAL" clId="{03138F9B-D50E-2641-834A-7C65524A5D18}" dt="2023-02-19T16:56:45.312" v="1441"/>
          <ac:grpSpMkLst>
            <pc:docMk/>
            <pc:sldMk cId="3366487465" sldId="257"/>
            <ac:grpSpMk id="119" creationId="{21478542-6B2E-6DEB-1BEA-31D4FCAE1228}"/>
          </ac:grpSpMkLst>
        </pc:grpChg>
        <pc:grpChg chg="mod">
          <ac:chgData name="Giuseppe Tomassetti" userId="602e5fa9-ac8c-4882-a6c6-5d2537fdee56" providerId="ADAL" clId="{03138F9B-D50E-2641-834A-7C65524A5D18}" dt="2023-02-19T16:56:51.177" v="1447"/>
          <ac:grpSpMkLst>
            <pc:docMk/>
            <pc:sldMk cId="3366487465" sldId="257"/>
            <ac:grpSpMk id="125" creationId="{ADE1AF95-8157-4DAC-5D60-4A7F4E39D2F6}"/>
          </ac:grpSpMkLst>
        </pc:grpChg>
        <pc:grpChg chg="mod">
          <ac:chgData name="Giuseppe Tomassetti" userId="602e5fa9-ac8c-4882-a6c6-5d2537fdee56" providerId="ADAL" clId="{03138F9B-D50E-2641-834A-7C65524A5D18}" dt="2023-02-19T16:56:54.158" v="1453"/>
          <ac:grpSpMkLst>
            <pc:docMk/>
            <pc:sldMk cId="3366487465" sldId="257"/>
            <ac:grpSpMk id="131" creationId="{FD99BF6A-77E2-0EEC-0775-D7455C394E5A}"/>
          </ac:grpSpMkLst>
        </pc:grpChg>
        <pc:inkChg chg="del">
          <ac:chgData name="Giuseppe Tomassetti" userId="602e5fa9-ac8c-4882-a6c6-5d2537fdee56" providerId="ADAL" clId="{03138F9B-D50E-2641-834A-7C65524A5D18}" dt="2023-02-19T16:55:41.076" v="1337"/>
          <ac:inkMkLst>
            <pc:docMk/>
            <pc:sldMk cId="3366487465" sldId="257"/>
            <ac:inkMk id="8" creationId="{F9D85EB2-E783-C5B0-8152-079D113741CF}"/>
          </ac:inkMkLst>
        </pc:inkChg>
        <pc:inkChg chg="del mod">
          <ac:chgData name="Giuseppe Tomassetti" userId="602e5fa9-ac8c-4882-a6c6-5d2537fdee56" providerId="ADAL" clId="{03138F9B-D50E-2641-834A-7C65524A5D18}" dt="2023-02-19T16:55:41.081" v="1366"/>
          <ac:inkMkLst>
            <pc:docMk/>
            <pc:sldMk cId="3366487465" sldId="257"/>
            <ac:inkMk id="9" creationId="{C930CC32-9746-3B8C-1A54-F9673109171C}"/>
          </ac:inkMkLst>
        </pc:inkChg>
        <pc:inkChg chg="add mod">
          <ac:chgData name="Giuseppe Tomassetti" userId="602e5fa9-ac8c-4882-a6c6-5d2537fdee56" providerId="ADAL" clId="{03138F9B-D50E-2641-834A-7C65524A5D18}" dt="2023-02-19T16:55:52.645" v="1381"/>
          <ac:inkMkLst>
            <pc:docMk/>
            <pc:sldMk cId="3366487465" sldId="257"/>
            <ac:inkMk id="10" creationId="{51D7072F-9059-1BEA-C815-DC12D0DAEE74}"/>
          </ac:inkMkLst>
        </pc:inkChg>
        <pc:inkChg chg="add mod">
          <ac:chgData name="Giuseppe Tomassetti" userId="602e5fa9-ac8c-4882-a6c6-5d2537fdee56" providerId="ADAL" clId="{03138F9B-D50E-2641-834A-7C65524A5D18}" dt="2023-02-19T16:55:52.645" v="1381"/>
          <ac:inkMkLst>
            <pc:docMk/>
            <pc:sldMk cId="3366487465" sldId="257"/>
            <ac:inkMk id="11" creationId="{B6A2B6E8-E49C-03A4-45CA-E1E256066AC1}"/>
          </ac:inkMkLst>
        </pc:inkChg>
        <pc:inkChg chg="del mod">
          <ac:chgData name="Giuseppe Tomassetti" userId="602e5fa9-ac8c-4882-a6c6-5d2537fdee56" providerId="ADAL" clId="{03138F9B-D50E-2641-834A-7C65524A5D18}" dt="2023-02-19T16:55:41.078" v="1347"/>
          <ac:inkMkLst>
            <pc:docMk/>
            <pc:sldMk cId="3366487465" sldId="257"/>
            <ac:inkMk id="13" creationId="{9423C57C-92E9-3B3E-C46A-7D7D54655169}"/>
          </ac:inkMkLst>
        </pc:inkChg>
        <pc:inkChg chg="del mod">
          <ac:chgData name="Giuseppe Tomassetti" userId="602e5fa9-ac8c-4882-a6c6-5d2537fdee56" providerId="ADAL" clId="{03138F9B-D50E-2641-834A-7C65524A5D18}" dt="2023-02-19T16:55:41.077" v="1343"/>
          <ac:inkMkLst>
            <pc:docMk/>
            <pc:sldMk cId="3366487465" sldId="257"/>
            <ac:inkMk id="14" creationId="{EF9C5E7C-544E-71CD-3674-6529F4FF0D47}"/>
          </ac:inkMkLst>
        </pc:inkChg>
        <pc:inkChg chg="del mod">
          <ac:chgData name="Giuseppe Tomassetti" userId="602e5fa9-ac8c-4882-a6c6-5d2537fdee56" providerId="ADAL" clId="{03138F9B-D50E-2641-834A-7C65524A5D18}" dt="2023-02-19T16:55:41.076" v="1340"/>
          <ac:inkMkLst>
            <pc:docMk/>
            <pc:sldMk cId="3366487465" sldId="257"/>
            <ac:inkMk id="15" creationId="{14522D9C-3183-0631-1067-EB48C9D69EB6}"/>
          </ac:inkMkLst>
        </pc:inkChg>
        <pc:inkChg chg="del mod">
          <ac:chgData name="Giuseppe Tomassetti" userId="602e5fa9-ac8c-4882-a6c6-5d2537fdee56" providerId="ADAL" clId="{03138F9B-D50E-2641-834A-7C65524A5D18}" dt="2023-02-19T16:55:41.079" v="1355"/>
          <ac:inkMkLst>
            <pc:docMk/>
            <pc:sldMk cId="3366487465" sldId="257"/>
            <ac:inkMk id="16" creationId="{6CC437FE-6AA2-0E3D-739B-FC70C5125EB8}"/>
          </ac:inkMkLst>
        </pc:inkChg>
        <pc:inkChg chg="del">
          <ac:chgData name="Giuseppe Tomassetti" userId="602e5fa9-ac8c-4882-a6c6-5d2537fdee56" providerId="ADAL" clId="{03138F9B-D50E-2641-834A-7C65524A5D18}" dt="2023-02-19T16:55:41.076" v="1336"/>
          <ac:inkMkLst>
            <pc:docMk/>
            <pc:sldMk cId="3366487465" sldId="257"/>
            <ac:inkMk id="17" creationId="{42F51972-DE0E-EB3B-D289-2C7213FF78FA}"/>
          </ac:inkMkLst>
        </pc:inkChg>
        <pc:inkChg chg="del mod">
          <ac:chgData name="Giuseppe Tomassetti" userId="602e5fa9-ac8c-4882-a6c6-5d2537fdee56" providerId="ADAL" clId="{03138F9B-D50E-2641-834A-7C65524A5D18}" dt="2023-02-19T16:55:41.081" v="1371"/>
          <ac:inkMkLst>
            <pc:docMk/>
            <pc:sldMk cId="3366487465" sldId="257"/>
            <ac:inkMk id="19" creationId="{0B19C5AE-3982-ABA1-F144-7EB6179A9C56}"/>
          </ac:inkMkLst>
        </pc:inkChg>
        <pc:inkChg chg="del mod">
          <ac:chgData name="Giuseppe Tomassetti" userId="602e5fa9-ac8c-4882-a6c6-5d2537fdee56" providerId="ADAL" clId="{03138F9B-D50E-2641-834A-7C65524A5D18}" dt="2023-02-19T16:55:41.078" v="1349"/>
          <ac:inkMkLst>
            <pc:docMk/>
            <pc:sldMk cId="3366487465" sldId="257"/>
            <ac:inkMk id="20" creationId="{27B9F714-8029-1796-E1B7-0AAFD1DCB7DA}"/>
          </ac:inkMkLst>
        </pc:inkChg>
        <pc:inkChg chg="del">
          <ac:chgData name="Giuseppe Tomassetti" userId="602e5fa9-ac8c-4882-a6c6-5d2537fdee56" providerId="ADAL" clId="{03138F9B-D50E-2641-834A-7C65524A5D18}" dt="2023-02-19T16:55:41.076" v="1334"/>
          <ac:inkMkLst>
            <pc:docMk/>
            <pc:sldMk cId="3366487465" sldId="257"/>
            <ac:inkMk id="21" creationId="{9533B9CD-2D54-AF92-33A4-CE8B49640C46}"/>
          </ac:inkMkLst>
        </pc:inkChg>
        <pc:inkChg chg="del mod">
          <ac:chgData name="Giuseppe Tomassetti" userId="602e5fa9-ac8c-4882-a6c6-5d2537fdee56" providerId="ADAL" clId="{03138F9B-D50E-2641-834A-7C65524A5D18}" dt="2023-02-19T16:55:41.078" v="1350"/>
          <ac:inkMkLst>
            <pc:docMk/>
            <pc:sldMk cId="3366487465" sldId="257"/>
            <ac:inkMk id="22" creationId="{B5D73097-FBAC-6E75-C550-6AC7D668C3FC}"/>
          </ac:inkMkLst>
        </pc:inkChg>
        <pc:inkChg chg="del mod">
          <ac:chgData name="Giuseppe Tomassetti" userId="602e5fa9-ac8c-4882-a6c6-5d2537fdee56" providerId="ADAL" clId="{03138F9B-D50E-2641-834A-7C65524A5D18}" dt="2023-02-19T16:55:41.080" v="1362"/>
          <ac:inkMkLst>
            <pc:docMk/>
            <pc:sldMk cId="3366487465" sldId="257"/>
            <ac:inkMk id="24" creationId="{4F3D021D-80C9-DAB6-9CBC-E459B1134A84}"/>
          </ac:inkMkLst>
        </pc:inkChg>
        <pc:inkChg chg="del mod">
          <ac:chgData name="Giuseppe Tomassetti" userId="602e5fa9-ac8c-4882-a6c6-5d2537fdee56" providerId="ADAL" clId="{03138F9B-D50E-2641-834A-7C65524A5D18}" dt="2023-02-19T16:55:41.080" v="1363"/>
          <ac:inkMkLst>
            <pc:docMk/>
            <pc:sldMk cId="3366487465" sldId="257"/>
            <ac:inkMk id="25" creationId="{F4C4B84E-F701-6A6E-3DB8-7744AD94D5EB}"/>
          </ac:inkMkLst>
        </pc:inkChg>
        <pc:inkChg chg="del mod">
          <ac:chgData name="Giuseppe Tomassetti" userId="602e5fa9-ac8c-4882-a6c6-5d2537fdee56" providerId="ADAL" clId="{03138F9B-D50E-2641-834A-7C65524A5D18}" dt="2023-02-19T16:55:41.082" v="1373"/>
          <ac:inkMkLst>
            <pc:docMk/>
            <pc:sldMk cId="3366487465" sldId="257"/>
            <ac:inkMk id="26" creationId="{6C4AF6EB-A37F-33CC-EA8A-0BC33349AE3D}"/>
          </ac:inkMkLst>
        </pc:inkChg>
        <pc:inkChg chg="del">
          <ac:chgData name="Giuseppe Tomassetti" userId="602e5fa9-ac8c-4882-a6c6-5d2537fdee56" providerId="ADAL" clId="{03138F9B-D50E-2641-834A-7C65524A5D18}" dt="2023-02-19T16:55:41.079" v="1353"/>
          <ac:inkMkLst>
            <pc:docMk/>
            <pc:sldMk cId="3366487465" sldId="257"/>
            <ac:inkMk id="27" creationId="{ACB1CB7D-2824-B6DA-597D-8E176B4D334D}"/>
          </ac:inkMkLst>
        </pc:inkChg>
        <pc:inkChg chg="del mod">
          <ac:chgData name="Giuseppe Tomassetti" userId="602e5fa9-ac8c-4882-a6c6-5d2537fdee56" providerId="ADAL" clId="{03138F9B-D50E-2641-834A-7C65524A5D18}" dt="2023-02-19T16:55:41.080" v="1359"/>
          <ac:inkMkLst>
            <pc:docMk/>
            <pc:sldMk cId="3366487465" sldId="257"/>
            <ac:inkMk id="28" creationId="{40F7B4AA-7ED6-8A17-473A-23308AE95BAF}"/>
          </ac:inkMkLst>
        </pc:inkChg>
        <pc:inkChg chg="del">
          <ac:chgData name="Giuseppe Tomassetti" userId="602e5fa9-ac8c-4882-a6c6-5d2537fdee56" providerId="ADAL" clId="{03138F9B-D50E-2641-834A-7C65524A5D18}" dt="2023-02-19T16:55:41.075" v="1333"/>
          <ac:inkMkLst>
            <pc:docMk/>
            <pc:sldMk cId="3366487465" sldId="257"/>
            <ac:inkMk id="29" creationId="{1ACE2D23-C7B6-A625-9DE5-773280FDBB6F}"/>
          </ac:inkMkLst>
        </pc:inkChg>
        <pc:inkChg chg="del mod">
          <ac:chgData name="Giuseppe Tomassetti" userId="602e5fa9-ac8c-4882-a6c6-5d2537fdee56" providerId="ADAL" clId="{03138F9B-D50E-2641-834A-7C65524A5D18}" dt="2023-02-19T16:55:41.080" v="1360"/>
          <ac:inkMkLst>
            <pc:docMk/>
            <pc:sldMk cId="3366487465" sldId="257"/>
            <ac:inkMk id="30" creationId="{AA691B25-A30C-063C-AC3D-1F7270716ED5}"/>
          </ac:inkMkLst>
        </pc:inkChg>
        <pc:inkChg chg="del mod">
          <ac:chgData name="Giuseppe Tomassetti" userId="602e5fa9-ac8c-4882-a6c6-5d2537fdee56" providerId="ADAL" clId="{03138F9B-D50E-2641-834A-7C65524A5D18}" dt="2023-02-19T16:55:41.079" v="1357"/>
          <ac:inkMkLst>
            <pc:docMk/>
            <pc:sldMk cId="3366487465" sldId="257"/>
            <ac:inkMk id="31" creationId="{3ED90BAC-CBC3-7CB1-3AD5-D52D66A64782}"/>
          </ac:inkMkLst>
        </pc:inkChg>
        <pc:inkChg chg="add mod">
          <ac:chgData name="Giuseppe Tomassetti" userId="602e5fa9-ac8c-4882-a6c6-5d2537fdee56" providerId="ADAL" clId="{03138F9B-D50E-2641-834A-7C65524A5D18}" dt="2023-02-19T16:55:52.645" v="1381"/>
          <ac:inkMkLst>
            <pc:docMk/>
            <pc:sldMk cId="3366487465" sldId="257"/>
            <ac:inkMk id="34" creationId="{95FE9D3A-8012-C898-6B05-CEFEE4585939}"/>
          </ac:inkMkLst>
        </pc:inkChg>
        <pc:inkChg chg="add mod">
          <ac:chgData name="Giuseppe Tomassetti" userId="602e5fa9-ac8c-4882-a6c6-5d2537fdee56" providerId="ADAL" clId="{03138F9B-D50E-2641-834A-7C65524A5D18}" dt="2023-02-19T16:55:52.645" v="1381"/>
          <ac:inkMkLst>
            <pc:docMk/>
            <pc:sldMk cId="3366487465" sldId="257"/>
            <ac:inkMk id="36" creationId="{F0828BEE-0CD3-DF8F-F467-AA57E5A8C262}"/>
          </ac:inkMkLst>
        </pc:inkChg>
        <pc:inkChg chg="add mod">
          <ac:chgData name="Giuseppe Tomassetti" userId="602e5fa9-ac8c-4882-a6c6-5d2537fdee56" providerId="ADAL" clId="{03138F9B-D50E-2641-834A-7C65524A5D18}" dt="2023-02-19T16:56:07.663" v="1400"/>
          <ac:inkMkLst>
            <pc:docMk/>
            <pc:sldMk cId="3366487465" sldId="257"/>
            <ac:inkMk id="38" creationId="{A53111FD-F4F7-A95E-5FA4-793F1B06A73B}"/>
          </ac:inkMkLst>
        </pc:inkChg>
        <pc:inkChg chg="add mod">
          <ac:chgData name="Giuseppe Tomassetti" userId="602e5fa9-ac8c-4882-a6c6-5d2537fdee56" providerId="ADAL" clId="{03138F9B-D50E-2641-834A-7C65524A5D18}" dt="2023-02-19T16:56:07.663" v="1400"/>
          <ac:inkMkLst>
            <pc:docMk/>
            <pc:sldMk cId="3366487465" sldId="257"/>
            <ac:inkMk id="39" creationId="{0723A785-8829-CED9-0DBB-895FABFA27CF}"/>
          </ac:inkMkLst>
        </pc:inkChg>
        <pc:inkChg chg="add del mod">
          <ac:chgData name="Giuseppe Tomassetti" userId="602e5fa9-ac8c-4882-a6c6-5d2537fdee56" providerId="ADAL" clId="{03138F9B-D50E-2641-834A-7C65524A5D18}" dt="2023-02-19T16:55:58.420" v="1387"/>
          <ac:inkMkLst>
            <pc:docMk/>
            <pc:sldMk cId="3366487465" sldId="257"/>
            <ac:inkMk id="40" creationId="{F1FC92AD-7A2A-15CB-C51B-0ABB05C28163}"/>
          </ac:inkMkLst>
        </pc:inkChg>
        <pc:inkChg chg="add mod">
          <ac:chgData name="Giuseppe Tomassetti" userId="602e5fa9-ac8c-4882-a6c6-5d2537fdee56" providerId="ADAL" clId="{03138F9B-D50E-2641-834A-7C65524A5D18}" dt="2023-02-19T16:56:07.663" v="1400"/>
          <ac:inkMkLst>
            <pc:docMk/>
            <pc:sldMk cId="3366487465" sldId="257"/>
            <ac:inkMk id="42" creationId="{E1DBFD11-40CE-631E-04DB-9F6D7CADFB3D}"/>
          </ac:inkMkLst>
        </pc:inkChg>
        <pc:inkChg chg="add mod">
          <ac:chgData name="Giuseppe Tomassetti" userId="602e5fa9-ac8c-4882-a6c6-5d2537fdee56" providerId="ADAL" clId="{03138F9B-D50E-2641-834A-7C65524A5D18}" dt="2023-02-19T16:56:07.663" v="1400"/>
          <ac:inkMkLst>
            <pc:docMk/>
            <pc:sldMk cId="3366487465" sldId="257"/>
            <ac:inkMk id="44" creationId="{19D407AC-5169-A671-C240-C99B6A079426}"/>
          </ac:inkMkLst>
        </pc:inkChg>
        <pc:inkChg chg="add mod">
          <ac:chgData name="Giuseppe Tomassetti" userId="602e5fa9-ac8c-4882-a6c6-5d2537fdee56" providerId="ADAL" clId="{03138F9B-D50E-2641-834A-7C65524A5D18}" dt="2023-02-19T16:56:07.663" v="1400"/>
          <ac:inkMkLst>
            <pc:docMk/>
            <pc:sldMk cId="3366487465" sldId="257"/>
            <ac:inkMk id="45" creationId="{C9A371BA-FE93-6DCC-17FA-0B96BBA7593E}"/>
          </ac:inkMkLst>
        </pc:inkChg>
        <pc:inkChg chg="add mod">
          <ac:chgData name="Giuseppe Tomassetti" userId="602e5fa9-ac8c-4882-a6c6-5d2537fdee56" providerId="ADAL" clId="{03138F9B-D50E-2641-834A-7C65524A5D18}" dt="2023-02-19T16:56:07.663" v="1400"/>
          <ac:inkMkLst>
            <pc:docMk/>
            <pc:sldMk cId="3366487465" sldId="257"/>
            <ac:inkMk id="46" creationId="{523B1FAD-CF74-C656-29FF-531D89022211}"/>
          </ac:inkMkLst>
        </pc:inkChg>
        <pc:inkChg chg="add mod">
          <ac:chgData name="Giuseppe Tomassetti" userId="602e5fa9-ac8c-4882-a6c6-5d2537fdee56" providerId="ADAL" clId="{03138F9B-D50E-2641-834A-7C65524A5D18}" dt="2023-02-19T16:56:07.663" v="1400"/>
          <ac:inkMkLst>
            <pc:docMk/>
            <pc:sldMk cId="3366487465" sldId="257"/>
            <ac:inkMk id="48" creationId="{279CB073-D2F8-87E9-C9C2-FEE29C4FE8CE}"/>
          </ac:inkMkLst>
        </pc:inkChg>
        <pc:inkChg chg="del mod">
          <ac:chgData name="Giuseppe Tomassetti" userId="602e5fa9-ac8c-4882-a6c6-5d2537fdee56" providerId="ADAL" clId="{03138F9B-D50E-2641-834A-7C65524A5D18}" dt="2023-02-19T16:55:41.081" v="1372"/>
          <ac:inkMkLst>
            <pc:docMk/>
            <pc:sldMk cId="3366487465" sldId="257"/>
            <ac:inkMk id="49" creationId="{4637D0D5-0D22-B90D-460E-0E853B2F32DC}"/>
          </ac:inkMkLst>
        </pc:inkChg>
        <pc:inkChg chg="del">
          <ac:chgData name="Giuseppe Tomassetti" userId="602e5fa9-ac8c-4882-a6c6-5d2537fdee56" providerId="ADAL" clId="{03138F9B-D50E-2641-834A-7C65524A5D18}" dt="2023-02-19T16:55:41.077" v="1341"/>
          <ac:inkMkLst>
            <pc:docMk/>
            <pc:sldMk cId="3366487465" sldId="257"/>
            <ac:inkMk id="50" creationId="{AB4D9BA5-EA87-5C3E-79B6-FC42D2B71D02}"/>
          </ac:inkMkLst>
        </pc:inkChg>
        <pc:inkChg chg="del mod">
          <ac:chgData name="Giuseppe Tomassetti" userId="602e5fa9-ac8c-4882-a6c6-5d2537fdee56" providerId="ADAL" clId="{03138F9B-D50E-2641-834A-7C65524A5D18}" dt="2023-02-19T16:55:41.077" v="1344"/>
          <ac:inkMkLst>
            <pc:docMk/>
            <pc:sldMk cId="3366487465" sldId="257"/>
            <ac:inkMk id="51" creationId="{C6E52F6B-F432-A489-03A9-99E19A4369C0}"/>
          </ac:inkMkLst>
        </pc:inkChg>
        <pc:inkChg chg="del mod">
          <ac:chgData name="Giuseppe Tomassetti" userId="602e5fa9-ac8c-4882-a6c6-5d2537fdee56" providerId="ADAL" clId="{03138F9B-D50E-2641-834A-7C65524A5D18}" dt="2023-02-19T16:55:41.081" v="1369"/>
          <ac:inkMkLst>
            <pc:docMk/>
            <pc:sldMk cId="3366487465" sldId="257"/>
            <ac:inkMk id="52" creationId="{34CFC151-F536-A054-B830-6DABCE4B3DAA}"/>
          </ac:inkMkLst>
        </pc:inkChg>
        <pc:inkChg chg="add mod">
          <ac:chgData name="Giuseppe Tomassetti" userId="602e5fa9-ac8c-4882-a6c6-5d2537fdee56" providerId="ADAL" clId="{03138F9B-D50E-2641-834A-7C65524A5D18}" dt="2023-02-19T16:56:07.663" v="1400"/>
          <ac:inkMkLst>
            <pc:docMk/>
            <pc:sldMk cId="3366487465" sldId="257"/>
            <ac:inkMk id="53" creationId="{AB6D64A7-21D3-2791-CA46-EAE9E98E18F4}"/>
          </ac:inkMkLst>
        </pc:inkChg>
        <pc:inkChg chg="del mod">
          <ac:chgData name="Giuseppe Tomassetti" userId="602e5fa9-ac8c-4882-a6c6-5d2537fdee56" providerId="ADAL" clId="{03138F9B-D50E-2641-834A-7C65524A5D18}" dt="2023-02-19T16:55:41.078" v="1351"/>
          <ac:inkMkLst>
            <pc:docMk/>
            <pc:sldMk cId="3366487465" sldId="257"/>
            <ac:inkMk id="55" creationId="{8B1C296A-6F94-FA21-BFC1-8915B0C9BE99}"/>
          </ac:inkMkLst>
        </pc:inkChg>
        <pc:inkChg chg="del mod">
          <ac:chgData name="Giuseppe Tomassetti" userId="602e5fa9-ac8c-4882-a6c6-5d2537fdee56" providerId="ADAL" clId="{03138F9B-D50E-2641-834A-7C65524A5D18}" dt="2023-02-19T16:55:41.076" v="1339"/>
          <ac:inkMkLst>
            <pc:docMk/>
            <pc:sldMk cId="3366487465" sldId="257"/>
            <ac:inkMk id="57" creationId="{A9252F16-540A-BB6A-704B-22BFAE1BB05F}"/>
          </ac:inkMkLst>
        </pc:inkChg>
        <pc:inkChg chg="del mod">
          <ac:chgData name="Giuseppe Tomassetti" userId="602e5fa9-ac8c-4882-a6c6-5d2537fdee56" providerId="ADAL" clId="{03138F9B-D50E-2641-834A-7C65524A5D18}" dt="2023-02-19T16:55:41.079" v="1352"/>
          <ac:inkMkLst>
            <pc:docMk/>
            <pc:sldMk cId="3366487465" sldId="257"/>
            <ac:inkMk id="58" creationId="{CCB37778-0F0E-50F9-7A23-CBD2F3C5139F}"/>
          </ac:inkMkLst>
        </pc:inkChg>
        <pc:inkChg chg="add mod">
          <ac:chgData name="Giuseppe Tomassetti" userId="602e5fa9-ac8c-4882-a6c6-5d2537fdee56" providerId="ADAL" clId="{03138F9B-D50E-2641-834A-7C65524A5D18}" dt="2023-02-19T16:56:07.663" v="1400"/>
          <ac:inkMkLst>
            <pc:docMk/>
            <pc:sldMk cId="3366487465" sldId="257"/>
            <ac:inkMk id="59" creationId="{B14D57A3-E6D5-F556-1423-58F69E2885B3}"/>
          </ac:inkMkLst>
        </pc:inkChg>
        <pc:inkChg chg="del mod">
          <ac:chgData name="Giuseppe Tomassetti" userId="602e5fa9-ac8c-4882-a6c6-5d2537fdee56" providerId="ADAL" clId="{03138F9B-D50E-2641-834A-7C65524A5D18}" dt="2023-02-19T16:55:41.079" v="1358"/>
          <ac:inkMkLst>
            <pc:docMk/>
            <pc:sldMk cId="3366487465" sldId="257"/>
            <ac:inkMk id="60" creationId="{F42F14B7-6068-AF06-938C-3BF3E8F70D92}"/>
          </ac:inkMkLst>
        </pc:inkChg>
        <pc:inkChg chg="add mod">
          <ac:chgData name="Giuseppe Tomassetti" userId="602e5fa9-ac8c-4882-a6c6-5d2537fdee56" providerId="ADAL" clId="{03138F9B-D50E-2641-834A-7C65524A5D18}" dt="2023-02-19T16:56:07.663" v="1400"/>
          <ac:inkMkLst>
            <pc:docMk/>
            <pc:sldMk cId="3366487465" sldId="257"/>
            <ac:inkMk id="61" creationId="{6FFA80B0-2B95-3717-E1D1-AFC6B42B144F}"/>
          </ac:inkMkLst>
        </pc:inkChg>
        <pc:inkChg chg="del mod">
          <ac:chgData name="Giuseppe Tomassetti" userId="602e5fa9-ac8c-4882-a6c6-5d2537fdee56" providerId="ADAL" clId="{03138F9B-D50E-2641-834A-7C65524A5D18}" dt="2023-02-19T16:55:41.081" v="1368"/>
          <ac:inkMkLst>
            <pc:docMk/>
            <pc:sldMk cId="3366487465" sldId="257"/>
            <ac:inkMk id="62" creationId="{1BD0F9E6-4DCF-5A13-4346-686D18652B75}"/>
          </ac:inkMkLst>
        </pc:inkChg>
        <pc:inkChg chg="del">
          <ac:chgData name="Giuseppe Tomassetti" userId="602e5fa9-ac8c-4882-a6c6-5d2537fdee56" providerId="ADAL" clId="{03138F9B-D50E-2641-834A-7C65524A5D18}" dt="2023-02-19T16:55:41.076" v="1338"/>
          <ac:inkMkLst>
            <pc:docMk/>
            <pc:sldMk cId="3366487465" sldId="257"/>
            <ac:inkMk id="63" creationId="{01EFBFA2-2B3E-C6C7-731D-919E2A960147}"/>
          </ac:inkMkLst>
        </pc:inkChg>
        <pc:inkChg chg="del mod">
          <ac:chgData name="Giuseppe Tomassetti" userId="602e5fa9-ac8c-4882-a6c6-5d2537fdee56" providerId="ADAL" clId="{03138F9B-D50E-2641-834A-7C65524A5D18}" dt="2023-02-19T16:55:41.080" v="1361"/>
          <ac:inkMkLst>
            <pc:docMk/>
            <pc:sldMk cId="3366487465" sldId="257"/>
            <ac:inkMk id="64" creationId="{348D6498-7CA8-31F4-24A3-A146B8A6DEA6}"/>
          </ac:inkMkLst>
        </pc:inkChg>
        <pc:inkChg chg="del mod">
          <ac:chgData name="Giuseppe Tomassetti" userId="602e5fa9-ac8c-4882-a6c6-5d2537fdee56" providerId="ADAL" clId="{03138F9B-D50E-2641-834A-7C65524A5D18}" dt="2023-02-19T16:55:41.078" v="1346"/>
          <ac:inkMkLst>
            <pc:docMk/>
            <pc:sldMk cId="3366487465" sldId="257"/>
            <ac:inkMk id="65" creationId="{41606CAF-EACF-E52E-C99F-8767357869BD}"/>
          </ac:inkMkLst>
        </pc:inkChg>
        <pc:inkChg chg="del mod">
          <ac:chgData name="Giuseppe Tomassetti" userId="602e5fa9-ac8c-4882-a6c6-5d2537fdee56" providerId="ADAL" clId="{03138F9B-D50E-2641-834A-7C65524A5D18}" dt="2023-02-19T16:55:41.079" v="1356"/>
          <ac:inkMkLst>
            <pc:docMk/>
            <pc:sldMk cId="3366487465" sldId="257"/>
            <ac:inkMk id="66" creationId="{E6C25A61-FA32-9D75-A1FC-8093BC583FA3}"/>
          </ac:inkMkLst>
        </pc:inkChg>
        <pc:inkChg chg="del mod">
          <ac:chgData name="Giuseppe Tomassetti" userId="602e5fa9-ac8c-4882-a6c6-5d2537fdee56" providerId="ADAL" clId="{03138F9B-D50E-2641-834A-7C65524A5D18}" dt="2023-02-19T16:55:41.081" v="1367"/>
          <ac:inkMkLst>
            <pc:docMk/>
            <pc:sldMk cId="3366487465" sldId="257"/>
            <ac:inkMk id="67" creationId="{4784D267-290A-871B-1702-9AB072AE86B2}"/>
          </ac:inkMkLst>
        </pc:inkChg>
        <pc:inkChg chg="del mod">
          <ac:chgData name="Giuseppe Tomassetti" userId="602e5fa9-ac8c-4882-a6c6-5d2537fdee56" providerId="ADAL" clId="{03138F9B-D50E-2641-834A-7C65524A5D18}" dt="2023-02-19T16:55:41.077" v="1345"/>
          <ac:inkMkLst>
            <pc:docMk/>
            <pc:sldMk cId="3366487465" sldId="257"/>
            <ac:inkMk id="68" creationId="{4BDEE2A8-98C0-F908-B6BC-76AAC216F6C7}"/>
          </ac:inkMkLst>
        </pc:inkChg>
        <pc:inkChg chg="del mod">
          <ac:chgData name="Giuseppe Tomassetti" userId="602e5fa9-ac8c-4882-a6c6-5d2537fdee56" providerId="ADAL" clId="{03138F9B-D50E-2641-834A-7C65524A5D18}" dt="2023-02-19T16:55:41.080" v="1365"/>
          <ac:inkMkLst>
            <pc:docMk/>
            <pc:sldMk cId="3366487465" sldId="257"/>
            <ac:inkMk id="69" creationId="{0869A753-A7F1-54CA-7FC1-A30920848ECD}"/>
          </ac:inkMkLst>
        </pc:inkChg>
        <pc:inkChg chg="del">
          <ac:chgData name="Giuseppe Tomassetti" userId="602e5fa9-ac8c-4882-a6c6-5d2537fdee56" providerId="ADAL" clId="{03138F9B-D50E-2641-834A-7C65524A5D18}" dt="2023-02-19T16:55:41.076" v="1335"/>
          <ac:inkMkLst>
            <pc:docMk/>
            <pc:sldMk cId="3366487465" sldId="257"/>
            <ac:inkMk id="71" creationId="{3A604B8D-075C-4D8B-AA6E-799811116D16}"/>
          </ac:inkMkLst>
        </pc:inkChg>
        <pc:inkChg chg="del mod">
          <ac:chgData name="Giuseppe Tomassetti" userId="602e5fa9-ac8c-4882-a6c6-5d2537fdee56" providerId="ADAL" clId="{03138F9B-D50E-2641-834A-7C65524A5D18}" dt="2023-02-19T16:55:41.082" v="1374"/>
          <ac:inkMkLst>
            <pc:docMk/>
            <pc:sldMk cId="3366487465" sldId="257"/>
            <ac:inkMk id="72" creationId="{214D3BC9-349D-AFF3-AC0D-52B7C7D63148}"/>
          </ac:inkMkLst>
        </pc:inkChg>
        <pc:inkChg chg="del mod">
          <ac:chgData name="Giuseppe Tomassetti" userId="602e5fa9-ac8c-4882-a6c6-5d2537fdee56" providerId="ADAL" clId="{03138F9B-D50E-2641-834A-7C65524A5D18}" dt="2023-02-19T16:55:41.079" v="1354"/>
          <ac:inkMkLst>
            <pc:docMk/>
            <pc:sldMk cId="3366487465" sldId="257"/>
            <ac:inkMk id="73" creationId="{95C2555D-0F2A-090C-A318-3838B92993E8}"/>
          </ac:inkMkLst>
        </pc:inkChg>
        <pc:inkChg chg="del">
          <ac:chgData name="Giuseppe Tomassetti" userId="602e5fa9-ac8c-4882-a6c6-5d2537fdee56" providerId="ADAL" clId="{03138F9B-D50E-2641-834A-7C65524A5D18}" dt="2023-02-19T16:55:41.078" v="1348"/>
          <ac:inkMkLst>
            <pc:docMk/>
            <pc:sldMk cId="3366487465" sldId="257"/>
            <ac:inkMk id="74" creationId="{F29E9D30-9E10-61E3-15C6-7E60001F7A08}"/>
          </ac:inkMkLst>
        </pc:inkChg>
        <pc:inkChg chg="del">
          <ac:chgData name="Giuseppe Tomassetti" userId="602e5fa9-ac8c-4882-a6c6-5d2537fdee56" providerId="ADAL" clId="{03138F9B-D50E-2641-834A-7C65524A5D18}" dt="2023-02-19T16:55:41.077" v="1342"/>
          <ac:inkMkLst>
            <pc:docMk/>
            <pc:sldMk cId="3366487465" sldId="257"/>
            <ac:inkMk id="75" creationId="{98945E5B-1A62-9E98-4946-E3366BD77058}"/>
          </ac:inkMkLst>
        </pc:inkChg>
        <pc:inkChg chg="del mod">
          <ac:chgData name="Giuseppe Tomassetti" userId="602e5fa9-ac8c-4882-a6c6-5d2537fdee56" providerId="ADAL" clId="{03138F9B-D50E-2641-834A-7C65524A5D18}" dt="2023-02-19T16:55:41.080" v="1364"/>
          <ac:inkMkLst>
            <pc:docMk/>
            <pc:sldMk cId="3366487465" sldId="257"/>
            <ac:inkMk id="76" creationId="{C6F28B0F-9045-D9E1-FFBE-B51E634E452B}"/>
          </ac:inkMkLst>
        </pc:inkChg>
        <pc:inkChg chg="del mod">
          <ac:chgData name="Giuseppe Tomassetti" userId="602e5fa9-ac8c-4882-a6c6-5d2537fdee56" providerId="ADAL" clId="{03138F9B-D50E-2641-834A-7C65524A5D18}" dt="2023-02-19T16:55:41.081" v="1370"/>
          <ac:inkMkLst>
            <pc:docMk/>
            <pc:sldMk cId="3366487465" sldId="257"/>
            <ac:inkMk id="77" creationId="{6A2B9C11-72BD-32C7-CFA1-C2B6EDD2E651}"/>
          </ac:inkMkLst>
        </pc:inkChg>
        <pc:inkChg chg="add mod">
          <ac:chgData name="Giuseppe Tomassetti" userId="602e5fa9-ac8c-4882-a6c6-5d2537fdee56" providerId="ADAL" clId="{03138F9B-D50E-2641-834A-7C65524A5D18}" dt="2023-02-19T16:56:07.663" v="1400"/>
          <ac:inkMkLst>
            <pc:docMk/>
            <pc:sldMk cId="3366487465" sldId="257"/>
            <ac:inkMk id="81" creationId="{2187077C-16DF-F253-0E1F-CCB6A70F7B7D}"/>
          </ac:inkMkLst>
        </pc:inkChg>
        <pc:inkChg chg="add mod">
          <ac:chgData name="Giuseppe Tomassetti" userId="602e5fa9-ac8c-4882-a6c6-5d2537fdee56" providerId="ADAL" clId="{03138F9B-D50E-2641-834A-7C65524A5D18}" dt="2023-02-19T16:56:07.663" v="1400"/>
          <ac:inkMkLst>
            <pc:docMk/>
            <pc:sldMk cId="3366487465" sldId="257"/>
            <ac:inkMk id="82" creationId="{A4CE9F1D-8207-EB48-7D89-8369B3676A23}"/>
          </ac:inkMkLst>
        </pc:inkChg>
        <pc:inkChg chg="add mod">
          <ac:chgData name="Giuseppe Tomassetti" userId="602e5fa9-ac8c-4882-a6c6-5d2537fdee56" providerId="ADAL" clId="{03138F9B-D50E-2641-834A-7C65524A5D18}" dt="2023-02-19T16:56:12.248" v="1405"/>
          <ac:inkMkLst>
            <pc:docMk/>
            <pc:sldMk cId="3366487465" sldId="257"/>
            <ac:inkMk id="84" creationId="{3CB27869-A572-A27E-8D91-1B8E1EDD08EB}"/>
          </ac:inkMkLst>
        </pc:inkChg>
        <pc:inkChg chg="add mod">
          <ac:chgData name="Giuseppe Tomassetti" userId="602e5fa9-ac8c-4882-a6c6-5d2537fdee56" providerId="ADAL" clId="{03138F9B-D50E-2641-834A-7C65524A5D18}" dt="2023-02-19T16:56:12.248" v="1405"/>
          <ac:inkMkLst>
            <pc:docMk/>
            <pc:sldMk cId="3366487465" sldId="257"/>
            <ac:inkMk id="85" creationId="{1807228C-6E92-9D69-1A3C-98CC00A579D6}"/>
          </ac:inkMkLst>
        </pc:inkChg>
        <pc:inkChg chg="add mod">
          <ac:chgData name="Giuseppe Tomassetti" userId="602e5fa9-ac8c-4882-a6c6-5d2537fdee56" providerId="ADAL" clId="{03138F9B-D50E-2641-834A-7C65524A5D18}" dt="2023-02-19T16:56:12.248" v="1405"/>
          <ac:inkMkLst>
            <pc:docMk/>
            <pc:sldMk cId="3366487465" sldId="257"/>
            <ac:inkMk id="86" creationId="{B33C0EE5-0022-2A1C-102A-A1AA23B964DA}"/>
          </ac:inkMkLst>
        </pc:inkChg>
        <pc:inkChg chg="add mod">
          <ac:chgData name="Giuseppe Tomassetti" userId="602e5fa9-ac8c-4882-a6c6-5d2537fdee56" providerId="ADAL" clId="{03138F9B-D50E-2641-834A-7C65524A5D18}" dt="2023-02-19T16:56:12.248" v="1405"/>
          <ac:inkMkLst>
            <pc:docMk/>
            <pc:sldMk cId="3366487465" sldId="257"/>
            <ac:inkMk id="87" creationId="{3D14469A-8739-A3B1-E0DB-C46508A82E40}"/>
          </ac:inkMkLst>
        </pc:inkChg>
        <pc:inkChg chg="add mod">
          <ac:chgData name="Giuseppe Tomassetti" userId="602e5fa9-ac8c-4882-a6c6-5d2537fdee56" providerId="ADAL" clId="{03138F9B-D50E-2641-834A-7C65524A5D18}" dt="2023-02-19T16:56:15.157" v="1411"/>
          <ac:inkMkLst>
            <pc:docMk/>
            <pc:sldMk cId="3366487465" sldId="257"/>
            <ac:inkMk id="89" creationId="{52AFDD9D-34CF-EF2A-D059-657C1A4DB2B6}"/>
          </ac:inkMkLst>
        </pc:inkChg>
        <pc:inkChg chg="add mod">
          <ac:chgData name="Giuseppe Tomassetti" userId="602e5fa9-ac8c-4882-a6c6-5d2537fdee56" providerId="ADAL" clId="{03138F9B-D50E-2641-834A-7C65524A5D18}" dt="2023-02-19T16:56:15.157" v="1411"/>
          <ac:inkMkLst>
            <pc:docMk/>
            <pc:sldMk cId="3366487465" sldId="257"/>
            <ac:inkMk id="90" creationId="{B2D1C487-39EF-7996-8899-6464AF6D8C27}"/>
          </ac:inkMkLst>
        </pc:inkChg>
        <pc:inkChg chg="add mod">
          <ac:chgData name="Giuseppe Tomassetti" userId="602e5fa9-ac8c-4882-a6c6-5d2537fdee56" providerId="ADAL" clId="{03138F9B-D50E-2641-834A-7C65524A5D18}" dt="2023-02-19T16:56:15.157" v="1411"/>
          <ac:inkMkLst>
            <pc:docMk/>
            <pc:sldMk cId="3366487465" sldId="257"/>
            <ac:inkMk id="91" creationId="{544A1C7C-2DAC-2680-5368-E09DA4DE6B87}"/>
          </ac:inkMkLst>
        </pc:inkChg>
        <pc:inkChg chg="add mod">
          <ac:chgData name="Giuseppe Tomassetti" userId="602e5fa9-ac8c-4882-a6c6-5d2537fdee56" providerId="ADAL" clId="{03138F9B-D50E-2641-834A-7C65524A5D18}" dt="2023-02-19T16:56:15.157" v="1411"/>
          <ac:inkMkLst>
            <pc:docMk/>
            <pc:sldMk cId="3366487465" sldId="257"/>
            <ac:inkMk id="92" creationId="{6CF5CE78-1FD8-66AD-63A4-B1C887C6F6A0}"/>
          </ac:inkMkLst>
        </pc:inkChg>
        <pc:inkChg chg="add mod">
          <ac:chgData name="Giuseppe Tomassetti" userId="602e5fa9-ac8c-4882-a6c6-5d2537fdee56" providerId="ADAL" clId="{03138F9B-D50E-2641-834A-7C65524A5D18}" dt="2023-02-19T16:56:15.157" v="1411"/>
          <ac:inkMkLst>
            <pc:docMk/>
            <pc:sldMk cId="3366487465" sldId="257"/>
            <ac:inkMk id="93" creationId="{CC729B85-02BF-A322-7476-7DF099039BCE}"/>
          </ac:inkMkLst>
        </pc:inkChg>
        <pc:inkChg chg="add mod">
          <ac:chgData name="Giuseppe Tomassetti" userId="602e5fa9-ac8c-4882-a6c6-5d2537fdee56" providerId="ADAL" clId="{03138F9B-D50E-2641-834A-7C65524A5D18}" dt="2023-02-19T16:56:45.312" v="1441"/>
          <ac:inkMkLst>
            <pc:docMk/>
            <pc:sldMk cId="3366487465" sldId="257"/>
            <ac:inkMk id="95" creationId="{BB61BC78-5A69-9FB4-BAB2-129A401705FE}"/>
          </ac:inkMkLst>
        </pc:inkChg>
        <pc:inkChg chg="add mod">
          <ac:chgData name="Giuseppe Tomassetti" userId="602e5fa9-ac8c-4882-a6c6-5d2537fdee56" providerId="ADAL" clId="{03138F9B-D50E-2641-834A-7C65524A5D18}" dt="2023-02-19T16:56:45.312" v="1441"/>
          <ac:inkMkLst>
            <pc:docMk/>
            <pc:sldMk cId="3366487465" sldId="257"/>
            <ac:inkMk id="96" creationId="{70580AC9-46C8-838A-8006-FFD0A84E0D22}"/>
          </ac:inkMkLst>
        </pc:inkChg>
        <pc:inkChg chg="add mod">
          <ac:chgData name="Giuseppe Tomassetti" userId="602e5fa9-ac8c-4882-a6c6-5d2537fdee56" providerId="ADAL" clId="{03138F9B-D50E-2641-834A-7C65524A5D18}" dt="2023-02-19T16:56:45.312" v="1441"/>
          <ac:inkMkLst>
            <pc:docMk/>
            <pc:sldMk cId="3366487465" sldId="257"/>
            <ac:inkMk id="97" creationId="{1F1C0264-E3B4-BC91-A3C6-9A2C054FFFC4}"/>
          </ac:inkMkLst>
        </pc:inkChg>
        <pc:inkChg chg="add mod">
          <ac:chgData name="Giuseppe Tomassetti" userId="602e5fa9-ac8c-4882-a6c6-5d2537fdee56" providerId="ADAL" clId="{03138F9B-D50E-2641-834A-7C65524A5D18}" dt="2023-02-19T16:56:45.312" v="1441"/>
          <ac:inkMkLst>
            <pc:docMk/>
            <pc:sldMk cId="3366487465" sldId="257"/>
            <ac:inkMk id="99" creationId="{4837607D-0984-1786-5C76-9C255A0AB9C8}"/>
          </ac:inkMkLst>
        </pc:inkChg>
        <pc:inkChg chg="add mod">
          <ac:chgData name="Giuseppe Tomassetti" userId="602e5fa9-ac8c-4882-a6c6-5d2537fdee56" providerId="ADAL" clId="{03138F9B-D50E-2641-834A-7C65524A5D18}" dt="2023-02-19T16:56:45.312" v="1441"/>
          <ac:inkMkLst>
            <pc:docMk/>
            <pc:sldMk cId="3366487465" sldId="257"/>
            <ac:inkMk id="100" creationId="{CFDE0D79-880D-9689-8F8C-7458EBD2FC31}"/>
          </ac:inkMkLst>
        </pc:inkChg>
        <pc:inkChg chg="add mod">
          <ac:chgData name="Giuseppe Tomassetti" userId="602e5fa9-ac8c-4882-a6c6-5d2537fdee56" providerId="ADAL" clId="{03138F9B-D50E-2641-834A-7C65524A5D18}" dt="2023-02-19T16:56:45.312" v="1441"/>
          <ac:inkMkLst>
            <pc:docMk/>
            <pc:sldMk cId="3366487465" sldId="257"/>
            <ac:inkMk id="101" creationId="{ACC80E93-58F3-F10B-649D-8FA8850B0B59}"/>
          </ac:inkMkLst>
        </pc:inkChg>
        <pc:inkChg chg="add del mod">
          <ac:chgData name="Giuseppe Tomassetti" userId="602e5fa9-ac8c-4882-a6c6-5d2537fdee56" providerId="ADAL" clId="{03138F9B-D50E-2641-834A-7C65524A5D18}" dt="2023-02-19T16:56:26.383" v="1424"/>
          <ac:inkMkLst>
            <pc:docMk/>
            <pc:sldMk cId="3366487465" sldId="257"/>
            <ac:inkMk id="102" creationId="{499BFC74-0529-0FE5-D805-1C99AF3FA8B7}"/>
          </ac:inkMkLst>
        </pc:inkChg>
        <pc:inkChg chg="add del mod">
          <ac:chgData name="Giuseppe Tomassetti" userId="602e5fa9-ac8c-4882-a6c6-5d2537fdee56" providerId="ADAL" clId="{03138F9B-D50E-2641-834A-7C65524A5D18}" dt="2023-02-19T16:56:26.382" v="1423"/>
          <ac:inkMkLst>
            <pc:docMk/>
            <pc:sldMk cId="3366487465" sldId="257"/>
            <ac:inkMk id="103" creationId="{8BB4B3DC-F227-48F6-B638-2712A78FD0D9}"/>
          </ac:inkMkLst>
        </pc:inkChg>
        <pc:inkChg chg="add del mod">
          <ac:chgData name="Giuseppe Tomassetti" userId="602e5fa9-ac8c-4882-a6c6-5d2537fdee56" providerId="ADAL" clId="{03138F9B-D50E-2641-834A-7C65524A5D18}" dt="2023-02-19T16:56:26.383" v="1425"/>
          <ac:inkMkLst>
            <pc:docMk/>
            <pc:sldMk cId="3366487465" sldId="257"/>
            <ac:inkMk id="104" creationId="{8BD8BFCD-F0DD-9F91-C74B-8847AC9BD6EB}"/>
          </ac:inkMkLst>
        </pc:inkChg>
        <pc:inkChg chg="add mod">
          <ac:chgData name="Giuseppe Tomassetti" userId="602e5fa9-ac8c-4882-a6c6-5d2537fdee56" providerId="ADAL" clId="{03138F9B-D50E-2641-834A-7C65524A5D18}" dt="2023-02-19T16:56:45.312" v="1441"/>
          <ac:inkMkLst>
            <pc:docMk/>
            <pc:sldMk cId="3366487465" sldId="257"/>
            <ac:inkMk id="107" creationId="{7D76B625-517B-00B1-0E31-5D3243F2846C}"/>
          </ac:inkMkLst>
        </pc:inkChg>
        <pc:inkChg chg="add mod">
          <ac:chgData name="Giuseppe Tomassetti" userId="602e5fa9-ac8c-4882-a6c6-5d2537fdee56" providerId="ADAL" clId="{03138F9B-D50E-2641-834A-7C65524A5D18}" dt="2023-02-19T16:56:45.312" v="1441"/>
          <ac:inkMkLst>
            <pc:docMk/>
            <pc:sldMk cId="3366487465" sldId="257"/>
            <ac:inkMk id="108" creationId="{E5465642-F3C2-6177-71E3-BEC44D76E901}"/>
          </ac:inkMkLst>
        </pc:inkChg>
        <pc:inkChg chg="add del mod">
          <ac:chgData name="Giuseppe Tomassetti" userId="602e5fa9-ac8c-4882-a6c6-5d2537fdee56" providerId="ADAL" clId="{03138F9B-D50E-2641-834A-7C65524A5D18}" dt="2023-02-19T16:56:36.900" v="1433"/>
          <ac:inkMkLst>
            <pc:docMk/>
            <pc:sldMk cId="3366487465" sldId="257"/>
            <ac:inkMk id="110" creationId="{ECAB9C58-5A78-CB8A-B9B8-58BE96DDE6D2}"/>
          </ac:inkMkLst>
        </pc:inkChg>
        <pc:inkChg chg="add del mod">
          <ac:chgData name="Giuseppe Tomassetti" userId="602e5fa9-ac8c-4882-a6c6-5d2537fdee56" providerId="ADAL" clId="{03138F9B-D50E-2641-834A-7C65524A5D18}" dt="2023-02-19T16:56:36.903" v="1434"/>
          <ac:inkMkLst>
            <pc:docMk/>
            <pc:sldMk cId="3366487465" sldId="257"/>
            <ac:inkMk id="111" creationId="{C67F39AA-F005-7E04-A7A6-EE08E4870FEC}"/>
          </ac:inkMkLst>
        </pc:inkChg>
        <pc:inkChg chg="add del mod">
          <ac:chgData name="Giuseppe Tomassetti" userId="602e5fa9-ac8c-4882-a6c6-5d2537fdee56" providerId="ADAL" clId="{03138F9B-D50E-2641-834A-7C65524A5D18}" dt="2023-02-19T16:56:36.903" v="1435"/>
          <ac:inkMkLst>
            <pc:docMk/>
            <pc:sldMk cId="3366487465" sldId="257"/>
            <ac:inkMk id="112" creationId="{DA08ED07-E675-EDFA-2351-6F475E0B181E}"/>
          </ac:inkMkLst>
        </pc:inkChg>
        <pc:inkChg chg="add mod">
          <ac:chgData name="Giuseppe Tomassetti" userId="602e5fa9-ac8c-4882-a6c6-5d2537fdee56" providerId="ADAL" clId="{03138F9B-D50E-2641-834A-7C65524A5D18}" dt="2023-02-19T16:56:45.312" v="1441"/>
          <ac:inkMkLst>
            <pc:docMk/>
            <pc:sldMk cId="3366487465" sldId="257"/>
            <ac:inkMk id="114" creationId="{56AA280B-4685-5BED-9169-FE21CC30B5F0}"/>
          </ac:inkMkLst>
        </pc:inkChg>
        <pc:inkChg chg="add mod">
          <ac:chgData name="Giuseppe Tomassetti" userId="602e5fa9-ac8c-4882-a6c6-5d2537fdee56" providerId="ADAL" clId="{03138F9B-D50E-2641-834A-7C65524A5D18}" dt="2023-02-19T16:56:45.312" v="1441"/>
          <ac:inkMkLst>
            <pc:docMk/>
            <pc:sldMk cId="3366487465" sldId="257"/>
            <ac:inkMk id="116" creationId="{5516AF7A-9095-4227-B02B-95236F981BE2}"/>
          </ac:inkMkLst>
        </pc:inkChg>
        <pc:inkChg chg="add mod">
          <ac:chgData name="Giuseppe Tomassetti" userId="602e5fa9-ac8c-4882-a6c6-5d2537fdee56" providerId="ADAL" clId="{03138F9B-D50E-2641-834A-7C65524A5D18}" dt="2023-02-19T16:56:45.312" v="1441"/>
          <ac:inkMkLst>
            <pc:docMk/>
            <pc:sldMk cId="3366487465" sldId="257"/>
            <ac:inkMk id="117" creationId="{A3C638CF-950B-8A1B-B271-A47AC3EEC0A9}"/>
          </ac:inkMkLst>
        </pc:inkChg>
        <pc:inkChg chg="add mod">
          <ac:chgData name="Giuseppe Tomassetti" userId="602e5fa9-ac8c-4882-a6c6-5d2537fdee56" providerId="ADAL" clId="{03138F9B-D50E-2641-834A-7C65524A5D18}" dt="2023-02-19T16:56:45.312" v="1441"/>
          <ac:inkMkLst>
            <pc:docMk/>
            <pc:sldMk cId="3366487465" sldId="257"/>
            <ac:inkMk id="118" creationId="{24616F22-7B78-39A2-D9EB-8D3DA29415CE}"/>
          </ac:inkMkLst>
        </pc:inkChg>
        <pc:inkChg chg="add mod">
          <ac:chgData name="Giuseppe Tomassetti" userId="602e5fa9-ac8c-4882-a6c6-5d2537fdee56" providerId="ADAL" clId="{03138F9B-D50E-2641-834A-7C65524A5D18}" dt="2023-02-19T16:56:51.177" v="1447"/>
          <ac:inkMkLst>
            <pc:docMk/>
            <pc:sldMk cId="3366487465" sldId="257"/>
            <ac:inkMk id="120" creationId="{2778D104-7DAC-50F7-D661-6878DA1B3AE2}"/>
          </ac:inkMkLst>
        </pc:inkChg>
        <pc:inkChg chg="add mod">
          <ac:chgData name="Giuseppe Tomassetti" userId="602e5fa9-ac8c-4882-a6c6-5d2537fdee56" providerId="ADAL" clId="{03138F9B-D50E-2641-834A-7C65524A5D18}" dt="2023-02-19T16:56:51.177" v="1447"/>
          <ac:inkMkLst>
            <pc:docMk/>
            <pc:sldMk cId="3366487465" sldId="257"/>
            <ac:inkMk id="121" creationId="{E5377B11-7CF6-864E-713A-CD1B6B851DC4}"/>
          </ac:inkMkLst>
        </pc:inkChg>
        <pc:inkChg chg="add mod">
          <ac:chgData name="Giuseppe Tomassetti" userId="602e5fa9-ac8c-4882-a6c6-5d2537fdee56" providerId="ADAL" clId="{03138F9B-D50E-2641-834A-7C65524A5D18}" dt="2023-02-19T16:56:51.177" v="1447"/>
          <ac:inkMkLst>
            <pc:docMk/>
            <pc:sldMk cId="3366487465" sldId="257"/>
            <ac:inkMk id="122" creationId="{C3FE17D5-9CB7-15A2-B440-967EDA2A01C0}"/>
          </ac:inkMkLst>
        </pc:inkChg>
        <pc:inkChg chg="add mod">
          <ac:chgData name="Giuseppe Tomassetti" userId="602e5fa9-ac8c-4882-a6c6-5d2537fdee56" providerId="ADAL" clId="{03138F9B-D50E-2641-834A-7C65524A5D18}" dt="2023-02-19T16:56:51.177" v="1447"/>
          <ac:inkMkLst>
            <pc:docMk/>
            <pc:sldMk cId="3366487465" sldId="257"/>
            <ac:inkMk id="123" creationId="{86CB99DA-6093-ED40-3226-17B6F36107A2}"/>
          </ac:inkMkLst>
        </pc:inkChg>
        <pc:inkChg chg="add mod">
          <ac:chgData name="Giuseppe Tomassetti" userId="602e5fa9-ac8c-4882-a6c6-5d2537fdee56" providerId="ADAL" clId="{03138F9B-D50E-2641-834A-7C65524A5D18}" dt="2023-02-19T16:56:51.177" v="1447"/>
          <ac:inkMkLst>
            <pc:docMk/>
            <pc:sldMk cId="3366487465" sldId="257"/>
            <ac:inkMk id="124" creationId="{0C93E870-D81C-D17D-F03D-13677B63F3B3}"/>
          </ac:inkMkLst>
        </pc:inkChg>
        <pc:inkChg chg="add mod">
          <ac:chgData name="Giuseppe Tomassetti" userId="602e5fa9-ac8c-4882-a6c6-5d2537fdee56" providerId="ADAL" clId="{03138F9B-D50E-2641-834A-7C65524A5D18}" dt="2023-02-19T16:56:54.158" v="1453"/>
          <ac:inkMkLst>
            <pc:docMk/>
            <pc:sldMk cId="3366487465" sldId="257"/>
            <ac:inkMk id="126" creationId="{4CEFD753-AACC-075A-7D73-073A6082980D}"/>
          </ac:inkMkLst>
        </pc:inkChg>
        <pc:inkChg chg="add mod">
          <ac:chgData name="Giuseppe Tomassetti" userId="602e5fa9-ac8c-4882-a6c6-5d2537fdee56" providerId="ADAL" clId="{03138F9B-D50E-2641-834A-7C65524A5D18}" dt="2023-02-19T16:56:54.158" v="1453"/>
          <ac:inkMkLst>
            <pc:docMk/>
            <pc:sldMk cId="3366487465" sldId="257"/>
            <ac:inkMk id="127" creationId="{757E6909-0478-484E-08DD-A51DFBE40D49}"/>
          </ac:inkMkLst>
        </pc:inkChg>
        <pc:inkChg chg="add mod">
          <ac:chgData name="Giuseppe Tomassetti" userId="602e5fa9-ac8c-4882-a6c6-5d2537fdee56" providerId="ADAL" clId="{03138F9B-D50E-2641-834A-7C65524A5D18}" dt="2023-02-19T16:56:54.158" v="1453"/>
          <ac:inkMkLst>
            <pc:docMk/>
            <pc:sldMk cId="3366487465" sldId="257"/>
            <ac:inkMk id="128" creationId="{69054FC7-C4C6-5C2C-957D-0D8F4979EB4D}"/>
          </ac:inkMkLst>
        </pc:inkChg>
        <pc:inkChg chg="add mod">
          <ac:chgData name="Giuseppe Tomassetti" userId="602e5fa9-ac8c-4882-a6c6-5d2537fdee56" providerId="ADAL" clId="{03138F9B-D50E-2641-834A-7C65524A5D18}" dt="2023-02-19T16:56:54.158" v="1453"/>
          <ac:inkMkLst>
            <pc:docMk/>
            <pc:sldMk cId="3366487465" sldId="257"/>
            <ac:inkMk id="129" creationId="{33CB5A24-A2F7-F307-53A3-B48AE26A10AB}"/>
          </ac:inkMkLst>
        </pc:inkChg>
        <pc:inkChg chg="add mod">
          <ac:chgData name="Giuseppe Tomassetti" userId="602e5fa9-ac8c-4882-a6c6-5d2537fdee56" providerId="ADAL" clId="{03138F9B-D50E-2641-834A-7C65524A5D18}" dt="2023-02-19T16:56:54.158" v="1453"/>
          <ac:inkMkLst>
            <pc:docMk/>
            <pc:sldMk cId="3366487465" sldId="257"/>
            <ac:inkMk id="130" creationId="{2E6F1567-79C1-6300-8D3B-3BA11BAF95BB}"/>
          </ac:inkMkLst>
        </pc:inkChg>
      </pc:sldChg>
      <pc:sldChg chg="modSp add del mod">
        <pc:chgData name="Giuseppe Tomassetti" userId="602e5fa9-ac8c-4882-a6c6-5d2537fdee56" providerId="ADAL" clId="{03138F9B-D50E-2641-834A-7C65524A5D18}" dt="2023-02-22T14:17:18.772" v="4459" actId="20577"/>
        <pc:sldMkLst>
          <pc:docMk/>
          <pc:sldMk cId="865306400" sldId="258"/>
        </pc:sldMkLst>
        <pc:spChg chg="mod">
          <ac:chgData name="Giuseppe Tomassetti" userId="602e5fa9-ac8c-4882-a6c6-5d2537fdee56" providerId="ADAL" clId="{03138F9B-D50E-2641-834A-7C65524A5D18}" dt="2023-02-22T14:16:17.399" v="4432" actId="1076"/>
          <ac:spMkLst>
            <pc:docMk/>
            <pc:sldMk cId="865306400" sldId="258"/>
            <ac:spMk id="85" creationId="{563DC0CD-0AC7-4B99-C6FE-BD44151075C8}"/>
          </ac:spMkLst>
        </pc:spChg>
        <pc:spChg chg="mod">
          <ac:chgData name="Giuseppe Tomassetti" userId="602e5fa9-ac8c-4882-a6c6-5d2537fdee56" providerId="ADAL" clId="{03138F9B-D50E-2641-834A-7C65524A5D18}" dt="2023-02-22T14:16:19.725" v="4433" actId="1076"/>
          <ac:spMkLst>
            <pc:docMk/>
            <pc:sldMk cId="865306400" sldId="258"/>
            <ac:spMk id="86" creationId="{8F22D5F7-F40F-27C6-B7A1-77A222518946}"/>
          </ac:spMkLst>
        </pc:spChg>
        <pc:spChg chg="mod">
          <ac:chgData name="Giuseppe Tomassetti" userId="602e5fa9-ac8c-4882-a6c6-5d2537fdee56" providerId="ADAL" clId="{03138F9B-D50E-2641-834A-7C65524A5D18}" dt="2023-02-22T14:17:18.772" v="4459" actId="20577"/>
          <ac:spMkLst>
            <pc:docMk/>
            <pc:sldMk cId="865306400" sldId="258"/>
            <ac:spMk id="108" creationId="{859B32BD-5CA1-3092-2F77-D7D34014015D}"/>
          </ac:spMkLst>
        </pc:spChg>
        <pc:spChg chg="mod">
          <ac:chgData name="Giuseppe Tomassetti" userId="602e5fa9-ac8c-4882-a6c6-5d2537fdee56" providerId="ADAL" clId="{03138F9B-D50E-2641-834A-7C65524A5D18}" dt="2023-02-22T14:16:43.013" v="4434" actId="1076"/>
          <ac:spMkLst>
            <pc:docMk/>
            <pc:sldMk cId="865306400" sldId="258"/>
            <ac:spMk id="155" creationId="{F0596F22-B1FA-7B16-27DE-FDC2C3C8FE88}"/>
          </ac:spMkLst>
        </pc:spChg>
        <pc:grpChg chg="mod">
          <ac:chgData name="Giuseppe Tomassetti" userId="602e5fa9-ac8c-4882-a6c6-5d2537fdee56" providerId="ADAL" clId="{03138F9B-D50E-2641-834A-7C65524A5D18}" dt="2023-02-22T14:16:17.399" v="4432" actId="1076"/>
          <ac:grpSpMkLst>
            <pc:docMk/>
            <pc:sldMk cId="865306400" sldId="258"/>
            <ac:grpSpMk id="20" creationId="{4F83BF79-04EA-2C93-9062-D47DEC49B103}"/>
          </ac:grpSpMkLst>
        </pc:grpChg>
        <pc:grpChg chg="mod">
          <ac:chgData name="Giuseppe Tomassetti" userId="602e5fa9-ac8c-4882-a6c6-5d2537fdee56" providerId="ADAL" clId="{03138F9B-D50E-2641-834A-7C65524A5D18}" dt="2023-02-22T14:16:17.399" v="4432" actId="1076"/>
          <ac:grpSpMkLst>
            <pc:docMk/>
            <pc:sldMk cId="865306400" sldId="258"/>
            <ac:grpSpMk id="46" creationId="{32C0E06D-B7AC-76EA-D47A-C3CE0E0153B3}"/>
          </ac:grpSpMkLst>
        </pc:grpChg>
        <pc:grpChg chg="mod">
          <ac:chgData name="Giuseppe Tomassetti" userId="602e5fa9-ac8c-4882-a6c6-5d2537fdee56" providerId="ADAL" clId="{03138F9B-D50E-2641-834A-7C65524A5D18}" dt="2023-02-22T14:16:17.399" v="4432" actId="1076"/>
          <ac:grpSpMkLst>
            <pc:docMk/>
            <pc:sldMk cId="865306400" sldId="258"/>
            <ac:grpSpMk id="88" creationId="{8AB447F6-7726-2D2E-D8F7-F3575796BB5C}"/>
          </ac:grpSpMkLst>
        </pc:grpChg>
        <pc:grpChg chg="mod">
          <ac:chgData name="Giuseppe Tomassetti" userId="602e5fa9-ac8c-4882-a6c6-5d2537fdee56" providerId="ADAL" clId="{03138F9B-D50E-2641-834A-7C65524A5D18}" dt="2023-02-22T14:17:06.343" v="4436" actId="1076"/>
          <ac:grpSpMkLst>
            <pc:docMk/>
            <pc:sldMk cId="865306400" sldId="258"/>
            <ac:grpSpMk id="121" creationId="{32786F19-81CD-AF51-0844-61165D76CD58}"/>
          </ac:grpSpMkLst>
        </pc:grpChg>
        <pc:grpChg chg="mod">
          <ac:chgData name="Giuseppe Tomassetti" userId="602e5fa9-ac8c-4882-a6c6-5d2537fdee56" providerId="ADAL" clId="{03138F9B-D50E-2641-834A-7C65524A5D18}" dt="2023-02-22T14:17:06.343" v="4436" actId="1076"/>
          <ac:grpSpMkLst>
            <pc:docMk/>
            <pc:sldMk cId="865306400" sldId="258"/>
            <ac:grpSpMk id="125" creationId="{701B6B0A-E379-6012-6130-C9CC028F3993}"/>
          </ac:grpSpMkLst>
        </pc:grpChg>
        <pc:grpChg chg="mod">
          <ac:chgData name="Giuseppe Tomassetti" userId="602e5fa9-ac8c-4882-a6c6-5d2537fdee56" providerId="ADAL" clId="{03138F9B-D50E-2641-834A-7C65524A5D18}" dt="2023-02-22T14:17:06.343" v="4436" actId="1076"/>
          <ac:grpSpMkLst>
            <pc:docMk/>
            <pc:sldMk cId="865306400" sldId="258"/>
            <ac:grpSpMk id="128" creationId="{2764989D-BB1E-B57E-3CF9-35505E1CAB6C}"/>
          </ac:grpSpMkLst>
        </pc:grpChg>
        <pc:grpChg chg="mod">
          <ac:chgData name="Giuseppe Tomassetti" userId="602e5fa9-ac8c-4882-a6c6-5d2537fdee56" providerId="ADAL" clId="{03138F9B-D50E-2641-834A-7C65524A5D18}" dt="2023-02-22T14:17:06.343" v="4436" actId="1076"/>
          <ac:grpSpMkLst>
            <pc:docMk/>
            <pc:sldMk cId="865306400" sldId="258"/>
            <ac:grpSpMk id="136" creationId="{9F262B93-FE53-11EC-35D6-749C7BF3E0D3}"/>
          </ac:grpSpMkLst>
        </pc:grpChg>
        <pc:inkChg chg="mod">
          <ac:chgData name="Giuseppe Tomassetti" userId="602e5fa9-ac8c-4882-a6c6-5d2537fdee56" providerId="ADAL" clId="{03138F9B-D50E-2641-834A-7C65524A5D18}" dt="2023-02-22T14:17:06.343" v="4436" actId="1076"/>
          <ac:inkMkLst>
            <pc:docMk/>
            <pc:sldMk cId="865306400" sldId="258"/>
            <ac:inkMk id="115" creationId="{5251F464-263C-A6C0-61BD-536FCB2966ED}"/>
          </ac:inkMkLst>
        </pc:inkChg>
        <pc:inkChg chg="mod">
          <ac:chgData name="Giuseppe Tomassetti" userId="602e5fa9-ac8c-4882-a6c6-5d2537fdee56" providerId="ADAL" clId="{03138F9B-D50E-2641-834A-7C65524A5D18}" dt="2023-02-22T14:17:06.343" v="4436" actId="1076"/>
          <ac:inkMkLst>
            <pc:docMk/>
            <pc:sldMk cId="865306400" sldId="258"/>
            <ac:inkMk id="129" creationId="{D564B6DF-43D8-CB1B-D1DE-C54512D005E7}"/>
          </ac:inkMkLst>
        </pc:inkChg>
      </pc:sldChg>
      <pc:sldChg chg="addSp delSp modSp add del mod">
        <pc:chgData name="Giuseppe Tomassetti" userId="602e5fa9-ac8c-4882-a6c6-5d2537fdee56" providerId="ADAL" clId="{03138F9B-D50E-2641-834A-7C65524A5D18}" dt="2023-02-22T14:18:53.106" v="4460" actId="20577"/>
        <pc:sldMkLst>
          <pc:docMk/>
          <pc:sldMk cId="1688965232" sldId="259"/>
        </pc:sldMkLst>
        <pc:spChg chg="mod">
          <ac:chgData name="Giuseppe Tomassetti" userId="602e5fa9-ac8c-4882-a6c6-5d2537fdee56" providerId="ADAL" clId="{03138F9B-D50E-2641-834A-7C65524A5D18}" dt="2023-02-19T16:42:39.141" v="221" actId="1076"/>
          <ac:spMkLst>
            <pc:docMk/>
            <pc:sldMk cId="1688965232" sldId="259"/>
            <ac:spMk id="1091" creationId="{CC1E90C1-155D-68F3-6A78-A10C32FB9AF1}"/>
          </ac:spMkLst>
        </pc:spChg>
        <pc:spChg chg="mod">
          <ac:chgData name="Giuseppe Tomassetti" userId="602e5fa9-ac8c-4882-a6c6-5d2537fdee56" providerId="ADAL" clId="{03138F9B-D50E-2641-834A-7C65524A5D18}" dt="2023-02-19T16:42:00.874" v="182" actId="21"/>
          <ac:spMkLst>
            <pc:docMk/>
            <pc:sldMk cId="1688965232" sldId="259"/>
            <ac:spMk id="1156" creationId="{F4E561CA-205F-90D1-EE03-A903C15D3982}"/>
          </ac:spMkLst>
        </pc:spChg>
        <pc:spChg chg="add del">
          <ac:chgData name="Giuseppe Tomassetti" userId="602e5fa9-ac8c-4882-a6c6-5d2537fdee56" providerId="ADAL" clId="{03138F9B-D50E-2641-834A-7C65524A5D18}" dt="2023-02-19T16:42:04.133" v="184" actId="22"/>
          <ac:spMkLst>
            <pc:docMk/>
            <pc:sldMk cId="1688965232" sldId="259"/>
            <ac:spMk id="1205" creationId="{2A568ED3-1B73-111B-54B0-5C1B9E1C0CCC}"/>
          </ac:spMkLst>
        </pc:spChg>
        <pc:spChg chg="add mod">
          <ac:chgData name="Giuseppe Tomassetti" userId="602e5fa9-ac8c-4882-a6c6-5d2537fdee56" providerId="ADAL" clId="{03138F9B-D50E-2641-834A-7C65524A5D18}" dt="2023-02-22T14:18:53.106" v="4460" actId="20577"/>
          <ac:spMkLst>
            <pc:docMk/>
            <pc:sldMk cId="1688965232" sldId="259"/>
            <ac:spMk id="1207" creationId="{76D7DB64-74C6-F6ED-C44D-986AE3177F39}"/>
          </ac:spMkLst>
        </pc:spChg>
      </pc:sldChg>
      <pc:sldChg chg="addSp delSp modSp add del mod">
        <pc:chgData name="Giuseppe Tomassetti" userId="602e5fa9-ac8c-4882-a6c6-5d2537fdee56" providerId="ADAL" clId="{03138F9B-D50E-2641-834A-7C65524A5D18}" dt="2023-02-19T20:50:06.993" v="4420" actId="2696"/>
        <pc:sldMkLst>
          <pc:docMk/>
          <pc:sldMk cId="833823499" sldId="260"/>
        </pc:sldMkLst>
        <pc:spChg chg="mod">
          <ac:chgData name="Giuseppe Tomassetti" userId="602e5fa9-ac8c-4882-a6c6-5d2537fdee56" providerId="ADAL" clId="{03138F9B-D50E-2641-834A-7C65524A5D18}" dt="2023-02-19T16:21:31.961" v="2" actId="255"/>
          <ac:spMkLst>
            <pc:docMk/>
            <pc:sldMk cId="833823499" sldId="260"/>
            <ac:spMk id="50" creationId="{21DB59B5-3A74-622D-DC5F-770C247874D7}"/>
          </ac:spMkLst>
        </pc:spChg>
        <pc:spChg chg="mod">
          <ac:chgData name="Giuseppe Tomassetti" userId="602e5fa9-ac8c-4882-a6c6-5d2537fdee56" providerId="ADAL" clId="{03138F9B-D50E-2641-834A-7C65524A5D18}" dt="2023-02-19T16:53:22.143" v="1241" actId="1076"/>
          <ac:spMkLst>
            <pc:docMk/>
            <pc:sldMk cId="833823499" sldId="260"/>
            <ac:spMk id="108" creationId="{5E994A69-3FCA-C1A5-D7B4-18A368D54E5D}"/>
          </ac:spMkLst>
        </pc:spChg>
        <pc:spChg chg="add del mod">
          <ac:chgData name="Giuseppe Tomassetti" userId="602e5fa9-ac8c-4882-a6c6-5d2537fdee56" providerId="ADAL" clId="{03138F9B-D50E-2641-834A-7C65524A5D18}" dt="2023-02-19T16:21:38.181" v="5"/>
          <ac:spMkLst>
            <pc:docMk/>
            <pc:sldMk cId="833823499" sldId="260"/>
            <ac:spMk id="109" creationId="{8859DE30-C6F2-EFB6-064C-DF43DCCA01D4}"/>
          </ac:spMkLst>
        </pc:spChg>
        <pc:spChg chg="add del mod">
          <ac:chgData name="Giuseppe Tomassetti" userId="602e5fa9-ac8c-4882-a6c6-5d2537fdee56" providerId="ADAL" clId="{03138F9B-D50E-2641-834A-7C65524A5D18}" dt="2023-02-19T16:21:38.280" v="7"/>
          <ac:spMkLst>
            <pc:docMk/>
            <pc:sldMk cId="833823499" sldId="260"/>
            <ac:spMk id="110" creationId="{3C589519-9436-BFDB-21B5-EED95B1BC8F9}"/>
          </ac:spMkLst>
        </pc:spChg>
        <pc:spChg chg="add mod">
          <ac:chgData name="Giuseppe Tomassetti" userId="602e5fa9-ac8c-4882-a6c6-5d2537fdee56" providerId="ADAL" clId="{03138F9B-D50E-2641-834A-7C65524A5D18}" dt="2023-02-19T16:44:28.921" v="387" actId="20577"/>
          <ac:spMkLst>
            <pc:docMk/>
            <pc:sldMk cId="833823499" sldId="260"/>
            <ac:spMk id="111" creationId="{C0D60636-CE47-E58D-D87F-3B2B175CD531}"/>
          </ac:spMkLst>
        </pc:spChg>
        <pc:spChg chg="add del mod">
          <ac:chgData name="Giuseppe Tomassetti" userId="602e5fa9-ac8c-4882-a6c6-5d2537fdee56" providerId="ADAL" clId="{03138F9B-D50E-2641-834A-7C65524A5D18}" dt="2023-02-19T16:41:48.145" v="178"/>
          <ac:spMkLst>
            <pc:docMk/>
            <pc:sldMk cId="833823499" sldId="260"/>
            <ac:spMk id="116" creationId="{319DC9A9-6AD8-126E-5A2C-37238272503F}"/>
          </ac:spMkLst>
        </pc:spChg>
        <pc:spChg chg="add del mod">
          <ac:chgData name="Giuseppe Tomassetti" userId="602e5fa9-ac8c-4882-a6c6-5d2537fdee56" providerId="ADAL" clId="{03138F9B-D50E-2641-834A-7C65524A5D18}" dt="2023-02-19T16:45:39.978" v="610"/>
          <ac:spMkLst>
            <pc:docMk/>
            <pc:sldMk cId="833823499" sldId="260"/>
            <ac:spMk id="173" creationId="{9AC50238-208C-B4BB-232F-C2FF23D6C8EE}"/>
          </ac:spMkLst>
        </pc:spChg>
        <pc:spChg chg="add mod">
          <ac:chgData name="Giuseppe Tomassetti" userId="602e5fa9-ac8c-4882-a6c6-5d2537fdee56" providerId="ADAL" clId="{03138F9B-D50E-2641-834A-7C65524A5D18}" dt="2023-02-19T16:53:17.142" v="1240" actId="14100"/>
          <ac:spMkLst>
            <pc:docMk/>
            <pc:sldMk cId="833823499" sldId="260"/>
            <ac:spMk id="174" creationId="{6A5CB8AB-6FF6-C824-8D4C-3F3E23CFD22E}"/>
          </ac:spMkLst>
        </pc:spChg>
        <pc:spChg chg="add mod">
          <ac:chgData name="Giuseppe Tomassetti" userId="602e5fa9-ac8c-4882-a6c6-5d2537fdee56" providerId="ADAL" clId="{03138F9B-D50E-2641-834A-7C65524A5D18}" dt="2023-02-19T16:53:24.556" v="1242" actId="1076"/>
          <ac:spMkLst>
            <pc:docMk/>
            <pc:sldMk cId="833823499" sldId="260"/>
            <ac:spMk id="175" creationId="{C95B339A-C167-8CA9-0E4C-78418CCFDFEC}"/>
          </ac:spMkLst>
        </pc:spChg>
        <pc:spChg chg="add del mod">
          <ac:chgData name="Giuseppe Tomassetti" userId="602e5fa9-ac8c-4882-a6c6-5d2537fdee56" providerId="ADAL" clId="{03138F9B-D50E-2641-834A-7C65524A5D18}" dt="2023-02-19T16:49:46.616" v="976"/>
          <ac:spMkLst>
            <pc:docMk/>
            <pc:sldMk cId="833823499" sldId="260"/>
            <ac:spMk id="176" creationId="{B2D0B573-8EF3-3935-08E1-B767C4A31611}"/>
          </ac:spMkLst>
        </pc:spChg>
        <pc:spChg chg="add del mod">
          <ac:chgData name="Giuseppe Tomassetti" userId="602e5fa9-ac8c-4882-a6c6-5d2537fdee56" providerId="ADAL" clId="{03138F9B-D50E-2641-834A-7C65524A5D18}" dt="2023-02-19T16:51:16.283" v="1201"/>
          <ac:spMkLst>
            <pc:docMk/>
            <pc:sldMk cId="833823499" sldId="260"/>
            <ac:spMk id="211" creationId="{86E50EA1-EB99-B0F7-20B7-26A0E772A3BB}"/>
          </ac:spMkLst>
        </pc:spChg>
        <pc:spChg chg="add mod">
          <ac:chgData name="Giuseppe Tomassetti" userId="602e5fa9-ac8c-4882-a6c6-5d2537fdee56" providerId="ADAL" clId="{03138F9B-D50E-2641-834A-7C65524A5D18}" dt="2023-02-19T16:51:13.853" v="1199" actId="1076"/>
          <ac:spMkLst>
            <pc:docMk/>
            <pc:sldMk cId="833823499" sldId="260"/>
            <ac:spMk id="212" creationId="{EE6045E9-C71E-33E4-EC38-92EBB5DA7F9B}"/>
          </ac:spMkLst>
        </pc:spChg>
        <pc:spChg chg="add del mod">
          <ac:chgData name="Giuseppe Tomassetti" userId="602e5fa9-ac8c-4882-a6c6-5d2537fdee56" providerId="ADAL" clId="{03138F9B-D50E-2641-834A-7C65524A5D18}" dt="2023-02-19T16:53:35.302" v="1245"/>
          <ac:spMkLst>
            <pc:docMk/>
            <pc:sldMk cId="833823499" sldId="260"/>
            <ac:spMk id="296" creationId="{3293B62B-B87A-FE81-E910-0EFB0155611A}"/>
          </ac:spMkLst>
        </pc:spChg>
        <pc:grpChg chg="mod">
          <ac:chgData name="Giuseppe Tomassetti" userId="602e5fa9-ac8c-4882-a6c6-5d2537fdee56" providerId="ADAL" clId="{03138F9B-D50E-2641-834A-7C65524A5D18}" dt="2023-02-19T16:41:28.001" v="172"/>
          <ac:grpSpMkLst>
            <pc:docMk/>
            <pc:sldMk cId="833823499" sldId="260"/>
            <ac:grpSpMk id="115" creationId="{36E710B6-16D9-C036-51E5-FCA2BB8CE46F}"/>
          </ac:grpSpMkLst>
        </pc:grpChg>
        <pc:grpChg chg="add mod">
          <ac:chgData name="Giuseppe Tomassetti" userId="602e5fa9-ac8c-4882-a6c6-5d2537fdee56" providerId="ADAL" clId="{03138F9B-D50E-2641-834A-7C65524A5D18}" dt="2023-02-19T16:53:22.143" v="1241" actId="1076"/>
          <ac:grpSpMkLst>
            <pc:docMk/>
            <pc:sldMk cId="833823499" sldId="260"/>
            <ac:grpSpMk id="117" creationId="{960A4381-1AED-F817-CC75-6F91FB2FBC6E}"/>
          </ac:grpSpMkLst>
        </pc:grpChg>
        <pc:grpChg chg="add mod">
          <ac:chgData name="Giuseppe Tomassetti" userId="602e5fa9-ac8c-4882-a6c6-5d2537fdee56" providerId="ADAL" clId="{03138F9B-D50E-2641-834A-7C65524A5D18}" dt="2023-02-19T16:53:22.143" v="1241" actId="1076"/>
          <ac:grpSpMkLst>
            <pc:docMk/>
            <pc:sldMk cId="833823499" sldId="260"/>
            <ac:grpSpMk id="122" creationId="{5FCDE925-075C-5AB0-718F-79B45D8A4FD1}"/>
          </ac:grpSpMkLst>
        </pc:grpChg>
        <pc:grpChg chg="add mod">
          <ac:chgData name="Giuseppe Tomassetti" userId="602e5fa9-ac8c-4882-a6c6-5d2537fdee56" providerId="ADAL" clId="{03138F9B-D50E-2641-834A-7C65524A5D18}" dt="2023-02-19T16:53:22.143" v="1241" actId="1076"/>
          <ac:grpSpMkLst>
            <pc:docMk/>
            <pc:sldMk cId="833823499" sldId="260"/>
            <ac:grpSpMk id="131" creationId="{5A0BF1DC-9B29-E1A3-F728-A32131190DCC}"/>
          </ac:grpSpMkLst>
        </pc:grpChg>
        <pc:grpChg chg="add mod">
          <ac:chgData name="Giuseppe Tomassetti" userId="602e5fa9-ac8c-4882-a6c6-5d2537fdee56" providerId="ADAL" clId="{03138F9B-D50E-2641-834A-7C65524A5D18}" dt="2023-02-19T16:53:22.143" v="1241" actId="1076"/>
          <ac:grpSpMkLst>
            <pc:docMk/>
            <pc:sldMk cId="833823499" sldId="260"/>
            <ac:grpSpMk id="135" creationId="{1A0B6B7B-123F-D021-86F7-50B5650C826B}"/>
          </ac:grpSpMkLst>
        </pc:grpChg>
        <pc:grpChg chg="add mod">
          <ac:chgData name="Giuseppe Tomassetti" userId="602e5fa9-ac8c-4882-a6c6-5d2537fdee56" providerId="ADAL" clId="{03138F9B-D50E-2641-834A-7C65524A5D18}" dt="2023-02-19T16:53:22.143" v="1241" actId="1076"/>
          <ac:grpSpMkLst>
            <pc:docMk/>
            <pc:sldMk cId="833823499" sldId="260"/>
            <ac:grpSpMk id="141" creationId="{A02CEA32-3B3B-6E57-6E99-3752FFAA3A6A}"/>
          </ac:grpSpMkLst>
        </pc:grpChg>
        <pc:grpChg chg="add mod">
          <ac:chgData name="Giuseppe Tomassetti" userId="602e5fa9-ac8c-4882-a6c6-5d2537fdee56" providerId="ADAL" clId="{03138F9B-D50E-2641-834A-7C65524A5D18}" dt="2023-02-19T16:53:22.143" v="1241" actId="1076"/>
          <ac:grpSpMkLst>
            <pc:docMk/>
            <pc:sldMk cId="833823499" sldId="260"/>
            <ac:grpSpMk id="146" creationId="{3022F3F6-05B2-BA15-8A76-6D8CFCF515F0}"/>
          </ac:grpSpMkLst>
        </pc:grpChg>
        <pc:grpChg chg="add mod">
          <ac:chgData name="Giuseppe Tomassetti" userId="602e5fa9-ac8c-4882-a6c6-5d2537fdee56" providerId="ADAL" clId="{03138F9B-D50E-2641-834A-7C65524A5D18}" dt="2023-02-19T16:53:22.143" v="1241" actId="1076"/>
          <ac:grpSpMkLst>
            <pc:docMk/>
            <pc:sldMk cId="833823499" sldId="260"/>
            <ac:grpSpMk id="150" creationId="{C4D847FF-3EED-9DA6-6576-0C0A25C23B9D}"/>
          </ac:grpSpMkLst>
        </pc:grpChg>
        <pc:grpChg chg="add mod">
          <ac:chgData name="Giuseppe Tomassetti" userId="602e5fa9-ac8c-4882-a6c6-5d2537fdee56" providerId="ADAL" clId="{03138F9B-D50E-2641-834A-7C65524A5D18}" dt="2023-02-19T16:53:22.143" v="1241" actId="1076"/>
          <ac:grpSpMkLst>
            <pc:docMk/>
            <pc:sldMk cId="833823499" sldId="260"/>
            <ac:grpSpMk id="156" creationId="{6C90F5CF-0543-EADC-B6CE-068C1409931D}"/>
          </ac:grpSpMkLst>
        </pc:grpChg>
        <pc:grpChg chg="add mod">
          <ac:chgData name="Giuseppe Tomassetti" userId="602e5fa9-ac8c-4882-a6c6-5d2537fdee56" providerId="ADAL" clId="{03138F9B-D50E-2641-834A-7C65524A5D18}" dt="2023-02-19T16:53:22.143" v="1241" actId="1076"/>
          <ac:grpSpMkLst>
            <pc:docMk/>
            <pc:sldMk cId="833823499" sldId="260"/>
            <ac:grpSpMk id="159" creationId="{42051412-8DCE-A4BC-F41E-4A89DE6EA886}"/>
          </ac:grpSpMkLst>
        </pc:grpChg>
        <pc:grpChg chg="add mod">
          <ac:chgData name="Giuseppe Tomassetti" userId="602e5fa9-ac8c-4882-a6c6-5d2537fdee56" providerId="ADAL" clId="{03138F9B-D50E-2641-834A-7C65524A5D18}" dt="2023-02-19T16:53:22.143" v="1241" actId="1076"/>
          <ac:grpSpMkLst>
            <pc:docMk/>
            <pc:sldMk cId="833823499" sldId="260"/>
            <ac:grpSpMk id="162" creationId="{A6F190F9-F3CD-0D70-3DC9-7DF94AE179AE}"/>
          </ac:grpSpMkLst>
        </pc:grpChg>
        <pc:grpChg chg="add mod">
          <ac:chgData name="Giuseppe Tomassetti" userId="602e5fa9-ac8c-4882-a6c6-5d2537fdee56" providerId="ADAL" clId="{03138F9B-D50E-2641-834A-7C65524A5D18}" dt="2023-02-19T16:53:22.143" v="1241" actId="1076"/>
          <ac:grpSpMkLst>
            <pc:docMk/>
            <pc:sldMk cId="833823499" sldId="260"/>
            <ac:grpSpMk id="168" creationId="{9E1C6F8D-6480-11B7-D773-DDD1B1C27051}"/>
          </ac:grpSpMkLst>
        </pc:grpChg>
        <pc:grpChg chg="mod">
          <ac:chgData name="Giuseppe Tomassetti" userId="602e5fa9-ac8c-4882-a6c6-5d2537fdee56" providerId="ADAL" clId="{03138F9B-D50E-2641-834A-7C65524A5D18}" dt="2023-02-19T16:49:57.824" v="979" actId="1076"/>
          <ac:grpSpMkLst>
            <pc:docMk/>
            <pc:sldMk cId="833823499" sldId="260"/>
            <ac:grpSpMk id="185" creationId="{14E9984A-FAD1-1AC1-B9FC-20394432F9ED}"/>
          </ac:grpSpMkLst>
        </pc:grpChg>
        <pc:grpChg chg="mod">
          <ac:chgData name="Giuseppe Tomassetti" userId="602e5fa9-ac8c-4882-a6c6-5d2537fdee56" providerId="ADAL" clId="{03138F9B-D50E-2641-834A-7C65524A5D18}" dt="2023-02-19T16:49:57.824" v="979" actId="1076"/>
          <ac:grpSpMkLst>
            <pc:docMk/>
            <pc:sldMk cId="833823499" sldId="260"/>
            <ac:grpSpMk id="189" creationId="{FA31E73E-D6E7-D216-0A53-8C0A69A377D9}"/>
          </ac:grpSpMkLst>
        </pc:grpChg>
        <pc:grpChg chg="del mod">
          <ac:chgData name="Giuseppe Tomassetti" userId="602e5fa9-ac8c-4882-a6c6-5d2537fdee56" providerId="ADAL" clId="{03138F9B-D50E-2641-834A-7C65524A5D18}" dt="2023-02-19T16:49:23.939" v="964"/>
          <ac:grpSpMkLst>
            <pc:docMk/>
            <pc:sldMk cId="833823499" sldId="260"/>
            <ac:grpSpMk id="193" creationId="{3F80332B-8E51-215C-BB8F-EFA125B15F40}"/>
          </ac:grpSpMkLst>
        </pc:grpChg>
        <pc:grpChg chg="del mod">
          <ac:chgData name="Giuseppe Tomassetti" userId="602e5fa9-ac8c-4882-a6c6-5d2537fdee56" providerId="ADAL" clId="{03138F9B-D50E-2641-834A-7C65524A5D18}" dt="2023-02-19T16:49:27.718" v="973"/>
          <ac:grpSpMkLst>
            <pc:docMk/>
            <pc:sldMk cId="833823499" sldId="260"/>
            <ac:grpSpMk id="199" creationId="{80A70FBD-889C-B6DD-E463-2166F1695954}"/>
          </ac:grpSpMkLst>
        </pc:grpChg>
        <pc:grpChg chg="del mod">
          <ac:chgData name="Giuseppe Tomassetti" userId="602e5fa9-ac8c-4882-a6c6-5d2537fdee56" providerId="ADAL" clId="{03138F9B-D50E-2641-834A-7C65524A5D18}" dt="2023-02-19T16:49:27.718" v="973"/>
          <ac:grpSpMkLst>
            <pc:docMk/>
            <pc:sldMk cId="833823499" sldId="260"/>
            <ac:grpSpMk id="208" creationId="{F1FA7EE0-DFE8-3936-1E0E-5BBA1445B88E}"/>
          </ac:grpSpMkLst>
        </pc:grpChg>
        <pc:grpChg chg="mod">
          <ac:chgData name="Giuseppe Tomassetti" userId="602e5fa9-ac8c-4882-a6c6-5d2537fdee56" providerId="ADAL" clId="{03138F9B-D50E-2641-834A-7C65524A5D18}" dt="2023-02-19T16:49:57.824" v="979" actId="1076"/>
          <ac:grpSpMkLst>
            <pc:docMk/>
            <pc:sldMk cId="833823499" sldId="260"/>
            <ac:grpSpMk id="209" creationId="{D209B041-A4BC-7805-0265-4E15FBDEC4D0}"/>
          </ac:grpSpMkLst>
        </pc:grpChg>
        <pc:grpChg chg="add mod">
          <ac:chgData name="Giuseppe Tomassetti" userId="602e5fa9-ac8c-4882-a6c6-5d2537fdee56" providerId="ADAL" clId="{03138F9B-D50E-2641-834A-7C65524A5D18}" dt="2023-02-19T16:53:33.547" v="1243" actId="1076"/>
          <ac:grpSpMkLst>
            <pc:docMk/>
            <pc:sldMk cId="833823499" sldId="260"/>
            <ac:grpSpMk id="213" creationId="{0EEE33F7-9F32-1101-21C9-E44484ECF0C8}"/>
          </ac:grpSpMkLst>
        </pc:grpChg>
        <pc:grpChg chg="add del mod">
          <ac:chgData name="Giuseppe Tomassetti" userId="602e5fa9-ac8c-4882-a6c6-5d2537fdee56" providerId="ADAL" clId="{03138F9B-D50E-2641-834A-7C65524A5D18}" dt="2023-02-19T16:54:44.748" v="1325"/>
          <ac:grpSpMkLst>
            <pc:docMk/>
            <pc:sldMk cId="833823499" sldId="260"/>
            <ac:grpSpMk id="218" creationId="{A1322A29-B4CD-D0BD-939A-C4B4D1CAD8B8}"/>
          </ac:grpSpMkLst>
        </pc:grpChg>
        <pc:grpChg chg="add del mod">
          <ac:chgData name="Giuseppe Tomassetti" userId="602e5fa9-ac8c-4882-a6c6-5d2537fdee56" providerId="ADAL" clId="{03138F9B-D50E-2641-834A-7C65524A5D18}" dt="2023-02-19T16:54:33.230" v="1316"/>
          <ac:grpSpMkLst>
            <pc:docMk/>
            <pc:sldMk cId="833823499" sldId="260"/>
            <ac:grpSpMk id="227" creationId="{DF807EC6-F68F-9FE3-6D8E-97AEB0A5FDCE}"/>
          </ac:grpSpMkLst>
        </pc:grpChg>
        <pc:grpChg chg="add del mod">
          <ac:chgData name="Giuseppe Tomassetti" userId="602e5fa9-ac8c-4882-a6c6-5d2537fdee56" providerId="ADAL" clId="{03138F9B-D50E-2641-834A-7C65524A5D18}" dt="2023-02-19T16:54:48.617" v="1330"/>
          <ac:grpSpMkLst>
            <pc:docMk/>
            <pc:sldMk cId="833823499" sldId="260"/>
            <ac:grpSpMk id="231" creationId="{9882969E-4432-E1BC-823A-7BB942D05C1B}"/>
          </ac:grpSpMkLst>
        </pc:grpChg>
        <pc:grpChg chg="add del mod">
          <ac:chgData name="Giuseppe Tomassetti" userId="602e5fa9-ac8c-4882-a6c6-5d2537fdee56" providerId="ADAL" clId="{03138F9B-D50E-2641-834A-7C65524A5D18}" dt="2023-02-19T16:54:25.571" v="1304"/>
          <ac:grpSpMkLst>
            <pc:docMk/>
            <pc:sldMk cId="833823499" sldId="260"/>
            <ac:grpSpMk id="237" creationId="{AF89E361-6D1B-15F9-6FAC-5176FAF10308}"/>
          </ac:grpSpMkLst>
        </pc:grpChg>
        <pc:grpChg chg="add del mod">
          <ac:chgData name="Giuseppe Tomassetti" userId="602e5fa9-ac8c-4882-a6c6-5d2537fdee56" providerId="ADAL" clId="{03138F9B-D50E-2641-834A-7C65524A5D18}" dt="2023-02-19T16:54:31.872" v="1313"/>
          <ac:grpSpMkLst>
            <pc:docMk/>
            <pc:sldMk cId="833823499" sldId="260"/>
            <ac:grpSpMk id="242" creationId="{50A5846D-EF74-1231-D420-7C31940364CC}"/>
          </ac:grpSpMkLst>
        </pc:grpChg>
        <pc:grpChg chg="add del mod">
          <ac:chgData name="Giuseppe Tomassetti" userId="602e5fa9-ac8c-4882-a6c6-5d2537fdee56" providerId="ADAL" clId="{03138F9B-D50E-2641-834A-7C65524A5D18}" dt="2023-02-19T16:54:40.937" v="1322"/>
          <ac:grpSpMkLst>
            <pc:docMk/>
            <pc:sldMk cId="833823499" sldId="260"/>
            <ac:grpSpMk id="246" creationId="{F8CC1217-40A5-9180-F2A2-11329C148C71}"/>
          </ac:grpSpMkLst>
        </pc:grpChg>
        <pc:grpChg chg="add del mod">
          <ac:chgData name="Giuseppe Tomassetti" userId="602e5fa9-ac8c-4882-a6c6-5d2537fdee56" providerId="ADAL" clId="{03138F9B-D50E-2641-834A-7C65524A5D18}" dt="2023-02-19T16:54:27.823" v="1311"/>
          <ac:grpSpMkLst>
            <pc:docMk/>
            <pc:sldMk cId="833823499" sldId="260"/>
            <ac:grpSpMk id="252" creationId="{44BFDDBE-385B-5F94-E746-92BABC86C81F}"/>
          </ac:grpSpMkLst>
        </pc:grpChg>
        <pc:grpChg chg="add del mod">
          <ac:chgData name="Giuseppe Tomassetti" userId="602e5fa9-ac8c-4882-a6c6-5d2537fdee56" providerId="ADAL" clId="{03138F9B-D50E-2641-834A-7C65524A5D18}" dt="2023-02-19T16:54:26.251" v="1306"/>
          <ac:grpSpMkLst>
            <pc:docMk/>
            <pc:sldMk cId="833823499" sldId="260"/>
            <ac:grpSpMk id="255" creationId="{C1416355-3CA4-1534-0C54-76C66A5C9102}"/>
          </ac:grpSpMkLst>
        </pc:grpChg>
        <pc:grpChg chg="add del mod">
          <ac:chgData name="Giuseppe Tomassetti" userId="602e5fa9-ac8c-4882-a6c6-5d2537fdee56" providerId="ADAL" clId="{03138F9B-D50E-2641-834A-7C65524A5D18}" dt="2023-02-19T16:54:18.326" v="1299"/>
          <ac:grpSpMkLst>
            <pc:docMk/>
            <pc:sldMk cId="833823499" sldId="260"/>
            <ac:grpSpMk id="258" creationId="{4F27AA77-475E-B26B-80A4-4B4D30403259}"/>
          </ac:grpSpMkLst>
        </pc:grpChg>
        <pc:grpChg chg="add mod">
          <ac:chgData name="Giuseppe Tomassetti" userId="602e5fa9-ac8c-4882-a6c6-5d2537fdee56" providerId="ADAL" clId="{03138F9B-D50E-2641-834A-7C65524A5D18}" dt="2023-02-19T16:53:33.547" v="1243" actId="1076"/>
          <ac:grpSpMkLst>
            <pc:docMk/>
            <pc:sldMk cId="833823499" sldId="260"/>
            <ac:grpSpMk id="264" creationId="{B0F9075C-18B2-5DEF-0677-98A0155B42A1}"/>
          </ac:grpSpMkLst>
        </pc:grpChg>
        <pc:grpChg chg="mod">
          <ac:chgData name="Giuseppe Tomassetti" userId="602e5fa9-ac8c-4882-a6c6-5d2537fdee56" providerId="ADAL" clId="{03138F9B-D50E-2641-834A-7C65524A5D18}" dt="2023-02-19T16:53:33.547" v="1243" actId="1076"/>
          <ac:grpSpMkLst>
            <pc:docMk/>
            <pc:sldMk cId="833823499" sldId="260"/>
            <ac:grpSpMk id="273" creationId="{1FF8FC9A-2CAE-4F04-8D46-20857EA43FF0}"/>
          </ac:grpSpMkLst>
        </pc:grpChg>
        <pc:grpChg chg="del mod">
          <ac:chgData name="Giuseppe Tomassetti" userId="602e5fa9-ac8c-4882-a6c6-5d2537fdee56" providerId="ADAL" clId="{03138F9B-D50E-2641-834A-7C65524A5D18}" dt="2023-02-19T16:52:03.385" v="1215"/>
          <ac:grpSpMkLst>
            <pc:docMk/>
            <pc:sldMk cId="833823499" sldId="260"/>
            <ac:grpSpMk id="277" creationId="{27842C8A-A162-8D63-DB59-F399104F5959}"/>
          </ac:grpSpMkLst>
        </pc:grpChg>
        <pc:grpChg chg="mod">
          <ac:chgData name="Giuseppe Tomassetti" userId="602e5fa9-ac8c-4882-a6c6-5d2537fdee56" providerId="ADAL" clId="{03138F9B-D50E-2641-834A-7C65524A5D18}" dt="2023-02-19T16:53:33.547" v="1243" actId="1076"/>
          <ac:grpSpMkLst>
            <pc:docMk/>
            <pc:sldMk cId="833823499" sldId="260"/>
            <ac:grpSpMk id="280" creationId="{8102582A-8EAD-B7B0-C333-098D9D29768C}"/>
          </ac:grpSpMkLst>
        </pc:grpChg>
        <pc:grpChg chg="del mod">
          <ac:chgData name="Giuseppe Tomassetti" userId="602e5fa9-ac8c-4882-a6c6-5d2537fdee56" providerId="ADAL" clId="{03138F9B-D50E-2641-834A-7C65524A5D18}" dt="2023-02-19T16:52:16.942" v="1225"/>
          <ac:grpSpMkLst>
            <pc:docMk/>
            <pc:sldMk cId="833823499" sldId="260"/>
            <ac:grpSpMk id="284" creationId="{D037CD98-9337-FC4C-DACA-E0601ECF8041}"/>
          </ac:grpSpMkLst>
        </pc:grpChg>
        <pc:grpChg chg="del mod">
          <ac:chgData name="Giuseppe Tomassetti" userId="602e5fa9-ac8c-4882-a6c6-5d2537fdee56" providerId="ADAL" clId="{03138F9B-D50E-2641-834A-7C65524A5D18}" dt="2023-02-19T16:52:18.117" v="1227"/>
          <ac:grpSpMkLst>
            <pc:docMk/>
            <pc:sldMk cId="833823499" sldId="260"/>
            <ac:grpSpMk id="287" creationId="{1C31FEEB-C04C-C426-C6B5-84CD5D967A1E}"/>
          </ac:grpSpMkLst>
        </pc:grpChg>
        <pc:grpChg chg="mod">
          <ac:chgData name="Giuseppe Tomassetti" userId="602e5fa9-ac8c-4882-a6c6-5d2537fdee56" providerId="ADAL" clId="{03138F9B-D50E-2641-834A-7C65524A5D18}" dt="2023-02-19T16:53:33.547" v="1243" actId="1076"/>
          <ac:grpSpMkLst>
            <pc:docMk/>
            <pc:sldMk cId="833823499" sldId="260"/>
            <ac:grpSpMk id="289" creationId="{B57C75C8-DD82-C6AB-A82F-58D1C488A4B7}"/>
          </ac:grpSpMkLst>
        </pc:grpChg>
        <pc:grpChg chg="mod">
          <ac:chgData name="Giuseppe Tomassetti" userId="602e5fa9-ac8c-4882-a6c6-5d2537fdee56" providerId="ADAL" clId="{03138F9B-D50E-2641-834A-7C65524A5D18}" dt="2023-02-19T16:53:33.547" v="1243" actId="1076"/>
          <ac:grpSpMkLst>
            <pc:docMk/>
            <pc:sldMk cId="833823499" sldId="260"/>
            <ac:grpSpMk id="295" creationId="{FE676552-8E0A-DFAC-A96E-96F4654119D0}"/>
          </ac:grpSpMkLst>
        </pc:grpChg>
        <pc:grpChg chg="del mod">
          <ac:chgData name="Giuseppe Tomassetti" userId="602e5fa9-ac8c-4882-a6c6-5d2537fdee56" providerId="ADAL" clId="{03138F9B-D50E-2641-834A-7C65524A5D18}" dt="2023-02-19T16:54:12.617" v="1298"/>
          <ac:grpSpMkLst>
            <pc:docMk/>
            <pc:sldMk cId="833823499" sldId="260"/>
            <ac:grpSpMk id="304" creationId="{8A866494-006F-065A-70A3-BCCE1A06128A}"/>
          </ac:grpSpMkLst>
        </pc:grpChg>
        <pc:grpChg chg="del mod">
          <ac:chgData name="Giuseppe Tomassetti" userId="602e5fa9-ac8c-4882-a6c6-5d2537fdee56" providerId="ADAL" clId="{03138F9B-D50E-2641-834A-7C65524A5D18}" dt="2023-02-19T16:54:12.617" v="1298"/>
          <ac:grpSpMkLst>
            <pc:docMk/>
            <pc:sldMk cId="833823499" sldId="260"/>
            <ac:grpSpMk id="325" creationId="{F577BD48-B479-3F4A-02F2-B34C02FFF0C8}"/>
          </ac:grpSpMkLst>
        </pc:grpChg>
        <pc:grpChg chg="mod">
          <ac:chgData name="Giuseppe Tomassetti" userId="602e5fa9-ac8c-4882-a6c6-5d2537fdee56" providerId="ADAL" clId="{03138F9B-D50E-2641-834A-7C65524A5D18}" dt="2023-02-19T16:54:12.617" v="1298"/>
          <ac:grpSpMkLst>
            <pc:docMk/>
            <pc:sldMk cId="833823499" sldId="260"/>
            <ac:grpSpMk id="344" creationId="{562D1870-8DC3-98CC-07A6-3050F1F30D60}"/>
          </ac:grpSpMkLst>
        </pc:grpChg>
        <pc:inkChg chg="add mod">
          <ac:chgData name="Giuseppe Tomassetti" userId="602e5fa9-ac8c-4882-a6c6-5d2537fdee56" providerId="ADAL" clId="{03138F9B-D50E-2641-834A-7C65524A5D18}" dt="2023-02-19T16:41:28.001" v="172"/>
          <ac:inkMkLst>
            <pc:docMk/>
            <pc:sldMk cId="833823499" sldId="260"/>
            <ac:inkMk id="112" creationId="{BD51FF2A-3634-58CA-39DE-0822DA7AA62F}"/>
          </ac:inkMkLst>
        </pc:inkChg>
        <pc:inkChg chg="add mod">
          <ac:chgData name="Giuseppe Tomassetti" userId="602e5fa9-ac8c-4882-a6c6-5d2537fdee56" providerId="ADAL" clId="{03138F9B-D50E-2641-834A-7C65524A5D18}" dt="2023-02-19T16:41:28.001" v="172"/>
          <ac:inkMkLst>
            <pc:docMk/>
            <pc:sldMk cId="833823499" sldId="260"/>
            <ac:inkMk id="113" creationId="{E3CD19FA-A3C1-F136-6D4C-8C92917DDCE6}"/>
          </ac:inkMkLst>
        </pc:inkChg>
        <pc:inkChg chg="add mod">
          <ac:chgData name="Giuseppe Tomassetti" userId="602e5fa9-ac8c-4882-a6c6-5d2537fdee56" providerId="ADAL" clId="{03138F9B-D50E-2641-834A-7C65524A5D18}" dt="2023-02-19T16:41:28.001" v="172"/>
          <ac:inkMkLst>
            <pc:docMk/>
            <pc:sldMk cId="833823499" sldId="260"/>
            <ac:inkMk id="114" creationId="{17A1949D-985F-74A3-6029-CB5A89D3D850}"/>
          </ac:inkMkLst>
        </pc:inkChg>
        <pc:inkChg chg="mod">
          <ac:chgData name="Giuseppe Tomassetti" userId="602e5fa9-ac8c-4882-a6c6-5d2537fdee56" providerId="ADAL" clId="{03138F9B-D50E-2641-834A-7C65524A5D18}" dt="2023-02-19T16:41:51.261" v="179"/>
          <ac:inkMkLst>
            <pc:docMk/>
            <pc:sldMk cId="833823499" sldId="260"/>
            <ac:inkMk id="118" creationId="{DC38ED31-44E6-6688-35D2-0984385C1AA4}"/>
          </ac:inkMkLst>
        </pc:inkChg>
        <pc:inkChg chg="mod">
          <ac:chgData name="Giuseppe Tomassetti" userId="602e5fa9-ac8c-4882-a6c6-5d2537fdee56" providerId="ADAL" clId="{03138F9B-D50E-2641-834A-7C65524A5D18}" dt="2023-02-19T16:41:51.261" v="179"/>
          <ac:inkMkLst>
            <pc:docMk/>
            <pc:sldMk cId="833823499" sldId="260"/>
            <ac:inkMk id="119" creationId="{8F8381AE-FEC0-D16B-F0F4-88D64F91DFBD}"/>
          </ac:inkMkLst>
        </pc:inkChg>
        <pc:inkChg chg="mod">
          <ac:chgData name="Giuseppe Tomassetti" userId="602e5fa9-ac8c-4882-a6c6-5d2537fdee56" providerId="ADAL" clId="{03138F9B-D50E-2641-834A-7C65524A5D18}" dt="2023-02-19T16:41:51.261" v="179"/>
          <ac:inkMkLst>
            <pc:docMk/>
            <pc:sldMk cId="833823499" sldId="260"/>
            <ac:inkMk id="120" creationId="{2FDD8103-3CEA-7B75-7AB6-DC6A61D7B86D}"/>
          </ac:inkMkLst>
        </pc:inkChg>
        <pc:inkChg chg="mod">
          <ac:chgData name="Giuseppe Tomassetti" userId="602e5fa9-ac8c-4882-a6c6-5d2537fdee56" providerId="ADAL" clId="{03138F9B-D50E-2641-834A-7C65524A5D18}" dt="2023-02-19T16:41:51.261" v="179"/>
          <ac:inkMkLst>
            <pc:docMk/>
            <pc:sldMk cId="833823499" sldId="260"/>
            <ac:inkMk id="121" creationId="{F9E49777-164B-48C2-7ACA-C5771FCEF37A}"/>
          </ac:inkMkLst>
        </pc:inkChg>
        <pc:inkChg chg="mod">
          <ac:chgData name="Giuseppe Tomassetti" userId="602e5fa9-ac8c-4882-a6c6-5d2537fdee56" providerId="ADAL" clId="{03138F9B-D50E-2641-834A-7C65524A5D18}" dt="2023-02-19T16:41:51.261" v="179"/>
          <ac:inkMkLst>
            <pc:docMk/>
            <pc:sldMk cId="833823499" sldId="260"/>
            <ac:inkMk id="123" creationId="{DF468409-0C88-0D2A-5DDD-F4CBBD206F17}"/>
          </ac:inkMkLst>
        </pc:inkChg>
        <pc:inkChg chg="mod">
          <ac:chgData name="Giuseppe Tomassetti" userId="602e5fa9-ac8c-4882-a6c6-5d2537fdee56" providerId="ADAL" clId="{03138F9B-D50E-2641-834A-7C65524A5D18}" dt="2023-02-19T16:41:51.261" v="179"/>
          <ac:inkMkLst>
            <pc:docMk/>
            <pc:sldMk cId="833823499" sldId="260"/>
            <ac:inkMk id="124" creationId="{27DB7CB2-38E2-12FF-617D-D6708C5FF263}"/>
          </ac:inkMkLst>
        </pc:inkChg>
        <pc:inkChg chg="mod">
          <ac:chgData name="Giuseppe Tomassetti" userId="602e5fa9-ac8c-4882-a6c6-5d2537fdee56" providerId="ADAL" clId="{03138F9B-D50E-2641-834A-7C65524A5D18}" dt="2023-02-19T16:41:51.261" v="179"/>
          <ac:inkMkLst>
            <pc:docMk/>
            <pc:sldMk cId="833823499" sldId="260"/>
            <ac:inkMk id="125" creationId="{5395EDF4-974B-6CF6-B373-933D080F2BC1}"/>
          </ac:inkMkLst>
        </pc:inkChg>
        <pc:inkChg chg="mod">
          <ac:chgData name="Giuseppe Tomassetti" userId="602e5fa9-ac8c-4882-a6c6-5d2537fdee56" providerId="ADAL" clId="{03138F9B-D50E-2641-834A-7C65524A5D18}" dt="2023-02-19T16:41:51.261" v="179"/>
          <ac:inkMkLst>
            <pc:docMk/>
            <pc:sldMk cId="833823499" sldId="260"/>
            <ac:inkMk id="126" creationId="{2A7554BD-9CC8-1107-A2F6-4E47FC6D73A0}"/>
          </ac:inkMkLst>
        </pc:inkChg>
        <pc:inkChg chg="mod">
          <ac:chgData name="Giuseppe Tomassetti" userId="602e5fa9-ac8c-4882-a6c6-5d2537fdee56" providerId="ADAL" clId="{03138F9B-D50E-2641-834A-7C65524A5D18}" dt="2023-02-19T16:41:51.261" v="179"/>
          <ac:inkMkLst>
            <pc:docMk/>
            <pc:sldMk cId="833823499" sldId="260"/>
            <ac:inkMk id="127" creationId="{6B219E3B-645F-AE70-B217-433CED8397E5}"/>
          </ac:inkMkLst>
        </pc:inkChg>
        <pc:inkChg chg="add mod">
          <ac:chgData name="Giuseppe Tomassetti" userId="602e5fa9-ac8c-4882-a6c6-5d2537fdee56" providerId="ADAL" clId="{03138F9B-D50E-2641-834A-7C65524A5D18}" dt="2023-02-19T16:53:22.143" v="1241" actId="1076"/>
          <ac:inkMkLst>
            <pc:docMk/>
            <pc:sldMk cId="833823499" sldId="260"/>
            <ac:inkMk id="128" creationId="{457FB798-5C99-DB75-8751-B0CF7289EC59}"/>
          </ac:inkMkLst>
        </pc:inkChg>
        <pc:inkChg chg="add mod">
          <ac:chgData name="Giuseppe Tomassetti" userId="602e5fa9-ac8c-4882-a6c6-5d2537fdee56" providerId="ADAL" clId="{03138F9B-D50E-2641-834A-7C65524A5D18}" dt="2023-02-19T16:53:22.143" v="1241" actId="1076"/>
          <ac:inkMkLst>
            <pc:docMk/>
            <pc:sldMk cId="833823499" sldId="260"/>
            <ac:inkMk id="129" creationId="{B20D5F75-71F1-C0B3-6043-C6A1A8320FB0}"/>
          </ac:inkMkLst>
        </pc:inkChg>
        <pc:inkChg chg="add mod">
          <ac:chgData name="Giuseppe Tomassetti" userId="602e5fa9-ac8c-4882-a6c6-5d2537fdee56" providerId="ADAL" clId="{03138F9B-D50E-2641-834A-7C65524A5D18}" dt="2023-02-19T16:53:22.143" v="1241" actId="1076"/>
          <ac:inkMkLst>
            <pc:docMk/>
            <pc:sldMk cId="833823499" sldId="260"/>
            <ac:inkMk id="130" creationId="{162176A7-B207-7D3B-AF65-7C13B1699637}"/>
          </ac:inkMkLst>
        </pc:inkChg>
        <pc:inkChg chg="mod">
          <ac:chgData name="Giuseppe Tomassetti" userId="602e5fa9-ac8c-4882-a6c6-5d2537fdee56" providerId="ADAL" clId="{03138F9B-D50E-2641-834A-7C65524A5D18}" dt="2023-02-19T16:41:51.261" v="179"/>
          <ac:inkMkLst>
            <pc:docMk/>
            <pc:sldMk cId="833823499" sldId="260"/>
            <ac:inkMk id="132" creationId="{B983E9CD-1BE0-1B6F-89A2-85CA6B66E98B}"/>
          </ac:inkMkLst>
        </pc:inkChg>
        <pc:inkChg chg="mod">
          <ac:chgData name="Giuseppe Tomassetti" userId="602e5fa9-ac8c-4882-a6c6-5d2537fdee56" providerId="ADAL" clId="{03138F9B-D50E-2641-834A-7C65524A5D18}" dt="2023-02-19T16:41:51.261" v="179"/>
          <ac:inkMkLst>
            <pc:docMk/>
            <pc:sldMk cId="833823499" sldId="260"/>
            <ac:inkMk id="133" creationId="{36CA4687-97BF-AD30-BEF3-51623B7C254B}"/>
          </ac:inkMkLst>
        </pc:inkChg>
        <pc:inkChg chg="mod">
          <ac:chgData name="Giuseppe Tomassetti" userId="602e5fa9-ac8c-4882-a6c6-5d2537fdee56" providerId="ADAL" clId="{03138F9B-D50E-2641-834A-7C65524A5D18}" dt="2023-02-19T16:41:51.261" v="179"/>
          <ac:inkMkLst>
            <pc:docMk/>
            <pc:sldMk cId="833823499" sldId="260"/>
            <ac:inkMk id="134" creationId="{D29B48EF-EF3D-A42B-3058-AB939EF02ACD}"/>
          </ac:inkMkLst>
        </pc:inkChg>
        <pc:inkChg chg="mod">
          <ac:chgData name="Giuseppe Tomassetti" userId="602e5fa9-ac8c-4882-a6c6-5d2537fdee56" providerId="ADAL" clId="{03138F9B-D50E-2641-834A-7C65524A5D18}" dt="2023-02-19T16:41:51.261" v="179"/>
          <ac:inkMkLst>
            <pc:docMk/>
            <pc:sldMk cId="833823499" sldId="260"/>
            <ac:inkMk id="136" creationId="{193275D5-C65D-B1AD-11B7-57CD0D11CECC}"/>
          </ac:inkMkLst>
        </pc:inkChg>
        <pc:inkChg chg="mod">
          <ac:chgData name="Giuseppe Tomassetti" userId="602e5fa9-ac8c-4882-a6c6-5d2537fdee56" providerId="ADAL" clId="{03138F9B-D50E-2641-834A-7C65524A5D18}" dt="2023-02-19T16:41:51.261" v="179"/>
          <ac:inkMkLst>
            <pc:docMk/>
            <pc:sldMk cId="833823499" sldId="260"/>
            <ac:inkMk id="137" creationId="{E15942FA-6F6A-30EB-11E0-95D3FFDB670D}"/>
          </ac:inkMkLst>
        </pc:inkChg>
        <pc:inkChg chg="mod">
          <ac:chgData name="Giuseppe Tomassetti" userId="602e5fa9-ac8c-4882-a6c6-5d2537fdee56" providerId="ADAL" clId="{03138F9B-D50E-2641-834A-7C65524A5D18}" dt="2023-02-19T16:41:51.261" v="179"/>
          <ac:inkMkLst>
            <pc:docMk/>
            <pc:sldMk cId="833823499" sldId="260"/>
            <ac:inkMk id="138" creationId="{5783031B-57E3-F350-9AB0-D92EB78CFBC3}"/>
          </ac:inkMkLst>
        </pc:inkChg>
        <pc:inkChg chg="mod">
          <ac:chgData name="Giuseppe Tomassetti" userId="602e5fa9-ac8c-4882-a6c6-5d2537fdee56" providerId="ADAL" clId="{03138F9B-D50E-2641-834A-7C65524A5D18}" dt="2023-02-19T16:41:51.261" v="179"/>
          <ac:inkMkLst>
            <pc:docMk/>
            <pc:sldMk cId="833823499" sldId="260"/>
            <ac:inkMk id="139" creationId="{5E551B9F-EC76-B914-69F7-01F51BB8BD4D}"/>
          </ac:inkMkLst>
        </pc:inkChg>
        <pc:inkChg chg="mod">
          <ac:chgData name="Giuseppe Tomassetti" userId="602e5fa9-ac8c-4882-a6c6-5d2537fdee56" providerId="ADAL" clId="{03138F9B-D50E-2641-834A-7C65524A5D18}" dt="2023-02-19T16:41:51.261" v="179"/>
          <ac:inkMkLst>
            <pc:docMk/>
            <pc:sldMk cId="833823499" sldId="260"/>
            <ac:inkMk id="140" creationId="{72D453CB-89A0-9CCE-6711-E05927CA832C}"/>
          </ac:inkMkLst>
        </pc:inkChg>
        <pc:inkChg chg="mod">
          <ac:chgData name="Giuseppe Tomassetti" userId="602e5fa9-ac8c-4882-a6c6-5d2537fdee56" providerId="ADAL" clId="{03138F9B-D50E-2641-834A-7C65524A5D18}" dt="2023-02-19T16:41:51.261" v="179"/>
          <ac:inkMkLst>
            <pc:docMk/>
            <pc:sldMk cId="833823499" sldId="260"/>
            <ac:inkMk id="142" creationId="{44360AEC-2687-1BCC-B4FB-1B3D7EB7FB74}"/>
          </ac:inkMkLst>
        </pc:inkChg>
        <pc:inkChg chg="mod">
          <ac:chgData name="Giuseppe Tomassetti" userId="602e5fa9-ac8c-4882-a6c6-5d2537fdee56" providerId="ADAL" clId="{03138F9B-D50E-2641-834A-7C65524A5D18}" dt="2023-02-19T16:41:51.261" v="179"/>
          <ac:inkMkLst>
            <pc:docMk/>
            <pc:sldMk cId="833823499" sldId="260"/>
            <ac:inkMk id="143" creationId="{2B718083-0B34-D45B-822B-369AE77666CC}"/>
          </ac:inkMkLst>
        </pc:inkChg>
        <pc:inkChg chg="mod">
          <ac:chgData name="Giuseppe Tomassetti" userId="602e5fa9-ac8c-4882-a6c6-5d2537fdee56" providerId="ADAL" clId="{03138F9B-D50E-2641-834A-7C65524A5D18}" dt="2023-02-19T16:41:51.261" v="179"/>
          <ac:inkMkLst>
            <pc:docMk/>
            <pc:sldMk cId="833823499" sldId="260"/>
            <ac:inkMk id="144" creationId="{C295D35D-B053-16AE-F1EF-A671898179A0}"/>
          </ac:inkMkLst>
        </pc:inkChg>
        <pc:inkChg chg="add mod">
          <ac:chgData name="Giuseppe Tomassetti" userId="602e5fa9-ac8c-4882-a6c6-5d2537fdee56" providerId="ADAL" clId="{03138F9B-D50E-2641-834A-7C65524A5D18}" dt="2023-02-19T16:53:22.143" v="1241" actId="1076"/>
          <ac:inkMkLst>
            <pc:docMk/>
            <pc:sldMk cId="833823499" sldId="260"/>
            <ac:inkMk id="145" creationId="{994F6FD3-890F-56E5-DF50-7AFA391EF14F}"/>
          </ac:inkMkLst>
        </pc:inkChg>
        <pc:inkChg chg="mod">
          <ac:chgData name="Giuseppe Tomassetti" userId="602e5fa9-ac8c-4882-a6c6-5d2537fdee56" providerId="ADAL" clId="{03138F9B-D50E-2641-834A-7C65524A5D18}" dt="2023-02-19T16:41:51.261" v="179"/>
          <ac:inkMkLst>
            <pc:docMk/>
            <pc:sldMk cId="833823499" sldId="260"/>
            <ac:inkMk id="147" creationId="{B07FACB1-4D9F-9CCA-A2C6-7A0DDAB6D122}"/>
          </ac:inkMkLst>
        </pc:inkChg>
        <pc:inkChg chg="mod">
          <ac:chgData name="Giuseppe Tomassetti" userId="602e5fa9-ac8c-4882-a6c6-5d2537fdee56" providerId="ADAL" clId="{03138F9B-D50E-2641-834A-7C65524A5D18}" dt="2023-02-19T16:41:51.261" v="179"/>
          <ac:inkMkLst>
            <pc:docMk/>
            <pc:sldMk cId="833823499" sldId="260"/>
            <ac:inkMk id="148" creationId="{E0E12791-374A-9D4F-A455-CE13266581BC}"/>
          </ac:inkMkLst>
        </pc:inkChg>
        <pc:inkChg chg="mod">
          <ac:chgData name="Giuseppe Tomassetti" userId="602e5fa9-ac8c-4882-a6c6-5d2537fdee56" providerId="ADAL" clId="{03138F9B-D50E-2641-834A-7C65524A5D18}" dt="2023-02-19T16:41:51.261" v="179"/>
          <ac:inkMkLst>
            <pc:docMk/>
            <pc:sldMk cId="833823499" sldId="260"/>
            <ac:inkMk id="149" creationId="{F06EF317-FBBB-B95D-CD93-A1485AED1198}"/>
          </ac:inkMkLst>
        </pc:inkChg>
        <pc:inkChg chg="mod">
          <ac:chgData name="Giuseppe Tomassetti" userId="602e5fa9-ac8c-4882-a6c6-5d2537fdee56" providerId="ADAL" clId="{03138F9B-D50E-2641-834A-7C65524A5D18}" dt="2023-02-19T16:41:51.261" v="179"/>
          <ac:inkMkLst>
            <pc:docMk/>
            <pc:sldMk cId="833823499" sldId="260"/>
            <ac:inkMk id="151" creationId="{0688611D-90A2-30FB-0D88-2A5602B78218}"/>
          </ac:inkMkLst>
        </pc:inkChg>
        <pc:inkChg chg="mod">
          <ac:chgData name="Giuseppe Tomassetti" userId="602e5fa9-ac8c-4882-a6c6-5d2537fdee56" providerId="ADAL" clId="{03138F9B-D50E-2641-834A-7C65524A5D18}" dt="2023-02-19T16:41:51.261" v="179"/>
          <ac:inkMkLst>
            <pc:docMk/>
            <pc:sldMk cId="833823499" sldId="260"/>
            <ac:inkMk id="152" creationId="{0E579C0C-1184-F4D9-9C1C-20213F04ED6B}"/>
          </ac:inkMkLst>
        </pc:inkChg>
        <pc:inkChg chg="mod">
          <ac:chgData name="Giuseppe Tomassetti" userId="602e5fa9-ac8c-4882-a6c6-5d2537fdee56" providerId="ADAL" clId="{03138F9B-D50E-2641-834A-7C65524A5D18}" dt="2023-02-19T16:41:51.261" v="179"/>
          <ac:inkMkLst>
            <pc:docMk/>
            <pc:sldMk cId="833823499" sldId="260"/>
            <ac:inkMk id="153" creationId="{69E39A9C-094C-F772-F17E-8A84B14918B1}"/>
          </ac:inkMkLst>
        </pc:inkChg>
        <pc:inkChg chg="mod">
          <ac:chgData name="Giuseppe Tomassetti" userId="602e5fa9-ac8c-4882-a6c6-5d2537fdee56" providerId="ADAL" clId="{03138F9B-D50E-2641-834A-7C65524A5D18}" dt="2023-02-19T16:41:51.261" v="179"/>
          <ac:inkMkLst>
            <pc:docMk/>
            <pc:sldMk cId="833823499" sldId="260"/>
            <ac:inkMk id="154" creationId="{55F7DCD9-4700-352C-DC2B-13B5ABAB5175}"/>
          </ac:inkMkLst>
        </pc:inkChg>
        <pc:inkChg chg="mod">
          <ac:chgData name="Giuseppe Tomassetti" userId="602e5fa9-ac8c-4882-a6c6-5d2537fdee56" providerId="ADAL" clId="{03138F9B-D50E-2641-834A-7C65524A5D18}" dt="2023-02-19T16:41:51.261" v="179"/>
          <ac:inkMkLst>
            <pc:docMk/>
            <pc:sldMk cId="833823499" sldId="260"/>
            <ac:inkMk id="155" creationId="{CFD20D30-9113-697A-3B89-88ADA244BF50}"/>
          </ac:inkMkLst>
        </pc:inkChg>
        <pc:inkChg chg="mod">
          <ac:chgData name="Giuseppe Tomassetti" userId="602e5fa9-ac8c-4882-a6c6-5d2537fdee56" providerId="ADAL" clId="{03138F9B-D50E-2641-834A-7C65524A5D18}" dt="2023-02-19T16:41:51.261" v="179"/>
          <ac:inkMkLst>
            <pc:docMk/>
            <pc:sldMk cId="833823499" sldId="260"/>
            <ac:inkMk id="157" creationId="{01260889-951D-60AB-DB92-6812813049DE}"/>
          </ac:inkMkLst>
        </pc:inkChg>
        <pc:inkChg chg="mod">
          <ac:chgData name="Giuseppe Tomassetti" userId="602e5fa9-ac8c-4882-a6c6-5d2537fdee56" providerId="ADAL" clId="{03138F9B-D50E-2641-834A-7C65524A5D18}" dt="2023-02-19T16:41:51.261" v="179"/>
          <ac:inkMkLst>
            <pc:docMk/>
            <pc:sldMk cId="833823499" sldId="260"/>
            <ac:inkMk id="158" creationId="{FA6972B0-E411-A6DD-0A84-51A3FC9B2006}"/>
          </ac:inkMkLst>
        </pc:inkChg>
        <pc:inkChg chg="mod">
          <ac:chgData name="Giuseppe Tomassetti" userId="602e5fa9-ac8c-4882-a6c6-5d2537fdee56" providerId="ADAL" clId="{03138F9B-D50E-2641-834A-7C65524A5D18}" dt="2023-02-19T16:41:51.261" v="179"/>
          <ac:inkMkLst>
            <pc:docMk/>
            <pc:sldMk cId="833823499" sldId="260"/>
            <ac:inkMk id="160" creationId="{5A96298B-90D0-BD66-B815-ABF4E8B0F1D7}"/>
          </ac:inkMkLst>
        </pc:inkChg>
        <pc:inkChg chg="mod">
          <ac:chgData name="Giuseppe Tomassetti" userId="602e5fa9-ac8c-4882-a6c6-5d2537fdee56" providerId="ADAL" clId="{03138F9B-D50E-2641-834A-7C65524A5D18}" dt="2023-02-19T16:41:51.261" v="179"/>
          <ac:inkMkLst>
            <pc:docMk/>
            <pc:sldMk cId="833823499" sldId="260"/>
            <ac:inkMk id="161" creationId="{54500A13-AB79-9683-225E-7EA956546E2F}"/>
          </ac:inkMkLst>
        </pc:inkChg>
        <pc:inkChg chg="mod">
          <ac:chgData name="Giuseppe Tomassetti" userId="602e5fa9-ac8c-4882-a6c6-5d2537fdee56" providerId="ADAL" clId="{03138F9B-D50E-2641-834A-7C65524A5D18}" dt="2023-02-19T16:41:51.261" v="179"/>
          <ac:inkMkLst>
            <pc:docMk/>
            <pc:sldMk cId="833823499" sldId="260"/>
            <ac:inkMk id="163" creationId="{5A672078-25F1-0EF3-3503-F0EEC32BD362}"/>
          </ac:inkMkLst>
        </pc:inkChg>
        <pc:inkChg chg="mod">
          <ac:chgData name="Giuseppe Tomassetti" userId="602e5fa9-ac8c-4882-a6c6-5d2537fdee56" providerId="ADAL" clId="{03138F9B-D50E-2641-834A-7C65524A5D18}" dt="2023-02-19T16:41:51.261" v="179"/>
          <ac:inkMkLst>
            <pc:docMk/>
            <pc:sldMk cId="833823499" sldId="260"/>
            <ac:inkMk id="164" creationId="{A939AE2F-4BF7-83B2-F9D2-115E209F6B1B}"/>
          </ac:inkMkLst>
        </pc:inkChg>
        <pc:inkChg chg="add mod">
          <ac:chgData name="Giuseppe Tomassetti" userId="602e5fa9-ac8c-4882-a6c6-5d2537fdee56" providerId="ADAL" clId="{03138F9B-D50E-2641-834A-7C65524A5D18}" dt="2023-02-19T16:53:22.143" v="1241" actId="1076"/>
          <ac:inkMkLst>
            <pc:docMk/>
            <pc:sldMk cId="833823499" sldId="260"/>
            <ac:inkMk id="165" creationId="{5D5739D6-6902-9CBB-855E-588365992E91}"/>
          </ac:inkMkLst>
        </pc:inkChg>
        <pc:inkChg chg="add mod">
          <ac:chgData name="Giuseppe Tomassetti" userId="602e5fa9-ac8c-4882-a6c6-5d2537fdee56" providerId="ADAL" clId="{03138F9B-D50E-2641-834A-7C65524A5D18}" dt="2023-02-19T16:53:22.143" v="1241" actId="1076"/>
          <ac:inkMkLst>
            <pc:docMk/>
            <pc:sldMk cId="833823499" sldId="260"/>
            <ac:inkMk id="166" creationId="{01084CFE-B88D-8CFD-9EF4-834F035F63D7}"/>
          </ac:inkMkLst>
        </pc:inkChg>
        <pc:inkChg chg="add mod">
          <ac:chgData name="Giuseppe Tomassetti" userId="602e5fa9-ac8c-4882-a6c6-5d2537fdee56" providerId="ADAL" clId="{03138F9B-D50E-2641-834A-7C65524A5D18}" dt="2023-02-19T16:53:22.143" v="1241" actId="1076"/>
          <ac:inkMkLst>
            <pc:docMk/>
            <pc:sldMk cId="833823499" sldId="260"/>
            <ac:inkMk id="167" creationId="{86675C31-1BB6-1124-1503-785A5FC3A4E1}"/>
          </ac:inkMkLst>
        </pc:inkChg>
        <pc:inkChg chg="mod">
          <ac:chgData name="Giuseppe Tomassetti" userId="602e5fa9-ac8c-4882-a6c6-5d2537fdee56" providerId="ADAL" clId="{03138F9B-D50E-2641-834A-7C65524A5D18}" dt="2023-02-19T16:41:51.261" v="179"/>
          <ac:inkMkLst>
            <pc:docMk/>
            <pc:sldMk cId="833823499" sldId="260"/>
            <ac:inkMk id="169" creationId="{50C9AC20-4819-4BA9-CB34-B72BBABC6D7C}"/>
          </ac:inkMkLst>
        </pc:inkChg>
        <pc:inkChg chg="mod">
          <ac:chgData name="Giuseppe Tomassetti" userId="602e5fa9-ac8c-4882-a6c6-5d2537fdee56" providerId="ADAL" clId="{03138F9B-D50E-2641-834A-7C65524A5D18}" dt="2023-02-19T16:41:51.261" v="179"/>
          <ac:inkMkLst>
            <pc:docMk/>
            <pc:sldMk cId="833823499" sldId="260"/>
            <ac:inkMk id="170" creationId="{799E72AC-829C-3AAD-2227-0BA4AFA37352}"/>
          </ac:inkMkLst>
        </pc:inkChg>
        <pc:inkChg chg="mod">
          <ac:chgData name="Giuseppe Tomassetti" userId="602e5fa9-ac8c-4882-a6c6-5d2537fdee56" providerId="ADAL" clId="{03138F9B-D50E-2641-834A-7C65524A5D18}" dt="2023-02-19T16:41:51.261" v="179"/>
          <ac:inkMkLst>
            <pc:docMk/>
            <pc:sldMk cId="833823499" sldId="260"/>
            <ac:inkMk id="171" creationId="{EA3AC451-F2C8-BD79-6B81-403B866DC6B8}"/>
          </ac:inkMkLst>
        </pc:inkChg>
        <pc:inkChg chg="add mod">
          <ac:chgData name="Giuseppe Tomassetti" userId="602e5fa9-ac8c-4882-a6c6-5d2537fdee56" providerId="ADAL" clId="{03138F9B-D50E-2641-834A-7C65524A5D18}" dt="2023-02-19T16:53:22.143" v="1241" actId="1076"/>
          <ac:inkMkLst>
            <pc:docMk/>
            <pc:sldMk cId="833823499" sldId="260"/>
            <ac:inkMk id="172" creationId="{94E27902-F218-717B-C482-5EA66994654E}"/>
          </ac:inkMkLst>
        </pc:inkChg>
        <pc:inkChg chg="add mod">
          <ac:chgData name="Giuseppe Tomassetti" userId="602e5fa9-ac8c-4882-a6c6-5d2537fdee56" providerId="ADAL" clId="{03138F9B-D50E-2641-834A-7C65524A5D18}" dt="2023-02-19T16:52:41.019" v="1237" actId="1076"/>
          <ac:inkMkLst>
            <pc:docMk/>
            <pc:sldMk cId="833823499" sldId="260"/>
            <ac:inkMk id="177" creationId="{1C32B541-8F39-603B-B2B1-E1D543E11723}"/>
          </ac:inkMkLst>
        </pc:inkChg>
        <pc:inkChg chg="add mod">
          <ac:chgData name="Giuseppe Tomassetti" userId="602e5fa9-ac8c-4882-a6c6-5d2537fdee56" providerId="ADAL" clId="{03138F9B-D50E-2641-834A-7C65524A5D18}" dt="2023-02-19T16:52:41.019" v="1237" actId="1076"/>
          <ac:inkMkLst>
            <pc:docMk/>
            <pc:sldMk cId="833823499" sldId="260"/>
            <ac:inkMk id="178" creationId="{02B61AA4-0187-C496-2AE1-EE667428C160}"/>
          </ac:inkMkLst>
        </pc:inkChg>
        <pc:inkChg chg="add mod">
          <ac:chgData name="Giuseppe Tomassetti" userId="602e5fa9-ac8c-4882-a6c6-5d2537fdee56" providerId="ADAL" clId="{03138F9B-D50E-2641-834A-7C65524A5D18}" dt="2023-02-19T16:52:41.019" v="1237" actId="1076"/>
          <ac:inkMkLst>
            <pc:docMk/>
            <pc:sldMk cId="833823499" sldId="260"/>
            <ac:inkMk id="179" creationId="{6252772A-338A-CE6F-77CF-0EC059641859}"/>
          </ac:inkMkLst>
        </pc:inkChg>
        <pc:inkChg chg="add mod">
          <ac:chgData name="Giuseppe Tomassetti" userId="602e5fa9-ac8c-4882-a6c6-5d2537fdee56" providerId="ADAL" clId="{03138F9B-D50E-2641-834A-7C65524A5D18}" dt="2023-02-19T16:52:41.019" v="1237" actId="1076"/>
          <ac:inkMkLst>
            <pc:docMk/>
            <pc:sldMk cId="833823499" sldId="260"/>
            <ac:inkMk id="180" creationId="{CEFBE520-46A7-9316-FADB-2B442C5F2A8E}"/>
          </ac:inkMkLst>
        </pc:inkChg>
        <pc:inkChg chg="add mod">
          <ac:chgData name="Giuseppe Tomassetti" userId="602e5fa9-ac8c-4882-a6c6-5d2537fdee56" providerId="ADAL" clId="{03138F9B-D50E-2641-834A-7C65524A5D18}" dt="2023-02-19T16:52:41.019" v="1237" actId="1076"/>
          <ac:inkMkLst>
            <pc:docMk/>
            <pc:sldMk cId="833823499" sldId="260"/>
            <ac:inkMk id="181" creationId="{520729AA-AED9-4942-DDFC-E6D78A9350AA}"/>
          </ac:inkMkLst>
        </pc:inkChg>
        <pc:inkChg chg="add mod">
          <ac:chgData name="Giuseppe Tomassetti" userId="602e5fa9-ac8c-4882-a6c6-5d2537fdee56" providerId="ADAL" clId="{03138F9B-D50E-2641-834A-7C65524A5D18}" dt="2023-02-19T16:52:41.019" v="1237" actId="1076"/>
          <ac:inkMkLst>
            <pc:docMk/>
            <pc:sldMk cId="833823499" sldId="260"/>
            <ac:inkMk id="182" creationId="{976AACC7-D5F9-48A0-7337-BD7CD373BDC0}"/>
          </ac:inkMkLst>
        </pc:inkChg>
        <pc:inkChg chg="add mod">
          <ac:chgData name="Giuseppe Tomassetti" userId="602e5fa9-ac8c-4882-a6c6-5d2537fdee56" providerId="ADAL" clId="{03138F9B-D50E-2641-834A-7C65524A5D18}" dt="2023-02-19T16:52:41.019" v="1237" actId="1076"/>
          <ac:inkMkLst>
            <pc:docMk/>
            <pc:sldMk cId="833823499" sldId="260"/>
            <ac:inkMk id="183" creationId="{46FD3439-42BA-41B4-765B-3A9CD0EC0855}"/>
          </ac:inkMkLst>
        </pc:inkChg>
        <pc:inkChg chg="add mod">
          <ac:chgData name="Giuseppe Tomassetti" userId="602e5fa9-ac8c-4882-a6c6-5d2537fdee56" providerId="ADAL" clId="{03138F9B-D50E-2641-834A-7C65524A5D18}" dt="2023-02-19T16:52:41.019" v="1237" actId="1076"/>
          <ac:inkMkLst>
            <pc:docMk/>
            <pc:sldMk cId="833823499" sldId="260"/>
            <ac:inkMk id="184" creationId="{EB69B53D-67BA-3895-0C36-A8629F6C7F92}"/>
          </ac:inkMkLst>
        </pc:inkChg>
        <pc:inkChg chg="add mod">
          <ac:chgData name="Giuseppe Tomassetti" userId="602e5fa9-ac8c-4882-a6c6-5d2537fdee56" providerId="ADAL" clId="{03138F9B-D50E-2641-834A-7C65524A5D18}" dt="2023-02-19T16:52:41.019" v="1237" actId="1076"/>
          <ac:inkMkLst>
            <pc:docMk/>
            <pc:sldMk cId="833823499" sldId="260"/>
            <ac:inkMk id="186" creationId="{F9DE8F99-790C-3FFD-18D9-A104360C03CF}"/>
          </ac:inkMkLst>
        </pc:inkChg>
        <pc:inkChg chg="add mod">
          <ac:chgData name="Giuseppe Tomassetti" userId="602e5fa9-ac8c-4882-a6c6-5d2537fdee56" providerId="ADAL" clId="{03138F9B-D50E-2641-834A-7C65524A5D18}" dt="2023-02-19T16:52:41.019" v="1237" actId="1076"/>
          <ac:inkMkLst>
            <pc:docMk/>
            <pc:sldMk cId="833823499" sldId="260"/>
            <ac:inkMk id="187" creationId="{D2BF9E8B-ABDD-B34D-8452-9EB1467EE061}"/>
          </ac:inkMkLst>
        </pc:inkChg>
        <pc:inkChg chg="add mod">
          <ac:chgData name="Giuseppe Tomassetti" userId="602e5fa9-ac8c-4882-a6c6-5d2537fdee56" providerId="ADAL" clId="{03138F9B-D50E-2641-834A-7C65524A5D18}" dt="2023-02-19T16:52:41.019" v="1237" actId="1076"/>
          <ac:inkMkLst>
            <pc:docMk/>
            <pc:sldMk cId="833823499" sldId="260"/>
            <ac:inkMk id="188" creationId="{C688CF1D-6D80-438C-7AEB-2E4090735E9B}"/>
          </ac:inkMkLst>
        </pc:inkChg>
        <pc:inkChg chg="add mod">
          <ac:chgData name="Giuseppe Tomassetti" userId="602e5fa9-ac8c-4882-a6c6-5d2537fdee56" providerId="ADAL" clId="{03138F9B-D50E-2641-834A-7C65524A5D18}" dt="2023-02-19T16:52:41.019" v="1237" actId="1076"/>
          <ac:inkMkLst>
            <pc:docMk/>
            <pc:sldMk cId="833823499" sldId="260"/>
            <ac:inkMk id="190" creationId="{84989D9E-F802-3512-C8D1-89744E62E9D0}"/>
          </ac:inkMkLst>
        </pc:inkChg>
        <pc:inkChg chg="add mod">
          <ac:chgData name="Giuseppe Tomassetti" userId="602e5fa9-ac8c-4882-a6c6-5d2537fdee56" providerId="ADAL" clId="{03138F9B-D50E-2641-834A-7C65524A5D18}" dt="2023-02-19T16:52:41.019" v="1237" actId="1076"/>
          <ac:inkMkLst>
            <pc:docMk/>
            <pc:sldMk cId="833823499" sldId="260"/>
            <ac:inkMk id="191" creationId="{DFFCC402-ECE8-7831-32A3-81C51FBE0516}"/>
          </ac:inkMkLst>
        </pc:inkChg>
        <pc:inkChg chg="add mod">
          <ac:chgData name="Giuseppe Tomassetti" userId="602e5fa9-ac8c-4882-a6c6-5d2537fdee56" providerId="ADAL" clId="{03138F9B-D50E-2641-834A-7C65524A5D18}" dt="2023-02-19T16:52:41.019" v="1237" actId="1076"/>
          <ac:inkMkLst>
            <pc:docMk/>
            <pc:sldMk cId="833823499" sldId="260"/>
            <ac:inkMk id="192" creationId="{6B9A73FA-C6A9-5315-2E2B-908B6FE1F3AA}"/>
          </ac:inkMkLst>
        </pc:inkChg>
        <pc:inkChg chg="add mod">
          <ac:chgData name="Giuseppe Tomassetti" userId="602e5fa9-ac8c-4882-a6c6-5d2537fdee56" providerId="ADAL" clId="{03138F9B-D50E-2641-834A-7C65524A5D18}" dt="2023-02-19T16:52:41.019" v="1237" actId="1076"/>
          <ac:inkMkLst>
            <pc:docMk/>
            <pc:sldMk cId="833823499" sldId="260"/>
            <ac:inkMk id="194" creationId="{95E14FCC-BA98-D6DB-652A-FCDE8E554684}"/>
          </ac:inkMkLst>
        </pc:inkChg>
        <pc:inkChg chg="add mod">
          <ac:chgData name="Giuseppe Tomassetti" userId="602e5fa9-ac8c-4882-a6c6-5d2537fdee56" providerId="ADAL" clId="{03138F9B-D50E-2641-834A-7C65524A5D18}" dt="2023-02-19T16:52:41.019" v="1237" actId="1076"/>
          <ac:inkMkLst>
            <pc:docMk/>
            <pc:sldMk cId="833823499" sldId="260"/>
            <ac:inkMk id="195" creationId="{8A86A725-81C9-54FA-7BAC-C98E2F97778F}"/>
          </ac:inkMkLst>
        </pc:inkChg>
        <pc:inkChg chg="add mod">
          <ac:chgData name="Giuseppe Tomassetti" userId="602e5fa9-ac8c-4882-a6c6-5d2537fdee56" providerId="ADAL" clId="{03138F9B-D50E-2641-834A-7C65524A5D18}" dt="2023-02-19T16:52:41.019" v="1237" actId="1076"/>
          <ac:inkMkLst>
            <pc:docMk/>
            <pc:sldMk cId="833823499" sldId="260"/>
            <ac:inkMk id="196" creationId="{631ECE49-E7A2-CEC7-5B80-9EA6AD82692F}"/>
          </ac:inkMkLst>
        </pc:inkChg>
        <pc:inkChg chg="add mod">
          <ac:chgData name="Giuseppe Tomassetti" userId="602e5fa9-ac8c-4882-a6c6-5d2537fdee56" providerId="ADAL" clId="{03138F9B-D50E-2641-834A-7C65524A5D18}" dt="2023-02-19T16:52:41.019" v="1237" actId="1076"/>
          <ac:inkMkLst>
            <pc:docMk/>
            <pc:sldMk cId="833823499" sldId="260"/>
            <ac:inkMk id="197" creationId="{4537C23F-58F8-81EF-E72A-AF60C95E2AB5}"/>
          </ac:inkMkLst>
        </pc:inkChg>
        <pc:inkChg chg="add mod">
          <ac:chgData name="Giuseppe Tomassetti" userId="602e5fa9-ac8c-4882-a6c6-5d2537fdee56" providerId="ADAL" clId="{03138F9B-D50E-2641-834A-7C65524A5D18}" dt="2023-02-19T16:52:41.019" v="1237" actId="1076"/>
          <ac:inkMkLst>
            <pc:docMk/>
            <pc:sldMk cId="833823499" sldId="260"/>
            <ac:inkMk id="198" creationId="{A3DF4847-C303-BEAB-1CD0-9A111F760E9B}"/>
          </ac:inkMkLst>
        </pc:inkChg>
        <pc:inkChg chg="add mod">
          <ac:chgData name="Giuseppe Tomassetti" userId="602e5fa9-ac8c-4882-a6c6-5d2537fdee56" providerId="ADAL" clId="{03138F9B-D50E-2641-834A-7C65524A5D18}" dt="2023-02-19T16:52:41.019" v="1237" actId="1076"/>
          <ac:inkMkLst>
            <pc:docMk/>
            <pc:sldMk cId="833823499" sldId="260"/>
            <ac:inkMk id="200" creationId="{8CFF4637-5E02-3BF4-4505-CFC29A60B377}"/>
          </ac:inkMkLst>
        </pc:inkChg>
        <pc:inkChg chg="add mod">
          <ac:chgData name="Giuseppe Tomassetti" userId="602e5fa9-ac8c-4882-a6c6-5d2537fdee56" providerId="ADAL" clId="{03138F9B-D50E-2641-834A-7C65524A5D18}" dt="2023-02-19T16:52:41.019" v="1237" actId="1076"/>
          <ac:inkMkLst>
            <pc:docMk/>
            <pc:sldMk cId="833823499" sldId="260"/>
            <ac:inkMk id="201" creationId="{B93D081E-4686-BC92-9EE1-B9C8C0D604FA}"/>
          </ac:inkMkLst>
        </pc:inkChg>
        <pc:inkChg chg="add mod">
          <ac:chgData name="Giuseppe Tomassetti" userId="602e5fa9-ac8c-4882-a6c6-5d2537fdee56" providerId="ADAL" clId="{03138F9B-D50E-2641-834A-7C65524A5D18}" dt="2023-02-19T16:52:41.019" v="1237" actId="1076"/>
          <ac:inkMkLst>
            <pc:docMk/>
            <pc:sldMk cId="833823499" sldId="260"/>
            <ac:inkMk id="202" creationId="{B5CA51C6-F1EF-3BD0-062E-F44CFADEDFF4}"/>
          </ac:inkMkLst>
        </pc:inkChg>
        <pc:inkChg chg="add mod">
          <ac:chgData name="Giuseppe Tomassetti" userId="602e5fa9-ac8c-4882-a6c6-5d2537fdee56" providerId="ADAL" clId="{03138F9B-D50E-2641-834A-7C65524A5D18}" dt="2023-02-19T16:52:41.019" v="1237" actId="1076"/>
          <ac:inkMkLst>
            <pc:docMk/>
            <pc:sldMk cId="833823499" sldId="260"/>
            <ac:inkMk id="203" creationId="{E26A0986-2553-8750-4C84-C03CAF438840}"/>
          </ac:inkMkLst>
        </pc:inkChg>
        <pc:inkChg chg="add mod">
          <ac:chgData name="Giuseppe Tomassetti" userId="602e5fa9-ac8c-4882-a6c6-5d2537fdee56" providerId="ADAL" clId="{03138F9B-D50E-2641-834A-7C65524A5D18}" dt="2023-02-19T16:52:41.019" v="1237" actId="1076"/>
          <ac:inkMkLst>
            <pc:docMk/>
            <pc:sldMk cId="833823499" sldId="260"/>
            <ac:inkMk id="204" creationId="{282A88B2-D1E3-19A2-3DFC-23916C572739}"/>
          </ac:inkMkLst>
        </pc:inkChg>
        <pc:inkChg chg="add mod">
          <ac:chgData name="Giuseppe Tomassetti" userId="602e5fa9-ac8c-4882-a6c6-5d2537fdee56" providerId="ADAL" clId="{03138F9B-D50E-2641-834A-7C65524A5D18}" dt="2023-02-19T16:52:41.019" v="1237" actId="1076"/>
          <ac:inkMkLst>
            <pc:docMk/>
            <pc:sldMk cId="833823499" sldId="260"/>
            <ac:inkMk id="205" creationId="{7928B9C7-0A87-6934-0AE6-BD8297B7329E}"/>
          </ac:inkMkLst>
        </pc:inkChg>
        <pc:inkChg chg="add mod">
          <ac:chgData name="Giuseppe Tomassetti" userId="602e5fa9-ac8c-4882-a6c6-5d2537fdee56" providerId="ADAL" clId="{03138F9B-D50E-2641-834A-7C65524A5D18}" dt="2023-02-19T16:52:41.019" v="1237" actId="1076"/>
          <ac:inkMkLst>
            <pc:docMk/>
            <pc:sldMk cId="833823499" sldId="260"/>
            <ac:inkMk id="206" creationId="{A864745A-0387-D330-E635-9398083D02A8}"/>
          </ac:inkMkLst>
        </pc:inkChg>
        <pc:inkChg chg="add mod">
          <ac:chgData name="Giuseppe Tomassetti" userId="602e5fa9-ac8c-4882-a6c6-5d2537fdee56" providerId="ADAL" clId="{03138F9B-D50E-2641-834A-7C65524A5D18}" dt="2023-02-19T16:52:41.019" v="1237" actId="1076"/>
          <ac:inkMkLst>
            <pc:docMk/>
            <pc:sldMk cId="833823499" sldId="260"/>
            <ac:inkMk id="207" creationId="{11AA424C-AB53-7397-95B0-C3D46FB7BD27}"/>
          </ac:inkMkLst>
        </pc:inkChg>
        <pc:inkChg chg="add mod">
          <ac:chgData name="Giuseppe Tomassetti" userId="602e5fa9-ac8c-4882-a6c6-5d2537fdee56" providerId="ADAL" clId="{03138F9B-D50E-2641-834A-7C65524A5D18}" dt="2023-02-19T16:53:33.547" v="1243" actId="1076"/>
          <ac:inkMkLst>
            <pc:docMk/>
            <pc:sldMk cId="833823499" sldId="260"/>
            <ac:inkMk id="210" creationId="{5395E163-E881-B84E-9CDC-CFDCA05A5EA2}"/>
          </ac:inkMkLst>
        </pc:inkChg>
        <pc:inkChg chg="mod">
          <ac:chgData name="Giuseppe Tomassetti" userId="602e5fa9-ac8c-4882-a6c6-5d2537fdee56" providerId="ADAL" clId="{03138F9B-D50E-2641-834A-7C65524A5D18}" dt="2023-02-19T16:52:51.958" v="1238" actId="1076"/>
          <ac:inkMkLst>
            <pc:docMk/>
            <pc:sldMk cId="833823499" sldId="260"/>
            <ac:inkMk id="214" creationId="{BDA381A8-DE9A-0F2F-648C-E2F8B7E2B437}"/>
          </ac:inkMkLst>
        </pc:inkChg>
        <pc:inkChg chg="mod">
          <ac:chgData name="Giuseppe Tomassetti" userId="602e5fa9-ac8c-4882-a6c6-5d2537fdee56" providerId="ADAL" clId="{03138F9B-D50E-2641-834A-7C65524A5D18}" dt="2023-02-19T16:52:51.958" v="1238" actId="1076"/>
          <ac:inkMkLst>
            <pc:docMk/>
            <pc:sldMk cId="833823499" sldId="260"/>
            <ac:inkMk id="215" creationId="{26B75FFC-5072-A54E-3F80-B5500A7C5ED1}"/>
          </ac:inkMkLst>
        </pc:inkChg>
        <pc:inkChg chg="del mod">
          <ac:chgData name="Giuseppe Tomassetti" userId="602e5fa9-ac8c-4882-a6c6-5d2537fdee56" providerId="ADAL" clId="{03138F9B-D50E-2641-834A-7C65524A5D18}" dt="2023-02-19T16:52:24.896" v="1235"/>
          <ac:inkMkLst>
            <pc:docMk/>
            <pc:sldMk cId="833823499" sldId="260"/>
            <ac:inkMk id="216" creationId="{BACD1BB7-D9FA-1101-7E8E-D891067EF88B}"/>
          </ac:inkMkLst>
        </pc:inkChg>
        <pc:inkChg chg="del mod">
          <ac:chgData name="Giuseppe Tomassetti" userId="602e5fa9-ac8c-4882-a6c6-5d2537fdee56" providerId="ADAL" clId="{03138F9B-D50E-2641-834A-7C65524A5D18}" dt="2023-02-19T16:52:24.896" v="1234"/>
          <ac:inkMkLst>
            <pc:docMk/>
            <pc:sldMk cId="833823499" sldId="260"/>
            <ac:inkMk id="217" creationId="{8417A3F6-2DA4-525C-FBAF-0A5292C40FC5}"/>
          </ac:inkMkLst>
        </pc:inkChg>
        <pc:inkChg chg="add del mod">
          <ac:chgData name="Giuseppe Tomassetti" userId="602e5fa9-ac8c-4882-a6c6-5d2537fdee56" providerId="ADAL" clId="{03138F9B-D50E-2641-834A-7C65524A5D18}" dt="2023-02-19T16:54:44.748" v="1325"/>
          <ac:inkMkLst>
            <pc:docMk/>
            <pc:sldMk cId="833823499" sldId="260"/>
            <ac:inkMk id="219" creationId="{C0476C0F-FB43-24AA-16EB-233198333412}"/>
          </ac:inkMkLst>
        </pc:inkChg>
        <pc:inkChg chg="mod">
          <ac:chgData name="Giuseppe Tomassetti" userId="602e5fa9-ac8c-4882-a6c6-5d2537fdee56" providerId="ADAL" clId="{03138F9B-D50E-2641-834A-7C65524A5D18}" dt="2023-02-19T16:54:44.748" v="1325"/>
          <ac:inkMkLst>
            <pc:docMk/>
            <pc:sldMk cId="833823499" sldId="260"/>
            <ac:inkMk id="220" creationId="{857F07F2-66E4-3C1D-BFF4-C8CC0AA57A25}"/>
          </ac:inkMkLst>
        </pc:inkChg>
        <pc:inkChg chg="del mod">
          <ac:chgData name="Giuseppe Tomassetti" userId="602e5fa9-ac8c-4882-a6c6-5d2537fdee56" providerId="ADAL" clId="{03138F9B-D50E-2641-834A-7C65524A5D18}" dt="2023-02-19T16:52:08.868" v="1216"/>
          <ac:inkMkLst>
            <pc:docMk/>
            <pc:sldMk cId="833823499" sldId="260"/>
            <ac:inkMk id="221" creationId="{E931F1D2-A150-B8C4-BABA-E4A1620B2B6B}"/>
          </ac:inkMkLst>
        </pc:inkChg>
        <pc:inkChg chg="del mod">
          <ac:chgData name="Giuseppe Tomassetti" userId="602e5fa9-ac8c-4882-a6c6-5d2537fdee56" providerId="ADAL" clId="{03138F9B-D50E-2641-834A-7C65524A5D18}" dt="2023-02-19T16:52:08.868" v="1218"/>
          <ac:inkMkLst>
            <pc:docMk/>
            <pc:sldMk cId="833823499" sldId="260"/>
            <ac:inkMk id="222" creationId="{5D481051-3362-C126-B45E-3657CC1DC789}"/>
          </ac:inkMkLst>
        </pc:inkChg>
        <pc:inkChg chg="del mod">
          <ac:chgData name="Giuseppe Tomassetti" userId="602e5fa9-ac8c-4882-a6c6-5d2537fdee56" providerId="ADAL" clId="{03138F9B-D50E-2641-834A-7C65524A5D18}" dt="2023-02-19T16:52:08.868" v="1217"/>
          <ac:inkMkLst>
            <pc:docMk/>
            <pc:sldMk cId="833823499" sldId="260"/>
            <ac:inkMk id="223" creationId="{6A241747-3F80-824B-3B9D-DECCBA9B9C0A}"/>
          </ac:inkMkLst>
        </pc:inkChg>
        <pc:inkChg chg="add del mod">
          <ac:chgData name="Giuseppe Tomassetti" userId="602e5fa9-ac8c-4882-a6c6-5d2537fdee56" providerId="ADAL" clId="{03138F9B-D50E-2641-834A-7C65524A5D18}" dt="2023-02-19T16:54:34.033" v="1318"/>
          <ac:inkMkLst>
            <pc:docMk/>
            <pc:sldMk cId="833823499" sldId="260"/>
            <ac:inkMk id="224" creationId="{AD5B1292-DE5C-D4C3-E293-DF05B6831423}"/>
          </ac:inkMkLst>
        </pc:inkChg>
        <pc:inkChg chg="add del mod">
          <ac:chgData name="Giuseppe Tomassetti" userId="602e5fa9-ac8c-4882-a6c6-5d2537fdee56" providerId="ADAL" clId="{03138F9B-D50E-2641-834A-7C65524A5D18}" dt="2023-02-19T16:54:48.994" v="1332"/>
          <ac:inkMkLst>
            <pc:docMk/>
            <pc:sldMk cId="833823499" sldId="260"/>
            <ac:inkMk id="225" creationId="{D4BD7881-3D54-70CA-FE1B-1CFCA29C3F88}"/>
          </ac:inkMkLst>
        </pc:inkChg>
        <pc:inkChg chg="add del mod">
          <ac:chgData name="Giuseppe Tomassetti" userId="602e5fa9-ac8c-4882-a6c6-5d2537fdee56" providerId="ADAL" clId="{03138F9B-D50E-2641-834A-7C65524A5D18}" dt="2023-02-19T16:54:25.186" v="1302"/>
          <ac:inkMkLst>
            <pc:docMk/>
            <pc:sldMk cId="833823499" sldId="260"/>
            <ac:inkMk id="226" creationId="{46C210BB-FE1C-658F-1B51-5386CC694E87}"/>
          </ac:inkMkLst>
        </pc:inkChg>
        <pc:inkChg chg="del mod">
          <ac:chgData name="Giuseppe Tomassetti" userId="602e5fa9-ac8c-4882-a6c6-5d2537fdee56" providerId="ADAL" clId="{03138F9B-D50E-2641-834A-7C65524A5D18}" dt="2023-02-19T16:54:33.726" v="1317"/>
          <ac:inkMkLst>
            <pc:docMk/>
            <pc:sldMk cId="833823499" sldId="260"/>
            <ac:inkMk id="228" creationId="{9A997CC9-0717-801C-77F5-FC110F791479}"/>
          </ac:inkMkLst>
        </pc:inkChg>
        <pc:inkChg chg="del mod">
          <ac:chgData name="Giuseppe Tomassetti" userId="602e5fa9-ac8c-4882-a6c6-5d2537fdee56" providerId="ADAL" clId="{03138F9B-D50E-2641-834A-7C65524A5D18}" dt="2023-02-19T16:54:33.230" v="1316"/>
          <ac:inkMkLst>
            <pc:docMk/>
            <pc:sldMk cId="833823499" sldId="260"/>
            <ac:inkMk id="229" creationId="{75145C92-E7E4-A870-F54F-F7B131026FAB}"/>
          </ac:inkMkLst>
        </pc:inkChg>
        <pc:inkChg chg="del mod">
          <ac:chgData name="Giuseppe Tomassetti" userId="602e5fa9-ac8c-4882-a6c6-5d2537fdee56" providerId="ADAL" clId="{03138F9B-D50E-2641-834A-7C65524A5D18}" dt="2023-02-19T16:54:33.229" v="1315"/>
          <ac:inkMkLst>
            <pc:docMk/>
            <pc:sldMk cId="833823499" sldId="260"/>
            <ac:inkMk id="230" creationId="{041A8D8F-464C-1C1A-FEC2-AA2EE7199F45}"/>
          </ac:inkMkLst>
        </pc:inkChg>
        <pc:inkChg chg="del mod">
          <ac:chgData name="Giuseppe Tomassetti" userId="602e5fa9-ac8c-4882-a6c6-5d2537fdee56" providerId="ADAL" clId="{03138F9B-D50E-2641-834A-7C65524A5D18}" dt="2023-02-19T16:54:47.565" v="1327"/>
          <ac:inkMkLst>
            <pc:docMk/>
            <pc:sldMk cId="833823499" sldId="260"/>
            <ac:inkMk id="232" creationId="{11A74C1F-BD70-8903-E982-3CCBBC27EC35}"/>
          </ac:inkMkLst>
        </pc:inkChg>
        <pc:inkChg chg="del mod">
          <ac:chgData name="Giuseppe Tomassetti" userId="602e5fa9-ac8c-4882-a6c6-5d2537fdee56" providerId="ADAL" clId="{03138F9B-D50E-2641-834A-7C65524A5D18}" dt="2023-02-19T16:54:47.565" v="1328"/>
          <ac:inkMkLst>
            <pc:docMk/>
            <pc:sldMk cId="833823499" sldId="260"/>
            <ac:inkMk id="233" creationId="{1D957743-495E-AC65-2023-32E600ECC8D4}"/>
          </ac:inkMkLst>
        </pc:inkChg>
        <pc:inkChg chg="del mod">
          <ac:chgData name="Giuseppe Tomassetti" userId="602e5fa9-ac8c-4882-a6c6-5d2537fdee56" providerId="ADAL" clId="{03138F9B-D50E-2641-834A-7C65524A5D18}" dt="2023-02-19T16:54:48.618" v="1331"/>
          <ac:inkMkLst>
            <pc:docMk/>
            <pc:sldMk cId="833823499" sldId="260"/>
            <ac:inkMk id="234" creationId="{1C893A3E-A9D8-9D3A-EFA8-3D6CB6BAB009}"/>
          </ac:inkMkLst>
        </pc:inkChg>
        <pc:inkChg chg="del mod">
          <ac:chgData name="Giuseppe Tomassetti" userId="602e5fa9-ac8c-4882-a6c6-5d2537fdee56" providerId="ADAL" clId="{03138F9B-D50E-2641-834A-7C65524A5D18}" dt="2023-02-19T16:54:48.617" v="1330"/>
          <ac:inkMkLst>
            <pc:docMk/>
            <pc:sldMk cId="833823499" sldId="260"/>
            <ac:inkMk id="235" creationId="{7456E27D-D643-6389-4E8C-00576FFB455D}"/>
          </ac:inkMkLst>
        </pc:inkChg>
        <pc:inkChg chg="del mod">
          <ac:chgData name="Giuseppe Tomassetti" userId="602e5fa9-ac8c-4882-a6c6-5d2537fdee56" providerId="ADAL" clId="{03138F9B-D50E-2641-834A-7C65524A5D18}" dt="2023-02-19T16:54:48.254" v="1329"/>
          <ac:inkMkLst>
            <pc:docMk/>
            <pc:sldMk cId="833823499" sldId="260"/>
            <ac:inkMk id="236" creationId="{6DC03422-ACB4-6342-DF3E-9728BD01B898}"/>
          </ac:inkMkLst>
        </pc:inkChg>
        <pc:inkChg chg="del mod">
          <ac:chgData name="Giuseppe Tomassetti" userId="602e5fa9-ac8c-4882-a6c6-5d2537fdee56" providerId="ADAL" clId="{03138F9B-D50E-2641-834A-7C65524A5D18}" dt="2023-02-19T16:54:25.571" v="1304"/>
          <ac:inkMkLst>
            <pc:docMk/>
            <pc:sldMk cId="833823499" sldId="260"/>
            <ac:inkMk id="238" creationId="{72249B49-66B4-402D-C340-54BE8940EF37}"/>
          </ac:inkMkLst>
        </pc:inkChg>
        <pc:inkChg chg="del mod">
          <ac:chgData name="Giuseppe Tomassetti" userId="602e5fa9-ac8c-4882-a6c6-5d2537fdee56" providerId="ADAL" clId="{03138F9B-D50E-2641-834A-7C65524A5D18}" dt="2023-02-19T16:54:25.571" v="1303"/>
          <ac:inkMkLst>
            <pc:docMk/>
            <pc:sldMk cId="833823499" sldId="260"/>
            <ac:inkMk id="239" creationId="{1FA5E321-6BB4-5CA1-8F9B-036919F85D52}"/>
          </ac:inkMkLst>
        </pc:inkChg>
        <pc:inkChg chg="del mod">
          <ac:chgData name="Giuseppe Tomassetti" userId="602e5fa9-ac8c-4882-a6c6-5d2537fdee56" providerId="ADAL" clId="{03138F9B-D50E-2641-834A-7C65524A5D18}" dt="2023-02-19T16:54:25.571" v="1305"/>
          <ac:inkMkLst>
            <pc:docMk/>
            <pc:sldMk cId="833823499" sldId="260"/>
            <ac:inkMk id="240" creationId="{8677AE6A-8EAC-6D02-A524-91E851CCFA7C}"/>
          </ac:inkMkLst>
        </pc:inkChg>
        <pc:inkChg chg="add del mod">
          <ac:chgData name="Giuseppe Tomassetti" userId="602e5fa9-ac8c-4882-a6c6-5d2537fdee56" providerId="ADAL" clId="{03138F9B-D50E-2641-834A-7C65524A5D18}" dt="2023-02-19T16:54:20.018" v="1300"/>
          <ac:inkMkLst>
            <pc:docMk/>
            <pc:sldMk cId="833823499" sldId="260"/>
            <ac:inkMk id="241" creationId="{D363C5D3-9661-C383-2359-E8366ABF7874}"/>
          </ac:inkMkLst>
        </pc:inkChg>
        <pc:inkChg chg="del mod">
          <ac:chgData name="Giuseppe Tomassetti" userId="602e5fa9-ac8c-4882-a6c6-5d2537fdee56" providerId="ADAL" clId="{03138F9B-D50E-2641-834A-7C65524A5D18}" dt="2023-02-19T16:54:31.872" v="1313"/>
          <ac:inkMkLst>
            <pc:docMk/>
            <pc:sldMk cId="833823499" sldId="260"/>
            <ac:inkMk id="243" creationId="{9B462C70-F88B-4BDF-0AD4-D020B4BB00C4}"/>
          </ac:inkMkLst>
        </pc:inkChg>
        <pc:inkChg chg="del mod">
          <ac:chgData name="Giuseppe Tomassetti" userId="602e5fa9-ac8c-4882-a6c6-5d2537fdee56" providerId="ADAL" clId="{03138F9B-D50E-2641-834A-7C65524A5D18}" dt="2023-02-19T16:54:30.849" v="1312"/>
          <ac:inkMkLst>
            <pc:docMk/>
            <pc:sldMk cId="833823499" sldId="260"/>
            <ac:inkMk id="244" creationId="{8F8C8456-4E36-1829-8716-4929E0594402}"/>
          </ac:inkMkLst>
        </pc:inkChg>
        <pc:inkChg chg="del mod">
          <ac:chgData name="Giuseppe Tomassetti" userId="602e5fa9-ac8c-4882-a6c6-5d2537fdee56" providerId="ADAL" clId="{03138F9B-D50E-2641-834A-7C65524A5D18}" dt="2023-02-19T16:54:32.462" v="1314"/>
          <ac:inkMkLst>
            <pc:docMk/>
            <pc:sldMk cId="833823499" sldId="260"/>
            <ac:inkMk id="245" creationId="{388A1B25-0811-6081-73C3-FD58E3C44F31}"/>
          </ac:inkMkLst>
        </pc:inkChg>
        <pc:inkChg chg="add del mod">
          <ac:chgData name="Giuseppe Tomassetti" userId="602e5fa9-ac8c-4882-a6c6-5d2537fdee56" providerId="ADAL" clId="{03138F9B-D50E-2641-834A-7C65524A5D18}" dt="2023-02-19T16:54:46.562" v="1326"/>
          <ac:inkMkLst>
            <pc:docMk/>
            <pc:sldMk cId="833823499" sldId="260"/>
            <ac:inkMk id="247" creationId="{7A5CEAD7-0798-A2F8-7AF5-D4F0B85ECF9E}"/>
          </ac:inkMkLst>
        </pc:inkChg>
        <pc:inkChg chg="del mod">
          <ac:chgData name="Giuseppe Tomassetti" userId="602e5fa9-ac8c-4882-a6c6-5d2537fdee56" providerId="ADAL" clId="{03138F9B-D50E-2641-834A-7C65524A5D18}" dt="2023-02-19T16:54:40.936" v="1321"/>
          <ac:inkMkLst>
            <pc:docMk/>
            <pc:sldMk cId="833823499" sldId="260"/>
            <ac:inkMk id="248" creationId="{282DD7C3-054B-77D6-515A-C93FE364FE7B}"/>
          </ac:inkMkLst>
        </pc:inkChg>
        <pc:inkChg chg="del mod">
          <ac:chgData name="Giuseppe Tomassetti" userId="602e5fa9-ac8c-4882-a6c6-5d2537fdee56" providerId="ADAL" clId="{03138F9B-D50E-2641-834A-7C65524A5D18}" dt="2023-02-19T16:54:40.936" v="1320"/>
          <ac:inkMkLst>
            <pc:docMk/>
            <pc:sldMk cId="833823499" sldId="260"/>
            <ac:inkMk id="249" creationId="{6487AA77-A03D-7453-8563-743EE39A6C52}"/>
          </ac:inkMkLst>
        </pc:inkChg>
        <pc:inkChg chg="del mod">
          <ac:chgData name="Giuseppe Tomassetti" userId="602e5fa9-ac8c-4882-a6c6-5d2537fdee56" providerId="ADAL" clId="{03138F9B-D50E-2641-834A-7C65524A5D18}" dt="2023-02-19T16:54:40.936" v="1319"/>
          <ac:inkMkLst>
            <pc:docMk/>
            <pc:sldMk cId="833823499" sldId="260"/>
            <ac:inkMk id="250" creationId="{FB7319B1-5FA0-382E-46A3-DFA28CA01491}"/>
          </ac:inkMkLst>
        </pc:inkChg>
        <pc:inkChg chg="del mod">
          <ac:chgData name="Giuseppe Tomassetti" userId="602e5fa9-ac8c-4882-a6c6-5d2537fdee56" providerId="ADAL" clId="{03138F9B-D50E-2641-834A-7C65524A5D18}" dt="2023-02-19T16:54:40.937" v="1322"/>
          <ac:inkMkLst>
            <pc:docMk/>
            <pc:sldMk cId="833823499" sldId="260"/>
            <ac:inkMk id="251" creationId="{A028115A-7DA0-16F6-E2DA-689230220006}"/>
          </ac:inkMkLst>
        </pc:inkChg>
        <pc:inkChg chg="mod">
          <ac:chgData name="Giuseppe Tomassetti" userId="602e5fa9-ac8c-4882-a6c6-5d2537fdee56" providerId="ADAL" clId="{03138F9B-D50E-2641-834A-7C65524A5D18}" dt="2023-02-19T16:54:27.823" v="1311"/>
          <ac:inkMkLst>
            <pc:docMk/>
            <pc:sldMk cId="833823499" sldId="260"/>
            <ac:inkMk id="253" creationId="{555D4C5D-6F68-030F-171D-2001D235F9DC}"/>
          </ac:inkMkLst>
        </pc:inkChg>
        <pc:inkChg chg="del mod">
          <ac:chgData name="Giuseppe Tomassetti" userId="602e5fa9-ac8c-4882-a6c6-5d2537fdee56" providerId="ADAL" clId="{03138F9B-D50E-2641-834A-7C65524A5D18}" dt="2023-02-19T16:54:27.823" v="1311"/>
          <ac:inkMkLst>
            <pc:docMk/>
            <pc:sldMk cId="833823499" sldId="260"/>
            <ac:inkMk id="254" creationId="{B67C0C63-CB6E-961F-84DF-179EF9AEB024}"/>
          </ac:inkMkLst>
        </pc:inkChg>
        <pc:inkChg chg="del mod">
          <ac:chgData name="Giuseppe Tomassetti" userId="602e5fa9-ac8c-4882-a6c6-5d2537fdee56" providerId="ADAL" clId="{03138F9B-D50E-2641-834A-7C65524A5D18}" dt="2023-02-19T16:54:26.251" v="1306"/>
          <ac:inkMkLst>
            <pc:docMk/>
            <pc:sldMk cId="833823499" sldId="260"/>
            <ac:inkMk id="256" creationId="{68B5D6BD-9D93-CCE3-85F0-28B2C69AF88B}"/>
          </ac:inkMkLst>
        </pc:inkChg>
        <pc:inkChg chg="del mod">
          <ac:chgData name="Giuseppe Tomassetti" userId="602e5fa9-ac8c-4882-a6c6-5d2537fdee56" providerId="ADAL" clId="{03138F9B-D50E-2641-834A-7C65524A5D18}" dt="2023-02-19T16:54:26.251" v="1307"/>
          <ac:inkMkLst>
            <pc:docMk/>
            <pc:sldMk cId="833823499" sldId="260"/>
            <ac:inkMk id="257" creationId="{2D8A42EC-CAE4-53CD-18D8-1BC4692D109E}"/>
          </ac:inkMkLst>
        </pc:inkChg>
        <pc:inkChg chg="del mod">
          <ac:chgData name="Giuseppe Tomassetti" userId="602e5fa9-ac8c-4882-a6c6-5d2537fdee56" providerId="ADAL" clId="{03138F9B-D50E-2641-834A-7C65524A5D18}" dt="2023-02-19T16:54:18.326" v="1299"/>
          <ac:inkMkLst>
            <pc:docMk/>
            <pc:sldMk cId="833823499" sldId="260"/>
            <ac:inkMk id="259" creationId="{43C66291-A6B0-838C-17DD-332A5CBDB70A}"/>
          </ac:inkMkLst>
        </pc:inkChg>
        <pc:inkChg chg="del mod">
          <ac:chgData name="Giuseppe Tomassetti" userId="602e5fa9-ac8c-4882-a6c6-5d2537fdee56" providerId="ADAL" clId="{03138F9B-D50E-2641-834A-7C65524A5D18}" dt="2023-02-19T16:54:26.861" v="1310"/>
          <ac:inkMkLst>
            <pc:docMk/>
            <pc:sldMk cId="833823499" sldId="260"/>
            <ac:inkMk id="260" creationId="{BDE92B48-D515-5E53-7FF1-125194B6B80D}"/>
          </ac:inkMkLst>
        </pc:inkChg>
        <pc:inkChg chg="add del mod">
          <ac:chgData name="Giuseppe Tomassetti" userId="602e5fa9-ac8c-4882-a6c6-5d2537fdee56" providerId="ADAL" clId="{03138F9B-D50E-2641-834A-7C65524A5D18}" dt="2023-02-19T16:54:26.860" v="1308"/>
          <ac:inkMkLst>
            <pc:docMk/>
            <pc:sldMk cId="833823499" sldId="260"/>
            <ac:inkMk id="261" creationId="{B3F23F6A-EFA7-1857-FFC7-188EEA29C0C4}"/>
          </ac:inkMkLst>
        </pc:inkChg>
        <pc:inkChg chg="add del mod">
          <ac:chgData name="Giuseppe Tomassetti" userId="602e5fa9-ac8c-4882-a6c6-5d2537fdee56" providerId="ADAL" clId="{03138F9B-D50E-2641-834A-7C65524A5D18}" dt="2023-02-19T16:54:26.860" v="1309"/>
          <ac:inkMkLst>
            <pc:docMk/>
            <pc:sldMk cId="833823499" sldId="260"/>
            <ac:inkMk id="262" creationId="{0E85A2BF-A508-7FC4-DDEE-1C2755658BFB}"/>
          </ac:inkMkLst>
        </pc:inkChg>
        <pc:inkChg chg="add del mod">
          <ac:chgData name="Giuseppe Tomassetti" userId="602e5fa9-ac8c-4882-a6c6-5d2537fdee56" providerId="ADAL" clId="{03138F9B-D50E-2641-834A-7C65524A5D18}" dt="2023-02-19T16:54:23.038" v="1301"/>
          <ac:inkMkLst>
            <pc:docMk/>
            <pc:sldMk cId="833823499" sldId="260"/>
            <ac:inkMk id="263" creationId="{6F759C62-B4DD-2892-D227-8741204FA4CB}"/>
          </ac:inkMkLst>
        </pc:inkChg>
        <pc:inkChg chg="mod">
          <ac:chgData name="Giuseppe Tomassetti" userId="602e5fa9-ac8c-4882-a6c6-5d2537fdee56" providerId="ADAL" clId="{03138F9B-D50E-2641-834A-7C65524A5D18}" dt="2023-02-19T16:52:51.958" v="1238" actId="1076"/>
          <ac:inkMkLst>
            <pc:docMk/>
            <pc:sldMk cId="833823499" sldId="260"/>
            <ac:inkMk id="265" creationId="{5EB43EEC-157D-26E4-DDA6-F3944F805E30}"/>
          </ac:inkMkLst>
        </pc:inkChg>
        <pc:inkChg chg="mod">
          <ac:chgData name="Giuseppe Tomassetti" userId="602e5fa9-ac8c-4882-a6c6-5d2537fdee56" providerId="ADAL" clId="{03138F9B-D50E-2641-834A-7C65524A5D18}" dt="2023-02-19T16:52:51.958" v="1238" actId="1076"/>
          <ac:inkMkLst>
            <pc:docMk/>
            <pc:sldMk cId="833823499" sldId="260"/>
            <ac:inkMk id="266" creationId="{832839F4-161D-211E-EE2C-1755C82C8666}"/>
          </ac:inkMkLst>
        </pc:inkChg>
        <pc:inkChg chg="mod">
          <ac:chgData name="Giuseppe Tomassetti" userId="602e5fa9-ac8c-4882-a6c6-5d2537fdee56" providerId="ADAL" clId="{03138F9B-D50E-2641-834A-7C65524A5D18}" dt="2023-02-19T16:52:51.958" v="1238" actId="1076"/>
          <ac:inkMkLst>
            <pc:docMk/>
            <pc:sldMk cId="833823499" sldId="260"/>
            <ac:inkMk id="267" creationId="{AF7A4305-43F9-9CD2-820B-797149940010}"/>
          </ac:inkMkLst>
        </pc:inkChg>
        <pc:inkChg chg="add mod">
          <ac:chgData name="Giuseppe Tomassetti" userId="602e5fa9-ac8c-4882-a6c6-5d2537fdee56" providerId="ADAL" clId="{03138F9B-D50E-2641-834A-7C65524A5D18}" dt="2023-02-19T16:53:33.547" v="1243" actId="1076"/>
          <ac:inkMkLst>
            <pc:docMk/>
            <pc:sldMk cId="833823499" sldId="260"/>
            <ac:inkMk id="268" creationId="{AAF0586F-1655-A10E-83C4-1F3A4FF7E02D}"/>
          </ac:inkMkLst>
        </pc:inkChg>
        <pc:inkChg chg="add mod">
          <ac:chgData name="Giuseppe Tomassetti" userId="602e5fa9-ac8c-4882-a6c6-5d2537fdee56" providerId="ADAL" clId="{03138F9B-D50E-2641-834A-7C65524A5D18}" dt="2023-02-19T16:53:33.547" v="1243" actId="1076"/>
          <ac:inkMkLst>
            <pc:docMk/>
            <pc:sldMk cId="833823499" sldId="260"/>
            <ac:inkMk id="269" creationId="{CB36AEF8-832C-9549-E6C0-818A476112E3}"/>
          </ac:inkMkLst>
        </pc:inkChg>
        <pc:inkChg chg="add mod">
          <ac:chgData name="Giuseppe Tomassetti" userId="602e5fa9-ac8c-4882-a6c6-5d2537fdee56" providerId="ADAL" clId="{03138F9B-D50E-2641-834A-7C65524A5D18}" dt="2023-02-19T16:52:51.958" v="1238" actId="1076"/>
          <ac:inkMkLst>
            <pc:docMk/>
            <pc:sldMk cId="833823499" sldId="260"/>
            <ac:inkMk id="270" creationId="{FFE445A0-D00C-EED6-3322-CE29598B7A2C}"/>
          </ac:inkMkLst>
        </pc:inkChg>
        <pc:inkChg chg="add mod">
          <ac:chgData name="Giuseppe Tomassetti" userId="602e5fa9-ac8c-4882-a6c6-5d2537fdee56" providerId="ADAL" clId="{03138F9B-D50E-2641-834A-7C65524A5D18}" dt="2023-02-19T16:52:51.958" v="1238" actId="1076"/>
          <ac:inkMkLst>
            <pc:docMk/>
            <pc:sldMk cId="833823499" sldId="260"/>
            <ac:inkMk id="271" creationId="{D6C44027-14C8-2B71-6623-DF08C5D81EF0}"/>
          </ac:inkMkLst>
        </pc:inkChg>
        <pc:inkChg chg="add mod">
          <ac:chgData name="Giuseppe Tomassetti" userId="602e5fa9-ac8c-4882-a6c6-5d2537fdee56" providerId="ADAL" clId="{03138F9B-D50E-2641-834A-7C65524A5D18}" dt="2023-02-19T16:52:51.958" v="1238" actId="1076"/>
          <ac:inkMkLst>
            <pc:docMk/>
            <pc:sldMk cId="833823499" sldId="260"/>
            <ac:inkMk id="272" creationId="{EA66EA4C-563B-BB4F-C2B6-4B595FA33146}"/>
          </ac:inkMkLst>
        </pc:inkChg>
        <pc:inkChg chg="add mod">
          <ac:chgData name="Giuseppe Tomassetti" userId="602e5fa9-ac8c-4882-a6c6-5d2537fdee56" providerId="ADAL" clId="{03138F9B-D50E-2641-834A-7C65524A5D18}" dt="2023-02-19T16:53:33.547" v="1243" actId="1076"/>
          <ac:inkMkLst>
            <pc:docMk/>
            <pc:sldMk cId="833823499" sldId="260"/>
            <ac:inkMk id="274" creationId="{0804FD18-C922-73EB-0021-BFF3B15750BC}"/>
          </ac:inkMkLst>
        </pc:inkChg>
        <pc:inkChg chg="add mod">
          <ac:chgData name="Giuseppe Tomassetti" userId="602e5fa9-ac8c-4882-a6c6-5d2537fdee56" providerId="ADAL" clId="{03138F9B-D50E-2641-834A-7C65524A5D18}" dt="2023-02-19T16:52:51.958" v="1238" actId="1076"/>
          <ac:inkMkLst>
            <pc:docMk/>
            <pc:sldMk cId="833823499" sldId="260"/>
            <ac:inkMk id="275" creationId="{F167B429-5AA6-634E-CBD9-426A7927790C}"/>
          </ac:inkMkLst>
        </pc:inkChg>
        <pc:inkChg chg="add mod">
          <ac:chgData name="Giuseppe Tomassetti" userId="602e5fa9-ac8c-4882-a6c6-5d2537fdee56" providerId="ADAL" clId="{03138F9B-D50E-2641-834A-7C65524A5D18}" dt="2023-02-19T16:52:51.958" v="1238" actId="1076"/>
          <ac:inkMkLst>
            <pc:docMk/>
            <pc:sldMk cId="833823499" sldId="260"/>
            <ac:inkMk id="276" creationId="{1DECD012-C42D-22FF-EAC9-5A4744066406}"/>
          </ac:inkMkLst>
        </pc:inkChg>
        <pc:inkChg chg="add mod">
          <ac:chgData name="Giuseppe Tomassetti" userId="602e5fa9-ac8c-4882-a6c6-5d2537fdee56" providerId="ADAL" clId="{03138F9B-D50E-2641-834A-7C65524A5D18}" dt="2023-02-19T16:53:33.547" v="1243" actId="1076"/>
          <ac:inkMkLst>
            <pc:docMk/>
            <pc:sldMk cId="833823499" sldId="260"/>
            <ac:inkMk id="278" creationId="{26213C39-D443-BE49-D444-6A289B3A2027}"/>
          </ac:inkMkLst>
        </pc:inkChg>
        <pc:inkChg chg="add mod">
          <ac:chgData name="Giuseppe Tomassetti" userId="602e5fa9-ac8c-4882-a6c6-5d2537fdee56" providerId="ADAL" clId="{03138F9B-D50E-2641-834A-7C65524A5D18}" dt="2023-02-19T16:52:51.958" v="1238" actId="1076"/>
          <ac:inkMkLst>
            <pc:docMk/>
            <pc:sldMk cId="833823499" sldId="260"/>
            <ac:inkMk id="279" creationId="{95DA5764-02CF-A708-F3F7-C041268CD866}"/>
          </ac:inkMkLst>
        </pc:inkChg>
        <pc:inkChg chg="add mod">
          <ac:chgData name="Giuseppe Tomassetti" userId="602e5fa9-ac8c-4882-a6c6-5d2537fdee56" providerId="ADAL" clId="{03138F9B-D50E-2641-834A-7C65524A5D18}" dt="2023-02-19T16:52:51.958" v="1238" actId="1076"/>
          <ac:inkMkLst>
            <pc:docMk/>
            <pc:sldMk cId="833823499" sldId="260"/>
            <ac:inkMk id="281" creationId="{3B9A1B63-3E8E-1558-DFDF-8917CD08DA0A}"/>
          </ac:inkMkLst>
        </pc:inkChg>
        <pc:inkChg chg="add mod">
          <ac:chgData name="Giuseppe Tomassetti" userId="602e5fa9-ac8c-4882-a6c6-5d2537fdee56" providerId="ADAL" clId="{03138F9B-D50E-2641-834A-7C65524A5D18}" dt="2023-02-19T16:52:51.958" v="1238" actId="1076"/>
          <ac:inkMkLst>
            <pc:docMk/>
            <pc:sldMk cId="833823499" sldId="260"/>
            <ac:inkMk id="282" creationId="{88F7F187-9F93-2733-E888-D0A5375DD9E7}"/>
          </ac:inkMkLst>
        </pc:inkChg>
        <pc:inkChg chg="add mod">
          <ac:chgData name="Giuseppe Tomassetti" userId="602e5fa9-ac8c-4882-a6c6-5d2537fdee56" providerId="ADAL" clId="{03138F9B-D50E-2641-834A-7C65524A5D18}" dt="2023-02-19T16:52:51.958" v="1238" actId="1076"/>
          <ac:inkMkLst>
            <pc:docMk/>
            <pc:sldMk cId="833823499" sldId="260"/>
            <ac:inkMk id="283" creationId="{0B98147B-E33E-7E06-9640-7EE8E408005D}"/>
          </ac:inkMkLst>
        </pc:inkChg>
        <pc:inkChg chg="add mod">
          <ac:chgData name="Giuseppe Tomassetti" userId="602e5fa9-ac8c-4882-a6c6-5d2537fdee56" providerId="ADAL" clId="{03138F9B-D50E-2641-834A-7C65524A5D18}" dt="2023-02-19T16:52:51.958" v="1238" actId="1076"/>
          <ac:inkMkLst>
            <pc:docMk/>
            <pc:sldMk cId="833823499" sldId="260"/>
            <ac:inkMk id="285" creationId="{55138D32-7987-72C1-CF78-A37C865380B9}"/>
          </ac:inkMkLst>
        </pc:inkChg>
        <pc:inkChg chg="add mod">
          <ac:chgData name="Giuseppe Tomassetti" userId="602e5fa9-ac8c-4882-a6c6-5d2537fdee56" providerId="ADAL" clId="{03138F9B-D50E-2641-834A-7C65524A5D18}" dt="2023-02-19T16:52:51.958" v="1238" actId="1076"/>
          <ac:inkMkLst>
            <pc:docMk/>
            <pc:sldMk cId="833823499" sldId="260"/>
            <ac:inkMk id="286" creationId="{BB2DC9A2-7160-B4FC-BCAE-1CF2CDF73BB5}"/>
          </ac:inkMkLst>
        </pc:inkChg>
        <pc:inkChg chg="add mod">
          <ac:chgData name="Giuseppe Tomassetti" userId="602e5fa9-ac8c-4882-a6c6-5d2537fdee56" providerId="ADAL" clId="{03138F9B-D50E-2641-834A-7C65524A5D18}" dt="2023-02-19T16:52:51.958" v="1238" actId="1076"/>
          <ac:inkMkLst>
            <pc:docMk/>
            <pc:sldMk cId="833823499" sldId="260"/>
            <ac:inkMk id="288" creationId="{383BE556-73B0-3376-22F0-595646839F80}"/>
          </ac:inkMkLst>
        </pc:inkChg>
        <pc:inkChg chg="add mod">
          <ac:chgData name="Giuseppe Tomassetti" userId="602e5fa9-ac8c-4882-a6c6-5d2537fdee56" providerId="ADAL" clId="{03138F9B-D50E-2641-834A-7C65524A5D18}" dt="2023-02-19T16:52:51.958" v="1238" actId="1076"/>
          <ac:inkMkLst>
            <pc:docMk/>
            <pc:sldMk cId="833823499" sldId="260"/>
            <ac:inkMk id="290" creationId="{84BA1F3F-B91D-7B26-67B5-021CA7309A27}"/>
          </ac:inkMkLst>
        </pc:inkChg>
        <pc:inkChg chg="add mod">
          <ac:chgData name="Giuseppe Tomassetti" userId="602e5fa9-ac8c-4882-a6c6-5d2537fdee56" providerId="ADAL" clId="{03138F9B-D50E-2641-834A-7C65524A5D18}" dt="2023-02-19T16:52:51.958" v="1238" actId="1076"/>
          <ac:inkMkLst>
            <pc:docMk/>
            <pc:sldMk cId="833823499" sldId="260"/>
            <ac:inkMk id="291" creationId="{275625C5-618D-2168-A708-5B7C7F9C9AB3}"/>
          </ac:inkMkLst>
        </pc:inkChg>
        <pc:inkChg chg="add mod">
          <ac:chgData name="Giuseppe Tomassetti" userId="602e5fa9-ac8c-4882-a6c6-5d2537fdee56" providerId="ADAL" clId="{03138F9B-D50E-2641-834A-7C65524A5D18}" dt="2023-02-19T16:52:51.958" v="1238" actId="1076"/>
          <ac:inkMkLst>
            <pc:docMk/>
            <pc:sldMk cId="833823499" sldId="260"/>
            <ac:inkMk id="292" creationId="{F56EC128-05C6-5E40-51CE-E2468AA242EC}"/>
          </ac:inkMkLst>
        </pc:inkChg>
        <pc:inkChg chg="add mod">
          <ac:chgData name="Giuseppe Tomassetti" userId="602e5fa9-ac8c-4882-a6c6-5d2537fdee56" providerId="ADAL" clId="{03138F9B-D50E-2641-834A-7C65524A5D18}" dt="2023-02-19T16:52:51.958" v="1238" actId="1076"/>
          <ac:inkMkLst>
            <pc:docMk/>
            <pc:sldMk cId="833823499" sldId="260"/>
            <ac:inkMk id="293" creationId="{357785B7-3792-B860-F8B9-BC854292BC13}"/>
          </ac:inkMkLst>
        </pc:inkChg>
        <pc:inkChg chg="add mod">
          <ac:chgData name="Giuseppe Tomassetti" userId="602e5fa9-ac8c-4882-a6c6-5d2537fdee56" providerId="ADAL" clId="{03138F9B-D50E-2641-834A-7C65524A5D18}" dt="2023-02-19T16:52:51.958" v="1238" actId="1076"/>
          <ac:inkMkLst>
            <pc:docMk/>
            <pc:sldMk cId="833823499" sldId="260"/>
            <ac:inkMk id="294" creationId="{E124EBD7-71B7-0995-30B1-AA60BBB34334}"/>
          </ac:inkMkLst>
        </pc:inkChg>
        <pc:inkChg chg="add mod">
          <ac:chgData name="Giuseppe Tomassetti" userId="602e5fa9-ac8c-4882-a6c6-5d2537fdee56" providerId="ADAL" clId="{03138F9B-D50E-2641-834A-7C65524A5D18}" dt="2023-02-19T16:54:12.617" v="1298"/>
          <ac:inkMkLst>
            <pc:docMk/>
            <pc:sldMk cId="833823499" sldId="260"/>
            <ac:inkMk id="297" creationId="{51495972-2165-D4C3-2C60-3834388F3D27}"/>
          </ac:inkMkLst>
        </pc:inkChg>
        <pc:inkChg chg="add mod">
          <ac:chgData name="Giuseppe Tomassetti" userId="602e5fa9-ac8c-4882-a6c6-5d2537fdee56" providerId="ADAL" clId="{03138F9B-D50E-2641-834A-7C65524A5D18}" dt="2023-02-19T16:54:12.617" v="1298"/>
          <ac:inkMkLst>
            <pc:docMk/>
            <pc:sldMk cId="833823499" sldId="260"/>
            <ac:inkMk id="298" creationId="{52BFE8F5-3C85-5DEF-BD51-78D59E567457}"/>
          </ac:inkMkLst>
        </pc:inkChg>
        <pc:inkChg chg="add del mod">
          <ac:chgData name="Giuseppe Tomassetti" userId="602e5fa9-ac8c-4882-a6c6-5d2537fdee56" providerId="ADAL" clId="{03138F9B-D50E-2641-834A-7C65524A5D18}" dt="2023-02-19T16:53:44.838" v="1258"/>
          <ac:inkMkLst>
            <pc:docMk/>
            <pc:sldMk cId="833823499" sldId="260"/>
            <ac:inkMk id="299" creationId="{733F371C-E64E-AB17-1900-127834C0C85E}"/>
          </ac:inkMkLst>
        </pc:inkChg>
        <pc:inkChg chg="add del mod">
          <ac:chgData name="Giuseppe Tomassetti" userId="602e5fa9-ac8c-4882-a6c6-5d2537fdee56" providerId="ADAL" clId="{03138F9B-D50E-2641-834A-7C65524A5D18}" dt="2023-02-19T16:53:44.837" v="1256"/>
          <ac:inkMkLst>
            <pc:docMk/>
            <pc:sldMk cId="833823499" sldId="260"/>
            <ac:inkMk id="300" creationId="{5B6B8505-26CE-DB90-688C-6C2E7A122188}"/>
          </ac:inkMkLst>
        </pc:inkChg>
        <pc:inkChg chg="add del mod">
          <ac:chgData name="Giuseppe Tomassetti" userId="602e5fa9-ac8c-4882-a6c6-5d2537fdee56" providerId="ADAL" clId="{03138F9B-D50E-2641-834A-7C65524A5D18}" dt="2023-02-19T16:53:44.837" v="1254"/>
          <ac:inkMkLst>
            <pc:docMk/>
            <pc:sldMk cId="833823499" sldId="260"/>
            <ac:inkMk id="301" creationId="{903F7B99-B762-E729-8893-613887997B35}"/>
          </ac:inkMkLst>
        </pc:inkChg>
        <pc:inkChg chg="add del mod">
          <ac:chgData name="Giuseppe Tomassetti" userId="602e5fa9-ac8c-4882-a6c6-5d2537fdee56" providerId="ADAL" clId="{03138F9B-D50E-2641-834A-7C65524A5D18}" dt="2023-02-19T16:53:44.837" v="1255"/>
          <ac:inkMkLst>
            <pc:docMk/>
            <pc:sldMk cId="833823499" sldId="260"/>
            <ac:inkMk id="302" creationId="{FDE5F0E2-B0A9-E713-0CBE-9596FD0EDBB8}"/>
          </ac:inkMkLst>
        </pc:inkChg>
        <pc:inkChg chg="add del mod">
          <ac:chgData name="Giuseppe Tomassetti" userId="602e5fa9-ac8c-4882-a6c6-5d2537fdee56" providerId="ADAL" clId="{03138F9B-D50E-2641-834A-7C65524A5D18}" dt="2023-02-19T16:53:44.837" v="1257"/>
          <ac:inkMkLst>
            <pc:docMk/>
            <pc:sldMk cId="833823499" sldId="260"/>
            <ac:inkMk id="303" creationId="{D148034C-98D4-A8E0-AB2A-2F801EBDB4AA}"/>
          </ac:inkMkLst>
        </pc:inkChg>
        <pc:inkChg chg="add mod">
          <ac:chgData name="Giuseppe Tomassetti" userId="602e5fa9-ac8c-4882-a6c6-5d2537fdee56" providerId="ADAL" clId="{03138F9B-D50E-2641-834A-7C65524A5D18}" dt="2023-02-19T16:54:12.617" v="1298"/>
          <ac:inkMkLst>
            <pc:docMk/>
            <pc:sldMk cId="833823499" sldId="260"/>
            <ac:inkMk id="305" creationId="{EE12ABB1-1530-771B-D74E-D0563380784A}"/>
          </ac:inkMkLst>
        </pc:inkChg>
        <pc:inkChg chg="add mod">
          <ac:chgData name="Giuseppe Tomassetti" userId="602e5fa9-ac8c-4882-a6c6-5d2537fdee56" providerId="ADAL" clId="{03138F9B-D50E-2641-834A-7C65524A5D18}" dt="2023-02-19T16:54:12.617" v="1298"/>
          <ac:inkMkLst>
            <pc:docMk/>
            <pc:sldMk cId="833823499" sldId="260"/>
            <ac:inkMk id="306" creationId="{B69B43F2-8C19-311E-E606-EDB4B04BF40F}"/>
          </ac:inkMkLst>
        </pc:inkChg>
        <pc:inkChg chg="add mod">
          <ac:chgData name="Giuseppe Tomassetti" userId="602e5fa9-ac8c-4882-a6c6-5d2537fdee56" providerId="ADAL" clId="{03138F9B-D50E-2641-834A-7C65524A5D18}" dt="2023-02-19T16:54:12.617" v="1298"/>
          <ac:inkMkLst>
            <pc:docMk/>
            <pc:sldMk cId="833823499" sldId="260"/>
            <ac:inkMk id="307" creationId="{113C6309-13D8-A87F-683D-011BA44D3893}"/>
          </ac:inkMkLst>
        </pc:inkChg>
        <pc:inkChg chg="add mod">
          <ac:chgData name="Giuseppe Tomassetti" userId="602e5fa9-ac8c-4882-a6c6-5d2537fdee56" providerId="ADAL" clId="{03138F9B-D50E-2641-834A-7C65524A5D18}" dt="2023-02-19T16:54:12.617" v="1298"/>
          <ac:inkMkLst>
            <pc:docMk/>
            <pc:sldMk cId="833823499" sldId="260"/>
            <ac:inkMk id="308" creationId="{40A70E41-6A6E-5B1C-6A0A-7C685EEBD469}"/>
          </ac:inkMkLst>
        </pc:inkChg>
        <pc:inkChg chg="add mod">
          <ac:chgData name="Giuseppe Tomassetti" userId="602e5fa9-ac8c-4882-a6c6-5d2537fdee56" providerId="ADAL" clId="{03138F9B-D50E-2641-834A-7C65524A5D18}" dt="2023-02-19T16:54:12.617" v="1298"/>
          <ac:inkMkLst>
            <pc:docMk/>
            <pc:sldMk cId="833823499" sldId="260"/>
            <ac:inkMk id="309" creationId="{7B4B4CFE-B75A-B479-6DC2-85185B59FF05}"/>
          </ac:inkMkLst>
        </pc:inkChg>
        <pc:inkChg chg="add mod">
          <ac:chgData name="Giuseppe Tomassetti" userId="602e5fa9-ac8c-4882-a6c6-5d2537fdee56" providerId="ADAL" clId="{03138F9B-D50E-2641-834A-7C65524A5D18}" dt="2023-02-19T16:54:12.617" v="1298"/>
          <ac:inkMkLst>
            <pc:docMk/>
            <pc:sldMk cId="833823499" sldId="260"/>
            <ac:inkMk id="310" creationId="{20E29FD9-8E7E-B651-15F8-4F8215771498}"/>
          </ac:inkMkLst>
        </pc:inkChg>
        <pc:inkChg chg="add mod">
          <ac:chgData name="Giuseppe Tomassetti" userId="602e5fa9-ac8c-4882-a6c6-5d2537fdee56" providerId="ADAL" clId="{03138F9B-D50E-2641-834A-7C65524A5D18}" dt="2023-02-19T16:54:12.617" v="1298"/>
          <ac:inkMkLst>
            <pc:docMk/>
            <pc:sldMk cId="833823499" sldId="260"/>
            <ac:inkMk id="311" creationId="{FE726FE4-24A3-EAE6-B710-BFB000BBD22C}"/>
          </ac:inkMkLst>
        </pc:inkChg>
        <pc:inkChg chg="add mod">
          <ac:chgData name="Giuseppe Tomassetti" userId="602e5fa9-ac8c-4882-a6c6-5d2537fdee56" providerId="ADAL" clId="{03138F9B-D50E-2641-834A-7C65524A5D18}" dt="2023-02-19T16:54:12.617" v="1298"/>
          <ac:inkMkLst>
            <pc:docMk/>
            <pc:sldMk cId="833823499" sldId="260"/>
            <ac:inkMk id="312" creationId="{76499630-68E3-0C14-4C86-E68A7C409917}"/>
          </ac:inkMkLst>
        </pc:inkChg>
        <pc:inkChg chg="add mod">
          <ac:chgData name="Giuseppe Tomassetti" userId="602e5fa9-ac8c-4882-a6c6-5d2537fdee56" providerId="ADAL" clId="{03138F9B-D50E-2641-834A-7C65524A5D18}" dt="2023-02-19T16:54:12.617" v="1298"/>
          <ac:inkMkLst>
            <pc:docMk/>
            <pc:sldMk cId="833823499" sldId="260"/>
            <ac:inkMk id="313" creationId="{9739A548-B202-60EE-A320-E3C4A9F6283B}"/>
          </ac:inkMkLst>
        </pc:inkChg>
        <pc:inkChg chg="add mod">
          <ac:chgData name="Giuseppe Tomassetti" userId="602e5fa9-ac8c-4882-a6c6-5d2537fdee56" providerId="ADAL" clId="{03138F9B-D50E-2641-834A-7C65524A5D18}" dt="2023-02-19T16:54:12.617" v="1298"/>
          <ac:inkMkLst>
            <pc:docMk/>
            <pc:sldMk cId="833823499" sldId="260"/>
            <ac:inkMk id="314" creationId="{1EEB8B41-9407-F1AC-A19E-377259D9D6A8}"/>
          </ac:inkMkLst>
        </pc:inkChg>
        <pc:inkChg chg="add mod">
          <ac:chgData name="Giuseppe Tomassetti" userId="602e5fa9-ac8c-4882-a6c6-5d2537fdee56" providerId="ADAL" clId="{03138F9B-D50E-2641-834A-7C65524A5D18}" dt="2023-02-19T16:54:12.617" v="1298"/>
          <ac:inkMkLst>
            <pc:docMk/>
            <pc:sldMk cId="833823499" sldId="260"/>
            <ac:inkMk id="315" creationId="{EB050B8C-5193-7581-82E4-9193793D439E}"/>
          </ac:inkMkLst>
        </pc:inkChg>
        <pc:inkChg chg="add mod">
          <ac:chgData name="Giuseppe Tomassetti" userId="602e5fa9-ac8c-4882-a6c6-5d2537fdee56" providerId="ADAL" clId="{03138F9B-D50E-2641-834A-7C65524A5D18}" dt="2023-02-19T16:54:12.617" v="1298"/>
          <ac:inkMkLst>
            <pc:docMk/>
            <pc:sldMk cId="833823499" sldId="260"/>
            <ac:inkMk id="316" creationId="{BE02F9CF-BB80-594D-F07D-9A26420C09B7}"/>
          </ac:inkMkLst>
        </pc:inkChg>
        <pc:inkChg chg="add mod">
          <ac:chgData name="Giuseppe Tomassetti" userId="602e5fa9-ac8c-4882-a6c6-5d2537fdee56" providerId="ADAL" clId="{03138F9B-D50E-2641-834A-7C65524A5D18}" dt="2023-02-19T16:54:12.617" v="1298"/>
          <ac:inkMkLst>
            <pc:docMk/>
            <pc:sldMk cId="833823499" sldId="260"/>
            <ac:inkMk id="317" creationId="{3DCDFC7E-5D0F-23BC-B2DD-FE0C0F33F2E0}"/>
          </ac:inkMkLst>
        </pc:inkChg>
        <pc:inkChg chg="add mod">
          <ac:chgData name="Giuseppe Tomassetti" userId="602e5fa9-ac8c-4882-a6c6-5d2537fdee56" providerId="ADAL" clId="{03138F9B-D50E-2641-834A-7C65524A5D18}" dt="2023-02-19T16:54:12.617" v="1298"/>
          <ac:inkMkLst>
            <pc:docMk/>
            <pc:sldMk cId="833823499" sldId="260"/>
            <ac:inkMk id="318" creationId="{3E8BC8DA-D576-342C-4DE3-D4D17B79EECD}"/>
          </ac:inkMkLst>
        </pc:inkChg>
        <pc:inkChg chg="add mod">
          <ac:chgData name="Giuseppe Tomassetti" userId="602e5fa9-ac8c-4882-a6c6-5d2537fdee56" providerId="ADAL" clId="{03138F9B-D50E-2641-834A-7C65524A5D18}" dt="2023-02-19T16:54:12.617" v="1298"/>
          <ac:inkMkLst>
            <pc:docMk/>
            <pc:sldMk cId="833823499" sldId="260"/>
            <ac:inkMk id="319" creationId="{29D87373-28DA-4028-8E02-28792AB3E70B}"/>
          </ac:inkMkLst>
        </pc:inkChg>
        <pc:inkChg chg="add mod">
          <ac:chgData name="Giuseppe Tomassetti" userId="602e5fa9-ac8c-4882-a6c6-5d2537fdee56" providerId="ADAL" clId="{03138F9B-D50E-2641-834A-7C65524A5D18}" dt="2023-02-19T16:54:12.617" v="1298"/>
          <ac:inkMkLst>
            <pc:docMk/>
            <pc:sldMk cId="833823499" sldId="260"/>
            <ac:inkMk id="320" creationId="{0172403D-6D91-56C3-4181-4575AFD6C5FB}"/>
          </ac:inkMkLst>
        </pc:inkChg>
        <pc:inkChg chg="add mod">
          <ac:chgData name="Giuseppe Tomassetti" userId="602e5fa9-ac8c-4882-a6c6-5d2537fdee56" providerId="ADAL" clId="{03138F9B-D50E-2641-834A-7C65524A5D18}" dt="2023-02-19T16:54:12.617" v="1298"/>
          <ac:inkMkLst>
            <pc:docMk/>
            <pc:sldMk cId="833823499" sldId="260"/>
            <ac:inkMk id="321" creationId="{83817760-AC1D-E181-0B8F-4704B7F30E70}"/>
          </ac:inkMkLst>
        </pc:inkChg>
        <pc:inkChg chg="add mod">
          <ac:chgData name="Giuseppe Tomassetti" userId="602e5fa9-ac8c-4882-a6c6-5d2537fdee56" providerId="ADAL" clId="{03138F9B-D50E-2641-834A-7C65524A5D18}" dt="2023-02-19T16:54:12.617" v="1298"/>
          <ac:inkMkLst>
            <pc:docMk/>
            <pc:sldMk cId="833823499" sldId="260"/>
            <ac:inkMk id="322" creationId="{316AB364-5731-1A1A-0911-724EC45D0EEB}"/>
          </ac:inkMkLst>
        </pc:inkChg>
        <pc:inkChg chg="add mod">
          <ac:chgData name="Giuseppe Tomassetti" userId="602e5fa9-ac8c-4882-a6c6-5d2537fdee56" providerId="ADAL" clId="{03138F9B-D50E-2641-834A-7C65524A5D18}" dt="2023-02-19T16:54:12.617" v="1298"/>
          <ac:inkMkLst>
            <pc:docMk/>
            <pc:sldMk cId="833823499" sldId="260"/>
            <ac:inkMk id="323" creationId="{0DA294FA-D859-6395-8197-0CD5D72967D4}"/>
          </ac:inkMkLst>
        </pc:inkChg>
        <pc:inkChg chg="add mod">
          <ac:chgData name="Giuseppe Tomassetti" userId="602e5fa9-ac8c-4882-a6c6-5d2537fdee56" providerId="ADAL" clId="{03138F9B-D50E-2641-834A-7C65524A5D18}" dt="2023-02-19T16:54:12.617" v="1298"/>
          <ac:inkMkLst>
            <pc:docMk/>
            <pc:sldMk cId="833823499" sldId="260"/>
            <ac:inkMk id="324" creationId="{35213730-5851-02C2-6B18-3BEFDCEC11FD}"/>
          </ac:inkMkLst>
        </pc:inkChg>
        <pc:inkChg chg="add mod">
          <ac:chgData name="Giuseppe Tomassetti" userId="602e5fa9-ac8c-4882-a6c6-5d2537fdee56" providerId="ADAL" clId="{03138F9B-D50E-2641-834A-7C65524A5D18}" dt="2023-02-19T16:54:12.617" v="1298"/>
          <ac:inkMkLst>
            <pc:docMk/>
            <pc:sldMk cId="833823499" sldId="260"/>
            <ac:inkMk id="326" creationId="{37F8E5A1-C961-DE8C-905E-04B665C3424A}"/>
          </ac:inkMkLst>
        </pc:inkChg>
        <pc:inkChg chg="add mod">
          <ac:chgData name="Giuseppe Tomassetti" userId="602e5fa9-ac8c-4882-a6c6-5d2537fdee56" providerId="ADAL" clId="{03138F9B-D50E-2641-834A-7C65524A5D18}" dt="2023-02-19T16:54:12.617" v="1298"/>
          <ac:inkMkLst>
            <pc:docMk/>
            <pc:sldMk cId="833823499" sldId="260"/>
            <ac:inkMk id="327" creationId="{DCF7ADDE-C1B3-0FC9-BC4D-4BF1099E4AFE}"/>
          </ac:inkMkLst>
        </pc:inkChg>
        <pc:inkChg chg="add mod">
          <ac:chgData name="Giuseppe Tomassetti" userId="602e5fa9-ac8c-4882-a6c6-5d2537fdee56" providerId="ADAL" clId="{03138F9B-D50E-2641-834A-7C65524A5D18}" dt="2023-02-19T16:54:12.617" v="1298"/>
          <ac:inkMkLst>
            <pc:docMk/>
            <pc:sldMk cId="833823499" sldId="260"/>
            <ac:inkMk id="328" creationId="{C73E189B-17DE-9947-95C2-A651151B22A3}"/>
          </ac:inkMkLst>
        </pc:inkChg>
        <pc:inkChg chg="add mod">
          <ac:chgData name="Giuseppe Tomassetti" userId="602e5fa9-ac8c-4882-a6c6-5d2537fdee56" providerId="ADAL" clId="{03138F9B-D50E-2641-834A-7C65524A5D18}" dt="2023-02-19T16:54:12.617" v="1298"/>
          <ac:inkMkLst>
            <pc:docMk/>
            <pc:sldMk cId="833823499" sldId="260"/>
            <ac:inkMk id="329" creationId="{AE670998-6B4A-A3B5-EF4B-779B9A08D9AB}"/>
          </ac:inkMkLst>
        </pc:inkChg>
        <pc:inkChg chg="add mod">
          <ac:chgData name="Giuseppe Tomassetti" userId="602e5fa9-ac8c-4882-a6c6-5d2537fdee56" providerId="ADAL" clId="{03138F9B-D50E-2641-834A-7C65524A5D18}" dt="2023-02-19T16:54:12.617" v="1298"/>
          <ac:inkMkLst>
            <pc:docMk/>
            <pc:sldMk cId="833823499" sldId="260"/>
            <ac:inkMk id="330" creationId="{7894495D-8553-280E-4E5F-88835B8839B2}"/>
          </ac:inkMkLst>
        </pc:inkChg>
        <pc:inkChg chg="add mod">
          <ac:chgData name="Giuseppe Tomassetti" userId="602e5fa9-ac8c-4882-a6c6-5d2537fdee56" providerId="ADAL" clId="{03138F9B-D50E-2641-834A-7C65524A5D18}" dt="2023-02-19T16:54:12.617" v="1298"/>
          <ac:inkMkLst>
            <pc:docMk/>
            <pc:sldMk cId="833823499" sldId="260"/>
            <ac:inkMk id="331" creationId="{C339E1F5-502B-946D-61C2-02C00D1E72ED}"/>
          </ac:inkMkLst>
        </pc:inkChg>
        <pc:inkChg chg="add mod">
          <ac:chgData name="Giuseppe Tomassetti" userId="602e5fa9-ac8c-4882-a6c6-5d2537fdee56" providerId="ADAL" clId="{03138F9B-D50E-2641-834A-7C65524A5D18}" dt="2023-02-19T16:54:12.617" v="1298"/>
          <ac:inkMkLst>
            <pc:docMk/>
            <pc:sldMk cId="833823499" sldId="260"/>
            <ac:inkMk id="332" creationId="{AAFD1A16-A57C-0C24-711A-5E578F965A5B}"/>
          </ac:inkMkLst>
        </pc:inkChg>
        <pc:inkChg chg="add mod">
          <ac:chgData name="Giuseppe Tomassetti" userId="602e5fa9-ac8c-4882-a6c6-5d2537fdee56" providerId="ADAL" clId="{03138F9B-D50E-2641-834A-7C65524A5D18}" dt="2023-02-19T16:54:12.617" v="1298"/>
          <ac:inkMkLst>
            <pc:docMk/>
            <pc:sldMk cId="833823499" sldId="260"/>
            <ac:inkMk id="333" creationId="{67F267C9-0CD1-1D2B-B3AA-C37372876E68}"/>
          </ac:inkMkLst>
        </pc:inkChg>
        <pc:inkChg chg="add mod">
          <ac:chgData name="Giuseppe Tomassetti" userId="602e5fa9-ac8c-4882-a6c6-5d2537fdee56" providerId="ADAL" clId="{03138F9B-D50E-2641-834A-7C65524A5D18}" dt="2023-02-19T16:54:12.617" v="1298"/>
          <ac:inkMkLst>
            <pc:docMk/>
            <pc:sldMk cId="833823499" sldId="260"/>
            <ac:inkMk id="334" creationId="{59FA58A0-9D95-3511-9DD3-99B42ECC0569}"/>
          </ac:inkMkLst>
        </pc:inkChg>
        <pc:inkChg chg="add mod">
          <ac:chgData name="Giuseppe Tomassetti" userId="602e5fa9-ac8c-4882-a6c6-5d2537fdee56" providerId="ADAL" clId="{03138F9B-D50E-2641-834A-7C65524A5D18}" dt="2023-02-19T16:54:12.617" v="1298"/>
          <ac:inkMkLst>
            <pc:docMk/>
            <pc:sldMk cId="833823499" sldId="260"/>
            <ac:inkMk id="335" creationId="{59B9316D-F798-13A4-01A4-781CE1E6C763}"/>
          </ac:inkMkLst>
        </pc:inkChg>
        <pc:inkChg chg="add mod">
          <ac:chgData name="Giuseppe Tomassetti" userId="602e5fa9-ac8c-4882-a6c6-5d2537fdee56" providerId="ADAL" clId="{03138F9B-D50E-2641-834A-7C65524A5D18}" dt="2023-02-19T16:54:12.617" v="1298"/>
          <ac:inkMkLst>
            <pc:docMk/>
            <pc:sldMk cId="833823499" sldId="260"/>
            <ac:inkMk id="336" creationId="{6BFB0F53-B4D6-7B37-E4BF-FF8A48C3B2EF}"/>
          </ac:inkMkLst>
        </pc:inkChg>
        <pc:inkChg chg="add mod">
          <ac:chgData name="Giuseppe Tomassetti" userId="602e5fa9-ac8c-4882-a6c6-5d2537fdee56" providerId="ADAL" clId="{03138F9B-D50E-2641-834A-7C65524A5D18}" dt="2023-02-19T16:54:12.617" v="1298"/>
          <ac:inkMkLst>
            <pc:docMk/>
            <pc:sldMk cId="833823499" sldId="260"/>
            <ac:inkMk id="337" creationId="{42A188A3-1623-8B22-91A8-884FA284B243}"/>
          </ac:inkMkLst>
        </pc:inkChg>
        <pc:inkChg chg="add mod">
          <ac:chgData name="Giuseppe Tomassetti" userId="602e5fa9-ac8c-4882-a6c6-5d2537fdee56" providerId="ADAL" clId="{03138F9B-D50E-2641-834A-7C65524A5D18}" dt="2023-02-19T16:54:12.617" v="1298"/>
          <ac:inkMkLst>
            <pc:docMk/>
            <pc:sldMk cId="833823499" sldId="260"/>
            <ac:inkMk id="338" creationId="{A55592C8-8EF8-42EE-922E-00B3D9DDF802}"/>
          </ac:inkMkLst>
        </pc:inkChg>
        <pc:inkChg chg="add mod">
          <ac:chgData name="Giuseppe Tomassetti" userId="602e5fa9-ac8c-4882-a6c6-5d2537fdee56" providerId="ADAL" clId="{03138F9B-D50E-2641-834A-7C65524A5D18}" dt="2023-02-19T16:54:12.617" v="1298"/>
          <ac:inkMkLst>
            <pc:docMk/>
            <pc:sldMk cId="833823499" sldId="260"/>
            <ac:inkMk id="339" creationId="{4053376A-F063-9D56-B3CB-EE469870D7D1}"/>
          </ac:inkMkLst>
        </pc:inkChg>
        <pc:inkChg chg="add mod">
          <ac:chgData name="Giuseppe Tomassetti" userId="602e5fa9-ac8c-4882-a6c6-5d2537fdee56" providerId="ADAL" clId="{03138F9B-D50E-2641-834A-7C65524A5D18}" dt="2023-02-19T16:54:12.617" v="1298"/>
          <ac:inkMkLst>
            <pc:docMk/>
            <pc:sldMk cId="833823499" sldId="260"/>
            <ac:inkMk id="340" creationId="{B098F0FE-D8C3-C88B-C134-CDB8BC463661}"/>
          </ac:inkMkLst>
        </pc:inkChg>
        <pc:inkChg chg="add mod">
          <ac:chgData name="Giuseppe Tomassetti" userId="602e5fa9-ac8c-4882-a6c6-5d2537fdee56" providerId="ADAL" clId="{03138F9B-D50E-2641-834A-7C65524A5D18}" dt="2023-02-19T16:54:12.617" v="1298"/>
          <ac:inkMkLst>
            <pc:docMk/>
            <pc:sldMk cId="833823499" sldId="260"/>
            <ac:inkMk id="341" creationId="{4FDFCEE5-D34B-4773-0819-94D80EDA7FB6}"/>
          </ac:inkMkLst>
        </pc:inkChg>
        <pc:inkChg chg="add mod">
          <ac:chgData name="Giuseppe Tomassetti" userId="602e5fa9-ac8c-4882-a6c6-5d2537fdee56" providerId="ADAL" clId="{03138F9B-D50E-2641-834A-7C65524A5D18}" dt="2023-02-19T16:54:12.617" v="1298"/>
          <ac:inkMkLst>
            <pc:docMk/>
            <pc:sldMk cId="833823499" sldId="260"/>
            <ac:inkMk id="342" creationId="{77D2E349-9089-1445-CC15-C9E5D592A9BD}"/>
          </ac:inkMkLst>
        </pc:inkChg>
        <pc:inkChg chg="add mod">
          <ac:chgData name="Giuseppe Tomassetti" userId="602e5fa9-ac8c-4882-a6c6-5d2537fdee56" providerId="ADAL" clId="{03138F9B-D50E-2641-834A-7C65524A5D18}" dt="2023-02-19T16:54:12.617" v="1298"/>
          <ac:inkMkLst>
            <pc:docMk/>
            <pc:sldMk cId="833823499" sldId="260"/>
            <ac:inkMk id="343" creationId="{8C716C21-A15B-053D-6B4A-044441B64959}"/>
          </ac:inkMkLst>
        </pc:inkChg>
      </pc:sldChg>
      <pc:sldChg chg="addSp delSp modSp new add del mod">
        <pc:chgData name="Giuseppe Tomassetti" userId="602e5fa9-ac8c-4882-a6c6-5d2537fdee56" providerId="ADAL" clId="{03138F9B-D50E-2641-834A-7C65524A5D18}" dt="2023-02-19T20:50:06.991" v="4419" actId="2696"/>
        <pc:sldMkLst>
          <pc:docMk/>
          <pc:sldMk cId="3903441421" sldId="261"/>
        </pc:sldMkLst>
        <pc:spChg chg="add del mod">
          <ac:chgData name="Giuseppe Tomassetti" userId="602e5fa9-ac8c-4882-a6c6-5d2537fdee56" providerId="ADAL" clId="{03138F9B-D50E-2641-834A-7C65524A5D18}" dt="2023-02-19T18:00:01.052" v="2290"/>
          <ac:spMkLst>
            <pc:docMk/>
            <pc:sldMk cId="3903441421" sldId="261"/>
            <ac:spMk id="2" creationId="{080F5797-300F-7B2F-434A-17202C3F4655}"/>
          </ac:spMkLst>
        </pc:spChg>
        <pc:spChg chg="del">
          <ac:chgData name="Giuseppe Tomassetti" userId="602e5fa9-ac8c-4882-a6c6-5d2537fdee56" providerId="ADAL" clId="{03138F9B-D50E-2641-834A-7C65524A5D18}" dt="2023-02-19T17:25:10.248" v="1469" actId="478"/>
          <ac:spMkLst>
            <pc:docMk/>
            <pc:sldMk cId="3903441421" sldId="261"/>
            <ac:spMk id="2" creationId="{4B57C5D0-8EFC-2341-48AE-3F3522520F58}"/>
          </ac:spMkLst>
        </pc:spChg>
        <pc:spChg chg="del">
          <ac:chgData name="Giuseppe Tomassetti" userId="602e5fa9-ac8c-4882-a6c6-5d2537fdee56" providerId="ADAL" clId="{03138F9B-D50E-2641-834A-7C65524A5D18}" dt="2023-02-19T17:25:10.248" v="1469" actId="478"/>
          <ac:spMkLst>
            <pc:docMk/>
            <pc:sldMk cId="3903441421" sldId="261"/>
            <ac:spMk id="3" creationId="{FC248EA2-03F1-1177-4EA2-C6DD41487BFF}"/>
          </ac:spMkLst>
        </pc:spChg>
        <pc:spChg chg="add mod">
          <ac:chgData name="Giuseppe Tomassetti" userId="602e5fa9-ac8c-4882-a6c6-5d2537fdee56" providerId="ADAL" clId="{03138F9B-D50E-2641-834A-7C65524A5D18}" dt="2023-02-19T17:25:15.461" v="1477" actId="20577"/>
          <ac:spMkLst>
            <pc:docMk/>
            <pc:sldMk cId="3903441421" sldId="261"/>
            <ac:spMk id="4" creationId="{44043970-1C86-60E0-6F08-D909098A6A55}"/>
          </ac:spMkLst>
        </pc:spChg>
        <pc:spChg chg="add mod">
          <ac:chgData name="Giuseppe Tomassetti" userId="602e5fa9-ac8c-4882-a6c6-5d2537fdee56" providerId="ADAL" clId="{03138F9B-D50E-2641-834A-7C65524A5D18}" dt="2023-02-19T17:25:42.532" v="1588" actId="20577"/>
          <ac:spMkLst>
            <pc:docMk/>
            <pc:sldMk cId="3903441421" sldId="261"/>
            <ac:spMk id="6" creationId="{B860C31E-5E16-8FCD-2566-0078143302A8}"/>
          </ac:spMkLst>
        </pc:spChg>
        <pc:spChg chg="add mod">
          <ac:chgData name="Giuseppe Tomassetti" userId="602e5fa9-ac8c-4882-a6c6-5d2537fdee56" providerId="ADAL" clId="{03138F9B-D50E-2641-834A-7C65524A5D18}" dt="2023-02-19T17:27:22.780" v="1721" actId="14100"/>
          <ac:spMkLst>
            <pc:docMk/>
            <pc:sldMk cId="3903441421" sldId="261"/>
            <ac:spMk id="7" creationId="{31C7C234-C14E-0F19-8AAF-0FA7DE584E94}"/>
          </ac:spMkLst>
        </pc:spChg>
        <pc:spChg chg="add del mod">
          <ac:chgData name="Giuseppe Tomassetti" userId="602e5fa9-ac8c-4882-a6c6-5d2537fdee56" providerId="ADAL" clId="{03138F9B-D50E-2641-834A-7C65524A5D18}" dt="2023-02-19T18:54:21.476" v="2315"/>
          <ac:spMkLst>
            <pc:docMk/>
            <pc:sldMk cId="3903441421" sldId="261"/>
            <ac:spMk id="20" creationId="{122AEA77-7486-2601-5243-2310D029EB08}"/>
          </ac:spMkLst>
        </pc:spChg>
        <pc:spChg chg="add del mod">
          <ac:chgData name="Giuseppe Tomassetti" userId="602e5fa9-ac8c-4882-a6c6-5d2537fdee56" providerId="ADAL" clId="{03138F9B-D50E-2641-834A-7C65524A5D18}" dt="2023-02-19T18:56:01.317" v="2368"/>
          <ac:spMkLst>
            <pc:docMk/>
            <pc:sldMk cId="3903441421" sldId="261"/>
            <ac:spMk id="22" creationId="{395CB75F-C9BC-95BA-CC18-9F583A5789CD}"/>
          </ac:spMkLst>
        </pc:spChg>
        <pc:spChg chg="add del mod">
          <ac:chgData name="Giuseppe Tomassetti" userId="602e5fa9-ac8c-4882-a6c6-5d2537fdee56" providerId="ADAL" clId="{03138F9B-D50E-2641-834A-7C65524A5D18}" dt="2023-02-19T18:58:02.039" v="2429"/>
          <ac:spMkLst>
            <pc:docMk/>
            <pc:sldMk cId="3903441421" sldId="261"/>
            <ac:spMk id="23" creationId="{D4834FAE-744F-850C-3643-C01868CA2E55}"/>
          </ac:spMkLst>
        </pc:spChg>
        <pc:spChg chg="add mod">
          <ac:chgData name="Giuseppe Tomassetti" userId="602e5fa9-ac8c-4882-a6c6-5d2537fdee56" providerId="ADAL" clId="{03138F9B-D50E-2641-834A-7C65524A5D18}" dt="2023-02-19T17:30:45.404" v="1985" actId="1076"/>
          <ac:spMkLst>
            <pc:docMk/>
            <pc:sldMk cId="3903441421" sldId="261"/>
            <ac:spMk id="168" creationId="{9C670F3B-1590-59C4-BB0D-95925FBF4E7E}"/>
          </ac:spMkLst>
        </pc:spChg>
        <pc:spChg chg="add mod">
          <ac:chgData name="Giuseppe Tomassetti" userId="602e5fa9-ac8c-4882-a6c6-5d2537fdee56" providerId="ADAL" clId="{03138F9B-D50E-2641-834A-7C65524A5D18}" dt="2023-02-19T17:39:02.521" v="2282" actId="255"/>
          <ac:spMkLst>
            <pc:docMk/>
            <pc:sldMk cId="3903441421" sldId="261"/>
            <ac:spMk id="169" creationId="{82EE67A9-BE20-3C82-4846-C15FFBAD5854}"/>
          </ac:spMkLst>
        </pc:spChg>
        <pc:spChg chg="add mod">
          <ac:chgData name="Giuseppe Tomassetti" userId="602e5fa9-ac8c-4882-a6c6-5d2537fdee56" providerId="ADAL" clId="{03138F9B-D50E-2641-834A-7C65524A5D18}" dt="2023-02-19T18:54:19.006" v="2313" actId="20577"/>
          <ac:spMkLst>
            <pc:docMk/>
            <pc:sldMk cId="3903441421" sldId="261"/>
            <ac:spMk id="213" creationId="{02A0F7A1-79FE-C7B0-EFD5-E47BD623070F}"/>
          </ac:spMkLst>
        </pc:spChg>
        <pc:spChg chg="add mod">
          <ac:chgData name="Giuseppe Tomassetti" userId="602e5fa9-ac8c-4882-a6c6-5d2537fdee56" providerId="ADAL" clId="{03138F9B-D50E-2641-834A-7C65524A5D18}" dt="2023-02-19T17:34:42.767" v="2223" actId="767"/>
          <ac:spMkLst>
            <pc:docMk/>
            <pc:sldMk cId="3903441421" sldId="261"/>
            <ac:spMk id="223" creationId="{17A68244-CC44-4E81-8D74-B6A6B0338095}"/>
          </ac:spMkLst>
        </pc:spChg>
        <pc:grpChg chg="mod">
          <ac:chgData name="Giuseppe Tomassetti" userId="602e5fa9-ac8c-4882-a6c6-5d2537fdee56" providerId="ADAL" clId="{03138F9B-D50E-2641-834A-7C65524A5D18}" dt="2023-02-19T17:27:32.972" v="1726"/>
          <ac:grpSpMkLst>
            <pc:docMk/>
            <pc:sldMk cId="3903441421" sldId="261"/>
            <ac:grpSpMk id="12" creationId="{739F4AD5-A330-D5F0-322D-DBDEC8249804}"/>
          </ac:grpSpMkLst>
        </pc:grpChg>
        <pc:grpChg chg="del mod">
          <ac:chgData name="Giuseppe Tomassetti" userId="602e5fa9-ac8c-4882-a6c6-5d2537fdee56" providerId="ADAL" clId="{03138F9B-D50E-2641-834A-7C65524A5D18}" dt="2023-02-19T17:28:00.841" v="1766"/>
          <ac:grpSpMkLst>
            <pc:docMk/>
            <pc:sldMk cId="3903441421" sldId="261"/>
            <ac:grpSpMk id="26" creationId="{A77E6076-1ACB-1985-9628-BA7AFF17A5F6}"/>
          </ac:grpSpMkLst>
        </pc:grpChg>
        <pc:grpChg chg="del mod">
          <ac:chgData name="Giuseppe Tomassetti" userId="602e5fa9-ac8c-4882-a6c6-5d2537fdee56" providerId="ADAL" clId="{03138F9B-D50E-2641-834A-7C65524A5D18}" dt="2023-02-19T17:27:49.603" v="1749"/>
          <ac:grpSpMkLst>
            <pc:docMk/>
            <pc:sldMk cId="3903441421" sldId="261"/>
            <ac:grpSpMk id="30" creationId="{5509AA0B-F6F9-F6DB-780B-6128CFB99ECF}"/>
          </ac:grpSpMkLst>
        </pc:grpChg>
        <pc:grpChg chg="del mod">
          <ac:chgData name="Giuseppe Tomassetti" userId="602e5fa9-ac8c-4882-a6c6-5d2537fdee56" providerId="ADAL" clId="{03138F9B-D50E-2641-834A-7C65524A5D18}" dt="2023-02-19T17:27:53.527" v="1755"/>
          <ac:grpSpMkLst>
            <pc:docMk/>
            <pc:sldMk cId="3903441421" sldId="261"/>
            <ac:grpSpMk id="35" creationId="{F5DB6341-B6AE-08DB-15E6-1210563DB8AE}"/>
          </ac:grpSpMkLst>
        </pc:grpChg>
        <pc:grpChg chg="mod">
          <ac:chgData name="Giuseppe Tomassetti" userId="602e5fa9-ac8c-4882-a6c6-5d2537fdee56" providerId="ADAL" clId="{03138F9B-D50E-2641-834A-7C65524A5D18}" dt="2023-02-19T17:27:53.527" v="1755"/>
          <ac:grpSpMkLst>
            <pc:docMk/>
            <pc:sldMk cId="3903441421" sldId="261"/>
            <ac:grpSpMk id="41" creationId="{7FE8E6AA-9081-1222-0F68-35491452C209}"/>
          </ac:grpSpMkLst>
        </pc:grpChg>
        <pc:grpChg chg="del mod">
          <ac:chgData name="Giuseppe Tomassetti" userId="602e5fa9-ac8c-4882-a6c6-5d2537fdee56" providerId="ADAL" clId="{03138F9B-D50E-2641-834A-7C65524A5D18}" dt="2023-02-19T17:28:06.912" v="1772"/>
          <ac:grpSpMkLst>
            <pc:docMk/>
            <pc:sldMk cId="3903441421" sldId="261"/>
            <ac:grpSpMk id="46" creationId="{C9BB06BE-EAC1-1084-9546-D654D8E01836}"/>
          </ac:grpSpMkLst>
        </pc:grpChg>
        <pc:grpChg chg="mod">
          <ac:chgData name="Giuseppe Tomassetti" userId="602e5fa9-ac8c-4882-a6c6-5d2537fdee56" providerId="ADAL" clId="{03138F9B-D50E-2641-834A-7C65524A5D18}" dt="2023-02-19T17:28:06.912" v="1772"/>
          <ac:grpSpMkLst>
            <pc:docMk/>
            <pc:sldMk cId="3903441421" sldId="261"/>
            <ac:grpSpMk id="52" creationId="{4CFE9416-9DA2-0519-07D2-0A64F4B677F7}"/>
          </ac:grpSpMkLst>
        </pc:grpChg>
        <pc:grpChg chg="mod">
          <ac:chgData name="Giuseppe Tomassetti" userId="602e5fa9-ac8c-4882-a6c6-5d2537fdee56" providerId="ADAL" clId="{03138F9B-D50E-2641-834A-7C65524A5D18}" dt="2023-02-19T17:28:11.172" v="1778"/>
          <ac:grpSpMkLst>
            <pc:docMk/>
            <pc:sldMk cId="3903441421" sldId="261"/>
            <ac:grpSpMk id="58" creationId="{B34BA430-88BA-4E22-183D-CEBB1243DDC9}"/>
          </ac:grpSpMkLst>
        </pc:grpChg>
        <pc:grpChg chg="mod">
          <ac:chgData name="Giuseppe Tomassetti" userId="602e5fa9-ac8c-4882-a6c6-5d2537fdee56" providerId="ADAL" clId="{03138F9B-D50E-2641-834A-7C65524A5D18}" dt="2023-02-19T17:28:13.994" v="1783"/>
          <ac:grpSpMkLst>
            <pc:docMk/>
            <pc:sldMk cId="3903441421" sldId="261"/>
            <ac:grpSpMk id="63" creationId="{F81EF278-9BB4-0BE7-2530-0B4733F4FC48}"/>
          </ac:grpSpMkLst>
        </pc:grpChg>
        <pc:grpChg chg="del mod">
          <ac:chgData name="Giuseppe Tomassetti" userId="602e5fa9-ac8c-4882-a6c6-5d2537fdee56" providerId="ADAL" clId="{03138F9B-D50E-2641-834A-7C65524A5D18}" dt="2023-02-19T17:28:18.301" v="1788"/>
          <ac:grpSpMkLst>
            <pc:docMk/>
            <pc:sldMk cId="3903441421" sldId="261"/>
            <ac:grpSpMk id="66" creationId="{9427D461-BC2D-AE46-308A-C15BFDA46CA4}"/>
          </ac:grpSpMkLst>
        </pc:grpChg>
        <pc:grpChg chg="del mod">
          <ac:chgData name="Giuseppe Tomassetti" userId="602e5fa9-ac8c-4882-a6c6-5d2537fdee56" providerId="ADAL" clId="{03138F9B-D50E-2641-834A-7C65524A5D18}" dt="2023-02-19T17:28:44.844" v="1834"/>
          <ac:grpSpMkLst>
            <pc:docMk/>
            <pc:sldMk cId="3903441421" sldId="261"/>
            <ac:grpSpMk id="68" creationId="{B6447DE9-127B-B910-39F0-B21F39C39C43}"/>
          </ac:grpSpMkLst>
        </pc:grpChg>
        <pc:grpChg chg="del mod">
          <ac:chgData name="Giuseppe Tomassetti" userId="602e5fa9-ac8c-4882-a6c6-5d2537fdee56" providerId="ADAL" clId="{03138F9B-D50E-2641-834A-7C65524A5D18}" dt="2023-02-19T17:28:26.309" v="1801"/>
          <ac:grpSpMkLst>
            <pc:docMk/>
            <pc:sldMk cId="3903441421" sldId="261"/>
            <ac:grpSpMk id="75" creationId="{FE54456B-29B4-866D-0CA8-589E73C7276B}"/>
          </ac:grpSpMkLst>
        </pc:grpChg>
        <pc:grpChg chg="del mod">
          <ac:chgData name="Giuseppe Tomassetti" userId="602e5fa9-ac8c-4882-a6c6-5d2537fdee56" providerId="ADAL" clId="{03138F9B-D50E-2641-834A-7C65524A5D18}" dt="2023-02-19T17:28:31.680" v="1814"/>
          <ac:grpSpMkLst>
            <pc:docMk/>
            <pc:sldMk cId="3903441421" sldId="261"/>
            <ac:grpSpMk id="81" creationId="{DF1E5106-C169-73B6-1595-1B529697A0CD}"/>
          </ac:grpSpMkLst>
        </pc:grpChg>
        <pc:grpChg chg="del mod">
          <ac:chgData name="Giuseppe Tomassetti" userId="602e5fa9-ac8c-4882-a6c6-5d2537fdee56" providerId="ADAL" clId="{03138F9B-D50E-2641-834A-7C65524A5D18}" dt="2023-02-19T17:28:37.021" v="1817"/>
          <ac:grpSpMkLst>
            <pc:docMk/>
            <pc:sldMk cId="3903441421" sldId="261"/>
            <ac:grpSpMk id="84" creationId="{94F313D9-7EE6-C2C6-8310-7999901F7E52}"/>
          </ac:grpSpMkLst>
        </pc:grpChg>
        <pc:grpChg chg="del mod">
          <ac:chgData name="Giuseppe Tomassetti" userId="602e5fa9-ac8c-4882-a6c6-5d2537fdee56" providerId="ADAL" clId="{03138F9B-D50E-2641-834A-7C65524A5D18}" dt="2023-02-19T17:28:44.844" v="1834"/>
          <ac:grpSpMkLst>
            <pc:docMk/>
            <pc:sldMk cId="3903441421" sldId="261"/>
            <ac:grpSpMk id="86" creationId="{761E3E1A-BCC5-F2E2-78A9-CAE3EEA79C39}"/>
          </ac:grpSpMkLst>
        </pc:grpChg>
        <pc:grpChg chg="mod">
          <ac:chgData name="Giuseppe Tomassetti" userId="602e5fa9-ac8c-4882-a6c6-5d2537fdee56" providerId="ADAL" clId="{03138F9B-D50E-2641-834A-7C65524A5D18}" dt="2023-02-19T17:28:44.844" v="1834"/>
          <ac:grpSpMkLst>
            <pc:docMk/>
            <pc:sldMk cId="3903441421" sldId="261"/>
            <ac:grpSpMk id="103" creationId="{370CB690-ECBC-5DB6-6BE2-73993E337C8B}"/>
          </ac:grpSpMkLst>
        </pc:grpChg>
        <pc:grpChg chg="del mod">
          <ac:chgData name="Giuseppe Tomassetti" userId="602e5fa9-ac8c-4882-a6c6-5d2537fdee56" providerId="ADAL" clId="{03138F9B-D50E-2641-834A-7C65524A5D18}" dt="2023-02-19T17:28:54.106" v="1851"/>
          <ac:grpSpMkLst>
            <pc:docMk/>
            <pc:sldMk cId="3903441421" sldId="261"/>
            <ac:grpSpMk id="106" creationId="{748693D3-9C50-6E02-16EF-DB7A75CB696F}"/>
          </ac:grpSpMkLst>
        </pc:grpChg>
        <pc:grpChg chg="mod">
          <ac:chgData name="Giuseppe Tomassetti" userId="602e5fa9-ac8c-4882-a6c6-5d2537fdee56" providerId="ADAL" clId="{03138F9B-D50E-2641-834A-7C65524A5D18}" dt="2023-02-19T17:28:49.854" v="1840"/>
          <ac:grpSpMkLst>
            <pc:docMk/>
            <pc:sldMk cId="3903441421" sldId="261"/>
            <ac:grpSpMk id="109" creationId="{CFC8D650-0A74-A652-209D-9D8B421D831A}"/>
          </ac:grpSpMkLst>
        </pc:grpChg>
        <pc:grpChg chg="mod">
          <ac:chgData name="Giuseppe Tomassetti" userId="602e5fa9-ac8c-4882-a6c6-5d2537fdee56" providerId="ADAL" clId="{03138F9B-D50E-2641-834A-7C65524A5D18}" dt="2023-02-19T17:28:54.106" v="1851"/>
          <ac:grpSpMkLst>
            <pc:docMk/>
            <pc:sldMk cId="3903441421" sldId="261"/>
            <ac:grpSpMk id="120" creationId="{47BD5BBB-090D-B2B6-5467-EC465183684D}"/>
          </ac:grpSpMkLst>
        </pc:grpChg>
        <pc:grpChg chg="mod">
          <ac:chgData name="Giuseppe Tomassetti" userId="602e5fa9-ac8c-4882-a6c6-5d2537fdee56" providerId="ADAL" clId="{03138F9B-D50E-2641-834A-7C65524A5D18}" dt="2023-02-19T17:30:45.404" v="1985" actId="1076"/>
          <ac:grpSpMkLst>
            <pc:docMk/>
            <pc:sldMk cId="3903441421" sldId="261"/>
            <ac:grpSpMk id="125" creationId="{2E83020C-7029-C5C8-E990-7585118472D5}"/>
          </ac:grpSpMkLst>
        </pc:grpChg>
        <pc:grpChg chg="mod">
          <ac:chgData name="Giuseppe Tomassetti" userId="602e5fa9-ac8c-4882-a6c6-5d2537fdee56" providerId="ADAL" clId="{03138F9B-D50E-2641-834A-7C65524A5D18}" dt="2023-02-19T17:30:45.404" v="1985" actId="1076"/>
          <ac:grpSpMkLst>
            <pc:docMk/>
            <pc:sldMk cId="3903441421" sldId="261"/>
            <ac:grpSpMk id="144" creationId="{37C0D5FD-10A7-16A0-1A66-BAFDB116C8F2}"/>
          </ac:grpSpMkLst>
        </pc:grpChg>
        <pc:grpChg chg="mod">
          <ac:chgData name="Giuseppe Tomassetti" userId="602e5fa9-ac8c-4882-a6c6-5d2537fdee56" providerId="ADAL" clId="{03138F9B-D50E-2641-834A-7C65524A5D18}" dt="2023-02-19T17:30:45.404" v="1985" actId="1076"/>
          <ac:grpSpMkLst>
            <pc:docMk/>
            <pc:sldMk cId="3903441421" sldId="261"/>
            <ac:grpSpMk id="145" creationId="{00631831-AF4D-3A2F-5C42-A063360C4EF9}"/>
          </ac:grpSpMkLst>
        </pc:grpChg>
        <pc:grpChg chg="mod">
          <ac:chgData name="Giuseppe Tomassetti" userId="602e5fa9-ac8c-4882-a6c6-5d2537fdee56" providerId="ADAL" clId="{03138F9B-D50E-2641-834A-7C65524A5D18}" dt="2023-02-19T17:30:45.404" v="1985" actId="1076"/>
          <ac:grpSpMkLst>
            <pc:docMk/>
            <pc:sldMk cId="3903441421" sldId="261"/>
            <ac:grpSpMk id="146" creationId="{2E163CB1-39E0-2A29-0744-729C41CC9910}"/>
          </ac:grpSpMkLst>
        </pc:grpChg>
        <pc:grpChg chg="mod">
          <ac:chgData name="Giuseppe Tomassetti" userId="602e5fa9-ac8c-4882-a6c6-5d2537fdee56" providerId="ADAL" clId="{03138F9B-D50E-2641-834A-7C65524A5D18}" dt="2023-02-19T17:30:45.404" v="1985" actId="1076"/>
          <ac:grpSpMkLst>
            <pc:docMk/>
            <pc:sldMk cId="3903441421" sldId="261"/>
            <ac:grpSpMk id="149" creationId="{3C29B924-9D3B-59B5-B744-6F6B84E23D44}"/>
          </ac:grpSpMkLst>
        </pc:grpChg>
        <pc:grpChg chg="del mod">
          <ac:chgData name="Giuseppe Tomassetti" userId="602e5fa9-ac8c-4882-a6c6-5d2537fdee56" providerId="ADAL" clId="{03138F9B-D50E-2641-834A-7C65524A5D18}" dt="2023-02-19T17:29:32.943" v="1893"/>
          <ac:grpSpMkLst>
            <pc:docMk/>
            <pc:sldMk cId="3903441421" sldId="261"/>
            <ac:grpSpMk id="154" creationId="{D2805F58-27FF-B0A2-EAD0-8FDBCAC48C3E}"/>
          </ac:grpSpMkLst>
        </pc:grpChg>
        <pc:grpChg chg="del mod">
          <ac:chgData name="Giuseppe Tomassetti" userId="602e5fa9-ac8c-4882-a6c6-5d2537fdee56" providerId="ADAL" clId="{03138F9B-D50E-2641-834A-7C65524A5D18}" dt="2023-02-19T17:29:32.943" v="1893"/>
          <ac:grpSpMkLst>
            <pc:docMk/>
            <pc:sldMk cId="3903441421" sldId="261"/>
            <ac:grpSpMk id="155" creationId="{1942A973-FA21-33F7-F8A8-D6132D78A1B9}"/>
          </ac:grpSpMkLst>
        </pc:grpChg>
        <pc:grpChg chg="del mod">
          <ac:chgData name="Giuseppe Tomassetti" userId="602e5fa9-ac8c-4882-a6c6-5d2537fdee56" providerId="ADAL" clId="{03138F9B-D50E-2641-834A-7C65524A5D18}" dt="2023-02-19T17:29:32.943" v="1893"/>
          <ac:grpSpMkLst>
            <pc:docMk/>
            <pc:sldMk cId="3903441421" sldId="261"/>
            <ac:grpSpMk id="165" creationId="{BDC9FDC6-D1C3-F460-BAD8-3310B02DAB32}"/>
          </ac:grpSpMkLst>
        </pc:grpChg>
        <pc:grpChg chg="mod">
          <ac:chgData name="Giuseppe Tomassetti" userId="602e5fa9-ac8c-4882-a6c6-5d2537fdee56" providerId="ADAL" clId="{03138F9B-D50E-2641-834A-7C65524A5D18}" dt="2023-02-19T17:30:45.404" v="1985" actId="1076"/>
          <ac:grpSpMkLst>
            <pc:docMk/>
            <pc:sldMk cId="3903441421" sldId="261"/>
            <ac:grpSpMk id="166" creationId="{301DD9F6-49E2-79A9-043B-13883779F62D}"/>
          </ac:grpSpMkLst>
        </pc:grpChg>
        <pc:grpChg chg="mod">
          <ac:chgData name="Giuseppe Tomassetti" userId="602e5fa9-ac8c-4882-a6c6-5d2537fdee56" providerId="ADAL" clId="{03138F9B-D50E-2641-834A-7C65524A5D18}" dt="2023-02-19T17:30:45.404" v="1985" actId="1076"/>
          <ac:grpSpMkLst>
            <pc:docMk/>
            <pc:sldMk cId="3903441421" sldId="261"/>
            <ac:grpSpMk id="167" creationId="{D899939D-39B7-958B-4D13-4CA9711987D7}"/>
          </ac:grpSpMkLst>
        </pc:grpChg>
        <pc:grpChg chg="del mod">
          <ac:chgData name="Giuseppe Tomassetti" userId="602e5fa9-ac8c-4882-a6c6-5d2537fdee56" providerId="ADAL" clId="{03138F9B-D50E-2641-834A-7C65524A5D18}" dt="2023-02-19T17:32:51.706" v="2161"/>
          <ac:grpSpMkLst>
            <pc:docMk/>
            <pc:sldMk cId="3903441421" sldId="261"/>
            <ac:grpSpMk id="179" creationId="{7F9074EA-40FF-1F17-5688-565D860A24D1}"/>
          </ac:grpSpMkLst>
        </pc:grpChg>
        <pc:grpChg chg="mod">
          <ac:chgData name="Giuseppe Tomassetti" userId="602e5fa9-ac8c-4882-a6c6-5d2537fdee56" providerId="ADAL" clId="{03138F9B-D50E-2641-834A-7C65524A5D18}" dt="2023-02-19T17:32:59.223" v="2167"/>
          <ac:grpSpMkLst>
            <pc:docMk/>
            <pc:sldMk cId="3903441421" sldId="261"/>
            <ac:grpSpMk id="184" creationId="{E1FD66DD-EAAF-6F9B-4C54-0E010FADF88A}"/>
          </ac:grpSpMkLst>
        </pc:grpChg>
        <pc:grpChg chg="mod">
          <ac:chgData name="Giuseppe Tomassetti" userId="602e5fa9-ac8c-4882-a6c6-5d2537fdee56" providerId="ADAL" clId="{03138F9B-D50E-2641-834A-7C65524A5D18}" dt="2023-02-19T17:33:05.062" v="2180"/>
          <ac:grpSpMkLst>
            <pc:docMk/>
            <pc:sldMk cId="3903441421" sldId="261"/>
            <ac:grpSpMk id="197" creationId="{775B86F6-2AFE-018B-32BB-18FE0E1573C7}"/>
          </ac:grpSpMkLst>
        </pc:grpChg>
        <pc:grpChg chg="del mod">
          <ac:chgData name="Giuseppe Tomassetti" userId="602e5fa9-ac8c-4882-a6c6-5d2537fdee56" providerId="ADAL" clId="{03138F9B-D50E-2641-834A-7C65524A5D18}" dt="2023-02-19T17:33:16.851" v="2194"/>
          <ac:grpSpMkLst>
            <pc:docMk/>
            <pc:sldMk cId="3903441421" sldId="261"/>
            <ac:grpSpMk id="198" creationId="{D7BD1419-DB36-B690-102F-C1C0A366ABB9}"/>
          </ac:grpSpMkLst>
        </pc:grpChg>
        <pc:grpChg chg="mod">
          <ac:chgData name="Giuseppe Tomassetti" userId="602e5fa9-ac8c-4882-a6c6-5d2537fdee56" providerId="ADAL" clId="{03138F9B-D50E-2641-834A-7C65524A5D18}" dt="2023-02-19T17:33:12.802" v="2190"/>
          <ac:grpSpMkLst>
            <pc:docMk/>
            <pc:sldMk cId="3903441421" sldId="261"/>
            <ac:grpSpMk id="208" creationId="{8E0B8B77-CC54-B492-9D88-1B2915198B11}"/>
          </ac:grpSpMkLst>
        </pc:grpChg>
        <pc:grpChg chg="mod">
          <ac:chgData name="Giuseppe Tomassetti" userId="602e5fa9-ac8c-4882-a6c6-5d2537fdee56" providerId="ADAL" clId="{03138F9B-D50E-2641-834A-7C65524A5D18}" dt="2023-02-19T17:33:16.851" v="2194"/>
          <ac:grpSpMkLst>
            <pc:docMk/>
            <pc:sldMk cId="3903441421" sldId="261"/>
            <ac:grpSpMk id="212" creationId="{E0296B9F-0A58-EBF5-4FC7-BE700B357B73}"/>
          </ac:grpSpMkLst>
        </pc:grpChg>
        <pc:grpChg chg="mod">
          <ac:chgData name="Giuseppe Tomassetti" userId="602e5fa9-ac8c-4882-a6c6-5d2537fdee56" providerId="ADAL" clId="{03138F9B-D50E-2641-834A-7C65524A5D18}" dt="2023-02-19T17:34:27.608" v="2222"/>
          <ac:grpSpMkLst>
            <pc:docMk/>
            <pc:sldMk cId="3903441421" sldId="261"/>
            <ac:grpSpMk id="222" creationId="{B6EF3CFE-014E-38A3-89D5-1EC5EDD6EB65}"/>
          </ac:grpSpMkLst>
        </pc:grpChg>
        <pc:picChg chg="add del">
          <ac:chgData name="Giuseppe Tomassetti" userId="602e5fa9-ac8c-4882-a6c6-5d2537fdee56" providerId="ADAL" clId="{03138F9B-D50E-2641-834A-7C65524A5D18}" dt="2023-02-19T17:59:59.998" v="2288"/>
          <ac:picMkLst>
            <pc:docMk/>
            <pc:sldMk cId="3903441421" sldId="261"/>
            <ac:picMk id="3" creationId="{FE134061-60AB-7202-3305-EC4062C0CC7F}"/>
          </ac:picMkLst>
        </pc:picChg>
        <pc:picChg chg="add mod">
          <ac:chgData name="Giuseppe Tomassetti" userId="602e5fa9-ac8c-4882-a6c6-5d2537fdee56" providerId="ADAL" clId="{03138F9B-D50E-2641-834A-7C65524A5D18}" dt="2023-02-19T17:25:21.864" v="1480" actId="1076"/>
          <ac:picMkLst>
            <pc:docMk/>
            <pc:sldMk cId="3903441421" sldId="261"/>
            <ac:picMk id="5" creationId="{D0DCDB6E-DC17-61E4-B3F0-C860D7E118EB}"/>
          </ac:picMkLst>
        </pc:picChg>
        <pc:inkChg chg="add mod">
          <ac:chgData name="Giuseppe Tomassetti" userId="602e5fa9-ac8c-4882-a6c6-5d2537fdee56" providerId="ADAL" clId="{03138F9B-D50E-2641-834A-7C65524A5D18}" dt="2023-02-19T17:29:59.947" v="1895" actId="1076"/>
          <ac:inkMkLst>
            <pc:docMk/>
            <pc:sldMk cId="3903441421" sldId="261"/>
            <ac:inkMk id="8" creationId="{A75BC8B6-E5AA-3970-22CF-0875102BECF2}"/>
          </ac:inkMkLst>
        </pc:inkChg>
        <pc:inkChg chg="add mod">
          <ac:chgData name="Giuseppe Tomassetti" userId="602e5fa9-ac8c-4882-a6c6-5d2537fdee56" providerId="ADAL" clId="{03138F9B-D50E-2641-834A-7C65524A5D18}" dt="2023-02-19T17:29:59.947" v="1895" actId="1076"/>
          <ac:inkMkLst>
            <pc:docMk/>
            <pc:sldMk cId="3903441421" sldId="261"/>
            <ac:inkMk id="9" creationId="{E20682C9-CC85-8448-66D4-4B0F6288C5E7}"/>
          </ac:inkMkLst>
        </pc:inkChg>
        <pc:inkChg chg="add mod">
          <ac:chgData name="Giuseppe Tomassetti" userId="602e5fa9-ac8c-4882-a6c6-5d2537fdee56" providerId="ADAL" clId="{03138F9B-D50E-2641-834A-7C65524A5D18}" dt="2023-02-19T17:29:59.947" v="1895" actId="1076"/>
          <ac:inkMkLst>
            <pc:docMk/>
            <pc:sldMk cId="3903441421" sldId="261"/>
            <ac:inkMk id="10" creationId="{C91B51F1-18DC-8A2A-DC51-834B894CC3DF}"/>
          </ac:inkMkLst>
        </pc:inkChg>
        <pc:inkChg chg="add mod">
          <ac:chgData name="Giuseppe Tomassetti" userId="602e5fa9-ac8c-4882-a6c6-5d2537fdee56" providerId="ADAL" clId="{03138F9B-D50E-2641-834A-7C65524A5D18}" dt="2023-02-19T17:29:59.947" v="1895" actId="1076"/>
          <ac:inkMkLst>
            <pc:docMk/>
            <pc:sldMk cId="3903441421" sldId="261"/>
            <ac:inkMk id="11" creationId="{E00F0FF5-65AE-718F-6D6D-AB9BBB987701}"/>
          </ac:inkMkLst>
        </pc:inkChg>
        <pc:inkChg chg="add mod">
          <ac:chgData name="Giuseppe Tomassetti" userId="602e5fa9-ac8c-4882-a6c6-5d2537fdee56" providerId="ADAL" clId="{03138F9B-D50E-2641-834A-7C65524A5D18}" dt="2023-02-19T17:29:59.947" v="1895" actId="1076"/>
          <ac:inkMkLst>
            <pc:docMk/>
            <pc:sldMk cId="3903441421" sldId="261"/>
            <ac:inkMk id="13" creationId="{81B3742A-7FD6-195C-0F32-6DFF27138089}"/>
          </ac:inkMkLst>
        </pc:inkChg>
        <pc:inkChg chg="add mod">
          <ac:chgData name="Giuseppe Tomassetti" userId="602e5fa9-ac8c-4882-a6c6-5d2537fdee56" providerId="ADAL" clId="{03138F9B-D50E-2641-834A-7C65524A5D18}" dt="2023-02-19T17:29:59.947" v="1895" actId="1076"/>
          <ac:inkMkLst>
            <pc:docMk/>
            <pc:sldMk cId="3903441421" sldId="261"/>
            <ac:inkMk id="14" creationId="{C071A70D-138A-3CD1-A469-D287B7784F20}"/>
          </ac:inkMkLst>
        </pc:inkChg>
        <pc:inkChg chg="add mod">
          <ac:chgData name="Giuseppe Tomassetti" userId="602e5fa9-ac8c-4882-a6c6-5d2537fdee56" providerId="ADAL" clId="{03138F9B-D50E-2641-834A-7C65524A5D18}" dt="2023-02-19T17:29:59.947" v="1895" actId="1076"/>
          <ac:inkMkLst>
            <pc:docMk/>
            <pc:sldMk cId="3903441421" sldId="261"/>
            <ac:inkMk id="15" creationId="{32625BDA-69F6-CF73-1123-DB71CF26C7D6}"/>
          </ac:inkMkLst>
        </pc:inkChg>
        <pc:inkChg chg="add mod">
          <ac:chgData name="Giuseppe Tomassetti" userId="602e5fa9-ac8c-4882-a6c6-5d2537fdee56" providerId="ADAL" clId="{03138F9B-D50E-2641-834A-7C65524A5D18}" dt="2023-02-19T17:29:59.947" v="1895" actId="1076"/>
          <ac:inkMkLst>
            <pc:docMk/>
            <pc:sldMk cId="3903441421" sldId="261"/>
            <ac:inkMk id="16" creationId="{896EF45E-9557-B2F9-BB8E-EABC79C3005B}"/>
          </ac:inkMkLst>
        </pc:inkChg>
        <pc:inkChg chg="add mod">
          <ac:chgData name="Giuseppe Tomassetti" userId="602e5fa9-ac8c-4882-a6c6-5d2537fdee56" providerId="ADAL" clId="{03138F9B-D50E-2641-834A-7C65524A5D18}" dt="2023-02-19T17:29:59.947" v="1895" actId="1076"/>
          <ac:inkMkLst>
            <pc:docMk/>
            <pc:sldMk cId="3903441421" sldId="261"/>
            <ac:inkMk id="17" creationId="{157F3113-5E9C-0360-EBC6-0E4E5842C826}"/>
          </ac:inkMkLst>
        </pc:inkChg>
        <pc:inkChg chg="add mod">
          <ac:chgData name="Giuseppe Tomassetti" userId="602e5fa9-ac8c-4882-a6c6-5d2537fdee56" providerId="ADAL" clId="{03138F9B-D50E-2641-834A-7C65524A5D18}" dt="2023-02-19T17:29:59.947" v="1895" actId="1076"/>
          <ac:inkMkLst>
            <pc:docMk/>
            <pc:sldMk cId="3903441421" sldId="261"/>
            <ac:inkMk id="18" creationId="{C5325562-DF45-439C-FF07-E15757E9D1E7}"/>
          </ac:inkMkLst>
        </pc:inkChg>
        <pc:inkChg chg="add mod">
          <ac:chgData name="Giuseppe Tomassetti" userId="602e5fa9-ac8c-4882-a6c6-5d2537fdee56" providerId="ADAL" clId="{03138F9B-D50E-2641-834A-7C65524A5D18}" dt="2023-02-19T17:29:59.947" v="1895" actId="1076"/>
          <ac:inkMkLst>
            <pc:docMk/>
            <pc:sldMk cId="3903441421" sldId="261"/>
            <ac:inkMk id="19" creationId="{9B6D4C01-5494-FBD1-BD16-D920AC9E1274}"/>
          </ac:inkMkLst>
        </pc:inkChg>
        <pc:inkChg chg="add del mod">
          <ac:chgData name="Giuseppe Tomassetti" userId="602e5fa9-ac8c-4882-a6c6-5d2537fdee56" providerId="ADAL" clId="{03138F9B-D50E-2641-834A-7C65524A5D18}" dt="2023-02-19T17:27:55.309" v="1761"/>
          <ac:inkMkLst>
            <pc:docMk/>
            <pc:sldMk cId="3903441421" sldId="261"/>
            <ac:inkMk id="20" creationId="{7BC6F3A1-F5C5-778B-97F0-3C3A94DD30DE}"/>
          </ac:inkMkLst>
        </pc:inkChg>
        <pc:inkChg chg="add del">
          <ac:chgData name="Giuseppe Tomassetti" userId="602e5fa9-ac8c-4882-a6c6-5d2537fdee56" providerId="ADAL" clId="{03138F9B-D50E-2641-834A-7C65524A5D18}" dt="2023-02-19T18:55:47.961" v="2365" actId="9405"/>
          <ac:inkMkLst>
            <pc:docMk/>
            <pc:sldMk cId="3903441421" sldId="261"/>
            <ac:inkMk id="21" creationId="{26E80CA6-DAAE-2069-D526-CF471C9A475F}"/>
          </ac:inkMkLst>
        </pc:inkChg>
        <pc:inkChg chg="add del mod">
          <ac:chgData name="Giuseppe Tomassetti" userId="602e5fa9-ac8c-4882-a6c6-5d2537fdee56" providerId="ADAL" clId="{03138F9B-D50E-2641-834A-7C65524A5D18}" dt="2023-02-19T17:27:55.309" v="1760"/>
          <ac:inkMkLst>
            <pc:docMk/>
            <pc:sldMk cId="3903441421" sldId="261"/>
            <ac:inkMk id="21" creationId="{70063C71-EDEC-4558-17C7-0DEE57E461A5}"/>
          </ac:inkMkLst>
        </pc:inkChg>
        <pc:inkChg chg="add del mod">
          <ac:chgData name="Giuseppe Tomassetti" userId="602e5fa9-ac8c-4882-a6c6-5d2537fdee56" providerId="ADAL" clId="{03138F9B-D50E-2641-834A-7C65524A5D18}" dt="2023-02-19T17:27:55.309" v="1758"/>
          <ac:inkMkLst>
            <pc:docMk/>
            <pc:sldMk cId="3903441421" sldId="261"/>
            <ac:inkMk id="22" creationId="{D42388A7-5B82-2E81-E9DD-10D53A235B43}"/>
          </ac:inkMkLst>
        </pc:inkChg>
        <pc:inkChg chg="add del mod">
          <ac:chgData name="Giuseppe Tomassetti" userId="602e5fa9-ac8c-4882-a6c6-5d2537fdee56" providerId="ADAL" clId="{03138F9B-D50E-2641-834A-7C65524A5D18}" dt="2023-02-19T17:27:55.309" v="1759"/>
          <ac:inkMkLst>
            <pc:docMk/>
            <pc:sldMk cId="3903441421" sldId="261"/>
            <ac:inkMk id="23" creationId="{01C8259B-4FF3-42F9-EE3A-CC198ABFC39B}"/>
          </ac:inkMkLst>
        </pc:inkChg>
        <pc:inkChg chg="add del mod">
          <ac:chgData name="Giuseppe Tomassetti" userId="602e5fa9-ac8c-4882-a6c6-5d2537fdee56" providerId="ADAL" clId="{03138F9B-D50E-2641-834A-7C65524A5D18}" dt="2023-02-19T17:27:55.308" v="1756"/>
          <ac:inkMkLst>
            <pc:docMk/>
            <pc:sldMk cId="3903441421" sldId="261"/>
            <ac:inkMk id="24" creationId="{98A21BFA-7294-8A57-6553-96A67481EEA9}"/>
          </ac:inkMkLst>
        </pc:inkChg>
        <pc:inkChg chg="add del">
          <ac:chgData name="Giuseppe Tomassetti" userId="602e5fa9-ac8c-4882-a6c6-5d2537fdee56" providerId="ADAL" clId="{03138F9B-D50E-2641-834A-7C65524A5D18}" dt="2023-02-19T20:01:44.366" v="2947" actId="9405"/>
          <ac:inkMkLst>
            <pc:docMk/>
            <pc:sldMk cId="3903441421" sldId="261"/>
            <ac:inkMk id="24" creationId="{BE9CEE0B-80F1-7B6C-89F3-2FFA97DE192B}"/>
          </ac:inkMkLst>
        </pc:inkChg>
        <pc:inkChg chg="add del mod">
          <ac:chgData name="Giuseppe Tomassetti" userId="602e5fa9-ac8c-4882-a6c6-5d2537fdee56" providerId="ADAL" clId="{03138F9B-D50E-2641-834A-7C65524A5D18}" dt="2023-02-19T17:27:55.308" v="1757"/>
          <ac:inkMkLst>
            <pc:docMk/>
            <pc:sldMk cId="3903441421" sldId="261"/>
            <ac:inkMk id="25" creationId="{659E7499-472C-45EE-E732-6215741AB709}"/>
          </ac:inkMkLst>
        </pc:inkChg>
        <pc:inkChg chg="add mod">
          <ac:chgData name="Giuseppe Tomassetti" userId="602e5fa9-ac8c-4882-a6c6-5d2537fdee56" providerId="ADAL" clId="{03138F9B-D50E-2641-834A-7C65524A5D18}" dt="2023-02-19T17:29:59.947" v="1895" actId="1076"/>
          <ac:inkMkLst>
            <pc:docMk/>
            <pc:sldMk cId="3903441421" sldId="261"/>
            <ac:inkMk id="27" creationId="{C9605D40-1921-DBF3-16E4-4F3FEE0762F7}"/>
          </ac:inkMkLst>
        </pc:inkChg>
        <pc:inkChg chg="add mod">
          <ac:chgData name="Giuseppe Tomassetti" userId="602e5fa9-ac8c-4882-a6c6-5d2537fdee56" providerId="ADAL" clId="{03138F9B-D50E-2641-834A-7C65524A5D18}" dt="2023-02-19T17:29:59.947" v="1895" actId="1076"/>
          <ac:inkMkLst>
            <pc:docMk/>
            <pc:sldMk cId="3903441421" sldId="261"/>
            <ac:inkMk id="28" creationId="{70B8AB50-3442-9321-B086-9AEB36FACEB1}"/>
          </ac:inkMkLst>
        </pc:inkChg>
        <pc:inkChg chg="add mod">
          <ac:chgData name="Giuseppe Tomassetti" userId="602e5fa9-ac8c-4882-a6c6-5d2537fdee56" providerId="ADAL" clId="{03138F9B-D50E-2641-834A-7C65524A5D18}" dt="2023-02-19T17:29:59.947" v="1895" actId="1076"/>
          <ac:inkMkLst>
            <pc:docMk/>
            <pc:sldMk cId="3903441421" sldId="261"/>
            <ac:inkMk id="29" creationId="{9EFDF76C-28DA-C7E4-DD03-7D0D13FC441D}"/>
          </ac:inkMkLst>
        </pc:inkChg>
        <pc:inkChg chg="add mod">
          <ac:chgData name="Giuseppe Tomassetti" userId="602e5fa9-ac8c-4882-a6c6-5d2537fdee56" providerId="ADAL" clId="{03138F9B-D50E-2641-834A-7C65524A5D18}" dt="2023-02-19T17:29:59.947" v="1895" actId="1076"/>
          <ac:inkMkLst>
            <pc:docMk/>
            <pc:sldMk cId="3903441421" sldId="261"/>
            <ac:inkMk id="31" creationId="{962CEFFF-1618-E291-FCD1-6ECCF85341BD}"/>
          </ac:inkMkLst>
        </pc:inkChg>
        <pc:inkChg chg="add mod">
          <ac:chgData name="Giuseppe Tomassetti" userId="602e5fa9-ac8c-4882-a6c6-5d2537fdee56" providerId="ADAL" clId="{03138F9B-D50E-2641-834A-7C65524A5D18}" dt="2023-02-19T17:29:59.947" v="1895" actId="1076"/>
          <ac:inkMkLst>
            <pc:docMk/>
            <pc:sldMk cId="3903441421" sldId="261"/>
            <ac:inkMk id="32" creationId="{00CCF5C6-E26F-D257-DAEF-91F989C06852}"/>
          </ac:inkMkLst>
        </pc:inkChg>
        <pc:inkChg chg="add mod">
          <ac:chgData name="Giuseppe Tomassetti" userId="602e5fa9-ac8c-4882-a6c6-5d2537fdee56" providerId="ADAL" clId="{03138F9B-D50E-2641-834A-7C65524A5D18}" dt="2023-02-19T17:29:59.947" v="1895" actId="1076"/>
          <ac:inkMkLst>
            <pc:docMk/>
            <pc:sldMk cId="3903441421" sldId="261"/>
            <ac:inkMk id="33" creationId="{4B740057-FB22-EB77-AE55-9BC90F964143}"/>
          </ac:inkMkLst>
        </pc:inkChg>
        <pc:inkChg chg="add mod">
          <ac:chgData name="Giuseppe Tomassetti" userId="602e5fa9-ac8c-4882-a6c6-5d2537fdee56" providerId="ADAL" clId="{03138F9B-D50E-2641-834A-7C65524A5D18}" dt="2023-02-19T17:29:59.947" v="1895" actId="1076"/>
          <ac:inkMkLst>
            <pc:docMk/>
            <pc:sldMk cId="3903441421" sldId="261"/>
            <ac:inkMk id="34" creationId="{3C9051D8-A42D-5DCF-61A5-67D508646910}"/>
          </ac:inkMkLst>
        </pc:inkChg>
        <pc:inkChg chg="add mod">
          <ac:chgData name="Giuseppe Tomassetti" userId="602e5fa9-ac8c-4882-a6c6-5d2537fdee56" providerId="ADAL" clId="{03138F9B-D50E-2641-834A-7C65524A5D18}" dt="2023-02-19T17:29:59.947" v="1895" actId="1076"/>
          <ac:inkMkLst>
            <pc:docMk/>
            <pc:sldMk cId="3903441421" sldId="261"/>
            <ac:inkMk id="36" creationId="{265E7D53-EAF2-C2CC-497E-177BFEE070CE}"/>
          </ac:inkMkLst>
        </pc:inkChg>
        <pc:inkChg chg="add mod">
          <ac:chgData name="Giuseppe Tomassetti" userId="602e5fa9-ac8c-4882-a6c6-5d2537fdee56" providerId="ADAL" clId="{03138F9B-D50E-2641-834A-7C65524A5D18}" dt="2023-02-19T17:29:59.947" v="1895" actId="1076"/>
          <ac:inkMkLst>
            <pc:docMk/>
            <pc:sldMk cId="3903441421" sldId="261"/>
            <ac:inkMk id="37" creationId="{FDDC473F-83E0-3055-9910-3CD68606A1FB}"/>
          </ac:inkMkLst>
        </pc:inkChg>
        <pc:inkChg chg="add mod">
          <ac:chgData name="Giuseppe Tomassetti" userId="602e5fa9-ac8c-4882-a6c6-5d2537fdee56" providerId="ADAL" clId="{03138F9B-D50E-2641-834A-7C65524A5D18}" dt="2023-02-19T17:29:59.947" v="1895" actId="1076"/>
          <ac:inkMkLst>
            <pc:docMk/>
            <pc:sldMk cId="3903441421" sldId="261"/>
            <ac:inkMk id="38" creationId="{719B01BA-58A5-CE98-B628-525896D8B58F}"/>
          </ac:inkMkLst>
        </pc:inkChg>
        <pc:inkChg chg="add mod">
          <ac:chgData name="Giuseppe Tomassetti" userId="602e5fa9-ac8c-4882-a6c6-5d2537fdee56" providerId="ADAL" clId="{03138F9B-D50E-2641-834A-7C65524A5D18}" dt="2023-02-19T17:29:59.947" v="1895" actId="1076"/>
          <ac:inkMkLst>
            <pc:docMk/>
            <pc:sldMk cId="3903441421" sldId="261"/>
            <ac:inkMk id="39" creationId="{2D50C1CF-7448-A1B4-3F46-67D272B01A3C}"/>
          </ac:inkMkLst>
        </pc:inkChg>
        <pc:inkChg chg="add mod">
          <ac:chgData name="Giuseppe Tomassetti" userId="602e5fa9-ac8c-4882-a6c6-5d2537fdee56" providerId="ADAL" clId="{03138F9B-D50E-2641-834A-7C65524A5D18}" dt="2023-02-19T17:29:59.947" v="1895" actId="1076"/>
          <ac:inkMkLst>
            <pc:docMk/>
            <pc:sldMk cId="3903441421" sldId="261"/>
            <ac:inkMk id="40" creationId="{DB48DF0F-A436-7B7E-B4B6-3CCBB7719A7E}"/>
          </ac:inkMkLst>
        </pc:inkChg>
        <pc:inkChg chg="add mod">
          <ac:chgData name="Giuseppe Tomassetti" userId="602e5fa9-ac8c-4882-a6c6-5d2537fdee56" providerId="ADAL" clId="{03138F9B-D50E-2641-834A-7C65524A5D18}" dt="2023-02-19T17:29:59.947" v="1895" actId="1076"/>
          <ac:inkMkLst>
            <pc:docMk/>
            <pc:sldMk cId="3903441421" sldId="261"/>
            <ac:inkMk id="42" creationId="{6DE05334-B45F-E95B-522F-94C3F9C3DFB8}"/>
          </ac:inkMkLst>
        </pc:inkChg>
        <pc:inkChg chg="add mod">
          <ac:chgData name="Giuseppe Tomassetti" userId="602e5fa9-ac8c-4882-a6c6-5d2537fdee56" providerId="ADAL" clId="{03138F9B-D50E-2641-834A-7C65524A5D18}" dt="2023-02-19T17:29:59.947" v="1895" actId="1076"/>
          <ac:inkMkLst>
            <pc:docMk/>
            <pc:sldMk cId="3903441421" sldId="261"/>
            <ac:inkMk id="43" creationId="{A71D88B0-5205-4B1D-618A-036A442EB2C4}"/>
          </ac:inkMkLst>
        </pc:inkChg>
        <pc:inkChg chg="add mod">
          <ac:chgData name="Giuseppe Tomassetti" userId="602e5fa9-ac8c-4882-a6c6-5d2537fdee56" providerId="ADAL" clId="{03138F9B-D50E-2641-834A-7C65524A5D18}" dt="2023-02-19T17:29:59.947" v="1895" actId="1076"/>
          <ac:inkMkLst>
            <pc:docMk/>
            <pc:sldMk cId="3903441421" sldId="261"/>
            <ac:inkMk id="44" creationId="{6366068E-4E48-6009-0655-ADEE9AAA7759}"/>
          </ac:inkMkLst>
        </pc:inkChg>
        <pc:inkChg chg="add mod">
          <ac:chgData name="Giuseppe Tomassetti" userId="602e5fa9-ac8c-4882-a6c6-5d2537fdee56" providerId="ADAL" clId="{03138F9B-D50E-2641-834A-7C65524A5D18}" dt="2023-02-19T17:29:59.947" v="1895" actId="1076"/>
          <ac:inkMkLst>
            <pc:docMk/>
            <pc:sldMk cId="3903441421" sldId="261"/>
            <ac:inkMk id="45" creationId="{C062259A-1FBD-4F9F-A6E7-DE59C0A74C88}"/>
          </ac:inkMkLst>
        </pc:inkChg>
        <pc:inkChg chg="add mod">
          <ac:chgData name="Giuseppe Tomassetti" userId="602e5fa9-ac8c-4882-a6c6-5d2537fdee56" providerId="ADAL" clId="{03138F9B-D50E-2641-834A-7C65524A5D18}" dt="2023-02-19T17:29:59.947" v="1895" actId="1076"/>
          <ac:inkMkLst>
            <pc:docMk/>
            <pc:sldMk cId="3903441421" sldId="261"/>
            <ac:inkMk id="47" creationId="{A4982933-587B-F8A2-7195-134FF56AB33B}"/>
          </ac:inkMkLst>
        </pc:inkChg>
        <pc:inkChg chg="add mod">
          <ac:chgData name="Giuseppe Tomassetti" userId="602e5fa9-ac8c-4882-a6c6-5d2537fdee56" providerId="ADAL" clId="{03138F9B-D50E-2641-834A-7C65524A5D18}" dt="2023-02-19T17:29:59.947" v="1895" actId="1076"/>
          <ac:inkMkLst>
            <pc:docMk/>
            <pc:sldMk cId="3903441421" sldId="261"/>
            <ac:inkMk id="48" creationId="{0317B103-4468-65D3-687B-D742903895FF}"/>
          </ac:inkMkLst>
        </pc:inkChg>
        <pc:inkChg chg="add mod">
          <ac:chgData name="Giuseppe Tomassetti" userId="602e5fa9-ac8c-4882-a6c6-5d2537fdee56" providerId="ADAL" clId="{03138F9B-D50E-2641-834A-7C65524A5D18}" dt="2023-02-19T17:29:59.947" v="1895" actId="1076"/>
          <ac:inkMkLst>
            <pc:docMk/>
            <pc:sldMk cId="3903441421" sldId="261"/>
            <ac:inkMk id="49" creationId="{F7497361-10F6-2266-999B-C8773A7330F4}"/>
          </ac:inkMkLst>
        </pc:inkChg>
        <pc:inkChg chg="add mod">
          <ac:chgData name="Giuseppe Tomassetti" userId="602e5fa9-ac8c-4882-a6c6-5d2537fdee56" providerId="ADAL" clId="{03138F9B-D50E-2641-834A-7C65524A5D18}" dt="2023-02-19T17:29:59.947" v="1895" actId="1076"/>
          <ac:inkMkLst>
            <pc:docMk/>
            <pc:sldMk cId="3903441421" sldId="261"/>
            <ac:inkMk id="50" creationId="{0B440EBF-BFAA-ADF3-B1D2-831F97611759}"/>
          </ac:inkMkLst>
        </pc:inkChg>
        <pc:inkChg chg="add mod">
          <ac:chgData name="Giuseppe Tomassetti" userId="602e5fa9-ac8c-4882-a6c6-5d2537fdee56" providerId="ADAL" clId="{03138F9B-D50E-2641-834A-7C65524A5D18}" dt="2023-02-19T17:29:59.947" v="1895" actId="1076"/>
          <ac:inkMkLst>
            <pc:docMk/>
            <pc:sldMk cId="3903441421" sldId="261"/>
            <ac:inkMk id="51" creationId="{4590D6CF-F8F4-C1C7-86CC-5C0FB18D7831}"/>
          </ac:inkMkLst>
        </pc:inkChg>
        <pc:inkChg chg="add mod">
          <ac:chgData name="Giuseppe Tomassetti" userId="602e5fa9-ac8c-4882-a6c6-5d2537fdee56" providerId="ADAL" clId="{03138F9B-D50E-2641-834A-7C65524A5D18}" dt="2023-02-19T17:29:59.947" v="1895" actId="1076"/>
          <ac:inkMkLst>
            <pc:docMk/>
            <pc:sldMk cId="3903441421" sldId="261"/>
            <ac:inkMk id="53" creationId="{C58680D0-738A-997E-0BF0-36F818CB20DB}"/>
          </ac:inkMkLst>
        </pc:inkChg>
        <pc:inkChg chg="add mod">
          <ac:chgData name="Giuseppe Tomassetti" userId="602e5fa9-ac8c-4882-a6c6-5d2537fdee56" providerId="ADAL" clId="{03138F9B-D50E-2641-834A-7C65524A5D18}" dt="2023-02-19T17:29:59.947" v="1895" actId="1076"/>
          <ac:inkMkLst>
            <pc:docMk/>
            <pc:sldMk cId="3903441421" sldId="261"/>
            <ac:inkMk id="54" creationId="{6E896B8B-9E8B-F544-F1C1-B5B2C09ED872}"/>
          </ac:inkMkLst>
        </pc:inkChg>
        <pc:inkChg chg="add mod">
          <ac:chgData name="Giuseppe Tomassetti" userId="602e5fa9-ac8c-4882-a6c6-5d2537fdee56" providerId="ADAL" clId="{03138F9B-D50E-2641-834A-7C65524A5D18}" dt="2023-02-19T17:29:59.947" v="1895" actId="1076"/>
          <ac:inkMkLst>
            <pc:docMk/>
            <pc:sldMk cId="3903441421" sldId="261"/>
            <ac:inkMk id="55" creationId="{3BABDF53-D05A-A902-70D3-B89D391591BC}"/>
          </ac:inkMkLst>
        </pc:inkChg>
        <pc:inkChg chg="add mod">
          <ac:chgData name="Giuseppe Tomassetti" userId="602e5fa9-ac8c-4882-a6c6-5d2537fdee56" providerId="ADAL" clId="{03138F9B-D50E-2641-834A-7C65524A5D18}" dt="2023-02-19T17:29:59.947" v="1895" actId="1076"/>
          <ac:inkMkLst>
            <pc:docMk/>
            <pc:sldMk cId="3903441421" sldId="261"/>
            <ac:inkMk id="56" creationId="{A88AE7B1-3044-7313-DA03-F5478417C55A}"/>
          </ac:inkMkLst>
        </pc:inkChg>
        <pc:inkChg chg="add mod">
          <ac:chgData name="Giuseppe Tomassetti" userId="602e5fa9-ac8c-4882-a6c6-5d2537fdee56" providerId="ADAL" clId="{03138F9B-D50E-2641-834A-7C65524A5D18}" dt="2023-02-19T17:29:59.947" v="1895" actId="1076"/>
          <ac:inkMkLst>
            <pc:docMk/>
            <pc:sldMk cId="3903441421" sldId="261"/>
            <ac:inkMk id="57" creationId="{FB595430-B984-5079-BD8B-3E08B808F3D1}"/>
          </ac:inkMkLst>
        </pc:inkChg>
        <pc:inkChg chg="add mod">
          <ac:chgData name="Giuseppe Tomassetti" userId="602e5fa9-ac8c-4882-a6c6-5d2537fdee56" providerId="ADAL" clId="{03138F9B-D50E-2641-834A-7C65524A5D18}" dt="2023-02-19T17:29:59.947" v="1895" actId="1076"/>
          <ac:inkMkLst>
            <pc:docMk/>
            <pc:sldMk cId="3903441421" sldId="261"/>
            <ac:inkMk id="59" creationId="{BBFC2C5E-D601-6D06-268E-454653B351D4}"/>
          </ac:inkMkLst>
        </pc:inkChg>
        <pc:inkChg chg="add mod">
          <ac:chgData name="Giuseppe Tomassetti" userId="602e5fa9-ac8c-4882-a6c6-5d2537fdee56" providerId="ADAL" clId="{03138F9B-D50E-2641-834A-7C65524A5D18}" dt="2023-02-19T17:29:59.947" v="1895" actId="1076"/>
          <ac:inkMkLst>
            <pc:docMk/>
            <pc:sldMk cId="3903441421" sldId="261"/>
            <ac:inkMk id="60" creationId="{DA8A28B7-B7AC-69EF-D1E2-190F85BD5ED2}"/>
          </ac:inkMkLst>
        </pc:inkChg>
        <pc:inkChg chg="add mod">
          <ac:chgData name="Giuseppe Tomassetti" userId="602e5fa9-ac8c-4882-a6c6-5d2537fdee56" providerId="ADAL" clId="{03138F9B-D50E-2641-834A-7C65524A5D18}" dt="2023-02-19T17:29:59.947" v="1895" actId="1076"/>
          <ac:inkMkLst>
            <pc:docMk/>
            <pc:sldMk cId="3903441421" sldId="261"/>
            <ac:inkMk id="61" creationId="{30102487-F644-54E5-C595-6A22B05582A4}"/>
          </ac:inkMkLst>
        </pc:inkChg>
        <pc:inkChg chg="add mod">
          <ac:chgData name="Giuseppe Tomassetti" userId="602e5fa9-ac8c-4882-a6c6-5d2537fdee56" providerId="ADAL" clId="{03138F9B-D50E-2641-834A-7C65524A5D18}" dt="2023-02-19T17:29:59.947" v="1895" actId="1076"/>
          <ac:inkMkLst>
            <pc:docMk/>
            <pc:sldMk cId="3903441421" sldId="261"/>
            <ac:inkMk id="62" creationId="{B4AFFD84-4CB6-F7A5-7BD7-88C6FB43A29E}"/>
          </ac:inkMkLst>
        </pc:inkChg>
        <pc:inkChg chg="add mod">
          <ac:chgData name="Giuseppe Tomassetti" userId="602e5fa9-ac8c-4882-a6c6-5d2537fdee56" providerId="ADAL" clId="{03138F9B-D50E-2641-834A-7C65524A5D18}" dt="2023-02-19T17:29:59.947" v="1895" actId="1076"/>
          <ac:inkMkLst>
            <pc:docMk/>
            <pc:sldMk cId="3903441421" sldId="261"/>
            <ac:inkMk id="64" creationId="{918765FB-1E77-B2B7-E9F8-BCCE90E51D99}"/>
          </ac:inkMkLst>
        </pc:inkChg>
        <pc:inkChg chg="add mod">
          <ac:chgData name="Giuseppe Tomassetti" userId="602e5fa9-ac8c-4882-a6c6-5d2537fdee56" providerId="ADAL" clId="{03138F9B-D50E-2641-834A-7C65524A5D18}" dt="2023-02-19T17:29:59.947" v="1895" actId="1076"/>
          <ac:inkMkLst>
            <pc:docMk/>
            <pc:sldMk cId="3903441421" sldId="261"/>
            <ac:inkMk id="65" creationId="{570E73EE-259C-FA71-1AA6-45D39AF2307C}"/>
          </ac:inkMkLst>
        </pc:inkChg>
        <pc:inkChg chg="add mod">
          <ac:chgData name="Giuseppe Tomassetti" userId="602e5fa9-ac8c-4882-a6c6-5d2537fdee56" providerId="ADAL" clId="{03138F9B-D50E-2641-834A-7C65524A5D18}" dt="2023-02-19T17:29:59.947" v="1895" actId="1076"/>
          <ac:inkMkLst>
            <pc:docMk/>
            <pc:sldMk cId="3903441421" sldId="261"/>
            <ac:inkMk id="67" creationId="{CA6A1FBF-B842-9689-955B-60F40EF583FE}"/>
          </ac:inkMkLst>
        </pc:inkChg>
        <pc:inkChg chg="add del mod">
          <ac:chgData name="Giuseppe Tomassetti" userId="602e5fa9-ac8c-4882-a6c6-5d2537fdee56" providerId="ADAL" clId="{03138F9B-D50E-2641-834A-7C65524A5D18}" dt="2023-02-19T17:28:31.679" v="1806"/>
          <ac:inkMkLst>
            <pc:docMk/>
            <pc:sldMk cId="3903441421" sldId="261"/>
            <ac:inkMk id="69" creationId="{9C41926C-C102-88CF-4BB6-52959B570DDA}"/>
          </ac:inkMkLst>
        </pc:inkChg>
        <pc:inkChg chg="add del mod">
          <ac:chgData name="Giuseppe Tomassetti" userId="602e5fa9-ac8c-4882-a6c6-5d2537fdee56" providerId="ADAL" clId="{03138F9B-D50E-2641-834A-7C65524A5D18}" dt="2023-02-19T17:28:31.680" v="1811"/>
          <ac:inkMkLst>
            <pc:docMk/>
            <pc:sldMk cId="3903441421" sldId="261"/>
            <ac:inkMk id="70" creationId="{9263F9ED-0BB1-6D52-AAD5-8059165F1B02}"/>
          </ac:inkMkLst>
        </pc:inkChg>
        <pc:inkChg chg="add del mod">
          <ac:chgData name="Giuseppe Tomassetti" userId="602e5fa9-ac8c-4882-a6c6-5d2537fdee56" providerId="ADAL" clId="{03138F9B-D50E-2641-834A-7C65524A5D18}" dt="2023-02-19T17:28:31.680" v="1813"/>
          <ac:inkMkLst>
            <pc:docMk/>
            <pc:sldMk cId="3903441421" sldId="261"/>
            <ac:inkMk id="71" creationId="{D622DA13-AABB-5C1D-1A2E-25636547FFDD}"/>
          </ac:inkMkLst>
        </pc:inkChg>
        <pc:inkChg chg="add del mod">
          <ac:chgData name="Giuseppe Tomassetti" userId="602e5fa9-ac8c-4882-a6c6-5d2537fdee56" providerId="ADAL" clId="{03138F9B-D50E-2641-834A-7C65524A5D18}" dt="2023-02-19T17:28:31.680" v="1815"/>
          <ac:inkMkLst>
            <pc:docMk/>
            <pc:sldMk cId="3903441421" sldId="261"/>
            <ac:inkMk id="72" creationId="{11A8D8DF-8D06-4440-95D7-08E649FA71BE}"/>
          </ac:inkMkLst>
        </pc:inkChg>
        <pc:inkChg chg="add del mod">
          <ac:chgData name="Giuseppe Tomassetti" userId="602e5fa9-ac8c-4882-a6c6-5d2537fdee56" providerId="ADAL" clId="{03138F9B-D50E-2641-834A-7C65524A5D18}" dt="2023-02-19T17:28:31.680" v="1812"/>
          <ac:inkMkLst>
            <pc:docMk/>
            <pc:sldMk cId="3903441421" sldId="261"/>
            <ac:inkMk id="73" creationId="{FF735F7A-54A4-8463-DCE8-9BAF0659282E}"/>
          </ac:inkMkLst>
        </pc:inkChg>
        <pc:inkChg chg="add del mod">
          <ac:chgData name="Giuseppe Tomassetti" userId="602e5fa9-ac8c-4882-a6c6-5d2537fdee56" providerId="ADAL" clId="{03138F9B-D50E-2641-834A-7C65524A5D18}" dt="2023-02-19T17:28:31.679" v="1807"/>
          <ac:inkMkLst>
            <pc:docMk/>
            <pc:sldMk cId="3903441421" sldId="261"/>
            <ac:inkMk id="74" creationId="{7EA500FC-9F5A-511E-8805-04D597FC209F}"/>
          </ac:inkMkLst>
        </pc:inkChg>
        <pc:inkChg chg="add del mod">
          <ac:chgData name="Giuseppe Tomassetti" userId="602e5fa9-ac8c-4882-a6c6-5d2537fdee56" providerId="ADAL" clId="{03138F9B-D50E-2641-834A-7C65524A5D18}" dt="2023-02-19T17:28:31.679" v="1808"/>
          <ac:inkMkLst>
            <pc:docMk/>
            <pc:sldMk cId="3903441421" sldId="261"/>
            <ac:inkMk id="76" creationId="{7D5416C5-FC02-8A54-6A81-349DD4121CA6}"/>
          </ac:inkMkLst>
        </pc:inkChg>
        <pc:inkChg chg="add del mod">
          <ac:chgData name="Giuseppe Tomassetti" userId="602e5fa9-ac8c-4882-a6c6-5d2537fdee56" providerId="ADAL" clId="{03138F9B-D50E-2641-834A-7C65524A5D18}" dt="2023-02-19T17:28:31.680" v="1809"/>
          <ac:inkMkLst>
            <pc:docMk/>
            <pc:sldMk cId="3903441421" sldId="261"/>
            <ac:inkMk id="77" creationId="{364A0AA9-EADE-6FEE-71B6-00C3E7153FEF}"/>
          </ac:inkMkLst>
        </pc:inkChg>
        <pc:inkChg chg="add del mod">
          <ac:chgData name="Giuseppe Tomassetti" userId="602e5fa9-ac8c-4882-a6c6-5d2537fdee56" providerId="ADAL" clId="{03138F9B-D50E-2641-834A-7C65524A5D18}" dt="2023-02-19T17:28:31.679" v="1805"/>
          <ac:inkMkLst>
            <pc:docMk/>
            <pc:sldMk cId="3903441421" sldId="261"/>
            <ac:inkMk id="78" creationId="{6D68BF73-CC64-73D6-0E20-586DDCBF7077}"/>
          </ac:inkMkLst>
        </pc:inkChg>
        <pc:inkChg chg="add del mod">
          <ac:chgData name="Giuseppe Tomassetti" userId="602e5fa9-ac8c-4882-a6c6-5d2537fdee56" providerId="ADAL" clId="{03138F9B-D50E-2641-834A-7C65524A5D18}" dt="2023-02-19T17:28:31.680" v="1814"/>
          <ac:inkMkLst>
            <pc:docMk/>
            <pc:sldMk cId="3903441421" sldId="261"/>
            <ac:inkMk id="79" creationId="{4687EC65-FC33-BCB8-A6D1-4ECF2DB24425}"/>
          </ac:inkMkLst>
        </pc:inkChg>
        <pc:inkChg chg="add del mod">
          <ac:chgData name="Giuseppe Tomassetti" userId="602e5fa9-ac8c-4882-a6c6-5d2537fdee56" providerId="ADAL" clId="{03138F9B-D50E-2641-834A-7C65524A5D18}" dt="2023-02-19T17:28:31.680" v="1810"/>
          <ac:inkMkLst>
            <pc:docMk/>
            <pc:sldMk cId="3903441421" sldId="261"/>
            <ac:inkMk id="80" creationId="{649CFA50-DE2F-B780-654F-F3A9E284D412}"/>
          </ac:inkMkLst>
        </pc:inkChg>
        <pc:inkChg chg="add mod">
          <ac:chgData name="Giuseppe Tomassetti" userId="602e5fa9-ac8c-4882-a6c6-5d2537fdee56" providerId="ADAL" clId="{03138F9B-D50E-2641-834A-7C65524A5D18}" dt="2023-02-19T17:29:59.947" v="1895" actId="1076"/>
          <ac:inkMkLst>
            <pc:docMk/>
            <pc:sldMk cId="3903441421" sldId="261"/>
            <ac:inkMk id="82" creationId="{4A338559-EDC9-611C-320B-27BE96D5D1DA}"/>
          </ac:inkMkLst>
        </pc:inkChg>
        <pc:inkChg chg="add mod">
          <ac:chgData name="Giuseppe Tomassetti" userId="602e5fa9-ac8c-4882-a6c6-5d2537fdee56" providerId="ADAL" clId="{03138F9B-D50E-2641-834A-7C65524A5D18}" dt="2023-02-19T17:29:59.947" v="1895" actId="1076"/>
          <ac:inkMkLst>
            <pc:docMk/>
            <pc:sldMk cId="3903441421" sldId="261"/>
            <ac:inkMk id="83" creationId="{156A44D7-5BB5-DE39-2707-25F2DA1C113F}"/>
          </ac:inkMkLst>
        </pc:inkChg>
        <pc:inkChg chg="add mod">
          <ac:chgData name="Giuseppe Tomassetti" userId="602e5fa9-ac8c-4882-a6c6-5d2537fdee56" providerId="ADAL" clId="{03138F9B-D50E-2641-834A-7C65524A5D18}" dt="2023-02-19T17:29:59.947" v="1895" actId="1076"/>
          <ac:inkMkLst>
            <pc:docMk/>
            <pc:sldMk cId="3903441421" sldId="261"/>
            <ac:inkMk id="85" creationId="{D74AFEC2-E776-880C-6F78-97EF5E44DDFB}"/>
          </ac:inkMkLst>
        </pc:inkChg>
        <pc:inkChg chg="add mod">
          <ac:chgData name="Giuseppe Tomassetti" userId="602e5fa9-ac8c-4882-a6c6-5d2537fdee56" providerId="ADAL" clId="{03138F9B-D50E-2641-834A-7C65524A5D18}" dt="2023-02-19T17:29:59.947" v="1895" actId="1076"/>
          <ac:inkMkLst>
            <pc:docMk/>
            <pc:sldMk cId="3903441421" sldId="261"/>
            <ac:inkMk id="87" creationId="{E4CA7FD5-6E38-3AFE-A5C9-A198847823DF}"/>
          </ac:inkMkLst>
        </pc:inkChg>
        <pc:inkChg chg="add mod">
          <ac:chgData name="Giuseppe Tomassetti" userId="602e5fa9-ac8c-4882-a6c6-5d2537fdee56" providerId="ADAL" clId="{03138F9B-D50E-2641-834A-7C65524A5D18}" dt="2023-02-19T17:29:59.947" v="1895" actId="1076"/>
          <ac:inkMkLst>
            <pc:docMk/>
            <pc:sldMk cId="3903441421" sldId="261"/>
            <ac:inkMk id="88" creationId="{A97D661E-1EB1-278B-BE34-1758612C3839}"/>
          </ac:inkMkLst>
        </pc:inkChg>
        <pc:inkChg chg="add mod">
          <ac:chgData name="Giuseppe Tomassetti" userId="602e5fa9-ac8c-4882-a6c6-5d2537fdee56" providerId="ADAL" clId="{03138F9B-D50E-2641-834A-7C65524A5D18}" dt="2023-02-19T17:29:59.947" v="1895" actId="1076"/>
          <ac:inkMkLst>
            <pc:docMk/>
            <pc:sldMk cId="3903441421" sldId="261"/>
            <ac:inkMk id="89" creationId="{BFE37931-AD39-6129-9D76-BB79F1B67BD4}"/>
          </ac:inkMkLst>
        </pc:inkChg>
        <pc:inkChg chg="add mod">
          <ac:chgData name="Giuseppe Tomassetti" userId="602e5fa9-ac8c-4882-a6c6-5d2537fdee56" providerId="ADAL" clId="{03138F9B-D50E-2641-834A-7C65524A5D18}" dt="2023-02-19T17:29:59.947" v="1895" actId="1076"/>
          <ac:inkMkLst>
            <pc:docMk/>
            <pc:sldMk cId="3903441421" sldId="261"/>
            <ac:inkMk id="90" creationId="{D3F5C51C-2D5C-9AE2-A775-B0A864C9AE83}"/>
          </ac:inkMkLst>
        </pc:inkChg>
        <pc:inkChg chg="add mod">
          <ac:chgData name="Giuseppe Tomassetti" userId="602e5fa9-ac8c-4882-a6c6-5d2537fdee56" providerId="ADAL" clId="{03138F9B-D50E-2641-834A-7C65524A5D18}" dt="2023-02-19T17:29:59.947" v="1895" actId="1076"/>
          <ac:inkMkLst>
            <pc:docMk/>
            <pc:sldMk cId="3903441421" sldId="261"/>
            <ac:inkMk id="91" creationId="{3DEAB285-9C7D-F234-1BD2-D942B40FC943}"/>
          </ac:inkMkLst>
        </pc:inkChg>
        <pc:inkChg chg="add mod">
          <ac:chgData name="Giuseppe Tomassetti" userId="602e5fa9-ac8c-4882-a6c6-5d2537fdee56" providerId="ADAL" clId="{03138F9B-D50E-2641-834A-7C65524A5D18}" dt="2023-02-19T17:29:59.947" v="1895" actId="1076"/>
          <ac:inkMkLst>
            <pc:docMk/>
            <pc:sldMk cId="3903441421" sldId="261"/>
            <ac:inkMk id="92" creationId="{76877F0A-5BAC-905A-FD08-5D9BA2926116}"/>
          </ac:inkMkLst>
        </pc:inkChg>
        <pc:inkChg chg="add mod">
          <ac:chgData name="Giuseppe Tomassetti" userId="602e5fa9-ac8c-4882-a6c6-5d2537fdee56" providerId="ADAL" clId="{03138F9B-D50E-2641-834A-7C65524A5D18}" dt="2023-02-19T17:29:59.947" v="1895" actId="1076"/>
          <ac:inkMkLst>
            <pc:docMk/>
            <pc:sldMk cId="3903441421" sldId="261"/>
            <ac:inkMk id="93" creationId="{A330CDC7-C72C-51C6-C519-8FADFD0B73EF}"/>
          </ac:inkMkLst>
        </pc:inkChg>
        <pc:inkChg chg="add mod">
          <ac:chgData name="Giuseppe Tomassetti" userId="602e5fa9-ac8c-4882-a6c6-5d2537fdee56" providerId="ADAL" clId="{03138F9B-D50E-2641-834A-7C65524A5D18}" dt="2023-02-19T17:29:59.947" v="1895" actId="1076"/>
          <ac:inkMkLst>
            <pc:docMk/>
            <pc:sldMk cId="3903441421" sldId="261"/>
            <ac:inkMk id="94" creationId="{52392AD2-4738-7BF5-E94B-F3B5201DB0FD}"/>
          </ac:inkMkLst>
        </pc:inkChg>
        <pc:inkChg chg="add mod">
          <ac:chgData name="Giuseppe Tomassetti" userId="602e5fa9-ac8c-4882-a6c6-5d2537fdee56" providerId="ADAL" clId="{03138F9B-D50E-2641-834A-7C65524A5D18}" dt="2023-02-19T17:29:59.947" v="1895" actId="1076"/>
          <ac:inkMkLst>
            <pc:docMk/>
            <pc:sldMk cId="3903441421" sldId="261"/>
            <ac:inkMk id="95" creationId="{2BD74A7F-76E8-D32D-A868-9834552843C0}"/>
          </ac:inkMkLst>
        </pc:inkChg>
        <pc:inkChg chg="add mod">
          <ac:chgData name="Giuseppe Tomassetti" userId="602e5fa9-ac8c-4882-a6c6-5d2537fdee56" providerId="ADAL" clId="{03138F9B-D50E-2641-834A-7C65524A5D18}" dt="2023-02-19T17:29:59.947" v="1895" actId="1076"/>
          <ac:inkMkLst>
            <pc:docMk/>
            <pc:sldMk cId="3903441421" sldId="261"/>
            <ac:inkMk id="96" creationId="{50DBFB8E-C16D-1846-6DAB-2AFF43E50688}"/>
          </ac:inkMkLst>
        </pc:inkChg>
        <pc:inkChg chg="add mod">
          <ac:chgData name="Giuseppe Tomassetti" userId="602e5fa9-ac8c-4882-a6c6-5d2537fdee56" providerId="ADAL" clId="{03138F9B-D50E-2641-834A-7C65524A5D18}" dt="2023-02-19T17:29:59.947" v="1895" actId="1076"/>
          <ac:inkMkLst>
            <pc:docMk/>
            <pc:sldMk cId="3903441421" sldId="261"/>
            <ac:inkMk id="97" creationId="{8085F8F4-C030-E037-F4CF-34614C428AC5}"/>
          </ac:inkMkLst>
        </pc:inkChg>
        <pc:inkChg chg="add mod">
          <ac:chgData name="Giuseppe Tomassetti" userId="602e5fa9-ac8c-4882-a6c6-5d2537fdee56" providerId="ADAL" clId="{03138F9B-D50E-2641-834A-7C65524A5D18}" dt="2023-02-19T17:29:59.947" v="1895" actId="1076"/>
          <ac:inkMkLst>
            <pc:docMk/>
            <pc:sldMk cId="3903441421" sldId="261"/>
            <ac:inkMk id="98" creationId="{FA834AB9-739D-BCC9-6BCB-FE3A928BEF99}"/>
          </ac:inkMkLst>
        </pc:inkChg>
        <pc:inkChg chg="add mod">
          <ac:chgData name="Giuseppe Tomassetti" userId="602e5fa9-ac8c-4882-a6c6-5d2537fdee56" providerId="ADAL" clId="{03138F9B-D50E-2641-834A-7C65524A5D18}" dt="2023-02-19T17:29:59.947" v="1895" actId="1076"/>
          <ac:inkMkLst>
            <pc:docMk/>
            <pc:sldMk cId="3903441421" sldId="261"/>
            <ac:inkMk id="99" creationId="{1327A3C1-F721-6E0E-D75D-A11884597BFE}"/>
          </ac:inkMkLst>
        </pc:inkChg>
        <pc:inkChg chg="add mod">
          <ac:chgData name="Giuseppe Tomassetti" userId="602e5fa9-ac8c-4882-a6c6-5d2537fdee56" providerId="ADAL" clId="{03138F9B-D50E-2641-834A-7C65524A5D18}" dt="2023-02-19T17:29:59.947" v="1895" actId="1076"/>
          <ac:inkMkLst>
            <pc:docMk/>
            <pc:sldMk cId="3903441421" sldId="261"/>
            <ac:inkMk id="100" creationId="{4C78D271-AD54-F248-ABE6-BA6FC602CD31}"/>
          </ac:inkMkLst>
        </pc:inkChg>
        <pc:inkChg chg="add mod">
          <ac:chgData name="Giuseppe Tomassetti" userId="602e5fa9-ac8c-4882-a6c6-5d2537fdee56" providerId="ADAL" clId="{03138F9B-D50E-2641-834A-7C65524A5D18}" dt="2023-02-19T17:29:59.947" v="1895" actId="1076"/>
          <ac:inkMkLst>
            <pc:docMk/>
            <pc:sldMk cId="3903441421" sldId="261"/>
            <ac:inkMk id="101" creationId="{CC0680E1-3DEE-9198-AAD9-3E8829F129C7}"/>
          </ac:inkMkLst>
        </pc:inkChg>
        <pc:inkChg chg="add mod">
          <ac:chgData name="Giuseppe Tomassetti" userId="602e5fa9-ac8c-4882-a6c6-5d2537fdee56" providerId="ADAL" clId="{03138F9B-D50E-2641-834A-7C65524A5D18}" dt="2023-02-19T17:29:59.947" v="1895" actId="1076"/>
          <ac:inkMkLst>
            <pc:docMk/>
            <pc:sldMk cId="3903441421" sldId="261"/>
            <ac:inkMk id="102" creationId="{EA4CA772-D8CF-127A-E63D-1332F6B31BBB}"/>
          </ac:inkMkLst>
        </pc:inkChg>
        <pc:inkChg chg="add mod">
          <ac:chgData name="Giuseppe Tomassetti" userId="602e5fa9-ac8c-4882-a6c6-5d2537fdee56" providerId="ADAL" clId="{03138F9B-D50E-2641-834A-7C65524A5D18}" dt="2023-02-19T17:29:59.947" v="1895" actId="1076"/>
          <ac:inkMkLst>
            <pc:docMk/>
            <pc:sldMk cId="3903441421" sldId="261"/>
            <ac:inkMk id="104" creationId="{289C92F3-0768-B647-8427-7C17018A3847}"/>
          </ac:inkMkLst>
        </pc:inkChg>
        <pc:inkChg chg="add mod">
          <ac:chgData name="Giuseppe Tomassetti" userId="602e5fa9-ac8c-4882-a6c6-5d2537fdee56" providerId="ADAL" clId="{03138F9B-D50E-2641-834A-7C65524A5D18}" dt="2023-02-19T17:29:59.947" v="1895" actId="1076"/>
          <ac:inkMkLst>
            <pc:docMk/>
            <pc:sldMk cId="3903441421" sldId="261"/>
            <ac:inkMk id="105" creationId="{0750EF8C-09CC-E76F-9E10-91B1161A7A7B}"/>
          </ac:inkMkLst>
        </pc:inkChg>
        <pc:inkChg chg="add mod">
          <ac:chgData name="Giuseppe Tomassetti" userId="602e5fa9-ac8c-4882-a6c6-5d2537fdee56" providerId="ADAL" clId="{03138F9B-D50E-2641-834A-7C65524A5D18}" dt="2023-02-19T17:29:59.947" v="1895" actId="1076"/>
          <ac:inkMkLst>
            <pc:docMk/>
            <pc:sldMk cId="3903441421" sldId="261"/>
            <ac:inkMk id="107" creationId="{20F9BB94-3539-5F30-9F89-709CFB12D2EA}"/>
          </ac:inkMkLst>
        </pc:inkChg>
        <pc:inkChg chg="add mod">
          <ac:chgData name="Giuseppe Tomassetti" userId="602e5fa9-ac8c-4882-a6c6-5d2537fdee56" providerId="ADAL" clId="{03138F9B-D50E-2641-834A-7C65524A5D18}" dt="2023-02-19T17:29:59.947" v="1895" actId="1076"/>
          <ac:inkMkLst>
            <pc:docMk/>
            <pc:sldMk cId="3903441421" sldId="261"/>
            <ac:inkMk id="108" creationId="{CA722CA9-A43D-9E23-0E62-CBEF4DB8202F}"/>
          </ac:inkMkLst>
        </pc:inkChg>
        <pc:inkChg chg="add mod">
          <ac:chgData name="Giuseppe Tomassetti" userId="602e5fa9-ac8c-4882-a6c6-5d2537fdee56" providerId="ADAL" clId="{03138F9B-D50E-2641-834A-7C65524A5D18}" dt="2023-02-19T17:29:59.947" v="1895" actId="1076"/>
          <ac:inkMkLst>
            <pc:docMk/>
            <pc:sldMk cId="3903441421" sldId="261"/>
            <ac:inkMk id="110" creationId="{4E05795A-65A5-A5DC-0AEE-7DA702C68845}"/>
          </ac:inkMkLst>
        </pc:inkChg>
        <pc:inkChg chg="add mod">
          <ac:chgData name="Giuseppe Tomassetti" userId="602e5fa9-ac8c-4882-a6c6-5d2537fdee56" providerId="ADAL" clId="{03138F9B-D50E-2641-834A-7C65524A5D18}" dt="2023-02-19T17:29:59.947" v="1895" actId="1076"/>
          <ac:inkMkLst>
            <pc:docMk/>
            <pc:sldMk cId="3903441421" sldId="261"/>
            <ac:inkMk id="111" creationId="{A2AD6484-23CF-EE34-34F5-3FEC234B9E7C}"/>
          </ac:inkMkLst>
        </pc:inkChg>
        <pc:inkChg chg="add mod">
          <ac:chgData name="Giuseppe Tomassetti" userId="602e5fa9-ac8c-4882-a6c6-5d2537fdee56" providerId="ADAL" clId="{03138F9B-D50E-2641-834A-7C65524A5D18}" dt="2023-02-19T17:29:59.947" v="1895" actId="1076"/>
          <ac:inkMkLst>
            <pc:docMk/>
            <pc:sldMk cId="3903441421" sldId="261"/>
            <ac:inkMk id="112" creationId="{0A93CEA9-5811-6607-AA18-E2FE05DCE9F0}"/>
          </ac:inkMkLst>
        </pc:inkChg>
        <pc:inkChg chg="add mod">
          <ac:chgData name="Giuseppe Tomassetti" userId="602e5fa9-ac8c-4882-a6c6-5d2537fdee56" providerId="ADAL" clId="{03138F9B-D50E-2641-834A-7C65524A5D18}" dt="2023-02-19T17:29:59.947" v="1895" actId="1076"/>
          <ac:inkMkLst>
            <pc:docMk/>
            <pc:sldMk cId="3903441421" sldId="261"/>
            <ac:inkMk id="113" creationId="{1AF9049D-BDD0-539B-4FAC-3A9531C36B0F}"/>
          </ac:inkMkLst>
        </pc:inkChg>
        <pc:inkChg chg="add mod">
          <ac:chgData name="Giuseppe Tomassetti" userId="602e5fa9-ac8c-4882-a6c6-5d2537fdee56" providerId="ADAL" clId="{03138F9B-D50E-2641-834A-7C65524A5D18}" dt="2023-02-19T17:29:59.947" v="1895" actId="1076"/>
          <ac:inkMkLst>
            <pc:docMk/>
            <pc:sldMk cId="3903441421" sldId="261"/>
            <ac:inkMk id="114" creationId="{7F25CA30-BD88-4DFD-80C1-B9B14F5A2936}"/>
          </ac:inkMkLst>
        </pc:inkChg>
        <pc:inkChg chg="add mod">
          <ac:chgData name="Giuseppe Tomassetti" userId="602e5fa9-ac8c-4882-a6c6-5d2537fdee56" providerId="ADAL" clId="{03138F9B-D50E-2641-834A-7C65524A5D18}" dt="2023-02-19T17:29:59.947" v="1895" actId="1076"/>
          <ac:inkMkLst>
            <pc:docMk/>
            <pc:sldMk cId="3903441421" sldId="261"/>
            <ac:inkMk id="115" creationId="{65D71DE0-241F-AF7F-1105-526419EA2ECF}"/>
          </ac:inkMkLst>
        </pc:inkChg>
        <pc:inkChg chg="add mod">
          <ac:chgData name="Giuseppe Tomassetti" userId="602e5fa9-ac8c-4882-a6c6-5d2537fdee56" providerId="ADAL" clId="{03138F9B-D50E-2641-834A-7C65524A5D18}" dt="2023-02-19T17:29:59.947" v="1895" actId="1076"/>
          <ac:inkMkLst>
            <pc:docMk/>
            <pc:sldMk cId="3903441421" sldId="261"/>
            <ac:inkMk id="116" creationId="{C91958EF-34B6-1F22-67F0-C5622275461B}"/>
          </ac:inkMkLst>
        </pc:inkChg>
        <pc:inkChg chg="add mod">
          <ac:chgData name="Giuseppe Tomassetti" userId="602e5fa9-ac8c-4882-a6c6-5d2537fdee56" providerId="ADAL" clId="{03138F9B-D50E-2641-834A-7C65524A5D18}" dt="2023-02-19T17:29:59.947" v="1895" actId="1076"/>
          <ac:inkMkLst>
            <pc:docMk/>
            <pc:sldMk cId="3903441421" sldId="261"/>
            <ac:inkMk id="117" creationId="{EBE16800-72A5-37B1-C40C-00D45488C715}"/>
          </ac:inkMkLst>
        </pc:inkChg>
        <pc:inkChg chg="add mod">
          <ac:chgData name="Giuseppe Tomassetti" userId="602e5fa9-ac8c-4882-a6c6-5d2537fdee56" providerId="ADAL" clId="{03138F9B-D50E-2641-834A-7C65524A5D18}" dt="2023-02-19T17:29:59.947" v="1895" actId="1076"/>
          <ac:inkMkLst>
            <pc:docMk/>
            <pc:sldMk cId="3903441421" sldId="261"/>
            <ac:inkMk id="118" creationId="{7DBB86F1-AB8B-4E86-AF41-CB68990D7CA7}"/>
          </ac:inkMkLst>
        </pc:inkChg>
        <pc:inkChg chg="add mod">
          <ac:chgData name="Giuseppe Tomassetti" userId="602e5fa9-ac8c-4882-a6c6-5d2537fdee56" providerId="ADAL" clId="{03138F9B-D50E-2641-834A-7C65524A5D18}" dt="2023-02-19T17:29:59.947" v="1895" actId="1076"/>
          <ac:inkMkLst>
            <pc:docMk/>
            <pc:sldMk cId="3903441421" sldId="261"/>
            <ac:inkMk id="119" creationId="{B2BD382E-139A-EC09-0942-2ADC78ADC890}"/>
          </ac:inkMkLst>
        </pc:inkChg>
        <pc:inkChg chg="add mod">
          <ac:chgData name="Giuseppe Tomassetti" userId="602e5fa9-ac8c-4882-a6c6-5d2537fdee56" providerId="ADAL" clId="{03138F9B-D50E-2641-834A-7C65524A5D18}" dt="2023-02-19T17:29:48.562" v="1894" actId="1076"/>
          <ac:inkMkLst>
            <pc:docMk/>
            <pc:sldMk cId="3903441421" sldId="261"/>
            <ac:inkMk id="121" creationId="{1D882FEE-203C-8080-A5F8-9240F4544E47}"/>
          </ac:inkMkLst>
        </pc:inkChg>
        <pc:inkChg chg="add mod">
          <ac:chgData name="Giuseppe Tomassetti" userId="602e5fa9-ac8c-4882-a6c6-5d2537fdee56" providerId="ADAL" clId="{03138F9B-D50E-2641-834A-7C65524A5D18}" dt="2023-02-19T17:29:48.562" v="1894" actId="1076"/>
          <ac:inkMkLst>
            <pc:docMk/>
            <pc:sldMk cId="3903441421" sldId="261"/>
            <ac:inkMk id="122" creationId="{63DD62E8-15F2-485B-F805-E631AD803ACC}"/>
          </ac:inkMkLst>
        </pc:inkChg>
        <pc:inkChg chg="add mod">
          <ac:chgData name="Giuseppe Tomassetti" userId="602e5fa9-ac8c-4882-a6c6-5d2537fdee56" providerId="ADAL" clId="{03138F9B-D50E-2641-834A-7C65524A5D18}" dt="2023-02-19T17:29:48.562" v="1894" actId="1076"/>
          <ac:inkMkLst>
            <pc:docMk/>
            <pc:sldMk cId="3903441421" sldId="261"/>
            <ac:inkMk id="123" creationId="{866B5434-9333-6474-30D7-04D97624AB92}"/>
          </ac:inkMkLst>
        </pc:inkChg>
        <pc:inkChg chg="add mod">
          <ac:chgData name="Giuseppe Tomassetti" userId="602e5fa9-ac8c-4882-a6c6-5d2537fdee56" providerId="ADAL" clId="{03138F9B-D50E-2641-834A-7C65524A5D18}" dt="2023-02-19T17:29:48.562" v="1894" actId="1076"/>
          <ac:inkMkLst>
            <pc:docMk/>
            <pc:sldMk cId="3903441421" sldId="261"/>
            <ac:inkMk id="124" creationId="{3283B5B4-748D-F131-512A-44690BF6C0BF}"/>
          </ac:inkMkLst>
        </pc:inkChg>
        <pc:inkChg chg="add mod">
          <ac:chgData name="Giuseppe Tomassetti" userId="602e5fa9-ac8c-4882-a6c6-5d2537fdee56" providerId="ADAL" clId="{03138F9B-D50E-2641-834A-7C65524A5D18}" dt="2023-02-19T17:29:48.562" v="1894" actId="1076"/>
          <ac:inkMkLst>
            <pc:docMk/>
            <pc:sldMk cId="3903441421" sldId="261"/>
            <ac:inkMk id="126" creationId="{5F7F7F09-5218-6C11-0765-2E2375E5F774}"/>
          </ac:inkMkLst>
        </pc:inkChg>
        <pc:inkChg chg="add mod">
          <ac:chgData name="Giuseppe Tomassetti" userId="602e5fa9-ac8c-4882-a6c6-5d2537fdee56" providerId="ADAL" clId="{03138F9B-D50E-2641-834A-7C65524A5D18}" dt="2023-02-19T17:29:48.562" v="1894" actId="1076"/>
          <ac:inkMkLst>
            <pc:docMk/>
            <pc:sldMk cId="3903441421" sldId="261"/>
            <ac:inkMk id="127" creationId="{F2BD8A9F-3703-E463-5EA8-7074B134E650}"/>
          </ac:inkMkLst>
        </pc:inkChg>
        <pc:inkChg chg="add mod">
          <ac:chgData name="Giuseppe Tomassetti" userId="602e5fa9-ac8c-4882-a6c6-5d2537fdee56" providerId="ADAL" clId="{03138F9B-D50E-2641-834A-7C65524A5D18}" dt="2023-02-19T17:29:48.562" v="1894" actId="1076"/>
          <ac:inkMkLst>
            <pc:docMk/>
            <pc:sldMk cId="3903441421" sldId="261"/>
            <ac:inkMk id="128" creationId="{FBEE7557-475F-4056-0475-25344BEEDDEC}"/>
          </ac:inkMkLst>
        </pc:inkChg>
        <pc:inkChg chg="add mod">
          <ac:chgData name="Giuseppe Tomassetti" userId="602e5fa9-ac8c-4882-a6c6-5d2537fdee56" providerId="ADAL" clId="{03138F9B-D50E-2641-834A-7C65524A5D18}" dt="2023-02-19T17:29:48.562" v="1894" actId="1076"/>
          <ac:inkMkLst>
            <pc:docMk/>
            <pc:sldMk cId="3903441421" sldId="261"/>
            <ac:inkMk id="129" creationId="{E68BFC6B-5D63-7439-BE27-10544BCC43F2}"/>
          </ac:inkMkLst>
        </pc:inkChg>
        <pc:inkChg chg="add mod">
          <ac:chgData name="Giuseppe Tomassetti" userId="602e5fa9-ac8c-4882-a6c6-5d2537fdee56" providerId="ADAL" clId="{03138F9B-D50E-2641-834A-7C65524A5D18}" dt="2023-02-19T17:29:48.562" v="1894" actId="1076"/>
          <ac:inkMkLst>
            <pc:docMk/>
            <pc:sldMk cId="3903441421" sldId="261"/>
            <ac:inkMk id="130" creationId="{DA27270E-1D45-6155-FA92-6B89566792C8}"/>
          </ac:inkMkLst>
        </pc:inkChg>
        <pc:inkChg chg="add mod">
          <ac:chgData name="Giuseppe Tomassetti" userId="602e5fa9-ac8c-4882-a6c6-5d2537fdee56" providerId="ADAL" clId="{03138F9B-D50E-2641-834A-7C65524A5D18}" dt="2023-02-19T17:29:48.562" v="1894" actId="1076"/>
          <ac:inkMkLst>
            <pc:docMk/>
            <pc:sldMk cId="3903441421" sldId="261"/>
            <ac:inkMk id="131" creationId="{E578B359-2B3F-88E6-D2A9-833ABC889B56}"/>
          </ac:inkMkLst>
        </pc:inkChg>
        <pc:inkChg chg="add mod">
          <ac:chgData name="Giuseppe Tomassetti" userId="602e5fa9-ac8c-4882-a6c6-5d2537fdee56" providerId="ADAL" clId="{03138F9B-D50E-2641-834A-7C65524A5D18}" dt="2023-02-19T17:29:48.562" v="1894" actId="1076"/>
          <ac:inkMkLst>
            <pc:docMk/>
            <pc:sldMk cId="3903441421" sldId="261"/>
            <ac:inkMk id="132" creationId="{E764182B-F1D5-B1BC-69F6-C8CBDCC0CA62}"/>
          </ac:inkMkLst>
        </pc:inkChg>
        <pc:inkChg chg="add mod">
          <ac:chgData name="Giuseppe Tomassetti" userId="602e5fa9-ac8c-4882-a6c6-5d2537fdee56" providerId="ADAL" clId="{03138F9B-D50E-2641-834A-7C65524A5D18}" dt="2023-02-19T17:29:48.562" v="1894" actId="1076"/>
          <ac:inkMkLst>
            <pc:docMk/>
            <pc:sldMk cId="3903441421" sldId="261"/>
            <ac:inkMk id="133" creationId="{B3A4274A-64B0-3AB4-2612-B915A3A27458}"/>
          </ac:inkMkLst>
        </pc:inkChg>
        <pc:inkChg chg="add mod">
          <ac:chgData name="Giuseppe Tomassetti" userId="602e5fa9-ac8c-4882-a6c6-5d2537fdee56" providerId="ADAL" clId="{03138F9B-D50E-2641-834A-7C65524A5D18}" dt="2023-02-19T17:29:48.562" v="1894" actId="1076"/>
          <ac:inkMkLst>
            <pc:docMk/>
            <pc:sldMk cId="3903441421" sldId="261"/>
            <ac:inkMk id="134" creationId="{6B24B92F-F704-977A-393E-F5439778386C}"/>
          </ac:inkMkLst>
        </pc:inkChg>
        <pc:inkChg chg="add mod">
          <ac:chgData name="Giuseppe Tomassetti" userId="602e5fa9-ac8c-4882-a6c6-5d2537fdee56" providerId="ADAL" clId="{03138F9B-D50E-2641-834A-7C65524A5D18}" dt="2023-02-19T17:29:48.562" v="1894" actId="1076"/>
          <ac:inkMkLst>
            <pc:docMk/>
            <pc:sldMk cId="3903441421" sldId="261"/>
            <ac:inkMk id="135" creationId="{1A7DC912-5519-7D9A-3245-EB40E3DD58AF}"/>
          </ac:inkMkLst>
        </pc:inkChg>
        <pc:inkChg chg="add mod">
          <ac:chgData name="Giuseppe Tomassetti" userId="602e5fa9-ac8c-4882-a6c6-5d2537fdee56" providerId="ADAL" clId="{03138F9B-D50E-2641-834A-7C65524A5D18}" dt="2023-02-19T17:29:48.562" v="1894" actId="1076"/>
          <ac:inkMkLst>
            <pc:docMk/>
            <pc:sldMk cId="3903441421" sldId="261"/>
            <ac:inkMk id="136" creationId="{A0EE49C5-F4D3-89C7-0E5B-CF2B6230FA5A}"/>
          </ac:inkMkLst>
        </pc:inkChg>
        <pc:inkChg chg="add mod">
          <ac:chgData name="Giuseppe Tomassetti" userId="602e5fa9-ac8c-4882-a6c6-5d2537fdee56" providerId="ADAL" clId="{03138F9B-D50E-2641-834A-7C65524A5D18}" dt="2023-02-19T17:29:48.562" v="1894" actId="1076"/>
          <ac:inkMkLst>
            <pc:docMk/>
            <pc:sldMk cId="3903441421" sldId="261"/>
            <ac:inkMk id="137" creationId="{89CE1B58-2611-B9C6-841F-B355065B8654}"/>
          </ac:inkMkLst>
        </pc:inkChg>
        <pc:inkChg chg="add mod">
          <ac:chgData name="Giuseppe Tomassetti" userId="602e5fa9-ac8c-4882-a6c6-5d2537fdee56" providerId="ADAL" clId="{03138F9B-D50E-2641-834A-7C65524A5D18}" dt="2023-02-19T17:29:48.562" v="1894" actId="1076"/>
          <ac:inkMkLst>
            <pc:docMk/>
            <pc:sldMk cId="3903441421" sldId="261"/>
            <ac:inkMk id="138" creationId="{F0B0C4F9-0A41-3A58-2061-9FBCCBF4E955}"/>
          </ac:inkMkLst>
        </pc:inkChg>
        <pc:inkChg chg="add mod">
          <ac:chgData name="Giuseppe Tomassetti" userId="602e5fa9-ac8c-4882-a6c6-5d2537fdee56" providerId="ADAL" clId="{03138F9B-D50E-2641-834A-7C65524A5D18}" dt="2023-02-19T17:29:48.562" v="1894" actId="1076"/>
          <ac:inkMkLst>
            <pc:docMk/>
            <pc:sldMk cId="3903441421" sldId="261"/>
            <ac:inkMk id="139" creationId="{F8D5B5E1-16C6-DE57-7469-DA82A56751AA}"/>
          </ac:inkMkLst>
        </pc:inkChg>
        <pc:inkChg chg="add mod">
          <ac:chgData name="Giuseppe Tomassetti" userId="602e5fa9-ac8c-4882-a6c6-5d2537fdee56" providerId="ADAL" clId="{03138F9B-D50E-2641-834A-7C65524A5D18}" dt="2023-02-19T17:29:48.562" v="1894" actId="1076"/>
          <ac:inkMkLst>
            <pc:docMk/>
            <pc:sldMk cId="3903441421" sldId="261"/>
            <ac:inkMk id="140" creationId="{DE3D8965-1161-5B08-E961-173DB3E642A3}"/>
          </ac:inkMkLst>
        </pc:inkChg>
        <pc:inkChg chg="add mod">
          <ac:chgData name="Giuseppe Tomassetti" userId="602e5fa9-ac8c-4882-a6c6-5d2537fdee56" providerId="ADAL" clId="{03138F9B-D50E-2641-834A-7C65524A5D18}" dt="2023-02-19T17:29:48.562" v="1894" actId="1076"/>
          <ac:inkMkLst>
            <pc:docMk/>
            <pc:sldMk cId="3903441421" sldId="261"/>
            <ac:inkMk id="141" creationId="{E0810E1B-2D18-DD17-7EED-22A4292F70FC}"/>
          </ac:inkMkLst>
        </pc:inkChg>
        <pc:inkChg chg="add mod">
          <ac:chgData name="Giuseppe Tomassetti" userId="602e5fa9-ac8c-4882-a6c6-5d2537fdee56" providerId="ADAL" clId="{03138F9B-D50E-2641-834A-7C65524A5D18}" dt="2023-02-19T17:29:48.562" v="1894" actId="1076"/>
          <ac:inkMkLst>
            <pc:docMk/>
            <pc:sldMk cId="3903441421" sldId="261"/>
            <ac:inkMk id="142" creationId="{127BF6C3-5A40-3706-9D7C-91456A22D58D}"/>
          </ac:inkMkLst>
        </pc:inkChg>
        <pc:inkChg chg="add mod">
          <ac:chgData name="Giuseppe Tomassetti" userId="602e5fa9-ac8c-4882-a6c6-5d2537fdee56" providerId="ADAL" clId="{03138F9B-D50E-2641-834A-7C65524A5D18}" dt="2023-02-19T17:29:48.562" v="1894" actId="1076"/>
          <ac:inkMkLst>
            <pc:docMk/>
            <pc:sldMk cId="3903441421" sldId="261"/>
            <ac:inkMk id="143" creationId="{8344D242-41FD-34D7-AC4B-A3EDA921A97B}"/>
          </ac:inkMkLst>
        </pc:inkChg>
        <pc:inkChg chg="add mod">
          <ac:chgData name="Giuseppe Tomassetti" userId="602e5fa9-ac8c-4882-a6c6-5d2537fdee56" providerId="ADAL" clId="{03138F9B-D50E-2641-834A-7C65524A5D18}" dt="2023-02-19T17:29:48.562" v="1894" actId="1076"/>
          <ac:inkMkLst>
            <pc:docMk/>
            <pc:sldMk cId="3903441421" sldId="261"/>
            <ac:inkMk id="147" creationId="{E75FD571-F7B1-A4DD-326B-5CCCF5542BB9}"/>
          </ac:inkMkLst>
        </pc:inkChg>
        <pc:inkChg chg="add mod">
          <ac:chgData name="Giuseppe Tomassetti" userId="602e5fa9-ac8c-4882-a6c6-5d2537fdee56" providerId="ADAL" clId="{03138F9B-D50E-2641-834A-7C65524A5D18}" dt="2023-02-19T17:29:48.562" v="1894" actId="1076"/>
          <ac:inkMkLst>
            <pc:docMk/>
            <pc:sldMk cId="3903441421" sldId="261"/>
            <ac:inkMk id="148" creationId="{9DA4FC02-0B15-FC23-A852-B849BCD30D0E}"/>
          </ac:inkMkLst>
        </pc:inkChg>
        <pc:inkChg chg="add mod">
          <ac:chgData name="Giuseppe Tomassetti" userId="602e5fa9-ac8c-4882-a6c6-5d2537fdee56" providerId="ADAL" clId="{03138F9B-D50E-2641-834A-7C65524A5D18}" dt="2023-02-19T17:29:48.562" v="1894" actId="1076"/>
          <ac:inkMkLst>
            <pc:docMk/>
            <pc:sldMk cId="3903441421" sldId="261"/>
            <ac:inkMk id="150" creationId="{61BC8E7B-30F6-E05A-911C-FB9BD70209F9}"/>
          </ac:inkMkLst>
        </pc:inkChg>
        <pc:inkChg chg="add mod">
          <ac:chgData name="Giuseppe Tomassetti" userId="602e5fa9-ac8c-4882-a6c6-5d2537fdee56" providerId="ADAL" clId="{03138F9B-D50E-2641-834A-7C65524A5D18}" dt="2023-02-19T17:29:48.562" v="1894" actId="1076"/>
          <ac:inkMkLst>
            <pc:docMk/>
            <pc:sldMk cId="3903441421" sldId="261"/>
            <ac:inkMk id="151" creationId="{B12E0F8F-7FA3-9810-8540-1B3BAE17C93C}"/>
          </ac:inkMkLst>
        </pc:inkChg>
        <pc:inkChg chg="add mod">
          <ac:chgData name="Giuseppe Tomassetti" userId="602e5fa9-ac8c-4882-a6c6-5d2537fdee56" providerId="ADAL" clId="{03138F9B-D50E-2641-834A-7C65524A5D18}" dt="2023-02-19T17:29:48.562" v="1894" actId="1076"/>
          <ac:inkMkLst>
            <pc:docMk/>
            <pc:sldMk cId="3903441421" sldId="261"/>
            <ac:inkMk id="152" creationId="{CD688FB1-A9ED-5060-8AA6-88922FB5965D}"/>
          </ac:inkMkLst>
        </pc:inkChg>
        <pc:inkChg chg="add mod">
          <ac:chgData name="Giuseppe Tomassetti" userId="602e5fa9-ac8c-4882-a6c6-5d2537fdee56" providerId="ADAL" clId="{03138F9B-D50E-2641-834A-7C65524A5D18}" dt="2023-02-19T17:29:48.562" v="1894" actId="1076"/>
          <ac:inkMkLst>
            <pc:docMk/>
            <pc:sldMk cId="3903441421" sldId="261"/>
            <ac:inkMk id="153" creationId="{1B5C5F1D-6E23-9BFF-323D-5AAAD595841D}"/>
          </ac:inkMkLst>
        </pc:inkChg>
        <pc:inkChg chg="add mod">
          <ac:chgData name="Giuseppe Tomassetti" userId="602e5fa9-ac8c-4882-a6c6-5d2537fdee56" providerId="ADAL" clId="{03138F9B-D50E-2641-834A-7C65524A5D18}" dt="2023-02-19T17:29:48.562" v="1894" actId="1076"/>
          <ac:inkMkLst>
            <pc:docMk/>
            <pc:sldMk cId="3903441421" sldId="261"/>
            <ac:inkMk id="156" creationId="{6985F425-9B28-5448-F573-48327EA49B88}"/>
          </ac:inkMkLst>
        </pc:inkChg>
        <pc:inkChg chg="add mod">
          <ac:chgData name="Giuseppe Tomassetti" userId="602e5fa9-ac8c-4882-a6c6-5d2537fdee56" providerId="ADAL" clId="{03138F9B-D50E-2641-834A-7C65524A5D18}" dt="2023-02-19T17:29:48.562" v="1894" actId="1076"/>
          <ac:inkMkLst>
            <pc:docMk/>
            <pc:sldMk cId="3903441421" sldId="261"/>
            <ac:inkMk id="157" creationId="{9FE83FFD-49AD-1BD0-EF34-171F33753E90}"/>
          </ac:inkMkLst>
        </pc:inkChg>
        <pc:inkChg chg="add mod">
          <ac:chgData name="Giuseppe Tomassetti" userId="602e5fa9-ac8c-4882-a6c6-5d2537fdee56" providerId="ADAL" clId="{03138F9B-D50E-2641-834A-7C65524A5D18}" dt="2023-02-19T17:29:48.562" v="1894" actId="1076"/>
          <ac:inkMkLst>
            <pc:docMk/>
            <pc:sldMk cId="3903441421" sldId="261"/>
            <ac:inkMk id="158" creationId="{4E380A43-50C7-0DBB-9C9A-4D8EA9027E14}"/>
          </ac:inkMkLst>
        </pc:inkChg>
        <pc:inkChg chg="add mod">
          <ac:chgData name="Giuseppe Tomassetti" userId="602e5fa9-ac8c-4882-a6c6-5d2537fdee56" providerId="ADAL" clId="{03138F9B-D50E-2641-834A-7C65524A5D18}" dt="2023-02-19T17:29:48.562" v="1894" actId="1076"/>
          <ac:inkMkLst>
            <pc:docMk/>
            <pc:sldMk cId="3903441421" sldId="261"/>
            <ac:inkMk id="159" creationId="{980A350C-0916-DCA9-383F-0EF44CFE4FBE}"/>
          </ac:inkMkLst>
        </pc:inkChg>
        <pc:inkChg chg="add mod">
          <ac:chgData name="Giuseppe Tomassetti" userId="602e5fa9-ac8c-4882-a6c6-5d2537fdee56" providerId="ADAL" clId="{03138F9B-D50E-2641-834A-7C65524A5D18}" dt="2023-02-19T17:29:48.562" v="1894" actId="1076"/>
          <ac:inkMkLst>
            <pc:docMk/>
            <pc:sldMk cId="3903441421" sldId="261"/>
            <ac:inkMk id="160" creationId="{2CE01039-61CB-1B5C-94FE-5FA54A102C51}"/>
          </ac:inkMkLst>
        </pc:inkChg>
        <pc:inkChg chg="add mod">
          <ac:chgData name="Giuseppe Tomassetti" userId="602e5fa9-ac8c-4882-a6c6-5d2537fdee56" providerId="ADAL" clId="{03138F9B-D50E-2641-834A-7C65524A5D18}" dt="2023-02-19T17:29:48.562" v="1894" actId="1076"/>
          <ac:inkMkLst>
            <pc:docMk/>
            <pc:sldMk cId="3903441421" sldId="261"/>
            <ac:inkMk id="161" creationId="{3B936D46-AFA3-DEC8-CB78-5720994F3465}"/>
          </ac:inkMkLst>
        </pc:inkChg>
        <pc:inkChg chg="add mod">
          <ac:chgData name="Giuseppe Tomassetti" userId="602e5fa9-ac8c-4882-a6c6-5d2537fdee56" providerId="ADAL" clId="{03138F9B-D50E-2641-834A-7C65524A5D18}" dt="2023-02-19T17:29:48.562" v="1894" actId="1076"/>
          <ac:inkMkLst>
            <pc:docMk/>
            <pc:sldMk cId="3903441421" sldId="261"/>
            <ac:inkMk id="162" creationId="{BC9FE502-7A48-AD3B-83D4-87713E488FE0}"/>
          </ac:inkMkLst>
        </pc:inkChg>
        <pc:inkChg chg="add mod">
          <ac:chgData name="Giuseppe Tomassetti" userId="602e5fa9-ac8c-4882-a6c6-5d2537fdee56" providerId="ADAL" clId="{03138F9B-D50E-2641-834A-7C65524A5D18}" dt="2023-02-19T17:29:48.562" v="1894" actId="1076"/>
          <ac:inkMkLst>
            <pc:docMk/>
            <pc:sldMk cId="3903441421" sldId="261"/>
            <ac:inkMk id="163" creationId="{119E68FD-9A77-1AAD-0D8D-8DD3870E25D0}"/>
          </ac:inkMkLst>
        </pc:inkChg>
        <pc:inkChg chg="add mod">
          <ac:chgData name="Giuseppe Tomassetti" userId="602e5fa9-ac8c-4882-a6c6-5d2537fdee56" providerId="ADAL" clId="{03138F9B-D50E-2641-834A-7C65524A5D18}" dt="2023-02-19T17:29:48.562" v="1894" actId="1076"/>
          <ac:inkMkLst>
            <pc:docMk/>
            <pc:sldMk cId="3903441421" sldId="261"/>
            <ac:inkMk id="164" creationId="{20893785-A05E-26A8-2693-0D68E27BC7C5}"/>
          </ac:inkMkLst>
        </pc:inkChg>
        <pc:inkChg chg="add del mod">
          <ac:chgData name="Giuseppe Tomassetti" userId="602e5fa9-ac8c-4882-a6c6-5d2537fdee56" providerId="ADAL" clId="{03138F9B-D50E-2641-834A-7C65524A5D18}" dt="2023-02-19T17:32:51.706" v="2161"/>
          <ac:inkMkLst>
            <pc:docMk/>
            <pc:sldMk cId="3903441421" sldId="261"/>
            <ac:inkMk id="170" creationId="{C73B0F38-6CE9-FF31-C74C-FAF40A87800D}"/>
          </ac:inkMkLst>
        </pc:inkChg>
        <pc:inkChg chg="add del mod">
          <ac:chgData name="Giuseppe Tomassetti" userId="602e5fa9-ac8c-4882-a6c6-5d2537fdee56" providerId="ADAL" clId="{03138F9B-D50E-2641-834A-7C65524A5D18}" dt="2023-02-19T17:32:51.705" v="2156"/>
          <ac:inkMkLst>
            <pc:docMk/>
            <pc:sldMk cId="3903441421" sldId="261"/>
            <ac:inkMk id="171" creationId="{446091CF-58FB-18FD-8877-61873BF7689D}"/>
          </ac:inkMkLst>
        </pc:inkChg>
        <pc:inkChg chg="add del mod">
          <ac:chgData name="Giuseppe Tomassetti" userId="602e5fa9-ac8c-4882-a6c6-5d2537fdee56" providerId="ADAL" clId="{03138F9B-D50E-2641-834A-7C65524A5D18}" dt="2023-02-19T17:32:51.705" v="2154"/>
          <ac:inkMkLst>
            <pc:docMk/>
            <pc:sldMk cId="3903441421" sldId="261"/>
            <ac:inkMk id="172" creationId="{4340D59E-4403-C6D8-9BB1-E66F017FCF53}"/>
          </ac:inkMkLst>
        </pc:inkChg>
        <pc:inkChg chg="add del mod">
          <ac:chgData name="Giuseppe Tomassetti" userId="602e5fa9-ac8c-4882-a6c6-5d2537fdee56" providerId="ADAL" clId="{03138F9B-D50E-2641-834A-7C65524A5D18}" dt="2023-02-19T17:32:51.706" v="2157"/>
          <ac:inkMkLst>
            <pc:docMk/>
            <pc:sldMk cId="3903441421" sldId="261"/>
            <ac:inkMk id="173" creationId="{BBB261F3-FD32-1372-D7AB-BEDBE29BC5D5}"/>
          </ac:inkMkLst>
        </pc:inkChg>
        <pc:inkChg chg="add del mod">
          <ac:chgData name="Giuseppe Tomassetti" userId="602e5fa9-ac8c-4882-a6c6-5d2537fdee56" providerId="ADAL" clId="{03138F9B-D50E-2641-834A-7C65524A5D18}" dt="2023-02-19T17:32:51.706" v="2160"/>
          <ac:inkMkLst>
            <pc:docMk/>
            <pc:sldMk cId="3903441421" sldId="261"/>
            <ac:inkMk id="174" creationId="{C8695C9C-BE16-7E98-9AD6-1E5409DB8A89}"/>
          </ac:inkMkLst>
        </pc:inkChg>
        <pc:inkChg chg="add del mod">
          <ac:chgData name="Giuseppe Tomassetti" userId="602e5fa9-ac8c-4882-a6c6-5d2537fdee56" providerId="ADAL" clId="{03138F9B-D50E-2641-834A-7C65524A5D18}" dt="2023-02-19T17:32:51.706" v="2159"/>
          <ac:inkMkLst>
            <pc:docMk/>
            <pc:sldMk cId="3903441421" sldId="261"/>
            <ac:inkMk id="175" creationId="{91E0ADB6-BC3F-4991-5FF1-CD448D316C25}"/>
          </ac:inkMkLst>
        </pc:inkChg>
        <pc:inkChg chg="add del mod">
          <ac:chgData name="Giuseppe Tomassetti" userId="602e5fa9-ac8c-4882-a6c6-5d2537fdee56" providerId="ADAL" clId="{03138F9B-D50E-2641-834A-7C65524A5D18}" dt="2023-02-19T17:32:51.706" v="2158"/>
          <ac:inkMkLst>
            <pc:docMk/>
            <pc:sldMk cId="3903441421" sldId="261"/>
            <ac:inkMk id="176" creationId="{3D765FC7-37B3-6EB1-D241-586B004E972F}"/>
          </ac:inkMkLst>
        </pc:inkChg>
        <pc:inkChg chg="add del mod">
          <ac:chgData name="Giuseppe Tomassetti" userId="602e5fa9-ac8c-4882-a6c6-5d2537fdee56" providerId="ADAL" clId="{03138F9B-D50E-2641-834A-7C65524A5D18}" dt="2023-02-19T17:32:51.706" v="2162"/>
          <ac:inkMkLst>
            <pc:docMk/>
            <pc:sldMk cId="3903441421" sldId="261"/>
            <ac:inkMk id="177" creationId="{1CD8C98B-B0B0-6D0E-B852-CA79E99B07BF}"/>
          </ac:inkMkLst>
        </pc:inkChg>
        <pc:inkChg chg="add del mod">
          <ac:chgData name="Giuseppe Tomassetti" userId="602e5fa9-ac8c-4882-a6c6-5d2537fdee56" providerId="ADAL" clId="{03138F9B-D50E-2641-834A-7C65524A5D18}" dt="2023-02-19T17:32:51.705" v="2155"/>
          <ac:inkMkLst>
            <pc:docMk/>
            <pc:sldMk cId="3903441421" sldId="261"/>
            <ac:inkMk id="178" creationId="{A0C9BF7F-7EDF-9945-2093-EB0FF6C75D95}"/>
          </ac:inkMkLst>
        </pc:inkChg>
        <pc:inkChg chg="add mod">
          <ac:chgData name="Giuseppe Tomassetti" userId="602e5fa9-ac8c-4882-a6c6-5d2537fdee56" providerId="ADAL" clId="{03138F9B-D50E-2641-834A-7C65524A5D18}" dt="2023-02-19T17:32:59.223" v="2167"/>
          <ac:inkMkLst>
            <pc:docMk/>
            <pc:sldMk cId="3903441421" sldId="261"/>
            <ac:inkMk id="180" creationId="{7A571509-DC52-1F6C-7A0E-74DCCAA8617F}"/>
          </ac:inkMkLst>
        </pc:inkChg>
        <pc:inkChg chg="add mod">
          <ac:chgData name="Giuseppe Tomassetti" userId="602e5fa9-ac8c-4882-a6c6-5d2537fdee56" providerId="ADAL" clId="{03138F9B-D50E-2641-834A-7C65524A5D18}" dt="2023-02-19T17:32:59.223" v="2167"/>
          <ac:inkMkLst>
            <pc:docMk/>
            <pc:sldMk cId="3903441421" sldId="261"/>
            <ac:inkMk id="181" creationId="{1564DAA4-924B-8E1A-6A5D-B457A2477B40}"/>
          </ac:inkMkLst>
        </pc:inkChg>
        <pc:inkChg chg="add mod">
          <ac:chgData name="Giuseppe Tomassetti" userId="602e5fa9-ac8c-4882-a6c6-5d2537fdee56" providerId="ADAL" clId="{03138F9B-D50E-2641-834A-7C65524A5D18}" dt="2023-02-19T17:32:59.223" v="2167"/>
          <ac:inkMkLst>
            <pc:docMk/>
            <pc:sldMk cId="3903441421" sldId="261"/>
            <ac:inkMk id="182" creationId="{E1FC12FE-15E5-2750-58FC-6F146C7E2029}"/>
          </ac:inkMkLst>
        </pc:inkChg>
        <pc:inkChg chg="add mod">
          <ac:chgData name="Giuseppe Tomassetti" userId="602e5fa9-ac8c-4882-a6c6-5d2537fdee56" providerId="ADAL" clId="{03138F9B-D50E-2641-834A-7C65524A5D18}" dt="2023-02-19T17:32:59.223" v="2167"/>
          <ac:inkMkLst>
            <pc:docMk/>
            <pc:sldMk cId="3903441421" sldId="261"/>
            <ac:inkMk id="183" creationId="{55602AC5-D825-B626-9BFC-8BCE178B4AAC}"/>
          </ac:inkMkLst>
        </pc:inkChg>
        <pc:inkChg chg="add mod">
          <ac:chgData name="Giuseppe Tomassetti" userId="602e5fa9-ac8c-4882-a6c6-5d2537fdee56" providerId="ADAL" clId="{03138F9B-D50E-2641-834A-7C65524A5D18}" dt="2023-02-19T17:33:16.851" v="2194"/>
          <ac:inkMkLst>
            <pc:docMk/>
            <pc:sldMk cId="3903441421" sldId="261"/>
            <ac:inkMk id="185" creationId="{7F2D10A3-24D0-D4DA-0680-8477D1CFAB55}"/>
          </ac:inkMkLst>
        </pc:inkChg>
        <pc:inkChg chg="add mod">
          <ac:chgData name="Giuseppe Tomassetti" userId="602e5fa9-ac8c-4882-a6c6-5d2537fdee56" providerId="ADAL" clId="{03138F9B-D50E-2641-834A-7C65524A5D18}" dt="2023-02-19T17:33:16.851" v="2194"/>
          <ac:inkMkLst>
            <pc:docMk/>
            <pc:sldMk cId="3903441421" sldId="261"/>
            <ac:inkMk id="186" creationId="{92900E6A-A2E5-D75A-1168-6B83FAB6056A}"/>
          </ac:inkMkLst>
        </pc:inkChg>
        <pc:inkChg chg="add mod">
          <ac:chgData name="Giuseppe Tomassetti" userId="602e5fa9-ac8c-4882-a6c6-5d2537fdee56" providerId="ADAL" clId="{03138F9B-D50E-2641-834A-7C65524A5D18}" dt="2023-02-19T17:33:16.851" v="2194"/>
          <ac:inkMkLst>
            <pc:docMk/>
            <pc:sldMk cId="3903441421" sldId="261"/>
            <ac:inkMk id="187" creationId="{76B83CD1-25D9-E328-F3F2-AB3849EE7667}"/>
          </ac:inkMkLst>
        </pc:inkChg>
        <pc:inkChg chg="add mod">
          <ac:chgData name="Giuseppe Tomassetti" userId="602e5fa9-ac8c-4882-a6c6-5d2537fdee56" providerId="ADAL" clId="{03138F9B-D50E-2641-834A-7C65524A5D18}" dt="2023-02-19T17:33:05.062" v="2180"/>
          <ac:inkMkLst>
            <pc:docMk/>
            <pc:sldMk cId="3903441421" sldId="261"/>
            <ac:inkMk id="188" creationId="{7B1314DC-9F9B-1832-DCFE-27E2226C4C32}"/>
          </ac:inkMkLst>
        </pc:inkChg>
        <pc:inkChg chg="add mod">
          <ac:chgData name="Giuseppe Tomassetti" userId="602e5fa9-ac8c-4882-a6c6-5d2537fdee56" providerId="ADAL" clId="{03138F9B-D50E-2641-834A-7C65524A5D18}" dt="2023-02-19T17:33:05.062" v="2180"/>
          <ac:inkMkLst>
            <pc:docMk/>
            <pc:sldMk cId="3903441421" sldId="261"/>
            <ac:inkMk id="189" creationId="{048E87EB-0DCD-8250-28CF-6569E255C486}"/>
          </ac:inkMkLst>
        </pc:inkChg>
        <pc:inkChg chg="add mod">
          <ac:chgData name="Giuseppe Tomassetti" userId="602e5fa9-ac8c-4882-a6c6-5d2537fdee56" providerId="ADAL" clId="{03138F9B-D50E-2641-834A-7C65524A5D18}" dt="2023-02-19T17:33:05.062" v="2180"/>
          <ac:inkMkLst>
            <pc:docMk/>
            <pc:sldMk cId="3903441421" sldId="261"/>
            <ac:inkMk id="190" creationId="{CA9D85B7-9531-A16A-73A0-C626557D7B40}"/>
          </ac:inkMkLst>
        </pc:inkChg>
        <pc:inkChg chg="add mod">
          <ac:chgData name="Giuseppe Tomassetti" userId="602e5fa9-ac8c-4882-a6c6-5d2537fdee56" providerId="ADAL" clId="{03138F9B-D50E-2641-834A-7C65524A5D18}" dt="2023-02-19T17:33:05.062" v="2180"/>
          <ac:inkMkLst>
            <pc:docMk/>
            <pc:sldMk cId="3903441421" sldId="261"/>
            <ac:inkMk id="191" creationId="{8DEA44A8-2E15-39EB-6FDD-1DD7DB1F94D6}"/>
          </ac:inkMkLst>
        </pc:inkChg>
        <pc:inkChg chg="add mod">
          <ac:chgData name="Giuseppe Tomassetti" userId="602e5fa9-ac8c-4882-a6c6-5d2537fdee56" providerId="ADAL" clId="{03138F9B-D50E-2641-834A-7C65524A5D18}" dt="2023-02-19T17:33:05.062" v="2180"/>
          <ac:inkMkLst>
            <pc:docMk/>
            <pc:sldMk cId="3903441421" sldId="261"/>
            <ac:inkMk id="192" creationId="{81A2D863-5A9D-A087-D218-419999BEA0C3}"/>
          </ac:inkMkLst>
        </pc:inkChg>
        <pc:inkChg chg="add mod">
          <ac:chgData name="Giuseppe Tomassetti" userId="602e5fa9-ac8c-4882-a6c6-5d2537fdee56" providerId="ADAL" clId="{03138F9B-D50E-2641-834A-7C65524A5D18}" dt="2023-02-19T17:33:05.062" v="2180"/>
          <ac:inkMkLst>
            <pc:docMk/>
            <pc:sldMk cId="3903441421" sldId="261"/>
            <ac:inkMk id="193" creationId="{F07157EB-3AAF-1032-0919-FB7F0A464BA3}"/>
          </ac:inkMkLst>
        </pc:inkChg>
        <pc:inkChg chg="add mod">
          <ac:chgData name="Giuseppe Tomassetti" userId="602e5fa9-ac8c-4882-a6c6-5d2537fdee56" providerId="ADAL" clId="{03138F9B-D50E-2641-834A-7C65524A5D18}" dt="2023-02-19T17:33:05.062" v="2180"/>
          <ac:inkMkLst>
            <pc:docMk/>
            <pc:sldMk cId="3903441421" sldId="261"/>
            <ac:inkMk id="194" creationId="{52A73D17-1F1D-2D67-4A31-016292BFDE76}"/>
          </ac:inkMkLst>
        </pc:inkChg>
        <pc:inkChg chg="add mod">
          <ac:chgData name="Giuseppe Tomassetti" userId="602e5fa9-ac8c-4882-a6c6-5d2537fdee56" providerId="ADAL" clId="{03138F9B-D50E-2641-834A-7C65524A5D18}" dt="2023-02-19T17:33:05.062" v="2180"/>
          <ac:inkMkLst>
            <pc:docMk/>
            <pc:sldMk cId="3903441421" sldId="261"/>
            <ac:inkMk id="195" creationId="{7D05EEB0-CAE5-FEE1-15BC-40133BE7AF29}"/>
          </ac:inkMkLst>
        </pc:inkChg>
        <pc:inkChg chg="add mod">
          <ac:chgData name="Giuseppe Tomassetti" userId="602e5fa9-ac8c-4882-a6c6-5d2537fdee56" providerId="ADAL" clId="{03138F9B-D50E-2641-834A-7C65524A5D18}" dt="2023-02-19T17:33:05.062" v="2180"/>
          <ac:inkMkLst>
            <pc:docMk/>
            <pc:sldMk cId="3903441421" sldId="261"/>
            <ac:inkMk id="196" creationId="{C0E65AA7-6926-E3A9-9826-68B1280D5DA8}"/>
          </ac:inkMkLst>
        </pc:inkChg>
        <pc:inkChg chg="add mod">
          <ac:chgData name="Giuseppe Tomassetti" userId="602e5fa9-ac8c-4882-a6c6-5d2537fdee56" providerId="ADAL" clId="{03138F9B-D50E-2641-834A-7C65524A5D18}" dt="2023-02-19T17:33:12.802" v="2190"/>
          <ac:inkMkLst>
            <pc:docMk/>
            <pc:sldMk cId="3903441421" sldId="261"/>
            <ac:inkMk id="199" creationId="{9CB0B86E-ABAD-81DD-D187-602B806DEF36}"/>
          </ac:inkMkLst>
        </pc:inkChg>
        <pc:inkChg chg="add mod">
          <ac:chgData name="Giuseppe Tomassetti" userId="602e5fa9-ac8c-4882-a6c6-5d2537fdee56" providerId="ADAL" clId="{03138F9B-D50E-2641-834A-7C65524A5D18}" dt="2023-02-19T17:33:12.802" v="2190"/>
          <ac:inkMkLst>
            <pc:docMk/>
            <pc:sldMk cId="3903441421" sldId="261"/>
            <ac:inkMk id="200" creationId="{F5F791C3-123B-2D1D-C2E7-09511D70676D}"/>
          </ac:inkMkLst>
        </pc:inkChg>
        <pc:inkChg chg="add mod">
          <ac:chgData name="Giuseppe Tomassetti" userId="602e5fa9-ac8c-4882-a6c6-5d2537fdee56" providerId="ADAL" clId="{03138F9B-D50E-2641-834A-7C65524A5D18}" dt="2023-02-19T17:33:12.802" v="2190"/>
          <ac:inkMkLst>
            <pc:docMk/>
            <pc:sldMk cId="3903441421" sldId="261"/>
            <ac:inkMk id="201" creationId="{8DEFF54E-9EF4-5AC4-D0DE-7E25C40E2B09}"/>
          </ac:inkMkLst>
        </pc:inkChg>
        <pc:inkChg chg="add mod">
          <ac:chgData name="Giuseppe Tomassetti" userId="602e5fa9-ac8c-4882-a6c6-5d2537fdee56" providerId="ADAL" clId="{03138F9B-D50E-2641-834A-7C65524A5D18}" dt="2023-02-19T17:33:12.802" v="2190"/>
          <ac:inkMkLst>
            <pc:docMk/>
            <pc:sldMk cId="3903441421" sldId="261"/>
            <ac:inkMk id="202" creationId="{97BDA8E5-0F9A-D2A0-7A82-D8132104C393}"/>
          </ac:inkMkLst>
        </pc:inkChg>
        <pc:inkChg chg="add mod">
          <ac:chgData name="Giuseppe Tomassetti" userId="602e5fa9-ac8c-4882-a6c6-5d2537fdee56" providerId="ADAL" clId="{03138F9B-D50E-2641-834A-7C65524A5D18}" dt="2023-02-19T17:33:12.802" v="2190"/>
          <ac:inkMkLst>
            <pc:docMk/>
            <pc:sldMk cId="3903441421" sldId="261"/>
            <ac:inkMk id="203" creationId="{29E3DB09-8A73-626D-0203-259797ADA9AB}"/>
          </ac:inkMkLst>
        </pc:inkChg>
        <pc:inkChg chg="add mod">
          <ac:chgData name="Giuseppe Tomassetti" userId="602e5fa9-ac8c-4882-a6c6-5d2537fdee56" providerId="ADAL" clId="{03138F9B-D50E-2641-834A-7C65524A5D18}" dt="2023-02-19T17:33:12.802" v="2190"/>
          <ac:inkMkLst>
            <pc:docMk/>
            <pc:sldMk cId="3903441421" sldId="261"/>
            <ac:inkMk id="204" creationId="{F7B6E5F6-8917-1DBE-D9BB-85B992D62DF8}"/>
          </ac:inkMkLst>
        </pc:inkChg>
        <pc:inkChg chg="add mod">
          <ac:chgData name="Giuseppe Tomassetti" userId="602e5fa9-ac8c-4882-a6c6-5d2537fdee56" providerId="ADAL" clId="{03138F9B-D50E-2641-834A-7C65524A5D18}" dt="2023-02-19T17:33:12.802" v="2190"/>
          <ac:inkMkLst>
            <pc:docMk/>
            <pc:sldMk cId="3903441421" sldId="261"/>
            <ac:inkMk id="205" creationId="{7927EA5C-CC7F-550E-EEDE-C7042346A307}"/>
          </ac:inkMkLst>
        </pc:inkChg>
        <pc:inkChg chg="add mod">
          <ac:chgData name="Giuseppe Tomassetti" userId="602e5fa9-ac8c-4882-a6c6-5d2537fdee56" providerId="ADAL" clId="{03138F9B-D50E-2641-834A-7C65524A5D18}" dt="2023-02-19T17:33:12.802" v="2190"/>
          <ac:inkMkLst>
            <pc:docMk/>
            <pc:sldMk cId="3903441421" sldId="261"/>
            <ac:inkMk id="206" creationId="{00EC0E2C-280C-AF81-F639-09121B131A4C}"/>
          </ac:inkMkLst>
        </pc:inkChg>
        <pc:inkChg chg="add mod">
          <ac:chgData name="Giuseppe Tomassetti" userId="602e5fa9-ac8c-4882-a6c6-5d2537fdee56" providerId="ADAL" clId="{03138F9B-D50E-2641-834A-7C65524A5D18}" dt="2023-02-19T17:33:12.802" v="2190"/>
          <ac:inkMkLst>
            <pc:docMk/>
            <pc:sldMk cId="3903441421" sldId="261"/>
            <ac:inkMk id="207" creationId="{C234E739-0CE4-B823-2987-5E174EFCC996}"/>
          </ac:inkMkLst>
        </pc:inkChg>
        <pc:inkChg chg="add mod">
          <ac:chgData name="Giuseppe Tomassetti" userId="602e5fa9-ac8c-4882-a6c6-5d2537fdee56" providerId="ADAL" clId="{03138F9B-D50E-2641-834A-7C65524A5D18}" dt="2023-02-19T17:33:16.851" v="2194"/>
          <ac:inkMkLst>
            <pc:docMk/>
            <pc:sldMk cId="3903441421" sldId="261"/>
            <ac:inkMk id="209" creationId="{12575030-45DB-3502-FEAA-F5C9CF7A3810}"/>
          </ac:inkMkLst>
        </pc:inkChg>
        <pc:inkChg chg="add mod">
          <ac:chgData name="Giuseppe Tomassetti" userId="602e5fa9-ac8c-4882-a6c6-5d2537fdee56" providerId="ADAL" clId="{03138F9B-D50E-2641-834A-7C65524A5D18}" dt="2023-02-19T17:33:16.851" v="2194"/>
          <ac:inkMkLst>
            <pc:docMk/>
            <pc:sldMk cId="3903441421" sldId="261"/>
            <ac:inkMk id="210" creationId="{8B03299A-4C30-69E5-6D31-E914C057CF59}"/>
          </ac:inkMkLst>
        </pc:inkChg>
        <pc:inkChg chg="add mod">
          <ac:chgData name="Giuseppe Tomassetti" userId="602e5fa9-ac8c-4882-a6c6-5d2537fdee56" providerId="ADAL" clId="{03138F9B-D50E-2641-834A-7C65524A5D18}" dt="2023-02-19T17:33:16.851" v="2194"/>
          <ac:inkMkLst>
            <pc:docMk/>
            <pc:sldMk cId="3903441421" sldId="261"/>
            <ac:inkMk id="211" creationId="{F821CFF8-BE04-EAB3-2544-35A9503729B1}"/>
          </ac:inkMkLst>
        </pc:inkChg>
        <pc:inkChg chg="add mod">
          <ac:chgData name="Giuseppe Tomassetti" userId="602e5fa9-ac8c-4882-a6c6-5d2537fdee56" providerId="ADAL" clId="{03138F9B-D50E-2641-834A-7C65524A5D18}" dt="2023-02-19T17:34:27.608" v="2222"/>
          <ac:inkMkLst>
            <pc:docMk/>
            <pc:sldMk cId="3903441421" sldId="261"/>
            <ac:inkMk id="214" creationId="{2E43F207-FBB4-069C-58F3-3585DCC75B42}"/>
          </ac:inkMkLst>
        </pc:inkChg>
        <pc:inkChg chg="add mod">
          <ac:chgData name="Giuseppe Tomassetti" userId="602e5fa9-ac8c-4882-a6c6-5d2537fdee56" providerId="ADAL" clId="{03138F9B-D50E-2641-834A-7C65524A5D18}" dt="2023-02-19T17:34:27.608" v="2222"/>
          <ac:inkMkLst>
            <pc:docMk/>
            <pc:sldMk cId="3903441421" sldId="261"/>
            <ac:inkMk id="215" creationId="{622B1875-31AA-CEE6-C1A5-B841D4D29F10}"/>
          </ac:inkMkLst>
        </pc:inkChg>
        <pc:inkChg chg="add mod">
          <ac:chgData name="Giuseppe Tomassetti" userId="602e5fa9-ac8c-4882-a6c6-5d2537fdee56" providerId="ADAL" clId="{03138F9B-D50E-2641-834A-7C65524A5D18}" dt="2023-02-19T17:34:27.608" v="2222"/>
          <ac:inkMkLst>
            <pc:docMk/>
            <pc:sldMk cId="3903441421" sldId="261"/>
            <ac:inkMk id="216" creationId="{C3C78B78-F0A7-2698-2855-341FAAC0CA63}"/>
          </ac:inkMkLst>
        </pc:inkChg>
        <pc:inkChg chg="add mod">
          <ac:chgData name="Giuseppe Tomassetti" userId="602e5fa9-ac8c-4882-a6c6-5d2537fdee56" providerId="ADAL" clId="{03138F9B-D50E-2641-834A-7C65524A5D18}" dt="2023-02-19T17:34:27.608" v="2222"/>
          <ac:inkMkLst>
            <pc:docMk/>
            <pc:sldMk cId="3903441421" sldId="261"/>
            <ac:inkMk id="217" creationId="{F7C99692-C0BD-4730-B6B8-652DF2CF77C8}"/>
          </ac:inkMkLst>
        </pc:inkChg>
        <pc:inkChg chg="add mod">
          <ac:chgData name="Giuseppe Tomassetti" userId="602e5fa9-ac8c-4882-a6c6-5d2537fdee56" providerId="ADAL" clId="{03138F9B-D50E-2641-834A-7C65524A5D18}" dt="2023-02-19T17:34:27.608" v="2222"/>
          <ac:inkMkLst>
            <pc:docMk/>
            <pc:sldMk cId="3903441421" sldId="261"/>
            <ac:inkMk id="218" creationId="{3C1D50AE-BE46-3712-9014-097879CF2CF0}"/>
          </ac:inkMkLst>
        </pc:inkChg>
        <pc:inkChg chg="add mod">
          <ac:chgData name="Giuseppe Tomassetti" userId="602e5fa9-ac8c-4882-a6c6-5d2537fdee56" providerId="ADAL" clId="{03138F9B-D50E-2641-834A-7C65524A5D18}" dt="2023-02-19T17:34:27.608" v="2222"/>
          <ac:inkMkLst>
            <pc:docMk/>
            <pc:sldMk cId="3903441421" sldId="261"/>
            <ac:inkMk id="219" creationId="{44591D1A-804B-F00F-4795-D9FAC4B461F5}"/>
          </ac:inkMkLst>
        </pc:inkChg>
        <pc:inkChg chg="add mod">
          <ac:chgData name="Giuseppe Tomassetti" userId="602e5fa9-ac8c-4882-a6c6-5d2537fdee56" providerId="ADAL" clId="{03138F9B-D50E-2641-834A-7C65524A5D18}" dt="2023-02-19T17:34:27.608" v="2222"/>
          <ac:inkMkLst>
            <pc:docMk/>
            <pc:sldMk cId="3903441421" sldId="261"/>
            <ac:inkMk id="220" creationId="{054EFF76-FCD1-2AC4-99C0-964672CCE735}"/>
          </ac:inkMkLst>
        </pc:inkChg>
        <pc:inkChg chg="add mod">
          <ac:chgData name="Giuseppe Tomassetti" userId="602e5fa9-ac8c-4882-a6c6-5d2537fdee56" providerId="ADAL" clId="{03138F9B-D50E-2641-834A-7C65524A5D18}" dt="2023-02-19T17:34:27.608" v="2222"/>
          <ac:inkMkLst>
            <pc:docMk/>
            <pc:sldMk cId="3903441421" sldId="261"/>
            <ac:inkMk id="221" creationId="{26828A5B-0F08-BE89-D904-7ADEE0B79FA2}"/>
          </ac:inkMkLst>
        </pc:inkChg>
      </pc:sldChg>
      <pc:sldChg chg="addSp delSp modSp new add del mod">
        <pc:chgData name="Giuseppe Tomassetti" userId="602e5fa9-ac8c-4882-a6c6-5d2537fdee56" providerId="ADAL" clId="{03138F9B-D50E-2641-834A-7C65524A5D18}" dt="2023-02-19T20:50:06.991" v="4418" actId="2696"/>
        <pc:sldMkLst>
          <pc:docMk/>
          <pc:sldMk cId="343312640" sldId="262"/>
        </pc:sldMkLst>
        <pc:spChg chg="del">
          <ac:chgData name="Giuseppe Tomassetti" userId="602e5fa9-ac8c-4882-a6c6-5d2537fdee56" providerId="ADAL" clId="{03138F9B-D50E-2641-834A-7C65524A5D18}" dt="2023-02-19T18:54:44.157" v="2317" actId="478"/>
          <ac:spMkLst>
            <pc:docMk/>
            <pc:sldMk cId="343312640" sldId="262"/>
            <ac:spMk id="2" creationId="{06003E4C-FF9D-50BD-12AB-54BB3CD87605}"/>
          </ac:spMkLst>
        </pc:spChg>
        <pc:spChg chg="del">
          <ac:chgData name="Giuseppe Tomassetti" userId="602e5fa9-ac8c-4882-a6c6-5d2537fdee56" providerId="ADAL" clId="{03138F9B-D50E-2641-834A-7C65524A5D18}" dt="2023-02-19T18:54:44.157" v="2317" actId="478"/>
          <ac:spMkLst>
            <pc:docMk/>
            <pc:sldMk cId="343312640" sldId="262"/>
            <ac:spMk id="3" creationId="{45582C3E-F3E9-8DA6-A23B-3C76ED3F5717}"/>
          </ac:spMkLst>
        </pc:spChg>
        <pc:spChg chg="add del mod">
          <ac:chgData name="Giuseppe Tomassetti" userId="602e5fa9-ac8c-4882-a6c6-5d2537fdee56" providerId="ADAL" clId="{03138F9B-D50E-2641-834A-7C65524A5D18}" dt="2023-02-19T19:00:57.456" v="2551" actId="21"/>
          <ac:spMkLst>
            <pc:docMk/>
            <pc:sldMk cId="343312640" sldId="262"/>
            <ac:spMk id="51" creationId="{CE5014C1-B244-1BA6-74B7-8D96511999AD}"/>
          </ac:spMkLst>
        </pc:spChg>
        <pc:spChg chg="add del mod">
          <ac:chgData name="Giuseppe Tomassetti" userId="602e5fa9-ac8c-4882-a6c6-5d2537fdee56" providerId="ADAL" clId="{03138F9B-D50E-2641-834A-7C65524A5D18}" dt="2023-02-19T19:01:25.852" v="2561"/>
          <ac:spMkLst>
            <pc:docMk/>
            <pc:sldMk cId="343312640" sldId="262"/>
            <ac:spMk id="103" creationId="{9A21918D-8F22-6BCF-8493-863724112473}"/>
          </ac:spMkLst>
        </pc:spChg>
        <pc:spChg chg="add del mod">
          <ac:chgData name="Giuseppe Tomassetti" userId="602e5fa9-ac8c-4882-a6c6-5d2537fdee56" providerId="ADAL" clId="{03138F9B-D50E-2641-834A-7C65524A5D18}" dt="2023-02-19T19:02:50.375" v="2566" actId="478"/>
          <ac:spMkLst>
            <pc:docMk/>
            <pc:sldMk cId="343312640" sldId="262"/>
            <ac:spMk id="104" creationId="{B1AB5F3A-4335-D8F3-F569-C6BE1F9239DA}"/>
          </ac:spMkLst>
        </pc:spChg>
        <pc:spChg chg="add mod">
          <ac:chgData name="Giuseppe Tomassetti" userId="602e5fa9-ac8c-4882-a6c6-5d2537fdee56" providerId="ADAL" clId="{03138F9B-D50E-2641-834A-7C65524A5D18}" dt="2023-02-19T19:03:08.742" v="2571" actId="1076"/>
          <ac:spMkLst>
            <pc:docMk/>
            <pc:sldMk cId="343312640" sldId="262"/>
            <ac:spMk id="137" creationId="{F5D7EA5C-43CE-7295-CC58-449F80BFDF7F}"/>
          </ac:spMkLst>
        </pc:spChg>
        <pc:spChg chg="add mod">
          <ac:chgData name="Giuseppe Tomassetti" userId="602e5fa9-ac8c-4882-a6c6-5d2537fdee56" providerId="ADAL" clId="{03138F9B-D50E-2641-834A-7C65524A5D18}" dt="2023-02-19T19:01:05.114" v="2552" actId="1076"/>
          <ac:spMkLst>
            <pc:docMk/>
            <pc:sldMk cId="343312640" sldId="262"/>
            <ac:spMk id="147" creationId="{7E1C2DA8-081A-B877-E110-0B25EC4C5E7B}"/>
          </ac:spMkLst>
        </pc:spChg>
        <pc:spChg chg="add del mod">
          <ac:chgData name="Giuseppe Tomassetti" userId="602e5fa9-ac8c-4882-a6c6-5d2537fdee56" providerId="ADAL" clId="{03138F9B-D50E-2641-834A-7C65524A5D18}" dt="2023-02-19T19:01:14.218" v="2556"/>
          <ac:spMkLst>
            <pc:docMk/>
            <pc:sldMk cId="343312640" sldId="262"/>
            <ac:spMk id="193" creationId="{0AE0CA6E-D978-CD75-4102-A6AEAFC5FD00}"/>
          </ac:spMkLst>
        </pc:spChg>
        <pc:spChg chg="add mod">
          <ac:chgData name="Giuseppe Tomassetti" userId="602e5fa9-ac8c-4882-a6c6-5d2537fdee56" providerId="ADAL" clId="{03138F9B-D50E-2641-834A-7C65524A5D18}" dt="2023-02-19T19:01:13.529" v="2555" actId="571"/>
          <ac:spMkLst>
            <pc:docMk/>
            <pc:sldMk cId="343312640" sldId="262"/>
            <ac:spMk id="246" creationId="{866DC64B-2AC4-2882-669B-B354598B2719}"/>
          </ac:spMkLst>
        </pc:spChg>
        <pc:spChg chg="add mod">
          <ac:chgData name="Giuseppe Tomassetti" userId="602e5fa9-ac8c-4882-a6c6-5d2537fdee56" providerId="ADAL" clId="{03138F9B-D50E-2641-834A-7C65524A5D18}" dt="2023-02-19T19:01:20.214" v="2558" actId="1076"/>
          <ac:spMkLst>
            <pc:docMk/>
            <pc:sldMk cId="343312640" sldId="262"/>
            <ac:spMk id="299" creationId="{B5E9B95A-AC21-3B43-6C68-8E6CA85EDF32}"/>
          </ac:spMkLst>
        </pc:spChg>
        <pc:grpChg chg="del mod">
          <ac:chgData name="Giuseppe Tomassetti" userId="602e5fa9-ac8c-4882-a6c6-5d2537fdee56" providerId="ADAL" clId="{03138F9B-D50E-2641-834A-7C65524A5D18}" dt="2023-02-19T18:55:40.970" v="2360"/>
          <ac:grpSpMkLst>
            <pc:docMk/>
            <pc:sldMk cId="343312640" sldId="262"/>
            <ac:grpSpMk id="6" creationId="{13F1AC72-1888-36BA-5B9E-E2607E618C30}"/>
          </ac:grpSpMkLst>
        </pc:grpChg>
        <pc:grpChg chg="del mod">
          <ac:chgData name="Giuseppe Tomassetti" userId="602e5fa9-ac8c-4882-a6c6-5d2537fdee56" providerId="ADAL" clId="{03138F9B-D50E-2641-834A-7C65524A5D18}" dt="2023-02-19T19:00:57.456" v="2551" actId="21"/>
          <ac:grpSpMkLst>
            <pc:docMk/>
            <pc:sldMk cId="343312640" sldId="262"/>
            <ac:grpSpMk id="9" creationId="{8D4F92E9-E866-D6E4-A1AC-0BB53A9414C9}"/>
          </ac:grpSpMkLst>
        </pc:grpChg>
        <pc:grpChg chg="del mod">
          <ac:chgData name="Giuseppe Tomassetti" userId="602e5fa9-ac8c-4882-a6c6-5d2537fdee56" providerId="ADAL" clId="{03138F9B-D50E-2641-834A-7C65524A5D18}" dt="2023-02-19T19:00:57.456" v="2551" actId="21"/>
          <ac:grpSpMkLst>
            <pc:docMk/>
            <pc:sldMk cId="343312640" sldId="262"/>
            <ac:grpSpMk id="19" creationId="{99E37D80-B2C0-1EC3-FC77-24E3036C82EC}"/>
          </ac:grpSpMkLst>
        </pc:grpChg>
        <pc:grpChg chg="del mod">
          <ac:chgData name="Giuseppe Tomassetti" userId="602e5fa9-ac8c-4882-a6c6-5d2537fdee56" providerId="ADAL" clId="{03138F9B-D50E-2641-834A-7C65524A5D18}" dt="2023-02-19T19:00:57.456" v="2551" actId="21"/>
          <ac:grpSpMkLst>
            <pc:docMk/>
            <pc:sldMk cId="343312640" sldId="262"/>
            <ac:grpSpMk id="28" creationId="{9C996E3F-98F3-9213-4334-58EA040C52B2}"/>
          </ac:grpSpMkLst>
        </pc:grpChg>
        <pc:grpChg chg="del mod">
          <ac:chgData name="Giuseppe Tomassetti" userId="602e5fa9-ac8c-4882-a6c6-5d2537fdee56" providerId="ADAL" clId="{03138F9B-D50E-2641-834A-7C65524A5D18}" dt="2023-02-19T19:00:57.456" v="2551" actId="21"/>
          <ac:grpSpMkLst>
            <pc:docMk/>
            <pc:sldMk cId="343312640" sldId="262"/>
            <ac:grpSpMk id="44" creationId="{118F3772-3601-E0D6-D0F9-C245F1EBAE4B}"/>
          </ac:grpSpMkLst>
        </pc:grpChg>
        <pc:grpChg chg="del mod">
          <ac:chgData name="Giuseppe Tomassetti" userId="602e5fa9-ac8c-4882-a6c6-5d2537fdee56" providerId="ADAL" clId="{03138F9B-D50E-2641-834A-7C65524A5D18}" dt="2023-02-19T18:55:43.580" v="2363"/>
          <ac:grpSpMkLst>
            <pc:docMk/>
            <pc:sldMk cId="343312640" sldId="262"/>
            <ac:grpSpMk id="46" creationId="{1DA99A7C-180E-6E92-2654-1B51501B1DF0}"/>
          </ac:grpSpMkLst>
        </pc:grpChg>
        <pc:grpChg chg="del mod">
          <ac:chgData name="Giuseppe Tomassetti" userId="602e5fa9-ac8c-4882-a6c6-5d2537fdee56" providerId="ADAL" clId="{03138F9B-D50E-2641-834A-7C65524A5D18}" dt="2023-02-19T19:00:57.456" v="2551" actId="21"/>
          <ac:grpSpMkLst>
            <pc:docMk/>
            <pc:sldMk cId="343312640" sldId="262"/>
            <ac:grpSpMk id="49" creationId="{296BBE06-C9AF-EAF8-0A0B-7029E889A3C6}"/>
          </ac:grpSpMkLst>
        </pc:grpChg>
        <pc:grpChg chg="del mod">
          <ac:chgData name="Giuseppe Tomassetti" userId="602e5fa9-ac8c-4882-a6c6-5d2537fdee56" providerId="ADAL" clId="{03138F9B-D50E-2641-834A-7C65524A5D18}" dt="2023-02-19T19:00:57.456" v="2551" actId="21"/>
          <ac:grpSpMkLst>
            <pc:docMk/>
            <pc:sldMk cId="343312640" sldId="262"/>
            <ac:grpSpMk id="58" creationId="{3107F7B3-9CEA-5C89-3F67-960DD48BFDED}"/>
          </ac:grpSpMkLst>
        </pc:grpChg>
        <pc:grpChg chg="add mod">
          <ac:chgData name="Giuseppe Tomassetti" userId="602e5fa9-ac8c-4882-a6c6-5d2537fdee56" providerId="ADAL" clId="{03138F9B-D50E-2641-834A-7C65524A5D18}" dt="2023-02-19T19:02:54.542" v="2567" actId="1076"/>
          <ac:grpSpMkLst>
            <pc:docMk/>
            <pc:sldMk cId="343312640" sldId="262"/>
            <ac:grpSpMk id="59" creationId="{9FE2AEFB-82AA-BA82-B0F4-07180998C1C4}"/>
          </ac:grpSpMkLst>
        </pc:grpChg>
        <pc:grpChg chg="add mod">
          <ac:chgData name="Giuseppe Tomassetti" userId="602e5fa9-ac8c-4882-a6c6-5d2537fdee56" providerId="ADAL" clId="{03138F9B-D50E-2641-834A-7C65524A5D18}" dt="2023-02-19T19:02:54.542" v="2567" actId="1076"/>
          <ac:grpSpMkLst>
            <pc:docMk/>
            <pc:sldMk cId="343312640" sldId="262"/>
            <ac:grpSpMk id="64" creationId="{5E06930E-CAC2-E5B0-265E-E6AAF60B4960}"/>
          </ac:grpSpMkLst>
        </pc:grpChg>
        <pc:grpChg chg="add mod">
          <ac:chgData name="Giuseppe Tomassetti" userId="602e5fa9-ac8c-4882-a6c6-5d2537fdee56" providerId="ADAL" clId="{03138F9B-D50E-2641-834A-7C65524A5D18}" dt="2023-02-19T19:02:54.542" v="2567" actId="1076"/>
          <ac:grpSpMkLst>
            <pc:docMk/>
            <pc:sldMk cId="343312640" sldId="262"/>
            <ac:grpSpMk id="73" creationId="{5A5A0A59-8F9A-1C7D-49E2-19F2AF49C067}"/>
          </ac:grpSpMkLst>
        </pc:grpChg>
        <pc:grpChg chg="add mod">
          <ac:chgData name="Giuseppe Tomassetti" userId="602e5fa9-ac8c-4882-a6c6-5d2537fdee56" providerId="ADAL" clId="{03138F9B-D50E-2641-834A-7C65524A5D18}" dt="2023-02-19T19:02:54.542" v="2567" actId="1076"/>
          <ac:grpSpMkLst>
            <pc:docMk/>
            <pc:sldMk cId="343312640" sldId="262"/>
            <ac:grpSpMk id="76" creationId="{88091869-A152-E7C3-3AA8-8632F7AC9CED}"/>
          </ac:grpSpMkLst>
        </pc:grpChg>
        <pc:grpChg chg="add mod">
          <ac:chgData name="Giuseppe Tomassetti" userId="602e5fa9-ac8c-4882-a6c6-5d2537fdee56" providerId="ADAL" clId="{03138F9B-D50E-2641-834A-7C65524A5D18}" dt="2023-02-19T19:02:54.542" v="2567" actId="1076"/>
          <ac:grpSpMkLst>
            <pc:docMk/>
            <pc:sldMk cId="343312640" sldId="262"/>
            <ac:grpSpMk id="85" creationId="{771A6A48-4F23-5A6D-171F-F7D21C55338F}"/>
          </ac:grpSpMkLst>
        </pc:grpChg>
        <pc:grpChg chg="add mod">
          <ac:chgData name="Giuseppe Tomassetti" userId="602e5fa9-ac8c-4882-a6c6-5d2537fdee56" providerId="ADAL" clId="{03138F9B-D50E-2641-834A-7C65524A5D18}" dt="2023-02-19T19:02:54.542" v="2567" actId="1076"/>
          <ac:grpSpMkLst>
            <pc:docMk/>
            <pc:sldMk cId="343312640" sldId="262"/>
            <ac:grpSpMk id="88" creationId="{9EA6A03F-0CE2-1EC0-4B6F-155B4F6BCC82}"/>
          </ac:grpSpMkLst>
        </pc:grpChg>
        <pc:grpChg chg="add mod">
          <ac:chgData name="Giuseppe Tomassetti" userId="602e5fa9-ac8c-4882-a6c6-5d2537fdee56" providerId="ADAL" clId="{03138F9B-D50E-2641-834A-7C65524A5D18}" dt="2023-02-19T19:02:54.542" v="2567" actId="1076"/>
          <ac:grpSpMkLst>
            <pc:docMk/>
            <pc:sldMk cId="343312640" sldId="262"/>
            <ac:grpSpMk id="91" creationId="{73ADDD0C-B4BF-0032-C691-1E24F386371D}"/>
          </ac:grpSpMkLst>
        </pc:grpChg>
        <pc:grpChg chg="add mod">
          <ac:chgData name="Giuseppe Tomassetti" userId="602e5fa9-ac8c-4882-a6c6-5d2537fdee56" providerId="ADAL" clId="{03138F9B-D50E-2641-834A-7C65524A5D18}" dt="2023-02-19T19:03:03.556" v="2570" actId="1076"/>
          <ac:grpSpMkLst>
            <pc:docMk/>
            <pc:sldMk cId="343312640" sldId="262"/>
            <ac:grpSpMk id="105" creationId="{A6EA6D5F-ADCA-9402-F09D-530638CD8028}"/>
          </ac:grpSpMkLst>
        </pc:grpChg>
        <pc:grpChg chg="add mod">
          <ac:chgData name="Giuseppe Tomassetti" userId="602e5fa9-ac8c-4882-a6c6-5d2537fdee56" providerId="ADAL" clId="{03138F9B-D50E-2641-834A-7C65524A5D18}" dt="2023-02-19T19:03:03.556" v="2570" actId="1076"/>
          <ac:grpSpMkLst>
            <pc:docMk/>
            <pc:sldMk cId="343312640" sldId="262"/>
            <ac:grpSpMk id="110" creationId="{423B05C8-1D34-370C-8770-8109FE185430}"/>
          </ac:grpSpMkLst>
        </pc:grpChg>
        <pc:grpChg chg="add mod">
          <ac:chgData name="Giuseppe Tomassetti" userId="602e5fa9-ac8c-4882-a6c6-5d2537fdee56" providerId="ADAL" clId="{03138F9B-D50E-2641-834A-7C65524A5D18}" dt="2023-02-19T19:03:03.556" v="2570" actId="1076"/>
          <ac:grpSpMkLst>
            <pc:docMk/>
            <pc:sldMk cId="343312640" sldId="262"/>
            <ac:grpSpMk id="120" creationId="{80ACDF50-64C2-D69C-C24B-272504C503A2}"/>
          </ac:grpSpMkLst>
        </pc:grpChg>
        <pc:grpChg chg="add mod">
          <ac:chgData name="Giuseppe Tomassetti" userId="602e5fa9-ac8c-4882-a6c6-5d2537fdee56" providerId="ADAL" clId="{03138F9B-D50E-2641-834A-7C65524A5D18}" dt="2023-02-19T19:03:03.556" v="2570" actId="1076"/>
          <ac:grpSpMkLst>
            <pc:docMk/>
            <pc:sldMk cId="343312640" sldId="262"/>
            <ac:grpSpMk id="130" creationId="{15EB4647-EE6C-6118-BD0E-224DFC61CA21}"/>
          </ac:grpSpMkLst>
        </pc:grpChg>
        <pc:grpChg chg="add mod">
          <ac:chgData name="Giuseppe Tomassetti" userId="602e5fa9-ac8c-4882-a6c6-5d2537fdee56" providerId="ADAL" clId="{03138F9B-D50E-2641-834A-7C65524A5D18}" dt="2023-02-19T19:03:03.556" v="2570" actId="1076"/>
          <ac:grpSpMkLst>
            <pc:docMk/>
            <pc:sldMk cId="343312640" sldId="262"/>
            <ac:grpSpMk id="138" creationId="{19899E12-3E56-2D70-57F1-E1A5177F928D}"/>
          </ac:grpSpMkLst>
        </pc:grpChg>
        <pc:grpChg chg="add del mod">
          <ac:chgData name="Giuseppe Tomassetti" userId="602e5fa9-ac8c-4882-a6c6-5d2537fdee56" providerId="ADAL" clId="{03138F9B-D50E-2641-834A-7C65524A5D18}" dt="2023-02-19T19:01:14.218" v="2556"/>
          <ac:grpSpMkLst>
            <pc:docMk/>
            <pc:sldMk cId="343312640" sldId="262"/>
            <ac:grpSpMk id="149" creationId="{01C6CEC7-21E0-BBF5-41D9-B161B5A06120}"/>
          </ac:grpSpMkLst>
        </pc:grpChg>
        <pc:grpChg chg="add del mod">
          <ac:chgData name="Giuseppe Tomassetti" userId="602e5fa9-ac8c-4882-a6c6-5d2537fdee56" providerId="ADAL" clId="{03138F9B-D50E-2641-834A-7C65524A5D18}" dt="2023-02-19T19:01:14.218" v="2556"/>
          <ac:grpSpMkLst>
            <pc:docMk/>
            <pc:sldMk cId="343312640" sldId="262"/>
            <ac:grpSpMk id="152" creationId="{03CF2F7F-CAB5-D32B-8A31-77D127D206E7}"/>
          </ac:grpSpMkLst>
        </pc:grpChg>
        <pc:grpChg chg="add del mod">
          <ac:chgData name="Giuseppe Tomassetti" userId="602e5fa9-ac8c-4882-a6c6-5d2537fdee56" providerId="ADAL" clId="{03138F9B-D50E-2641-834A-7C65524A5D18}" dt="2023-02-19T19:01:14.218" v="2556"/>
          <ac:grpSpMkLst>
            <pc:docMk/>
            <pc:sldMk cId="343312640" sldId="262"/>
            <ac:grpSpMk id="162" creationId="{D34D5830-F785-BCFE-6578-8CF97D80911F}"/>
          </ac:grpSpMkLst>
        </pc:grpChg>
        <pc:grpChg chg="add del mod">
          <ac:chgData name="Giuseppe Tomassetti" userId="602e5fa9-ac8c-4882-a6c6-5d2537fdee56" providerId="ADAL" clId="{03138F9B-D50E-2641-834A-7C65524A5D18}" dt="2023-02-19T19:01:14.218" v="2556"/>
          <ac:grpSpMkLst>
            <pc:docMk/>
            <pc:sldMk cId="343312640" sldId="262"/>
            <ac:grpSpMk id="184" creationId="{F9E5A7C4-EB20-D52C-8168-CBA673B33D5A}"/>
          </ac:grpSpMkLst>
        </pc:grpChg>
        <pc:grpChg chg="add del mod">
          <ac:chgData name="Giuseppe Tomassetti" userId="602e5fa9-ac8c-4882-a6c6-5d2537fdee56" providerId="ADAL" clId="{03138F9B-D50E-2641-834A-7C65524A5D18}" dt="2023-02-19T19:01:14.218" v="2556"/>
          <ac:grpSpMkLst>
            <pc:docMk/>
            <pc:sldMk cId="343312640" sldId="262"/>
            <ac:grpSpMk id="187" creationId="{3EE23CC3-A3A3-0E17-60D1-05DF5E311F49}"/>
          </ac:grpSpMkLst>
        </pc:grpChg>
        <pc:grpChg chg="add del mod">
          <ac:chgData name="Giuseppe Tomassetti" userId="602e5fa9-ac8c-4882-a6c6-5d2537fdee56" providerId="ADAL" clId="{03138F9B-D50E-2641-834A-7C65524A5D18}" dt="2023-02-19T19:01:14.218" v="2556"/>
          <ac:grpSpMkLst>
            <pc:docMk/>
            <pc:sldMk cId="343312640" sldId="262"/>
            <ac:grpSpMk id="196" creationId="{2B5C86B0-DF30-13AC-72F0-8F4C54C9B18B}"/>
          </ac:grpSpMkLst>
        </pc:grpChg>
        <pc:grpChg chg="add mod">
          <ac:chgData name="Giuseppe Tomassetti" userId="602e5fa9-ac8c-4882-a6c6-5d2537fdee56" providerId="ADAL" clId="{03138F9B-D50E-2641-834A-7C65524A5D18}" dt="2023-02-19T19:01:13.529" v="2555" actId="571"/>
          <ac:grpSpMkLst>
            <pc:docMk/>
            <pc:sldMk cId="343312640" sldId="262"/>
            <ac:grpSpMk id="202" creationId="{408ABDDD-E86C-9D53-D259-ABBD11203F36}"/>
          </ac:grpSpMkLst>
        </pc:grpChg>
        <pc:grpChg chg="add mod">
          <ac:chgData name="Giuseppe Tomassetti" userId="602e5fa9-ac8c-4882-a6c6-5d2537fdee56" providerId="ADAL" clId="{03138F9B-D50E-2641-834A-7C65524A5D18}" dt="2023-02-19T19:01:13.529" v="2555" actId="571"/>
          <ac:grpSpMkLst>
            <pc:docMk/>
            <pc:sldMk cId="343312640" sldId="262"/>
            <ac:grpSpMk id="205" creationId="{DB6C6529-F049-8218-15D2-4328545F9D7C}"/>
          </ac:grpSpMkLst>
        </pc:grpChg>
        <pc:grpChg chg="add mod">
          <ac:chgData name="Giuseppe Tomassetti" userId="602e5fa9-ac8c-4882-a6c6-5d2537fdee56" providerId="ADAL" clId="{03138F9B-D50E-2641-834A-7C65524A5D18}" dt="2023-02-19T19:01:13.529" v="2555" actId="571"/>
          <ac:grpSpMkLst>
            <pc:docMk/>
            <pc:sldMk cId="343312640" sldId="262"/>
            <ac:grpSpMk id="215" creationId="{595B7562-2559-AFC5-B115-E0726E30BE6C}"/>
          </ac:grpSpMkLst>
        </pc:grpChg>
        <pc:grpChg chg="add mod">
          <ac:chgData name="Giuseppe Tomassetti" userId="602e5fa9-ac8c-4882-a6c6-5d2537fdee56" providerId="ADAL" clId="{03138F9B-D50E-2641-834A-7C65524A5D18}" dt="2023-02-19T19:01:13.529" v="2555" actId="571"/>
          <ac:grpSpMkLst>
            <pc:docMk/>
            <pc:sldMk cId="343312640" sldId="262"/>
            <ac:grpSpMk id="237" creationId="{6CC3B89C-65A7-614A-08FE-DAE2149BE57A}"/>
          </ac:grpSpMkLst>
        </pc:grpChg>
        <pc:grpChg chg="add mod">
          <ac:chgData name="Giuseppe Tomassetti" userId="602e5fa9-ac8c-4882-a6c6-5d2537fdee56" providerId="ADAL" clId="{03138F9B-D50E-2641-834A-7C65524A5D18}" dt="2023-02-19T19:01:13.529" v="2555" actId="571"/>
          <ac:grpSpMkLst>
            <pc:docMk/>
            <pc:sldMk cId="343312640" sldId="262"/>
            <ac:grpSpMk id="240" creationId="{16F89362-AB7E-6EF9-A014-2BF2EE53B224}"/>
          </ac:grpSpMkLst>
        </pc:grpChg>
        <pc:grpChg chg="add mod">
          <ac:chgData name="Giuseppe Tomassetti" userId="602e5fa9-ac8c-4882-a6c6-5d2537fdee56" providerId="ADAL" clId="{03138F9B-D50E-2641-834A-7C65524A5D18}" dt="2023-02-19T19:01:13.529" v="2555" actId="571"/>
          <ac:grpSpMkLst>
            <pc:docMk/>
            <pc:sldMk cId="343312640" sldId="262"/>
            <ac:grpSpMk id="249" creationId="{D80C703F-0BB5-5267-A1FB-6F36D62DE70E}"/>
          </ac:grpSpMkLst>
        </pc:grpChg>
        <pc:grpChg chg="add mod">
          <ac:chgData name="Giuseppe Tomassetti" userId="602e5fa9-ac8c-4882-a6c6-5d2537fdee56" providerId="ADAL" clId="{03138F9B-D50E-2641-834A-7C65524A5D18}" dt="2023-02-19T19:01:20.214" v="2558" actId="1076"/>
          <ac:grpSpMkLst>
            <pc:docMk/>
            <pc:sldMk cId="343312640" sldId="262"/>
            <ac:grpSpMk id="255" creationId="{9B7F4B8F-4E50-8A7A-4E5D-1BFF90FCE5F5}"/>
          </ac:grpSpMkLst>
        </pc:grpChg>
        <pc:grpChg chg="add mod">
          <ac:chgData name="Giuseppe Tomassetti" userId="602e5fa9-ac8c-4882-a6c6-5d2537fdee56" providerId="ADAL" clId="{03138F9B-D50E-2641-834A-7C65524A5D18}" dt="2023-02-19T19:01:20.214" v="2558" actId="1076"/>
          <ac:grpSpMkLst>
            <pc:docMk/>
            <pc:sldMk cId="343312640" sldId="262"/>
            <ac:grpSpMk id="258" creationId="{DB0A7F4A-7AE2-B5D2-BEC3-EB77B7F9161D}"/>
          </ac:grpSpMkLst>
        </pc:grpChg>
        <pc:grpChg chg="add mod">
          <ac:chgData name="Giuseppe Tomassetti" userId="602e5fa9-ac8c-4882-a6c6-5d2537fdee56" providerId="ADAL" clId="{03138F9B-D50E-2641-834A-7C65524A5D18}" dt="2023-02-19T19:01:20.214" v="2558" actId="1076"/>
          <ac:grpSpMkLst>
            <pc:docMk/>
            <pc:sldMk cId="343312640" sldId="262"/>
            <ac:grpSpMk id="268" creationId="{959742D0-90BF-8B83-2051-5E4AC77BE25A}"/>
          </ac:grpSpMkLst>
        </pc:grpChg>
        <pc:grpChg chg="add mod">
          <ac:chgData name="Giuseppe Tomassetti" userId="602e5fa9-ac8c-4882-a6c6-5d2537fdee56" providerId="ADAL" clId="{03138F9B-D50E-2641-834A-7C65524A5D18}" dt="2023-02-19T19:01:20.214" v="2558" actId="1076"/>
          <ac:grpSpMkLst>
            <pc:docMk/>
            <pc:sldMk cId="343312640" sldId="262"/>
            <ac:grpSpMk id="290" creationId="{CD6D1CB2-A001-8C05-33F4-CEF78362579B}"/>
          </ac:grpSpMkLst>
        </pc:grpChg>
        <pc:grpChg chg="add mod">
          <ac:chgData name="Giuseppe Tomassetti" userId="602e5fa9-ac8c-4882-a6c6-5d2537fdee56" providerId="ADAL" clId="{03138F9B-D50E-2641-834A-7C65524A5D18}" dt="2023-02-19T19:01:20.214" v="2558" actId="1076"/>
          <ac:grpSpMkLst>
            <pc:docMk/>
            <pc:sldMk cId="343312640" sldId="262"/>
            <ac:grpSpMk id="293" creationId="{1A8153B8-0CE4-0F1B-45CB-A18A02E529CD}"/>
          </ac:grpSpMkLst>
        </pc:grpChg>
        <pc:grpChg chg="add mod">
          <ac:chgData name="Giuseppe Tomassetti" userId="602e5fa9-ac8c-4882-a6c6-5d2537fdee56" providerId="ADAL" clId="{03138F9B-D50E-2641-834A-7C65524A5D18}" dt="2023-02-19T19:01:20.214" v="2558" actId="1076"/>
          <ac:grpSpMkLst>
            <pc:docMk/>
            <pc:sldMk cId="343312640" sldId="262"/>
            <ac:grpSpMk id="302" creationId="{0DCAEA14-81F7-8634-A76A-4AF9BEB790FE}"/>
          </ac:grpSpMkLst>
        </pc:grpChg>
        <pc:inkChg chg="add mod">
          <ac:chgData name="Giuseppe Tomassetti" userId="602e5fa9-ac8c-4882-a6c6-5d2537fdee56" providerId="ADAL" clId="{03138F9B-D50E-2641-834A-7C65524A5D18}" dt="2023-02-19T18:55:43.580" v="2363"/>
          <ac:inkMkLst>
            <pc:docMk/>
            <pc:sldMk cId="343312640" sldId="262"/>
            <ac:inkMk id="4" creationId="{46F81196-92B7-0DB2-2336-6EB3435FDBFC}"/>
          </ac:inkMkLst>
        </pc:inkChg>
        <pc:inkChg chg="add mod">
          <ac:chgData name="Giuseppe Tomassetti" userId="602e5fa9-ac8c-4882-a6c6-5d2537fdee56" providerId="ADAL" clId="{03138F9B-D50E-2641-834A-7C65524A5D18}" dt="2023-02-19T18:55:43.580" v="2363"/>
          <ac:inkMkLst>
            <pc:docMk/>
            <pc:sldMk cId="343312640" sldId="262"/>
            <ac:inkMk id="5" creationId="{D855823D-FD5F-1602-911F-3AC13BC8329A}"/>
          </ac:inkMkLst>
        </pc:inkChg>
        <pc:inkChg chg="add mod">
          <ac:chgData name="Giuseppe Tomassetti" userId="602e5fa9-ac8c-4882-a6c6-5d2537fdee56" providerId="ADAL" clId="{03138F9B-D50E-2641-834A-7C65524A5D18}" dt="2023-02-19T18:54:58.099" v="2323"/>
          <ac:inkMkLst>
            <pc:docMk/>
            <pc:sldMk cId="343312640" sldId="262"/>
            <ac:inkMk id="7" creationId="{870E8F3B-C7E5-A1EA-0FA5-3CC45FEA75D7}"/>
          </ac:inkMkLst>
        </pc:inkChg>
        <pc:inkChg chg="add mod">
          <ac:chgData name="Giuseppe Tomassetti" userId="602e5fa9-ac8c-4882-a6c6-5d2537fdee56" providerId="ADAL" clId="{03138F9B-D50E-2641-834A-7C65524A5D18}" dt="2023-02-19T18:54:58.099" v="2323"/>
          <ac:inkMkLst>
            <pc:docMk/>
            <pc:sldMk cId="343312640" sldId="262"/>
            <ac:inkMk id="8" creationId="{2845B895-39AE-3431-E58C-422E619B74ED}"/>
          </ac:inkMkLst>
        </pc:inkChg>
        <pc:inkChg chg="add mod">
          <ac:chgData name="Giuseppe Tomassetti" userId="602e5fa9-ac8c-4882-a6c6-5d2537fdee56" providerId="ADAL" clId="{03138F9B-D50E-2641-834A-7C65524A5D18}" dt="2023-02-19T18:55:17.447" v="2333"/>
          <ac:inkMkLst>
            <pc:docMk/>
            <pc:sldMk cId="343312640" sldId="262"/>
            <ac:inkMk id="10" creationId="{0452BD6E-ECEC-CE97-A0AA-C4AF1F5B5DF6}"/>
          </ac:inkMkLst>
        </pc:inkChg>
        <pc:inkChg chg="add mod">
          <ac:chgData name="Giuseppe Tomassetti" userId="602e5fa9-ac8c-4882-a6c6-5d2537fdee56" providerId="ADAL" clId="{03138F9B-D50E-2641-834A-7C65524A5D18}" dt="2023-02-19T18:55:17.447" v="2333"/>
          <ac:inkMkLst>
            <pc:docMk/>
            <pc:sldMk cId="343312640" sldId="262"/>
            <ac:inkMk id="11" creationId="{14E4AA17-2A07-76DF-090D-682507D41634}"/>
          </ac:inkMkLst>
        </pc:inkChg>
        <pc:inkChg chg="add mod">
          <ac:chgData name="Giuseppe Tomassetti" userId="602e5fa9-ac8c-4882-a6c6-5d2537fdee56" providerId="ADAL" clId="{03138F9B-D50E-2641-834A-7C65524A5D18}" dt="2023-02-19T18:55:17.447" v="2333"/>
          <ac:inkMkLst>
            <pc:docMk/>
            <pc:sldMk cId="343312640" sldId="262"/>
            <ac:inkMk id="12" creationId="{514AC56C-9F16-E9F9-9205-B29C807376A4}"/>
          </ac:inkMkLst>
        </pc:inkChg>
        <pc:inkChg chg="add mod">
          <ac:chgData name="Giuseppe Tomassetti" userId="602e5fa9-ac8c-4882-a6c6-5d2537fdee56" providerId="ADAL" clId="{03138F9B-D50E-2641-834A-7C65524A5D18}" dt="2023-02-19T18:55:17.447" v="2333"/>
          <ac:inkMkLst>
            <pc:docMk/>
            <pc:sldMk cId="343312640" sldId="262"/>
            <ac:inkMk id="13" creationId="{DD8E7802-933F-2F6D-49D2-E39F12E0493A}"/>
          </ac:inkMkLst>
        </pc:inkChg>
        <pc:inkChg chg="add mod">
          <ac:chgData name="Giuseppe Tomassetti" userId="602e5fa9-ac8c-4882-a6c6-5d2537fdee56" providerId="ADAL" clId="{03138F9B-D50E-2641-834A-7C65524A5D18}" dt="2023-02-19T18:55:17.447" v="2333"/>
          <ac:inkMkLst>
            <pc:docMk/>
            <pc:sldMk cId="343312640" sldId="262"/>
            <ac:inkMk id="14" creationId="{4E5AA0AC-75F0-11F0-20B2-1FC6BD9F8303}"/>
          </ac:inkMkLst>
        </pc:inkChg>
        <pc:inkChg chg="add mod">
          <ac:chgData name="Giuseppe Tomassetti" userId="602e5fa9-ac8c-4882-a6c6-5d2537fdee56" providerId="ADAL" clId="{03138F9B-D50E-2641-834A-7C65524A5D18}" dt="2023-02-19T18:55:17.447" v="2333"/>
          <ac:inkMkLst>
            <pc:docMk/>
            <pc:sldMk cId="343312640" sldId="262"/>
            <ac:inkMk id="15" creationId="{1008D838-E7C4-24D5-0BB7-866FDC6827B1}"/>
          </ac:inkMkLst>
        </pc:inkChg>
        <pc:inkChg chg="add mod">
          <ac:chgData name="Giuseppe Tomassetti" userId="602e5fa9-ac8c-4882-a6c6-5d2537fdee56" providerId="ADAL" clId="{03138F9B-D50E-2641-834A-7C65524A5D18}" dt="2023-02-19T18:55:17.447" v="2333"/>
          <ac:inkMkLst>
            <pc:docMk/>
            <pc:sldMk cId="343312640" sldId="262"/>
            <ac:inkMk id="16" creationId="{7FF70318-0F8B-EBD1-B83F-C830A813E92C}"/>
          </ac:inkMkLst>
        </pc:inkChg>
        <pc:inkChg chg="add mod">
          <ac:chgData name="Giuseppe Tomassetti" userId="602e5fa9-ac8c-4882-a6c6-5d2537fdee56" providerId="ADAL" clId="{03138F9B-D50E-2641-834A-7C65524A5D18}" dt="2023-02-19T18:55:17.447" v="2333"/>
          <ac:inkMkLst>
            <pc:docMk/>
            <pc:sldMk cId="343312640" sldId="262"/>
            <ac:inkMk id="17" creationId="{8ED1A46E-6BF5-77CF-CBF9-2C9DF5509291}"/>
          </ac:inkMkLst>
        </pc:inkChg>
        <pc:inkChg chg="add mod">
          <ac:chgData name="Giuseppe Tomassetti" userId="602e5fa9-ac8c-4882-a6c6-5d2537fdee56" providerId="ADAL" clId="{03138F9B-D50E-2641-834A-7C65524A5D18}" dt="2023-02-19T18:55:17.447" v="2333"/>
          <ac:inkMkLst>
            <pc:docMk/>
            <pc:sldMk cId="343312640" sldId="262"/>
            <ac:inkMk id="18" creationId="{F913A246-EEAB-770E-81F5-F79A09C8BB12}"/>
          </ac:inkMkLst>
        </pc:inkChg>
        <pc:inkChg chg="add mod">
          <ac:chgData name="Giuseppe Tomassetti" userId="602e5fa9-ac8c-4882-a6c6-5d2537fdee56" providerId="ADAL" clId="{03138F9B-D50E-2641-834A-7C65524A5D18}" dt="2023-02-19T18:55:23.566" v="2342"/>
          <ac:inkMkLst>
            <pc:docMk/>
            <pc:sldMk cId="343312640" sldId="262"/>
            <ac:inkMk id="20" creationId="{32958476-F203-0D11-A016-828881444534}"/>
          </ac:inkMkLst>
        </pc:inkChg>
        <pc:inkChg chg="add mod">
          <ac:chgData name="Giuseppe Tomassetti" userId="602e5fa9-ac8c-4882-a6c6-5d2537fdee56" providerId="ADAL" clId="{03138F9B-D50E-2641-834A-7C65524A5D18}" dt="2023-02-19T18:55:23.566" v="2342"/>
          <ac:inkMkLst>
            <pc:docMk/>
            <pc:sldMk cId="343312640" sldId="262"/>
            <ac:inkMk id="21" creationId="{91DC144B-7EE7-73F3-7179-79AFA4B51563}"/>
          </ac:inkMkLst>
        </pc:inkChg>
        <pc:inkChg chg="add mod">
          <ac:chgData name="Giuseppe Tomassetti" userId="602e5fa9-ac8c-4882-a6c6-5d2537fdee56" providerId="ADAL" clId="{03138F9B-D50E-2641-834A-7C65524A5D18}" dt="2023-02-19T18:55:23.566" v="2342"/>
          <ac:inkMkLst>
            <pc:docMk/>
            <pc:sldMk cId="343312640" sldId="262"/>
            <ac:inkMk id="22" creationId="{7067476A-521C-D6D5-95AD-83DBC768B51E}"/>
          </ac:inkMkLst>
        </pc:inkChg>
        <pc:inkChg chg="add mod">
          <ac:chgData name="Giuseppe Tomassetti" userId="602e5fa9-ac8c-4882-a6c6-5d2537fdee56" providerId="ADAL" clId="{03138F9B-D50E-2641-834A-7C65524A5D18}" dt="2023-02-19T18:55:23.566" v="2342"/>
          <ac:inkMkLst>
            <pc:docMk/>
            <pc:sldMk cId="343312640" sldId="262"/>
            <ac:inkMk id="23" creationId="{025AF0BD-41A1-8656-97AE-394D4B7F3BE5}"/>
          </ac:inkMkLst>
        </pc:inkChg>
        <pc:inkChg chg="add mod">
          <ac:chgData name="Giuseppe Tomassetti" userId="602e5fa9-ac8c-4882-a6c6-5d2537fdee56" providerId="ADAL" clId="{03138F9B-D50E-2641-834A-7C65524A5D18}" dt="2023-02-19T18:55:23.566" v="2342"/>
          <ac:inkMkLst>
            <pc:docMk/>
            <pc:sldMk cId="343312640" sldId="262"/>
            <ac:inkMk id="24" creationId="{F5954E91-B7A5-AA33-471E-C00CCCA5639B}"/>
          </ac:inkMkLst>
        </pc:inkChg>
        <pc:inkChg chg="add mod">
          <ac:chgData name="Giuseppe Tomassetti" userId="602e5fa9-ac8c-4882-a6c6-5d2537fdee56" providerId="ADAL" clId="{03138F9B-D50E-2641-834A-7C65524A5D18}" dt="2023-02-19T18:55:23.566" v="2342"/>
          <ac:inkMkLst>
            <pc:docMk/>
            <pc:sldMk cId="343312640" sldId="262"/>
            <ac:inkMk id="25" creationId="{FC271B86-7CF3-921A-BD1E-BCE73113DDA2}"/>
          </ac:inkMkLst>
        </pc:inkChg>
        <pc:inkChg chg="add mod">
          <ac:chgData name="Giuseppe Tomassetti" userId="602e5fa9-ac8c-4882-a6c6-5d2537fdee56" providerId="ADAL" clId="{03138F9B-D50E-2641-834A-7C65524A5D18}" dt="2023-02-19T18:55:23.566" v="2342"/>
          <ac:inkMkLst>
            <pc:docMk/>
            <pc:sldMk cId="343312640" sldId="262"/>
            <ac:inkMk id="26" creationId="{224024DA-E9BC-6221-C658-4902519E1CFB}"/>
          </ac:inkMkLst>
        </pc:inkChg>
        <pc:inkChg chg="add mod">
          <ac:chgData name="Giuseppe Tomassetti" userId="602e5fa9-ac8c-4882-a6c6-5d2537fdee56" providerId="ADAL" clId="{03138F9B-D50E-2641-834A-7C65524A5D18}" dt="2023-02-19T18:55:23.566" v="2342"/>
          <ac:inkMkLst>
            <pc:docMk/>
            <pc:sldMk cId="343312640" sldId="262"/>
            <ac:inkMk id="27" creationId="{25C122D0-7823-AE1E-1F28-FB4CE38F651B}"/>
          </ac:inkMkLst>
        </pc:inkChg>
        <pc:inkChg chg="add del mod">
          <ac:chgData name="Giuseppe Tomassetti" userId="602e5fa9-ac8c-4882-a6c6-5d2537fdee56" providerId="ADAL" clId="{03138F9B-D50E-2641-834A-7C65524A5D18}" dt="2023-02-19T19:00:57.456" v="2551" actId="21"/>
          <ac:inkMkLst>
            <pc:docMk/>
            <pc:sldMk cId="343312640" sldId="262"/>
            <ac:inkMk id="29" creationId="{A642C05C-DE89-3523-F8B2-9776B0000465}"/>
          </ac:inkMkLst>
        </pc:inkChg>
        <pc:inkChg chg="add del mod">
          <ac:chgData name="Giuseppe Tomassetti" userId="602e5fa9-ac8c-4882-a6c6-5d2537fdee56" providerId="ADAL" clId="{03138F9B-D50E-2641-834A-7C65524A5D18}" dt="2023-02-19T19:00:57.456" v="2551" actId="21"/>
          <ac:inkMkLst>
            <pc:docMk/>
            <pc:sldMk cId="343312640" sldId="262"/>
            <ac:inkMk id="30" creationId="{D8F627A3-1922-D915-677D-D8A85A7F8D7D}"/>
          </ac:inkMkLst>
        </pc:inkChg>
        <pc:inkChg chg="add del mod">
          <ac:chgData name="Giuseppe Tomassetti" userId="602e5fa9-ac8c-4882-a6c6-5d2537fdee56" providerId="ADAL" clId="{03138F9B-D50E-2641-834A-7C65524A5D18}" dt="2023-02-19T19:00:57.456" v="2551" actId="21"/>
          <ac:inkMkLst>
            <pc:docMk/>
            <pc:sldMk cId="343312640" sldId="262"/>
            <ac:inkMk id="31" creationId="{71094C6A-9890-4FA4-E2BA-549AD0CCB0BB}"/>
          </ac:inkMkLst>
        </pc:inkChg>
        <pc:inkChg chg="add del mod">
          <ac:chgData name="Giuseppe Tomassetti" userId="602e5fa9-ac8c-4882-a6c6-5d2537fdee56" providerId="ADAL" clId="{03138F9B-D50E-2641-834A-7C65524A5D18}" dt="2023-02-19T19:00:57.456" v="2551" actId="21"/>
          <ac:inkMkLst>
            <pc:docMk/>
            <pc:sldMk cId="343312640" sldId="262"/>
            <ac:inkMk id="32" creationId="{DA207967-555B-1F55-722E-99847BEB90FB}"/>
          </ac:inkMkLst>
        </pc:inkChg>
        <pc:inkChg chg="add del mod">
          <ac:chgData name="Giuseppe Tomassetti" userId="602e5fa9-ac8c-4882-a6c6-5d2537fdee56" providerId="ADAL" clId="{03138F9B-D50E-2641-834A-7C65524A5D18}" dt="2023-02-19T19:00:57.456" v="2551" actId="21"/>
          <ac:inkMkLst>
            <pc:docMk/>
            <pc:sldMk cId="343312640" sldId="262"/>
            <ac:inkMk id="33" creationId="{C72AFB53-7C51-A210-7113-73560DBA83EF}"/>
          </ac:inkMkLst>
        </pc:inkChg>
        <pc:inkChg chg="add del mod">
          <ac:chgData name="Giuseppe Tomassetti" userId="602e5fa9-ac8c-4882-a6c6-5d2537fdee56" providerId="ADAL" clId="{03138F9B-D50E-2641-834A-7C65524A5D18}" dt="2023-02-19T19:00:57.456" v="2551" actId="21"/>
          <ac:inkMkLst>
            <pc:docMk/>
            <pc:sldMk cId="343312640" sldId="262"/>
            <ac:inkMk id="34" creationId="{5E57CA61-FB7D-B576-CC23-B8E1FD192C0C}"/>
          </ac:inkMkLst>
        </pc:inkChg>
        <pc:inkChg chg="add del mod">
          <ac:chgData name="Giuseppe Tomassetti" userId="602e5fa9-ac8c-4882-a6c6-5d2537fdee56" providerId="ADAL" clId="{03138F9B-D50E-2641-834A-7C65524A5D18}" dt="2023-02-19T19:00:57.456" v="2551" actId="21"/>
          <ac:inkMkLst>
            <pc:docMk/>
            <pc:sldMk cId="343312640" sldId="262"/>
            <ac:inkMk id="35" creationId="{2957FAB9-E596-18CE-3822-A42F34055225}"/>
          </ac:inkMkLst>
        </pc:inkChg>
        <pc:inkChg chg="add del mod">
          <ac:chgData name="Giuseppe Tomassetti" userId="602e5fa9-ac8c-4882-a6c6-5d2537fdee56" providerId="ADAL" clId="{03138F9B-D50E-2641-834A-7C65524A5D18}" dt="2023-02-19T19:00:57.456" v="2551" actId="21"/>
          <ac:inkMkLst>
            <pc:docMk/>
            <pc:sldMk cId="343312640" sldId="262"/>
            <ac:inkMk id="36" creationId="{B2E81305-9997-5149-EEF3-22EBCED56517}"/>
          </ac:inkMkLst>
        </pc:inkChg>
        <pc:inkChg chg="add del mod">
          <ac:chgData name="Giuseppe Tomassetti" userId="602e5fa9-ac8c-4882-a6c6-5d2537fdee56" providerId="ADAL" clId="{03138F9B-D50E-2641-834A-7C65524A5D18}" dt="2023-02-19T19:00:57.456" v="2551" actId="21"/>
          <ac:inkMkLst>
            <pc:docMk/>
            <pc:sldMk cId="343312640" sldId="262"/>
            <ac:inkMk id="37" creationId="{539CCAA1-6C17-2391-AA49-0DB692253501}"/>
          </ac:inkMkLst>
        </pc:inkChg>
        <pc:inkChg chg="add del mod">
          <ac:chgData name="Giuseppe Tomassetti" userId="602e5fa9-ac8c-4882-a6c6-5d2537fdee56" providerId="ADAL" clId="{03138F9B-D50E-2641-834A-7C65524A5D18}" dt="2023-02-19T19:00:57.456" v="2551" actId="21"/>
          <ac:inkMkLst>
            <pc:docMk/>
            <pc:sldMk cId="343312640" sldId="262"/>
            <ac:inkMk id="38" creationId="{AE4EE9CF-D7D9-84C1-C2CF-820D3738CE9B}"/>
          </ac:inkMkLst>
        </pc:inkChg>
        <pc:inkChg chg="add del mod">
          <ac:chgData name="Giuseppe Tomassetti" userId="602e5fa9-ac8c-4882-a6c6-5d2537fdee56" providerId="ADAL" clId="{03138F9B-D50E-2641-834A-7C65524A5D18}" dt="2023-02-19T19:00:57.456" v="2551" actId="21"/>
          <ac:inkMkLst>
            <pc:docMk/>
            <pc:sldMk cId="343312640" sldId="262"/>
            <ac:inkMk id="39" creationId="{88349042-E851-B487-CEFA-EBC7E535B0D6}"/>
          </ac:inkMkLst>
        </pc:inkChg>
        <pc:inkChg chg="add del mod">
          <ac:chgData name="Giuseppe Tomassetti" userId="602e5fa9-ac8c-4882-a6c6-5d2537fdee56" providerId="ADAL" clId="{03138F9B-D50E-2641-834A-7C65524A5D18}" dt="2023-02-19T19:00:57.456" v="2551" actId="21"/>
          <ac:inkMkLst>
            <pc:docMk/>
            <pc:sldMk cId="343312640" sldId="262"/>
            <ac:inkMk id="40" creationId="{2EE33754-CBED-A27C-6ABC-91D6477ABA2D}"/>
          </ac:inkMkLst>
        </pc:inkChg>
        <pc:inkChg chg="add del mod">
          <ac:chgData name="Giuseppe Tomassetti" userId="602e5fa9-ac8c-4882-a6c6-5d2537fdee56" providerId="ADAL" clId="{03138F9B-D50E-2641-834A-7C65524A5D18}" dt="2023-02-19T19:00:57.456" v="2551" actId="21"/>
          <ac:inkMkLst>
            <pc:docMk/>
            <pc:sldMk cId="343312640" sldId="262"/>
            <ac:inkMk id="41" creationId="{6ED4B886-E3D4-B426-6863-9ACC9DF99E8F}"/>
          </ac:inkMkLst>
        </pc:inkChg>
        <pc:inkChg chg="add mod">
          <ac:chgData name="Giuseppe Tomassetti" userId="602e5fa9-ac8c-4882-a6c6-5d2537fdee56" providerId="ADAL" clId="{03138F9B-D50E-2641-834A-7C65524A5D18}" dt="2023-02-19T18:55:39.796" v="2358"/>
          <ac:inkMkLst>
            <pc:docMk/>
            <pc:sldMk cId="343312640" sldId="262"/>
            <ac:inkMk id="42" creationId="{47F3AB5B-0EAC-E41E-0A54-F5B2775A33FA}"/>
          </ac:inkMkLst>
        </pc:inkChg>
        <pc:inkChg chg="add mod">
          <ac:chgData name="Giuseppe Tomassetti" userId="602e5fa9-ac8c-4882-a6c6-5d2537fdee56" providerId="ADAL" clId="{03138F9B-D50E-2641-834A-7C65524A5D18}" dt="2023-02-19T18:55:39.796" v="2358"/>
          <ac:inkMkLst>
            <pc:docMk/>
            <pc:sldMk cId="343312640" sldId="262"/>
            <ac:inkMk id="43" creationId="{4725E7E5-492D-E0DE-1B75-56B8CDDA4B50}"/>
          </ac:inkMkLst>
        </pc:inkChg>
        <pc:inkChg chg="add mod">
          <ac:chgData name="Giuseppe Tomassetti" userId="602e5fa9-ac8c-4882-a6c6-5d2537fdee56" providerId="ADAL" clId="{03138F9B-D50E-2641-834A-7C65524A5D18}" dt="2023-02-19T18:55:43.580" v="2363"/>
          <ac:inkMkLst>
            <pc:docMk/>
            <pc:sldMk cId="343312640" sldId="262"/>
            <ac:inkMk id="45" creationId="{68499ED3-B255-25A7-264F-6047AA1D54C9}"/>
          </ac:inkMkLst>
        </pc:inkChg>
        <pc:inkChg chg="add mod">
          <ac:chgData name="Giuseppe Tomassetti" userId="602e5fa9-ac8c-4882-a6c6-5d2537fdee56" providerId="ADAL" clId="{03138F9B-D50E-2641-834A-7C65524A5D18}" dt="2023-02-19T18:55:43.580" v="2363"/>
          <ac:inkMkLst>
            <pc:docMk/>
            <pc:sldMk cId="343312640" sldId="262"/>
            <ac:inkMk id="47" creationId="{DF60F75E-8F95-9BAB-6DFB-DC99387F16AE}"/>
          </ac:inkMkLst>
        </pc:inkChg>
        <pc:inkChg chg="add mod">
          <ac:chgData name="Giuseppe Tomassetti" userId="602e5fa9-ac8c-4882-a6c6-5d2537fdee56" providerId="ADAL" clId="{03138F9B-D50E-2641-834A-7C65524A5D18}" dt="2023-02-19T18:55:43.580" v="2363"/>
          <ac:inkMkLst>
            <pc:docMk/>
            <pc:sldMk cId="343312640" sldId="262"/>
            <ac:inkMk id="48" creationId="{89018EF3-478A-2EA8-13DB-A9D2AED3DB95}"/>
          </ac:inkMkLst>
        </pc:inkChg>
        <pc:inkChg chg="add del">
          <ac:chgData name="Giuseppe Tomassetti" userId="602e5fa9-ac8c-4882-a6c6-5d2537fdee56" providerId="ADAL" clId="{03138F9B-D50E-2641-834A-7C65524A5D18}" dt="2023-02-19T19:00:57.456" v="2551" actId="21"/>
          <ac:inkMkLst>
            <pc:docMk/>
            <pc:sldMk cId="343312640" sldId="262"/>
            <ac:inkMk id="52" creationId="{7EF80211-FA86-48C6-E6A8-EA8F94F7B0D4}"/>
          </ac:inkMkLst>
        </pc:inkChg>
        <pc:inkChg chg="add del">
          <ac:chgData name="Giuseppe Tomassetti" userId="602e5fa9-ac8c-4882-a6c6-5d2537fdee56" providerId="ADAL" clId="{03138F9B-D50E-2641-834A-7C65524A5D18}" dt="2023-02-19T19:00:57.456" v="2551" actId="21"/>
          <ac:inkMkLst>
            <pc:docMk/>
            <pc:sldMk cId="343312640" sldId="262"/>
            <ac:inkMk id="53" creationId="{1B982926-353A-560A-2844-0D1BC389021B}"/>
          </ac:inkMkLst>
        </pc:inkChg>
        <pc:inkChg chg="add mod">
          <ac:chgData name="Giuseppe Tomassetti" userId="602e5fa9-ac8c-4882-a6c6-5d2537fdee56" providerId="ADAL" clId="{03138F9B-D50E-2641-834A-7C65524A5D18}" dt="2023-02-19T18:57:22.750" v="2426"/>
          <ac:inkMkLst>
            <pc:docMk/>
            <pc:sldMk cId="343312640" sldId="262"/>
            <ac:inkMk id="54" creationId="{488B9418-201E-2F42-7146-4FE8C63B34B5}"/>
          </ac:inkMkLst>
        </pc:inkChg>
        <pc:inkChg chg="add mod">
          <ac:chgData name="Giuseppe Tomassetti" userId="602e5fa9-ac8c-4882-a6c6-5d2537fdee56" providerId="ADAL" clId="{03138F9B-D50E-2641-834A-7C65524A5D18}" dt="2023-02-19T18:57:22.750" v="2426"/>
          <ac:inkMkLst>
            <pc:docMk/>
            <pc:sldMk cId="343312640" sldId="262"/>
            <ac:inkMk id="55" creationId="{F6CE00EA-9799-EFD2-88F6-2AB00AE81FC1}"/>
          </ac:inkMkLst>
        </pc:inkChg>
        <pc:inkChg chg="add mod">
          <ac:chgData name="Giuseppe Tomassetti" userId="602e5fa9-ac8c-4882-a6c6-5d2537fdee56" providerId="ADAL" clId="{03138F9B-D50E-2641-834A-7C65524A5D18}" dt="2023-02-19T18:57:22.750" v="2426"/>
          <ac:inkMkLst>
            <pc:docMk/>
            <pc:sldMk cId="343312640" sldId="262"/>
            <ac:inkMk id="56" creationId="{7CB000D5-A04A-F521-6FEF-EA071D9203A0}"/>
          </ac:inkMkLst>
        </pc:inkChg>
        <pc:inkChg chg="add mod">
          <ac:chgData name="Giuseppe Tomassetti" userId="602e5fa9-ac8c-4882-a6c6-5d2537fdee56" providerId="ADAL" clId="{03138F9B-D50E-2641-834A-7C65524A5D18}" dt="2023-02-19T18:57:22.750" v="2426"/>
          <ac:inkMkLst>
            <pc:docMk/>
            <pc:sldMk cId="343312640" sldId="262"/>
            <ac:inkMk id="57" creationId="{237B5CC2-8A2A-5F86-5326-2E396A62F1D7}"/>
          </ac:inkMkLst>
        </pc:inkChg>
        <pc:inkChg chg="mod">
          <ac:chgData name="Giuseppe Tomassetti" userId="602e5fa9-ac8c-4882-a6c6-5d2537fdee56" providerId="ADAL" clId="{03138F9B-D50E-2641-834A-7C65524A5D18}" dt="2023-02-19T18:58:04.819" v="2430"/>
          <ac:inkMkLst>
            <pc:docMk/>
            <pc:sldMk cId="343312640" sldId="262"/>
            <ac:inkMk id="60" creationId="{BC81909B-7FCE-930E-8730-57FE00195A55}"/>
          </ac:inkMkLst>
        </pc:inkChg>
        <pc:inkChg chg="mod">
          <ac:chgData name="Giuseppe Tomassetti" userId="602e5fa9-ac8c-4882-a6c6-5d2537fdee56" providerId="ADAL" clId="{03138F9B-D50E-2641-834A-7C65524A5D18}" dt="2023-02-19T18:58:04.819" v="2430"/>
          <ac:inkMkLst>
            <pc:docMk/>
            <pc:sldMk cId="343312640" sldId="262"/>
            <ac:inkMk id="61" creationId="{31FC6948-4D64-7D23-7C49-A47BB12617E2}"/>
          </ac:inkMkLst>
        </pc:inkChg>
        <pc:inkChg chg="mod">
          <ac:chgData name="Giuseppe Tomassetti" userId="602e5fa9-ac8c-4882-a6c6-5d2537fdee56" providerId="ADAL" clId="{03138F9B-D50E-2641-834A-7C65524A5D18}" dt="2023-02-19T18:58:04.819" v="2430"/>
          <ac:inkMkLst>
            <pc:docMk/>
            <pc:sldMk cId="343312640" sldId="262"/>
            <ac:inkMk id="62" creationId="{31594D3B-33B0-86FA-E38F-05D616D2AA98}"/>
          </ac:inkMkLst>
        </pc:inkChg>
        <pc:inkChg chg="mod">
          <ac:chgData name="Giuseppe Tomassetti" userId="602e5fa9-ac8c-4882-a6c6-5d2537fdee56" providerId="ADAL" clId="{03138F9B-D50E-2641-834A-7C65524A5D18}" dt="2023-02-19T18:58:04.819" v="2430"/>
          <ac:inkMkLst>
            <pc:docMk/>
            <pc:sldMk cId="343312640" sldId="262"/>
            <ac:inkMk id="63" creationId="{5ABD67E3-E066-533D-CCC6-7B8793239AC7}"/>
          </ac:inkMkLst>
        </pc:inkChg>
        <pc:inkChg chg="mod">
          <ac:chgData name="Giuseppe Tomassetti" userId="602e5fa9-ac8c-4882-a6c6-5d2537fdee56" providerId="ADAL" clId="{03138F9B-D50E-2641-834A-7C65524A5D18}" dt="2023-02-19T18:58:04.819" v="2430"/>
          <ac:inkMkLst>
            <pc:docMk/>
            <pc:sldMk cId="343312640" sldId="262"/>
            <ac:inkMk id="65" creationId="{E80004F2-7C44-A5B0-740F-BCF4E5D38DAB}"/>
          </ac:inkMkLst>
        </pc:inkChg>
        <pc:inkChg chg="mod">
          <ac:chgData name="Giuseppe Tomassetti" userId="602e5fa9-ac8c-4882-a6c6-5d2537fdee56" providerId="ADAL" clId="{03138F9B-D50E-2641-834A-7C65524A5D18}" dt="2023-02-19T18:58:04.819" v="2430"/>
          <ac:inkMkLst>
            <pc:docMk/>
            <pc:sldMk cId="343312640" sldId="262"/>
            <ac:inkMk id="66" creationId="{0CEB756A-4576-F2B0-3A91-920B4655A975}"/>
          </ac:inkMkLst>
        </pc:inkChg>
        <pc:inkChg chg="mod">
          <ac:chgData name="Giuseppe Tomassetti" userId="602e5fa9-ac8c-4882-a6c6-5d2537fdee56" providerId="ADAL" clId="{03138F9B-D50E-2641-834A-7C65524A5D18}" dt="2023-02-19T18:58:04.819" v="2430"/>
          <ac:inkMkLst>
            <pc:docMk/>
            <pc:sldMk cId="343312640" sldId="262"/>
            <ac:inkMk id="67" creationId="{F9B5ACD1-5028-B0EE-4B51-A980922A2928}"/>
          </ac:inkMkLst>
        </pc:inkChg>
        <pc:inkChg chg="mod">
          <ac:chgData name="Giuseppe Tomassetti" userId="602e5fa9-ac8c-4882-a6c6-5d2537fdee56" providerId="ADAL" clId="{03138F9B-D50E-2641-834A-7C65524A5D18}" dt="2023-02-19T18:58:04.819" v="2430"/>
          <ac:inkMkLst>
            <pc:docMk/>
            <pc:sldMk cId="343312640" sldId="262"/>
            <ac:inkMk id="68" creationId="{FADAD3CA-A520-E1A3-9CA4-1B59084CCB03}"/>
          </ac:inkMkLst>
        </pc:inkChg>
        <pc:inkChg chg="mod">
          <ac:chgData name="Giuseppe Tomassetti" userId="602e5fa9-ac8c-4882-a6c6-5d2537fdee56" providerId="ADAL" clId="{03138F9B-D50E-2641-834A-7C65524A5D18}" dt="2023-02-19T18:58:04.819" v="2430"/>
          <ac:inkMkLst>
            <pc:docMk/>
            <pc:sldMk cId="343312640" sldId="262"/>
            <ac:inkMk id="69" creationId="{F43E073F-075A-8914-388B-647FCF9C3DA5}"/>
          </ac:inkMkLst>
        </pc:inkChg>
        <pc:inkChg chg="mod">
          <ac:chgData name="Giuseppe Tomassetti" userId="602e5fa9-ac8c-4882-a6c6-5d2537fdee56" providerId="ADAL" clId="{03138F9B-D50E-2641-834A-7C65524A5D18}" dt="2023-02-19T18:58:04.819" v="2430"/>
          <ac:inkMkLst>
            <pc:docMk/>
            <pc:sldMk cId="343312640" sldId="262"/>
            <ac:inkMk id="70" creationId="{537F234B-6146-4D39-8E8E-A6506FA2594C}"/>
          </ac:inkMkLst>
        </pc:inkChg>
        <pc:inkChg chg="mod">
          <ac:chgData name="Giuseppe Tomassetti" userId="602e5fa9-ac8c-4882-a6c6-5d2537fdee56" providerId="ADAL" clId="{03138F9B-D50E-2641-834A-7C65524A5D18}" dt="2023-02-19T18:58:04.819" v="2430"/>
          <ac:inkMkLst>
            <pc:docMk/>
            <pc:sldMk cId="343312640" sldId="262"/>
            <ac:inkMk id="71" creationId="{DF01A0AF-3E79-F41F-466C-36F7131CE517}"/>
          </ac:inkMkLst>
        </pc:inkChg>
        <pc:inkChg chg="mod">
          <ac:chgData name="Giuseppe Tomassetti" userId="602e5fa9-ac8c-4882-a6c6-5d2537fdee56" providerId="ADAL" clId="{03138F9B-D50E-2641-834A-7C65524A5D18}" dt="2023-02-19T18:58:04.819" v="2430"/>
          <ac:inkMkLst>
            <pc:docMk/>
            <pc:sldMk cId="343312640" sldId="262"/>
            <ac:inkMk id="72" creationId="{20803766-3D76-2F1E-EC9E-CB1BCE59892A}"/>
          </ac:inkMkLst>
        </pc:inkChg>
        <pc:inkChg chg="mod">
          <ac:chgData name="Giuseppe Tomassetti" userId="602e5fa9-ac8c-4882-a6c6-5d2537fdee56" providerId="ADAL" clId="{03138F9B-D50E-2641-834A-7C65524A5D18}" dt="2023-02-19T18:58:04.819" v="2430"/>
          <ac:inkMkLst>
            <pc:docMk/>
            <pc:sldMk cId="343312640" sldId="262"/>
            <ac:inkMk id="74" creationId="{F4C16904-F21E-B545-0ED9-E469FE281CF1}"/>
          </ac:inkMkLst>
        </pc:inkChg>
        <pc:inkChg chg="mod">
          <ac:chgData name="Giuseppe Tomassetti" userId="602e5fa9-ac8c-4882-a6c6-5d2537fdee56" providerId="ADAL" clId="{03138F9B-D50E-2641-834A-7C65524A5D18}" dt="2023-02-19T18:58:04.819" v="2430"/>
          <ac:inkMkLst>
            <pc:docMk/>
            <pc:sldMk cId="343312640" sldId="262"/>
            <ac:inkMk id="75" creationId="{C625E043-EFDD-6ACA-F9B5-5BC8C1AD292E}"/>
          </ac:inkMkLst>
        </pc:inkChg>
        <pc:inkChg chg="mod">
          <ac:chgData name="Giuseppe Tomassetti" userId="602e5fa9-ac8c-4882-a6c6-5d2537fdee56" providerId="ADAL" clId="{03138F9B-D50E-2641-834A-7C65524A5D18}" dt="2023-02-19T18:58:04.819" v="2430"/>
          <ac:inkMkLst>
            <pc:docMk/>
            <pc:sldMk cId="343312640" sldId="262"/>
            <ac:inkMk id="77" creationId="{5C0B2766-2958-68AF-FC71-2B7F32249E23}"/>
          </ac:inkMkLst>
        </pc:inkChg>
        <pc:inkChg chg="mod">
          <ac:chgData name="Giuseppe Tomassetti" userId="602e5fa9-ac8c-4882-a6c6-5d2537fdee56" providerId="ADAL" clId="{03138F9B-D50E-2641-834A-7C65524A5D18}" dt="2023-02-19T18:58:04.819" v="2430"/>
          <ac:inkMkLst>
            <pc:docMk/>
            <pc:sldMk cId="343312640" sldId="262"/>
            <ac:inkMk id="78" creationId="{5F67E2D8-6F6D-23FA-60A1-A015FA79BF6C}"/>
          </ac:inkMkLst>
        </pc:inkChg>
        <pc:inkChg chg="mod">
          <ac:chgData name="Giuseppe Tomassetti" userId="602e5fa9-ac8c-4882-a6c6-5d2537fdee56" providerId="ADAL" clId="{03138F9B-D50E-2641-834A-7C65524A5D18}" dt="2023-02-19T18:58:04.819" v="2430"/>
          <ac:inkMkLst>
            <pc:docMk/>
            <pc:sldMk cId="343312640" sldId="262"/>
            <ac:inkMk id="79" creationId="{6E85B396-A8E9-97D5-3B2B-518B744A9B6E}"/>
          </ac:inkMkLst>
        </pc:inkChg>
        <pc:inkChg chg="mod">
          <ac:chgData name="Giuseppe Tomassetti" userId="602e5fa9-ac8c-4882-a6c6-5d2537fdee56" providerId="ADAL" clId="{03138F9B-D50E-2641-834A-7C65524A5D18}" dt="2023-02-19T18:58:04.819" v="2430"/>
          <ac:inkMkLst>
            <pc:docMk/>
            <pc:sldMk cId="343312640" sldId="262"/>
            <ac:inkMk id="80" creationId="{D5E01BE7-BD4C-0CC7-68A9-8C5B8798EE91}"/>
          </ac:inkMkLst>
        </pc:inkChg>
        <pc:inkChg chg="mod">
          <ac:chgData name="Giuseppe Tomassetti" userId="602e5fa9-ac8c-4882-a6c6-5d2537fdee56" providerId="ADAL" clId="{03138F9B-D50E-2641-834A-7C65524A5D18}" dt="2023-02-19T18:58:04.819" v="2430"/>
          <ac:inkMkLst>
            <pc:docMk/>
            <pc:sldMk cId="343312640" sldId="262"/>
            <ac:inkMk id="81" creationId="{5ABD04CB-7F1E-EA10-BB9E-FA86D1EA55B7}"/>
          </ac:inkMkLst>
        </pc:inkChg>
        <pc:inkChg chg="mod">
          <ac:chgData name="Giuseppe Tomassetti" userId="602e5fa9-ac8c-4882-a6c6-5d2537fdee56" providerId="ADAL" clId="{03138F9B-D50E-2641-834A-7C65524A5D18}" dt="2023-02-19T18:58:04.819" v="2430"/>
          <ac:inkMkLst>
            <pc:docMk/>
            <pc:sldMk cId="343312640" sldId="262"/>
            <ac:inkMk id="82" creationId="{BE4FD330-857D-A6C0-FFBE-3DBDBD5888CF}"/>
          </ac:inkMkLst>
        </pc:inkChg>
        <pc:inkChg chg="mod">
          <ac:chgData name="Giuseppe Tomassetti" userId="602e5fa9-ac8c-4882-a6c6-5d2537fdee56" providerId="ADAL" clId="{03138F9B-D50E-2641-834A-7C65524A5D18}" dt="2023-02-19T18:58:04.819" v="2430"/>
          <ac:inkMkLst>
            <pc:docMk/>
            <pc:sldMk cId="343312640" sldId="262"/>
            <ac:inkMk id="83" creationId="{4549FEC0-A545-B4A7-06B3-E4A98E405635}"/>
          </ac:inkMkLst>
        </pc:inkChg>
        <pc:inkChg chg="mod">
          <ac:chgData name="Giuseppe Tomassetti" userId="602e5fa9-ac8c-4882-a6c6-5d2537fdee56" providerId="ADAL" clId="{03138F9B-D50E-2641-834A-7C65524A5D18}" dt="2023-02-19T18:58:04.819" v="2430"/>
          <ac:inkMkLst>
            <pc:docMk/>
            <pc:sldMk cId="343312640" sldId="262"/>
            <ac:inkMk id="84" creationId="{50229538-6A4F-1B86-6D42-4CB788E362CD}"/>
          </ac:inkMkLst>
        </pc:inkChg>
        <pc:inkChg chg="mod">
          <ac:chgData name="Giuseppe Tomassetti" userId="602e5fa9-ac8c-4882-a6c6-5d2537fdee56" providerId="ADAL" clId="{03138F9B-D50E-2641-834A-7C65524A5D18}" dt="2023-02-19T18:58:04.819" v="2430"/>
          <ac:inkMkLst>
            <pc:docMk/>
            <pc:sldMk cId="343312640" sldId="262"/>
            <ac:inkMk id="86" creationId="{259F1875-0D7C-CF30-A2B2-55C80F2F9412}"/>
          </ac:inkMkLst>
        </pc:inkChg>
        <pc:inkChg chg="mod">
          <ac:chgData name="Giuseppe Tomassetti" userId="602e5fa9-ac8c-4882-a6c6-5d2537fdee56" providerId="ADAL" clId="{03138F9B-D50E-2641-834A-7C65524A5D18}" dt="2023-02-19T18:58:04.819" v="2430"/>
          <ac:inkMkLst>
            <pc:docMk/>
            <pc:sldMk cId="343312640" sldId="262"/>
            <ac:inkMk id="87" creationId="{12B37BF3-34FA-7611-F8D4-225D989AFF36}"/>
          </ac:inkMkLst>
        </pc:inkChg>
        <pc:inkChg chg="mod">
          <ac:chgData name="Giuseppe Tomassetti" userId="602e5fa9-ac8c-4882-a6c6-5d2537fdee56" providerId="ADAL" clId="{03138F9B-D50E-2641-834A-7C65524A5D18}" dt="2023-02-19T18:58:04.819" v="2430"/>
          <ac:inkMkLst>
            <pc:docMk/>
            <pc:sldMk cId="343312640" sldId="262"/>
            <ac:inkMk id="89" creationId="{3AB926A7-51B6-1EB5-3E76-F7CC37802D94}"/>
          </ac:inkMkLst>
        </pc:inkChg>
        <pc:inkChg chg="mod">
          <ac:chgData name="Giuseppe Tomassetti" userId="602e5fa9-ac8c-4882-a6c6-5d2537fdee56" providerId="ADAL" clId="{03138F9B-D50E-2641-834A-7C65524A5D18}" dt="2023-02-19T18:58:04.819" v="2430"/>
          <ac:inkMkLst>
            <pc:docMk/>
            <pc:sldMk cId="343312640" sldId="262"/>
            <ac:inkMk id="90" creationId="{125E5628-397A-91D9-F5E5-1B051ABB438B}"/>
          </ac:inkMkLst>
        </pc:inkChg>
        <pc:inkChg chg="mod">
          <ac:chgData name="Giuseppe Tomassetti" userId="602e5fa9-ac8c-4882-a6c6-5d2537fdee56" providerId="ADAL" clId="{03138F9B-D50E-2641-834A-7C65524A5D18}" dt="2023-02-19T18:58:04.819" v="2430"/>
          <ac:inkMkLst>
            <pc:docMk/>
            <pc:sldMk cId="343312640" sldId="262"/>
            <ac:inkMk id="92" creationId="{A85D6A1A-33CD-3480-2F78-5E4C39E2ABB2}"/>
          </ac:inkMkLst>
        </pc:inkChg>
        <pc:inkChg chg="mod">
          <ac:chgData name="Giuseppe Tomassetti" userId="602e5fa9-ac8c-4882-a6c6-5d2537fdee56" providerId="ADAL" clId="{03138F9B-D50E-2641-834A-7C65524A5D18}" dt="2023-02-19T18:58:04.819" v="2430"/>
          <ac:inkMkLst>
            <pc:docMk/>
            <pc:sldMk cId="343312640" sldId="262"/>
            <ac:inkMk id="93" creationId="{20FA4E89-F5B4-0CF1-4D74-DBA814523468}"/>
          </ac:inkMkLst>
        </pc:inkChg>
        <pc:inkChg chg="mod">
          <ac:chgData name="Giuseppe Tomassetti" userId="602e5fa9-ac8c-4882-a6c6-5d2537fdee56" providerId="ADAL" clId="{03138F9B-D50E-2641-834A-7C65524A5D18}" dt="2023-02-19T18:58:04.819" v="2430"/>
          <ac:inkMkLst>
            <pc:docMk/>
            <pc:sldMk cId="343312640" sldId="262"/>
            <ac:inkMk id="94" creationId="{7EFB3A78-594E-60E6-C0C1-1487F0E82B10}"/>
          </ac:inkMkLst>
        </pc:inkChg>
        <pc:inkChg chg="mod">
          <ac:chgData name="Giuseppe Tomassetti" userId="602e5fa9-ac8c-4882-a6c6-5d2537fdee56" providerId="ADAL" clId="{03138F9B-D50E-2641-834A-7C65524A5D18}" dt="2023-02-19T18:58:04.819" v="2430"/>
          <ac:inkMkLst>
            <pc:docMk/>
            <pc:sldMk cId="343312640" sldId="262"/>
            <ac:inkMk id="95" creationId="{80A0974F-643D-F135-BDCC-D78CBAD7EDEF}"/>
          </ac:inkMkLst>
        </pc:inkChg>
        <pc:inkChg chg="mod">
          <ac:chgData name="Giuseppe Tomassetti" userId="602e5fa9-ac8c-4882-a6c6-5d2537fdee56" providerId="ADAL" clId="{03138F9B-D50E-2641-834A-7C65524A5D18}" dt="2023-02-19T18:58:04.819" v="2430"/>
          <ac:inkMkLst>
            <pc:docMk/>
            <pc:sldMk cId="343312640" sldId="262"/>
            <ac:inkMk id="96" creationId="{4DF6819A-9BD0-F33C-60D2-AD8A3E75E8FA}"/>
          </ac:inkMkLst>
        </pc:inkChg>
        <pc:inkChg chg="mod">
          <ac:chgData name="Giuseppe Tomassetti" userId="602e5fa9-ac8c-4882-a6c6-5d2537fdee56" providerId="ADAL" clId="{03138F9B-D50E-2641-834A-7C65524A5D18}" dt="2023-02-19T18:58:04.819" v="2430"/>
          <ac:inkMkLst>
            <pc:docMk/>
            <pc:sldMk cId="343312640" sldId="262"/>
            <ac:inkMk id="97" creationId="{978F267B-D1C5-47B1-694C-0AED6FB4AA59}"/>
          </ac:inkMkLst>
        </pc:inkChg>
        <pc:inkChg chg="mod">
          <ac:chgData name="Giuseppe Tomassetti" userId="602e5fa9-ac8c-4882-a6c6-5d2537fdee56" providerId="ADAL" clId="{03138F9B-D50E-2641-834A-7C65524A5D18}" dt="2023-02-19T18:58:04.819" v="2430"/>
          <ac:inkMkLst>
            <pc:docMk/>
            <pc:sldMk cId="343312640" sldId="262"/>
            <ac:inkMk id="98" creationId="{DF9F3242-7E7A-5096-852E-FE38B8451C9F}"/>
          </ac:inkMkLst>
        </pc:inkChg>
        <pc:inkChg chg="mod">
          <ac:chgData name="Giuseppe Tomassetti" userId="602e5fa9-ac8c-4882-a6c6-5d2537fdee56" providerId="ADAL" clId="{03138F9B-D50E-2641-834A-7C65524A5D18}" dt="2023-02-19T18:58:04.819" v="2430"/>
          <ac:inkMkLst>
            <pc:docMk/>
            <pc:sldMk cId="343312640" sldId="262"/>
            <ac:inkMk id="99" creationId="{FA5569A9-3CA2-ED38-27C0-2F94C767B543}"/>
          </ac:inkMkLst>
        </pc:inkChg>
        <pc:inkChg chg="mod">
          <ac:chgData name="Giuseppe Tomassetti" userId="602e5fa9-ac8c-4882-a6c6-5d2537fdee56" providerId="ADAL" clId="{03138F9B-D50E-2641-834A-7C65524A5D18}" dt="2023-02-19T18:58:04.819" v="2430"/>
          <ac:inkMkLst>
            <pc:docMk/>
            <pc:sldMk cId="343312640" sldId="262"/>
            <ac:inkMk id="100" creationId="{C36284B2-5114-7B0E-FC33-DCB528B8C3F0}"/>
          </ac:inkMkLst>
        </pc:inkChg>
        <pc:inkChg chg="mod">
          <ac:chgData name="Giuseppe Tomassetti" userId="602e5fa9-ac8c-4882-a6c6-5d2537fdee56" providerId="ADAL" clId="{03138F9B-D50E-2641-834A-7C65524A5D18}" dt="2023-02-19T18:58:04.819" v="2430"/>
          <ac:inkMkLst>
            <pc:docMk/>
            <pc:sldMk cId="343312640" sldId="262"/>
            <ac:inkMk id="101" creationId="{B9D1AD5B-820A-CA3F-8B71-69B5BFC95E47}"/>
          </ac:inkMkLst>
        </pc:inkChg>
        <pc:inkChg chg="mod">
          <ac:chgData name="Giuseppe Tomassetti" userId="602e5fa9-ac8c-4882-a6c6-5d2537fdee56" providerId="ADAL" clId="{03138F9B-D50E-2641-834A-7C65524A5D18}" dt="2023-02-19T18:58:04.819" v="2430"/>
          <ac:inkMkLst>
            <pc:docMk/>
            <pc:sldMk cId="343312640" sldId="262"/>
            <ac:inkMk id="102" creationId="{DF146ECE-A39A-49C0-C149-01BCDC4BAA62}"/>
          </ac:inkMkLst>
        </pc:inkChg>
        <pc:inkChg chg="mod">
          <ac:chgData name="Giuseppe Tomassetti" userId="602e5fa9-ac8c-4882-a6c6-5d2537fdee56" providerId="ADAL" clId="{03138F9B-D50E-2641-834A-7C65524A5D18}" dt="2023-02-19T18:58:04.819" v="2430"/>
          <ac:inkMkLst>
            <pc:docMk/>
            <pc:sldMk cId="343312640" sldId="262"/>
            <ac:inkMk id="106" creationId="{600CBCEA-228A-4DA2-9694-FE0A140F5691}"/>
          </ac:inkMkLst>
        </pc:inkChg>
        <pc:inkChg chg="mod">
          <ac:chgData name="Giuseppe Tomassetti" userId="602e5fa9-ac8c-4882-a6c6-5d2537fdee56" providerId="ADAL" clId="{03138F9B-D50E-2641-834A-7C65524A5D18}" dt="2023-02-19T18:58:04.819" v="2430"/>
          <ac:inkMkLst>
            <pc:docMk/>
            <pc:sldMk cId="343312640" sldId="262"/>
            <ac:inkMk id="107" creationId="{6806330D-2C19-B839-0764-37BAAFDDE5A6}"/>
          </ac:inkMkLst>
        </pc:inkChg>
        <pc:inkChg chg="mod">
          <ac:chgData name="Giuseppe Tomassetti" userId="602e5fa9-ac8c-4882-a6c6-5d2537fdee56" providerId="ADAL" clId="{03138F9B-D50E-2641-834A-7C65524A5D18}" dt="2023-02-19T18:58:04.819" v="2430"/>
          <ac:inkMkLst>
            <pc:docMk/>
            <pc:sldMk cId="343312640" sldId="262"/>
            <ac:inkMk id="108" creationId="{56D69757-DD79-EE25-7482-F70D0949668C}"/>
          </ac:inkMkLst>
        </pc:inkChg>
        <pc:inkChg chg="mod">
          <ac:chgData name="Giuseppe Tomassetti" userId="602e5fa9-ac8c-4882-a6c6-5d2537fdee56" providerId="ADAL" clId="{03138F9B-D50E-2641-834A-7C65524A5D18}" dt="2023-02-19T18:58:04.819" v="2430"/>
          <ac:inkMkLst>
            <pc:docMk/>
            <pc:sldMk cId="343312640" sldId="262"/>
            <ac:inkMk id="109" creationId="{9CF22DB7-962D-3C4B-474E-0D14A5D3D1B3}"/>
          </ac:inkMkLst>
        </pc:inkChg>
        <pc:inkChg chg="mod">
          <ac:chgData name="Giuseppe Tomassetti" userId="602e5fa9-ac8c-4882-a6c6-5d2537fdee56" providerId="ADAL" clId="{03138F9B-D50E-2641-834A-7C65524A5D18}" dt="2023-02-19T18:58:04.819" v="2430"/>
          <ac:inkMkLst>
            <pc:docMk/>
            <pc:sldMk cId="343312640" sldId="262"/>
            <ac:inkMk id="111" creationId="{6C878371-3E16-F8C3-5EDB-97FF89055559}"/>
          </ac:inkMkLst>
        </pc:inkChg>
        <pc:inkChg chg="mod">
          <ac:chgData name="Giuseppe Tomassetti" userId="602e5fa9-ac8c-4882-a6c6-5d2537fdee56" providerId="ADAL" clId="{03138F9B-D50E-2641-834A-7C65524A5D18}" dt="2023-02-19T18:58:04.819" v="2430"/>
          <ac:inkMkLst>
            <pc:docMk/>
            <pc:sldMk cId="343312640" sldId="262"/>
            <ac:inkMk id="112" creationId="{86A90142-D4FE-C0CA-80FB-DAC4E7FA6D68}"/>
          </ac:inkMkLst>
        </pc:inkChg>
        <pc:inkChg chg="mod">
          <ac:chgData name="Giuseppe Tomassetti" userId="602e5fa9-ac8c-4882-a6c6-5d2537fdee56" providerId="ADAL" clId="{03138F9B-D50E-2641-834A-7C65524A5D18}" dt="2023-02-19T18:58:04.819" v="2430"/>
          <ac:inkMkLst>
            <pc:docMk/>
            <pc:sldMk cId="343312640" sldId="262"/>
            <ac:inkMk id="113" creationId="{F608D0CD-83CF-0B77-4A27-59CD7F4D73C9}"/>
          </ac:inkMkLst>
        </pc:inkChg>
        <pc:inkChg chg="mod">
          <ac:chgData name="Giuseppe Tomassetti" userId="602e5fa9-ac8c-4882-a6c6-5d2537fdee56" providerId="ADAL" clId="{03138F9B-D50E-2641-834A-7C65524A5D18}" dt="2023-02-19T18:58:04.819" v="2430"/>
          <ac:inkMkLst>
            <pc:docMk/>
            <pc:sldMk cId="343312640" sldId="262"/>
            <ac:inkMk id="114" creationId="{CC04915B-B3A8-F59D-D52A-412F7D65DFB8}"/>
          </ac:inkMkLst>
        </pc:inkChg>
        <pc:inkChg chg="mod">
          <ac:chgData name="Giuseppe Tomassetti" userId="602e5fa9-ac8c-4882-a6c6-5d2537fdee56" providerId="ADAL" clId="{03138F9B-D50E-2641-834A-7C65524A5D18}" dt="2023-02-19T18:58:04.819" v="2430"/>
          <ac:inkMkLst>
            <pc:docMk/>
            <pc:sldMk cId="343312640" sldId="262"/>
            <ac:inkMk id="115" creationId="{2C1A5A74-A8DA-AAD1-F10D-C5E31D516B0F}"/>
          </ac:inkMkLst>
        </pc:inkChg>
        <pc:inkChg chg="mod">
          <ac:chgData name="Giuseppe Tomassetti" userId="602e5fa9-ac8c-4882-a6c6-5d2537fdee56" providerId="ADAL" clId="{03138F9B-D50E-2641-834A-7C65524A5D18}" dt="2023-02-19T18:58:04.819" v="2430"/>
          <ac:inkMkLst>
            <pc:docMk/>
            <pc:sldMk cId="343312640" sldId="262"/>
            <ac:inkMk id="116" creationId="{9ABB459A-C9B3-2209-5B30-E4D2152B30E2}"/>
          </ac:inkMkLst>
        </pc:inkChg>
        <pc:inkChg chg="mod">
          <ac:chgData name="Giuseppe Tomassetti" userId="602e5fa9-ac8c-4882-a6c6-5d2537fdee56" providerId="ADAL" clId="{03138F9B-D50E-2641-834A-7C65524A5D18}" dt="2023-02-19T18:58:04.819" v="2430"/>
          <ac:inkMkLst>
            <pc:docMk/>
            <pc:sldMk cId="343312640" sldId="262"/>
            <ac:inkMk id="117" creationId="{1885A95A-3F03-D6F9-804C-5AFEF9124711}"/>
          </ac:inkMkLst>
        </pc:inkChg>
        <pc:inkChg chg="mod">
          <ac:chgData name="Giuseppe Tomassetti" userId="602e5fa9-ac8c-4882-a6c6-5d2537fdee56" providerId="ADAL" clId="{03138F9B-D50E-2641-834A-7C65524A5D18}" dt="2023-02-19T18:58:04.819" v="2430"/>
          <ac:inkMkLst>
            <pc:docMk/>
            <pc:sldMk cId="343312640" sldId="262"/>
            <ac:inkMk id="118" creationId="{CB7691FD-C9E9-CE6F-7257-21676509F8CD}"/>
          </ac:inkMkLst>
        </pc:inkChg>
        <pc:inkChg chg="mod">
          <ac:chgData name="Giuseppe Tomassetti" userId="602e5fa9-ac8c-4882-a6c6-5d2537fdee56" providerId="ADAL" clId="{03138F9B-D50E-2641-834A-7C65524A5D18}" dt="2023-02-19T18:58:04.819" v="2430"/>
          <ac:inkMkLst>
            <pc:docMk/>
            <pc:sldMk cId="343312640" sldId="262"/>
            <ac:inkMk id="119" creationId="{E35D6303-ABCC-B3CC-E695-65B1FD4B6A94}"/>
          </ac:inkMkLst>
        </pc:inkChg>
        <pc:inkChg chg="mod">
          <ac:chgData name="Giuseppe Tomassetti" userId="602e5fa9-ac8c-4882-a6c6-5d2537fdee56" providerId="ADAL" clId="{03138F9B-D50E-2641-834A-7C65524A5D18}" dt="2023-02-19T18:58:04.819" v="2430"/>
          <ac:inkMkLst>
            <pc:docMk/>
            <pc:sldMk cId="343312640" sldId="262"/>
            <ac:inkMk id="121" creationId="{AD108463-3310-BF82-AF43-9391ACCA185D}"/>
          </ac:inkMkLst>
        </pc:inkChg>
        <pc:inkChg chg="mod">
          <ac:chgData name="Giuseppe Tomassetti" userId="602e5fa9-ac8c-4882-a6c6-5d2537fdee56" providerId="ADAL" clId="{03138F9B-D50E-2641-834A-7C65524A5D18}" dt="2023-02-19T18:58:04.819" v="2430"/>
          <ac:inkMkLst>
            <pc:docMk/>
            <pc:sldMk cId="343312640" sldId="262"/>
            <ac:inkMk id="122" creationId="{CEC3B6CC-87F7-2978-F06D-890046FE7AAC}"/>
          </ac:inkMkLst>
        </pc:inkChg>
        <pc:inkChg chg="mod">
          <ac:chgData name="Giuseppe Tomassetti" userId="602e5fa9-ac8c-4882-a6c6-5d2537fdee56" providerId="ADAL" clId="{03138F9B-D50E-2641-834A-7C65524A5D18}" dt="2023-02-19T18:58:04.819" v="2430"/>
          <ac:inkMkLst>
            <pc:docMk/>
            <pc:sldMk cId="343312640" sldId="262"/>
            <ac:inkMk id="123" creationId="{C8A1720E-53FE-85D1-A206-4AEAB9E1C23B}"/>
          </ac:inkMkLst>
        </pc:inkChg>
        <pc:inkChg chg="mod">
          <ac:chgData name="Giuseppe Tomassetti" userId="602e5fa9-ac8c-4882-a6c6-5d2537fdee56" providerId="ADAL" clId="{03138F9B-D50E-2641-834A-7C65524A5D18}" dt="2023-02-19T18:58:04.819" v="2430"/>
          <ac:inkMkLst>
            <pc:docMk/>
            <pc:sldMk cId="343312640" sldId="262"/>
            <ac:inkMk id="124" creationId="{DFEF7481-0AAD-547D-EBF6-EEACE6F71A3F}"/>
          </ac:inkMkLst>
        </pc:inkChg>
        <pc:inkChg chg="mod">
          <ac:chgData name="Giuseppe Tomassetti" userId="602e5fa9-ac8c-4882-a6c6-5d2537fdee56" providerId="ADAL" clId="{03138F9B-D50E-2641-834A-7C65524A5D18}" dt="2023-02-19T18:58:04.819" v="2430"/>
          <ac:inkMkLst>
            <pc:docMk/>
            <pc:sldMk cId="343312640" sldId="262"/>
            <ac:inkMk id="125" creationId="{AD6B48FB-6C48-894D-4D9B-D66009E83555}"/>
          </ac:inkMkLst>
        </pc:inkChg>
        <pc:inkChg chg="mod">
          <ac:chgData name="Giuseppe Tomassetti" userId="602e5fa9-ac8c-4882-a6c6-5d2537fdee56" providerId="ADAL" clId="{03138F9B-D50E-2641-834A-7C65524A5D18}" dt="2023-02-19T18:58:04.819" v="2430"/>
          <ac:inkMkLst>
            <pc:docMk/>
            <pc:sldMk cId="343312640" sldId="262"/>
            <ac:inkMk id="126" creationId="{F001731F-DD6B-E5EC-21FB-AB6A70E7734C}"/>
          </ac:inkMkLst>
        </pc:inkChg>
        <pc:inkChg chg="mod">
          <ac:chgData name="Giuseppe Tomassetti" userId="602e5fa9-ac8c-4882-a6c6-5d2537fdee56" providerId="ADAL" clId="{03138F9B-D50E-2641-834A-7C65524A5D18}" dt="2023-02-19T18:58:04.819" v="2430"/>
          <ac:inkMkLst>
            <pc:docMk/>
            <pc:sldMk cId="343312640" sldId="262"/>
            <ac:inkMk id="127" creationId="{278CB9B0-788A-F78A-5DBD-362C1260B12B}"/>
          </ac:inkMkLst>
        </pc:inkChg>
        <pc:inkChg chg="mod">
          <ac:chgData name="Giuseppe Tomassetti" userId="602e5fa9-ac8c-4882-a6c6-5d2537fdee56" providerId="ADAL" clId="{03138F9B-D50E-2641-834A-7C65524A5D18}" dt="2023-02-19T18:58:04.819" v="2430"/>
          <ac:inkMkLst>
            <pc:docMk/>
            <pc:sldMk cId="343312640" sldId="262"/>
            <ac:inkMk id="128" creationId="{A0F0DE1F-D28D-809A-7CE7-526EDEA2A140}"/>
          </ac:inkMkLst>
        </pc:inkChg>
        <pc:inkChg chg="mod">
          <ac:chgData name="Giuseppe Tomassetti" userId="602e5fa9-ac8c-4882-a6c6-5d2537fdee56" providerId="ADAL" clId="{03138F9B-D50E-2641-834A-7C65524A5D18}" dt="2023-02-19T18:58:04.819" v="2430"/>
          <ac:inkMkLst>
            <pc:docMk/>
            <pc:sldMk cId="343312640" sldId="262"/>
            <ac:inkMk id="129" creationId="{DF65BFA5-2FD1-D24A-5A5F-1209E4CDBEEC}"/>
          </ac:inkMkLst>
        </pc:inkChg>
        <pc:inkChg chg="mod">
          <ac:chgData name="Giuseppe Tomassetti" userId="602e5fa9-ac8c-4882-a6c6-5d2537fdee56" providerId="ADAL" clId="{03138F9B-D50E-2641-834A-7C65524A5D18}" dt="2023-02-19T18:58:04.819" v="2430"/>
          <ac:inkMkLst>
            <pc:docMk/>
            <pc:sldMk cId="343312640" sldId="262"/>
            <ac:inkMk id="131" creationId="{DABC3CBE-A9F8-A5E6-F1C1-A2A258848A1B}"/>
          </ac:inkMkLst>
        </pc:inkChg>
        <pc:inkChg chg="mod">
          <ac:chgData name="Giuseppe Tomassetti" userId="602e5fa9-ac8c-4882-a6c6-5d2537fdee56" providerId="ADAL" clId="{03138F9B-D50E-2641-834A-7C65524A5D18}" dt="2023-02-19T18:58:04.819" v="2430"/>
          <ac:inkMkLst>
            <pc:docMk/>
            <pc:sldMk cId="343312640" sldId="262"/>
            <ac:inkMk id="132" creationId="{E14D55F7-2AA4-415C-8CF8-CEE32CC4385B}"/>
          </ac:inkMkLst>
        </pc:inkChg>
        <pc:inkChg chg="mod">
          <ac:chgData name="Giuseppe Tomassetti" userId="602e5fa9-ac8c-4882-a6c6-5d2537fdee56" providerId="ADAL" clId="{03138F9B-D50E-2641-834A-7C65524A5D18}" dt="2023-02-19T18:58:04.819" v="2430"/>
          <ac:inkMkLst>
            <pc:docMk/>
            <pc:sldMk cId="343312640" sldId="262"/>
            <ac:inkMk id="133" creationId="{79638065-9190-C6E7-46B1-1ADBA9BEE2B1}"/>
          </ac:inkMkLst>
        </pc:inkChg>
        <pc:inkChg chg="mod">
          <ac:chgData name="Giuseppe Tomassetti" userId="602e5fa9-ac8c-4882-a6c6-5d2537fdee56" providerId="ADAL" clId="{03138F9B-D50E-2641-834A-7C65524A5D18}" dt="2023-02-19T18:58:04.819" v="2430"/>
          <ac:inkMkLst>
            <pc:docMk/>
            <pc:sldMk cId="343312640" sldId="262"/>
            <ac:inkMk id="134" creationId="{2FBC4500-6CCB-A440-F1B1-9E523522FDD4}"/>
          </ac:inkMkLst>
        </pc:inkChg>
        <pc:inkChg chg="mod">
          <ac:chgData name="Giuseppe Tomassetti" userId="602e5fa9-ac8c-4882-a6c6-5d2537fdee56" providerId="ADAL" clId="{03138F9B-D50E-2641-834A-7C65524A5D18}" dt="2023-02-19T18:58:04.819" v="2430"/>
          <ac:inkMkLst>
            <pc:docMk/>
            <pc:sldMk cId="343312640" sldId="262"/>
            <ac:inkMk id="135" creationId="{64B50474-4590-5A72-4C74-A29FD8974137}"/>
          </ac:inkMkLst>
        </pc:inkChg>
        <pc:inkChg chg="mod">
          <ac:chgData name="Giuseppe Tomassetti" userId="602e5fa9-ac8c-4882-a6c6-5d2537fdee56" providerId="ADAL" clId="{03138F9B-D50E-2641-834A-7C65524A5D18}" dt="2023-02-19T18:58:04.819" v="2430"/>
          <ac:inkMkLst>
            <pc:docMk/>
            <pc:sldMk cId="343312640" sldId="262"/>
            <ac:inkMk id="136" creationId="{292D11D6-EE08-870B-3D51-4127F54669A1}"/>
          </ac:inkMkLst>
        </pc:inkChg>
        <pc:inkChg chg="mod">
          <ac:chgData name="Giuseppe Tomassetti" userId="602e5fa9-ac8c-4882-a6c6-5d2537fdee56" providerId="ADAL" clId="{03138F9B-D50E-2641-834A-7C65524A5D18}" dt="2023-02-19T18:58:04.819" v="2430"/>
          <ac:inkMkLst>
            <pc:docMk/>
            <pc:sldMk cId="343312640" sldId="262"/>
            <ac:inkMk id="139" creationId="{A551D67C-85BC-7DA8-FB1A-7C8451DECDC4}"/>
          </ac:inkMkLst>
        </pc:inkChg>
        <pc:inkChg chg="mod">
          <ac:chgData name="Giuseppe Tomassetti" userId="602e5fa9-ac8c-4882-a6c6-5d2537fdee56" providerId="ADAL" clId="{03138F9B-D50E-2641-834A-7C65524A5D18}" dt="2023-02-19T18:58:04.819" v="2430"/>
          <ac:inkMkLst>
            <pc:docMk/>
            <pc:sldMk cId="343312640" sldId="262"/>
            <ac:inkMk id="140" creationId="{7F7A4E5F-EFD8-37FC-4C49-C4269AC0F691}"/>
          </ac:inkMkLst>
        </pc:inkChg>
        <pc:inkChg chg="mod">
          <ac:chgData name="Giuseppe Tomassetti" userId="602e5fa9-ac8c-4882-a6c6-5d2537fdee56" providerId="ADAL" clId="{03138F9B-D50E-2641-834A-7C65524A5D18}" dt="2023-02-19T18:58:04.819" v="2430"/>
          <ac:inkMkLst>
            <pc:docMk/>
            <pc:sldMk cId="343312640" sldId="262"/>
            <ac:inkMk id="141" creationId="{02DF67E1-7F58-2641-C1B3-5F254C15ED74}"/>
          </ac:inkMkLst>
        </pc:inkChg>
        <pc:inkChg chg="mod">
          <ac:chgData name="Giuseppe Tomassetti" userId="602e5fa9-ac8c-4882-a6c6-5d2537fdee56" providerId="ADAL" clId="{03138F9B-D50E-2641-834A-7C65524A5D18}" dt="2023-02-19T18:58:04.819" v="2430"/>
          <ac:inkMkLst>
            <pc:docMk/>
            <pc:sldMk cId="343312640" sldId="262"/>
            <ac:inkMk id="142" creationId="{9BE0BA8D-E7B3-BBCF-F779-46D90AE40824}"/>
          </ac:inkMkLst>
        </pc:inkChg>
        <pc:inkChg chg="mod">
          <ac:chgData name="Giuseppe Tomassetti" userId="602e5fa9-ac8c-4882-a6c6-5d2537fdee56" providerId="ADAL" clId="{03138F9B-D50E-2641-834A-7C65524A5D18}" dt="2023-02-19T18:58:04.819" v="2430"/>
          <ac:inkMkLst>
            <pc:docMk/>
            <pc:sldMk cId="343312640" sldId="262"/>
            <ac:inkMk id="143" creationId="{FEF99CE9-FC68-1D7B-BADE-0BEDC0D5EDDA}"/>
          </ac:inkMkLst>
        </pc:inkChg>
        <pc:inkChg chg="mod">
          <ac:chgData name="Giuseppe Tomassetti" userId="602e5fa9-ac8c-4882-a6c6-5d2537fdee56" providerId="ADAL" clId="{03138F9B-D50E-2641-834A-7C65524A5D18}" dt="2023-02-19T18:58:04.819" v="2430"/>
          <ac:inkMkLst>
            <pc:docMk/>
            <pc:sldMk cId="343312640" sldId="262"/>
            <ac:inkMk id="144" creationId="{CE36C04C-D027-5AEB-B2E5-94F2C5FE2676}"/>
          </ac:inkMkLst>
        </pc:inkChg>
        <pc:inkChg chg="mod">
          <ac:chgData name="Giuseppe Tomassetti" userId="602e5fa9-ac8c-4882-a6c6-5d2537fdee56" providerId="ADAL" clId="{03138F9B-D50E-2641-834A-7C65524A5D18}" dt="2023-02-19T18:58:04.819" v="2430"/>
          <ac:inkMkLst>
            <pc:docMk/>
            <pc:sldMk cId="343312640" sldId="262"/>
            <ac:inkMk id="145" creationId="{2606802A-D26A-2862-F768-7B5735192F7F}"/>
          </ac:inkMkLst>
        </pc:inkChg>
        <pc:inkChg chg="mod">
          <ac:chgData name="Giuseppe Tomassetti" userId="602e5fa9-ac8c-4882-a6c6-5d2537fdee56" providerId="ADAL" clId="{03138F9B-D50E-2641-834A-7C65524A5D18}" dt="2023-02-19T18:58:04.819" v="2430"/>
          <ac:inkMkLst>
            <pc:docMk/>
            <pc:sldMk cId="343312640" sldId="262"/>
            <ac:inkMk id="146" creationId="{9C138848-0044-F5BB-ABE3-EF973FB6CD58}"/>
          </ac:inkMkLst>
        </pc:inkChg>
        <pc:inkChg chg="add del">
          <ac:chgData name="Giuseppe Tomassetti" userId="602e5fa9-ac8c-4882-a6c6-5d2537fdee56" providerId="ADAL" clId="{03138F9B-D50E-2641-834A-7C65524A5D18}" dt="2023-02-19T19:00:57.456" v="2551" actId="21"/>
          <ac:inkMkLst>
            <pc:docMk/>
            <pc:sldMk cId="343312640" sldId="262"/>
            <ac:inkMk id="148" creationId="{7AAE4AA8-4E6C-FC12-3189-9F9068B4D736}"/>
          </ac:inkMkLst>
        </pc:inkChg>
        <pc:inkChg chg="mod">
          <ac:chgData name="Giuseppe Tomassetti" userId="602e5fa9-ac8c-4882-a6c6-5d2537fdee56" providerId="ADAL" clId="{03138F9B-D50E-2641-834A-7C65524A5D18}" dt="2023-02-19T19:01:06.430" v="2553"/>
          <ac:inkMkLst>
            <pc:docMk/>
            <pc:sldMk cId="343312640" sldId="262"/>
            <ac:inkMk id="150" creationId="{1CC7E7F2-BC67-2A96-12C5-CE23C2F7FF15}"/>
          </ac:inkMkLst>
        </pc:inkChg>
        <pc:inkChg chg="mod">
          <ac:chgData name="Giuseppe Tomassetti" userId="602e5fa9-ac8c-4882-a6c6-5d2537fdee56" providerId="ADAL" clId="{03138F9B-D50E-2641-834A-7C65524A5D18}" dt="2023-02-19T19:01:06.430" v="2553"/>
          <ac:inkMkLst>
            <pc:docMk/>
            <pc:sldMk cId="343312640" sldId="262"/>
            <ac:inkMk id="151" creationId="{F61413B8-61B4-9B91-9D49-2052B060AF99}"/>
          </ac:inkMkLst>
        </pc:inkChg>
        <pc:inkChg chg="mod">
          <ac:chgData name="Giuseppe Tomassetti" userId="602e5fa9-ac8c-4882-a6c6-5d2537fdee56" providerId="ADAL" clId="{03138F9B-D50E-2641-834A-7C65524A5D18}" dt="2023-02-19T19:01:06.430" v="2553"/>
          <ac:inkMkLst>
            <pc:docMk/>
            <pc:sldMk cId="343312640" sldId="262"/>
            <ac:inkMk id="153" creationId="{1AB06A5A-74DB-4F91-3DC8-5300E8F59969}"/>
          </ac:inkMkLst>
        </pc:inkChg>
        <pc:inkChg chg="mod">
          <ac:chgData name="Giuseppe Tomassetti" userId="602e5fa9-ac8c-4882-a6c6-5d2537fdee56" providerId="ADAL" clId="{03138F9B-D50E-2641-834A-7C65524A5D18}" dt="2023-02-19T19:01:06.430" v="2553"/>
          <ac:inkMkLst>
            <pc:docMk/>
            <pc:sldMk cId="343312640" sldId="262"/>
            <ac:inkMk id="154" creationId="{3C4CFEAD-307E-9604-782E-2E1212CAE303}"/>
          </ac:inkMkLst>
        </pc:inkChg>
        <pc:inkChg chg="mod">
          <ac:chgData name="Giuseppe Tomassetti" userId="602e5fa9-ac8c-4882-a6c6-5d2537fdee56" providerId="ADAL" clId="{03138F9B-D50E-2641-834A-7C65524A5D18}" dt="2023-02-19T19:01:06.430" v="2553"/>
          <ac:inkMkLst>
            <pc:docMk/>
            <pc:sldMk cId="343312640" sldId="262"/>
            <ac:inkMk id="155" creationId="{0DE41D00-9B33-C3BA-C068-711BEDF7C7E6}"/>
          </ac:inkMkLst>
        </pc:inkChg>
        <pc:inkChg chg="mod">
          <ac:chgData name="Giuseppe Tomassetti" userId="602e5fa9-ac8c-4882-a6c6-5d2537fdee56" providerId="ADAL" clId="{03138F9B-D50E-2641-834A-7C65524A5D18}" dt="2023-02-19T19:01:06.430" v="2553"/>
          <ac:inkMkLst>
            <pc:docMk/>
            <pc:sldMk cId="343312640" sldId="262"/>
            <ac:inkMk id="156" creationId="{E6C0075E-F25C-925C-0BDA-09CA6EDE723F}"/>
          </ac:inkMkLst>
        </pc:inkChg>
        <pc:inkChg chg="mod">
          <ac:chgData name="Giuseppe Tomassetti" userId="602e5fa9-ac8c-4882-a6c6-5d2537fdee56" providerId="ADAL" clId="{03138F9B-D50E-2641-834A-7C65524A5D18}" dt="2023-02-19T19:01:06.430" v="2553"/>
          <ac:inkMkLst>
            <pc:docMk/>
            <pc:sldMk cId="343312640" sldId="262"/>
            <ac:inkMk id="157" creationId="{2580C532-0BD7-7670-AAEB-EDD64E41953C}"/>
          </ac:inkMkLst>
        </pc:inkChg>
        <pc:inkChg chg="mod">
          <ac:chgData name="Giuseppe Tomassetti" userId="602e5fa9-ac8c-4882-a6c6-5d2537fdee56" providerId="ADAL" clId="{03138F9B-D50E-2641-834A-7C65524A5D18}" dt="2023-02-19T19:01:06.430" v="2553"/>
          <ac:inkMkLst>
            <pc:docMk/>
            <pc:sldMk cId="343312640" sldId="262"/>
            <ac:inkMk id="158" creationId="{5E825903-10A6-1679-0E7B-2884AAA99D6A}"/>
          </ac:inkMkLst>
        </pc:inkChg>
        <pc:inkChg chg="mod">
          <ac:chgData name="Giuseppe Tomassetti" userId="602e5fa9-ac8c-4882-a6c6-5d2537fdee56" providerId="ADAL" clId="{03138F9B-D50E-2641-834A-7C65524A5D18}" dt="2023-02-19T19:01:06.430" v="2553"/>
          <ac:inkMkLst>
            <pc:docMk/>
            <pc:sldMk cId="343312640" sldId="262"/>
            <ac:inkMk id="159" creationId="{DE65A1CE-C584-722D-C8CF-45944CD0353B}"/>
          </ac:inkMkLst>
        </pc:inkChg>
        <pc:inkChg chg="mod">
          <ac:chgData name="Giuseppe Tomassetti" userId="602e5fa9-ac8c-4882-a6c6-5d2537fdee56" providerId="ADAL" clId="{03138F9B-D50E-2641-834A-7C65524A5D18}" dt="2023-02-19T19:01:06.430" v="2553"/>
          <ac:inkMkLst>
            <pc:docMk/>
            <pc:sldMk cId="343312640" sldId="262"/>
            <ac:inkMk id="160" creationId="{E070E40A-2C2C-0EB6-5CB3-A0D47D3F6FC1}"/>
          </ac:inkMkLst>
        </pc:inkChg>
        <pc:inkChg chg="mod">
          <ac:chgData name="Giuseppe Tomassetti" userId="602e5fa9-ac8c-4882-a6c6-5d2537fdee56" providerId="ADAL" clId="{03138F9B-D50E-2641-834A-7C65524A5D18}" dt="2023-02-19T19:01:06.430" v="2553"/>
          <ac:inkMkLst>
            <pc:docMk/>
            <pc:sldMk cId="343312640" sldId="262"/>
            <ac:inkMk id="161" creationId="{92ED59F6-2676-C465-7EBC-AB7BD8EADBE4}"/>
          </ac:inkMkLst>
        </pc:inkChg>
        <pc:inkChg chg="mod">
          <ac:chgData name="Giuseppe Tomassetti" userId="602e5fa9-ac8c-4882-a6c6-5d2537fdee56" providerId="ADAL" clId="{03138F9B-D50E-2641-834A-7C65524A5D18}" dt="2023-02-19T19:01:06.430" v="2553"/>
          <ac:inkMkLst>
            <pc:docMk/>
            <pc:sldMk cId="343312640" sldId="262"/>
            <ac:inkMk id="163" creationId="{9EA109D6-659E-E874-62B1-072C17727347}"/>
          </ac:inkMkLst>
        </pc:inkChg>
        <pc:inkChg chg="mod">
          <ac:chgData name="Giuseppe Tomassetti" userId="602e5fa9-ac8c-4882-a6c6-5d2537fdee56" providerId="ADAL" clId="{03138F9B-D50E-2641-834A-7C65524A5D18}" dt="2023-02-19T19:01:06.430" v="2553"/>
          <ac:inkMkLst>
            <pc:docMk/>
            <pc:sldMk cId="343312640" sldId="262"/>
            <ac:inkMk id="164" creationId="{C4E4DA32-2BEF-8C0C-B110-00FDE8BA0B61}"/>
          </ac:inkMkLst>
        </pc:inkChg>
        <pc:inkChg chg="mod">
          <ac:chgData name="Giuseppe Tomassetti" userId="602e5fa9-ac8c-4882-a6c6-5d2537fdee56" providerId="ADAL" clId="{03138F9B-D50E-2641-834A-7C65524A5D18}" dt="2023-02-19T19:01:06.430" v="2553"/>
          <ac:inkMkLst>
            <pc:docMk/>
            <pc:sldMk cId="343312640" sldId="262"/>
            <ac:inkMk id="165" creationId="{750BFAF6-A55A-5CC6-9906-11D4EF500377}"/>
          </ac:inkMkLst>
        </pc:inkChg>
        <pc:inkChg chg="mod">
          <ac:chgData name="Giuseppe Tomassetti" userId="602e5fa9-ac8c-4882-a6c6-5d2537fdee56" providerId="ADAL" clId="{03138F9B-D50E-2641-834A-7C65524A5D18}" dt="2023-02-19T19:01:06.430" v="2553"/>
          <ac:inkMkLst>
            <pc:docMk/>
            <pc:sldMk cId="343312640" sldId="262"/>
            <ac:inkMk id="166" creationId="{775E9F18-9134-DBF6-2CC3-EA5E3E7208E8}"/>
          </ac:inkMkLst>
        </pc:inkChg>
        <pc:inkChg chg="mod">
          <ac:chgData name="Giuseppe Tomassetti" userId="602e5fa9-ac8c-4882-a6c6-5d2537fdee56" providerId="ADAL" clId="{03138F9B-D50E-2641-834A-7C65524A5D18}" dt="2023-02-19T19:01:06.430" v="2553"/>
          <ac:inkMkLst>
            <pc:docMk/>
            <pc:sldMk cId="343312640" sldId="262"/>
            <ac:inkMk id="167" creationId="{5F4CD492-1EBE-2795-699E-9328100503F7}"/>
          </ac:inkMkLst>
        </pc:inkChg>
        <pc:inkChg chg="mod">
          <ac:chgData name="Giuseppe Tomassetti" userId="602e5fa9-ac8c-4882-a6c6-5d2537fdee56" providerId="ADAL" clId="{03138F9B-D50E-2641-834A-7C65524A5D18}" dt="2023-02-19T19:01:06.430" v="2553"/>
          <ac:inkMkLst>
            <pc:docMk/>
            <pc:sldMk cId="343312640" sldId="262"/>
            <ac:inkMk id="168" creationId="{DD7195FD-DA59-5C54-1765-98812D8C704E}"/>
          </ac:inkMkLst>
        </pc:inkChg>
        <pc:inkChg chg="mod">
          <ac:chgData name="Giuseppe Tomassetti" userId="602e5fa9-ac8c-4882-a6c6-5d2537fdee56" providerId="ADAL" clId="{03138F9B-D50E-2641-834A-7C65524A5D18}" dt="2023-02-19T19:01:06.430" v="2553"/>
          <ac:inkMkLst>
            <pc:docMk/>
            <pc:sldMk cId="343312640" sldId="262"/>
            <ac:inkMk id="169" creationId="{9456B760-7504-17E3-6DF6-540F4666FF37}"/>
          </ac:inkMkLst>
        </pc:inkChg>
        <pc:inkChg chg="mod">
          <ac:chgData name="Giuseppe Tomassetti" userId="602e5fa9-ac8c-4882-a6c6-5d2537fdee56" providerId="ADAL" clId="{03138F9B-D50E-2641-834A-7C65524A5D18}" dt="2023-02-19T19:01:06.430" v="2553"/>
          <ac:inkMkLst>
            <pc:docMk/>
            <pc:sldMk cId="343312640" sldId="262"/>
            <ac:inkMk id="170" creationId="{E670FFFD-FDB4-69EA-9511-04A600F5EFB6}"/>
          </ac:inkMkLst>
        </pc:inkChg>
        <pc:inkChg chg="add del mod">
          <ac:chgData name="Giuseppe Tomassetti" userId="602e5fa9-ac8c-4882-a6c6-5d2537fdee56" providerId="ADAL" clId="{03138F9B-D50E-2641-834A-7C65524A5D18}" dt="2023-02-19T19:01:14.218" v="2556"/>
          <ac:inkMkLst>
            <pc:docMk/>
            <pc:sldMk cId="343312640" sldId="262"/>
            <ac:inkMk id="171" creationId="{4A508809-A868-676B-0D33-74BE2F7C750B}"/>
          </ac:inkMkLst>
        </pc:inkChg>
        <pc:inkChg chg="add del mod">
          <ac:chgData name="Giuseppe Tomassetti" userId="602e5fa9-ac8c-4882-a6c6-5d2537fdee56" providerId="ADAL" clId="{03138F9B-D50E-2641-834A-7C65524A5D18}" dt="2023-02-19T19:01:14.218" v="2556"/>
          <ac:inkMkLst>
            <pc:docMk/>
            <pc:sldMk cId="343312640" sldId="262"/>
            <ac:inkMk id="172" creationId="{F8714958-F6B0-B8F0-2C60-6D47965AD5D9}"/>
          </ac:inkMkLst>
        </pc:inkChg>
        <pc:inkChg chg="add del mod">
          <ac:chgData name="Giuseppe Tomassetti" userId="602e5fa9-ac8c-4882-a6c6-5d2537fdee56" providerId="ADAL" clId="{03138F9B-D50E-2641-834A-7C65524A5D18}" dt="2023-02-19T19:01:14.218" v="2556"/>
          <ac:inkMkLst>
            <pc:docMk/>
            <pc:sldMk cId="343312640" sldId="262"/>
            <ac:inkMk id="173" creationId="{1FED7B52-4042-3E2D-D480-4EEFEB5DDE5C}"/>
          </ac:inkMkLst>
        </pc:inkChg>
        <pc:inkChg chg="add del mod">
          <ac:chgData name="Giuseppe Tomassetti" userId="602e5fa9-ac8c-4882-a6c6-5d2537fdee56" providerId="ADAL" clId="{03138F9B-D50E-2641-834A-7C65524A5D18}" dt="2023-02-19T19:01:14.218" v="2556"/>
          <ac:inkMkLst>
            <pc:docMk/>
            <pc:sldMk cId="343312640" sldId="262"/>
            <ac:inkMk id="174" creationId="{4E4F82B8-D124-89E4-C401-F75B15EA5F5E}"/>
          </ac:inkMkLst>
        </pc:inkChg>
        <pc:inkChg chg="add del mod">
          <ac:chgData name="Giuseppe Tomassetti" userId="602e5fa9-ac8c-4882-a6c6-5d2537fdee56" providerId="ADAL" clId="{03138F9B-D50E-2641-834A-7C65524A5D18}" dt="2023-02-19T19:01:14.218" v="2556"/>
          <ac:inkMkLst>
            <pc:docMk/>
            <pc:sldMk cId="343312640" sldId="262"/>
            <ac:inkMk id="175" creationId="{7002B4F1-2BBC-B923-833B-896A5ABCEDC2}"/>
          </ac:inkMkLst>
        </pc:inkChg>
        <pc:inkChg chg="add del mod">
          <ac:chgData name="Giuseppe Tomassetti" userId="602e5fa9-ac8c-4882-a6c6-5d2537fdee56" providerId="ADAL" clId="{03138F9B-D50E-2641-834A-7C65524A5D18}" dt="2023-02-19T19:01:14.218" v="2556"/>
          <ac:inkMkLst>
            <pc:docMk/>
            <pc:sldMk cId="343312640" sldId="262"/>
            <ac:inkMk id="176" creationId="{22CE199A-99D6-ED2C-EDBF-5E919C94E6EF}"/>
          </ac:inkMkLst>
        </pc:inkChg>
        <pc:inkChg chg="add del mod">
          <ac:chgData name="Giuseppe Tomassetti" userId="602e5fa9-ac8c-4882-a6c6-5d2537fdee56" providerId="ADAL" clId="{03138F9B-D50E-2641-834A-7C65524A5D18}" dt="2023-02-19T19:01:14.218" v="2556"/>
          <ac:inkMkLst>
            <pc:docMk/>
            <pc:sldMk cId="343312640" sldId="262"/>
            <ac:inkMk id="177" creationId="{82966E7E-4951-3DD7-444C-F08174A91B46}"/>
          </ac:inkMkLst>
        </pc:inkChg>
        <pc:inkChg chg="add del mod">
          <ac:chgData name="Giuseppe Tomassetti" userId="602e5fa9-ac8c-4882-a6c6-5d2537fdee56" providerId="ADAL" clId="{03138F9B-D50E-2641-834A-7C65524A5D18}" dt="2023-02-19T19:01:14.218" v="2556"/>
          <ac:inkMkLst>
            <pc:docMk/>
            <pc:sldMk cId="343312640" sldId="262"/>
            <ac:inkMk id="178" creationId="{77A99243-54BE-33D3-E01A-56269F973089}"/>
          </ac:inkMkLst>
        </pc:inkChg>
        <pc:inkChg chg="add del mod">
          <ac:chgData name="Giuseppe Tomassetti" userId="602e5fa9-ac8c-4882-a6c6-5d2537fdee56" providerId="ADAL" clId="{03138F9B-D50E-2641-834A-7C65524A5D18}" dt="2023-02-19T19:01:14.218" v="2556"/>
          <ac:inkMkLst>
            <pc:docMk/>
            <pc:sldMk cId="343312640" sldId="262"/>
            <ac:inkMk id="179" creationId="{7B940E74-739A-BCB2-EB1A-40853C3190EF}"/>
          </ac:inkMkLst>
        </pc:inkChg>
        <pc:inkChg chg="add del mod">
          <ac:chgData name="Giuseppe Tomassetti" userId="602e5fa9-ac8c-4882-a6c6-5d2537fdee56" providerId="ADAL" clId="{03138F9B-D50E-2641-834A-7C65524A5D18}" dt="2023-02-19T19:01:14.218" v="2556"/>
          <ac:inkMkLst>
            <pc:docMk/>
            <pc:sldMk cId="343312640" sldId="262"/>
            <ac:inkMk id="180" creationId="{661F16D6-F1F0-5C66-BADB-FCCE6AA10E24}"/>
          </ac:inkMkLst>
        </pc:inkChg>
        <pc:inkChg chg="add del mod">
          <ac:chgData name="Giuseppe Tomassetti" userId="602e5fa9-ac8c-4882-a6c6-5d2537fdee56" providerId="ADAL" clId="{03138F9B-D50E-2641-834A-7C65524A5D18}" dt="2023-02-19T19:01:14.218" v="2556"/>
          <ac:inkMkLst>
            <pc:docMk/>
            <pc:sldMk cId="343312640" sldId="262"/>
            <ac:inkMk id="181" creationId="{DEC337FA-B803-11B9-14A2-9F13744B06F4}"/>
          </ac:inkMkLst>
        </pc:inkChg>
        <pc:inkChg chg="add del mod">
          <ac:chgData name="Giuseppe Tomassetti" userId="602e5fa9-ac8c-4882-a6c6-5d2537fdee56" providerId="ADAL" clId="{03138F9B-D50E-2641-834A-7C65524A5D18}" dt="2023-02-19T19:01:14.218" v="2556"/>
          <ac:inkMkLst>
            <pc:docMk/>
            <pc:sldMk cId="343312640" sldId="262"/>
            <ac:inkMk id="182" creationId="{ECE7E177-6891-E3F9-F253-B4603621E455}"/>
          </ac:inkMkLst>
        </pc:inkChg>
        <pc:inkChg chg="add del mod">
          <ac:chgData name="Giuseppe Tomassetti" userId="602e5fa9-ac8c-4882-a6c6-5d2537fdee56" providerId="ADAL" clId="{03138F9B-D50E-2641-834A-7C65524A5D18}" dt="2023-02-19T19:01:14.218" v="2556"/>
          <ac:inkMkLst>
            <pc:docMk/>
            <pc:sldMk cId="343312640" sldId="262"/>
            <ac:inkMk id="183" creationId="{E3558E2F-E5EC-037A-98AB-A9B9AD950B63}"/>
          </ac:inkMkLst>
        </pc:inkChg>
        <pc:inkChg chg="mod">
          <ac:chgData name="Giuseppe Tomassetti" userId="602e5fa9-ac8c-4882-a6c6-5d2537fdee56" providerId="ADAL" clId="{03138F9B-D50E-2641-834A-7C65524A5D18}" dt="2023-02-19T19:01:06.430" v="2553"/>
          <ac:inkMkLst>
            <pc:docMk/>
            <pc:sldMk cId="343312640" sldId="262"/>
            <ac:inkMk id="185" creationId="{53377285-1FCF-00C4-77F5-D4E37924F2B7}"/>
          </ac:inkMkLst>
        </pc:inkChg>
        <pc:inkChg chg="mod">
          <ac:chgData name="Giuseppe Tomassetti" userId="602e5fa9-ac8c-4882-a6c6-5d2537fdee56" providerId="ADAL" clId="{03138F9B-D50E-2641-834A-7C65524A5D18}" dt="2023-02-19T19:01:06.430" v="2553"/>
          <ac:inkMkLst>
            <pc:docMk/>
            <pc:sldMk cId="343312640" sldId="262"/>
            <ac:inkMk id="186" creationId="{C051B34E-4319-6041-519B-FCB0E45023AD}"/>
          </ac:inkMkLst>
        </pc:inkChg>
        <pc:inkChg chg="mod">
          <ac:chgData name="Giuseppe Tomassetti" userId="602e5fa9-ac8c-4882-a6c6-5d2537fdee56" providerId="ADAL" clId="{03138F9B-D50E-2641-834A-7C65524A5D18}" dt="2023-02-19T19:01:06.430" v="2553"/>
          <ac:inkMkLst>
            <pc:docMk/>
            <pc:sldMk cId="343312640" sldId="262"/>
            <ac:inkMk id="188" creationId="{851CB094-313C-D91B-9BC1-3FF2D21BD9EF}"/>
          </ac:inkMkLst>
        </pc:inkChg>
        <pc:inkChg chg="mod">
          <ac:chgData name="Giuseppe Tomassetti" userId="602e5fa9-ac8c-4882-a6c6-5d2537fdee56" providerId="ADAL" clId="{03138F9B-D50E-2641-834A-7C65524A5D18}" dt="2023-02-19T19:01:06.430" v="2553"/>
          <ac:inkMkLst>
            <pc:docMk/>
            <pc:sldMk cId="343312640" sldId="262"/>
            <ac:inkMk id="189" creationId="{3517847F-D6A8-0F9F-55CD-066C4FC7C163}"/>
          </ac:inkMkLst>
        </pc:inkChg>
        <pc:inkChg chg="mod">
          <ac:chgData name="Giuseppe Tomassetti" userId="602e5fa9-ac8c-4882-a6c6-5d2537fdee56" providerId="ADAL" clId="{03138F9B-D50E-2641-834A-7C65524A5D18}" dt="2023-02-19T19:01:06.430" v="2553"/>
          <ac:inkMkLst>
            <pc:docMk/>
            <pc:sldMk cId="343312640" sldId="262"/>
            <ac:inkMk id="190" creationId="{8CECD2FC-A4AA-B171-6FEB-C01DDFC7A51E}"/>
          </ac:inkMkLst>
        </pc:inkChg>
        <pc:inkChg chg="mod">
          <ac:chgData name="Giuseppe Tomassetti" userId="602e5fa9-ac8c-4882-a6c6-5d2537fdee56" providerId="ADAL" clId="{03138F9B-D50E-2641-834A-7C65524A5D18}" dt="2023-02-19T19:01:06.430" v="2553"/>
          <ac:inkMkLst>
            <pc:docMk/>
            <pc:sldMk cId="343312640" sldId="262"/>
            <ac:inkMk id="191" creationId="{A51A9B6A-D509-9821-91D2-49F55B629F22}"/>
          </ac:inkMkLst>
        </pc:inkChg>
        <pc:inkChg chg="mod">
          <ac:chgData name="Giuseppe Tomassetti" userId="602e5fa9-ac8c-4882-a6c6-5d2537fdee56" providerId="ADAL" clId="{03138F9B-D50E-2641-834A-7C65524A5D18}" dt="2023-02-19T19:01:06.430" v="2553"/>
          <ac:inkMkLst>
            <pc:docMk/>
            <pc:sldMk cId="343312640" sldId="262"/>
            <ac:inkMk id="192" creationId="{F90CF0E5-5A7A-31A2-D609-3B21259DC307}"/>
          </ac:inkMkLst>
        </pc:inkChg>
        <pc:inkChg chg="add del mod">
          <ac:chgData name="Giuseppe Tomassetti" userId="602e5fa9-ac8c-4882-a6c6-5d2537fdee56" providerId="ADAL" clId="{03138F9B-D50E-2641-834A-7C65524A5D18}" dt="2023-02-19T19:01:14.218" v="2556"/>
          <ac:inkMkLst>
            <pc:docMk/>
            <pc:sldMk cId="343312640" sldId="262"/>
            <ac:inkMk id="194" creationId="{D6468699-C137-AB36-5733-B5163C9BF295}"/>
          </ac:inkMkLst>
        </pc:inkChg>
        <pc:inkChg chg="add del mod">
          <ac:chgData name="Giuseppe Tomassetti" userId="602e5fa9-ac8c-4882-a6c6-5d2537fdee56" providerId="ADAL" clId="{03138F9B-D50E-2641-834A-7C65524A5D18}" dt="2023-02-19T19:01:14.218" v="2556"/>
          <ac:inkMkLst>
            <pc:docMk/>
            <pc:sldMk cId="343312640" sldId="262"/>
            <ac:inkMk id="195" creationId="{09AAD4E4-D312-BD58-18A8-4E3D8B7F1F95}"/>
          </ac:inkMkLst>
        </pc:inkChg>
        <pc:inkChg chg="mod">
          <ac:chgData name="Giuseppe Tomassetti" userId="602e5fa9-ac8c-4882-a6c6-5d2537fdee56" providerId="ADAL" clId="{03138F9B-D50E-2641-834A-7C65524A5D18}" dt="2023-02-19T19:01:06.430" v="2553"/>
          <ac:inkMkLst>
            <pc:docMk/>
            <pc:sldMk cId="343312640" sldId="262"/>
            <ac:inkMk id="197" creationId="{A9F89BAF-AACB-C589-3DBA-C3620A4358E9}"/>
          </ac:inkMkLst>
        </pc:inkChg>
        <pc:inkChg chg="mod">
          <ac:chgData name="Giuseppe Tomassetti" userId="602e5fa9-ac8c-4882-a6c6-5d2537fdee56" providerId="ADAL" clId="{03138F9B-D50E-2641-834A-7C65524A5D18}" dt="2023-02-19T19:01:06.430" v="2553"/>
          <ac:inkMkLst>
            <pc:docMk/>
            <pc:sldMk cId="343312640" sldId="262"/>
            <ac:inkMk id="198" creationId="{448ED883-2CFD-CDFF-01F8-7B4BF14A5BC8}"/>
          </ac:inkMkLst>
        </pc:inkChg>
        <pc:inkChg chg="mod">
          <ac:chgData name="Giuseppe Tomassetti" userId="602e5fa9-ac8c-4882-a6c6-5d2537fdee56" providerId="ADAL" clId="{03138F9B-D50E-2641-834A-7C65524A5D18}" dt="2023-02-19T19:01:06.430" v="2553"/>
          <ac:inkMkLst>
            <pc:docMk/>
            <pc:sldMk cId="343312640" sldId="262"/>
            <ac:inkMk id="199" creationId="{A9F24C98-4672-3C62-14F5-04DC10ACBC41}"/>
          </ac:inkMkLst>
        </pc:inkChg>
        <pc:inkChg chg="mod">
          <ac:chgData name="Giuseppe Tomassetti" userId="602e5fa9-ac8c-4882-a6c6-5d2537fdee56" providerId="ADAL" clId="{03138F9B-D50E-2641-834A-7C65524A5D18}" dt="2023-02-19T19:01:06.430" v="2553"/>
          <ac:inkMkLst>
            <pc:docMk/>
            <pc:sldMk cId="343312640" sldId="262"/>
            <ac:inkMk id="200" creationId="{4499B228-7DB5-66A1-706D-1E9EF97B0DED}"/>
          </ac:inkMkLst>
        </pc:inkChg>
        <pc:inkChg chg="add del mod">
          <ac:chgData name="Giuseppe Tomassetti" userId="602e5fa9-ac8c-4882-a6c6-5d2537fdee56" providerId="ADAL" clId="{03138F9B-D50E-2641-834A-7C65524A5D18}" dt="2023-02-19T19:01:14.218" v="2556"/>
          <ac:inkMkLst>
            <pc:docMk/>
            <pc:sldMk cId="343312640" sldId="262"/>
            <ac:inkMk id="201" creationId="{6AE2B386-B790-F704-891E-4C90FE6AC354}"/>
          </ac:inkMkLst>
        </pc:inkChg>
        <pc:inkChg chg="mod">
          <ac:chgData name="Giuseppe Tomassetti" userId="602e5fa9-ac8c-4882-a6c6-5d2537fdee56" providerId="ADAL" clId="{03138F9B-D50E-2641-834A-7C65524A5D18}" dt="2023-02-19T19:01:13.529" v="2555" actId="571"/>
          <ac:inkMkLst>
            <pc:docMk/>
            <pc:sldMk cId="343312640" sldId="262"/>
            <ac:inkMk id="203" creationId="{EB1848A1-600A-1CA7-173A-0E73EFB0D3CA}"/>
          </ac:inkMkLst>
        </pc:inkChg>
        <pc:inkChg chg="mod">
          <ac:chgData name="Giuseppe Tomassetti" userId="602e5fa9-ac8c-4882-a6c6-5d2537fdee56" providerId="ADAL" clId="{03138F9B-D50E-2641-834A-7C65524A5D18}" dt="2023-02-19T19:01:13.529" v="2555" actId="571"/>
          <ac:inkMkLst>
            <pc:docMk/>
            <pc:sldMk cId="343312640" sldId="262"/>
            <ac:inkMk id="204" creationId="{8943074A-F30F-766D-2752-9BB90A390476}"/>
          </ac:inkMkLst>
        </pc:inkChg>
        <pc:inkChg chg="mod">
          <ac:chgData name="Giuseppe Tomassetti" userId="602e5fa9-ac8c-4882-a6c6-5d2537fdee56" providerId="ADAL" clId="{03138F9B-D50E-2641-834A-7C65524A5D18}" dt="2023-02-19T19:01:13.529" v="2555" actId="571"/>
          <ac:inkMkLst>
            <pc:docMk/>
            <pc:sldMk cId="343312640" sldId="262"/>
            <ac:inkMk id="206" creationId="{35C7090D-20D7-D927-4B01-A79C78ECB258}"/>
          </ac:inkMkLst>
        </pc:inkChg>
        <pc:inkChg chg="mod">
          <ac:chgData name="Giuseppe Tomassetti" userId="602e5fa9-ac8c-4882-a6c6-5d2537fdee56" providerId="ADAL" clId="{03138F9B-D50E-2641-834A-7C65524A5D18}" dt="2023-02-19T19:01:13.529" v="2555" actId="571"/>
          <ac:inkMkLst>
            <pc:docMk/>
            <pc:sldMk cId="343312640" sldId="262"/>
            <ac:inkMk id="207" creationId="{60FA80AC-E1D1-9182-135C-915D7491463C}"/>
          </ac:inkMkLst>
        </pc:inkChg>
        <pc:inkChg chg="mod">
          <ac:chgData name="Giuseppe Tomassetti" userId="602e5fa9-ac8c-4882-a6c6-5d2537fdee56" providerId="ADAL" clId="{03138F9B-D50E-2641-834A-7C65524A5D18}" dt="2023-02-19T19:01:13.529" v="2555" actId="571"/>
          <ac:inkMkLst>
            <pc:docMk/>
            <pc:sldMk cId="343312640" sldId="262"/>
            <ac:inkMk id="208" creationId="{482086C6-24BA-CA33-6FF3-F9D5FC4A1B6B}"/>
          </ac:inkMkLst>
        </pc:inkChg>
        <pc:inkChg chg="mod">
          <ac:chgData name="Giuseppe Tomassetti" userId="602e5fa9-ac8c-4882-a6c6-5d2537fdee56" providerId="ADAL" clId="{03138F9B-D50E-2641-834A-7C65524A5D18}" dt="2023-02-19T19:01:13.529" v="2555" actId="571"/>
          <ac:inkMkLst>
            <pc:docMk/>
            <pc:sldMk cId="343312640" sldId="262"/>
            <ac:inkMk id="209" creationId="{BECC781C-8F5A-1556-F8DF-3FA88CE4C438}"/>
          </ac:inkMkLst>
        </pc:inkChg>
        <pc:inkChg chg="mod">
          <ac:chgData name="Giuseppe Tomassetti" userId="602e5fa9-ac8c-4882-a6c6-5d2537fdee56" providerId="ADAL" clId="{03138F9B-D50E-2641-834A-7C65524A5D18}" dt="2023-02-19T19:01:13.529" v="2555" actId="571"/>
          <ac:inkMkLst>
            <pc:docMk/>
            <pc:sldMk cId="343312640" sldId="262"/>
            <ac:inkMk id="210" creationId="{D7B8DA22-5836-17C9-6294-631A05641FF5}"/>
          </ac:inkMkLst>
        </pc:inkChg>
        <pc:inkChg chg="mod">
          <ac:chgData name="Giuseppe Tomassetti" userId="602e5fa9-ac8c-4882-a6c6-5d2537fdee56" providerId="ADAL" clId="{03138F9B-D50E-2641-834A-7C65524A5D18}" dt="2023-02-19T19:01:13.529" v="2555" actId="571"/>
          <ac:inkMkLst>
            <pc:docMk/>
            <pc:sldMk cId="343312640" sldId="262"/>
            <ac:inkMk id="211" creationId="{A87613E2-A11A-CE33-35DD-CA3D05376FEA}"/>
          </ac:inkMkLst>
        </pc:inkChg>
        <pc:inkChg chg="mod">
          <ac:chgData name="Giuseppe Tomassetti" userId="602e5fa9-ac8c-4882-a6c6-5d2537fdee56" providerId="ADAL" clId="{03138F9B-D50E-2641-834A-7C65524A5D18}" dt="2023-02-19T19:01:13.529" v="2555" actId="571"/>
          <ac:inkMkLst>
            <pc:docMk/>
            <pc:sldMk cId="343312640" sldId="262"/>
            <ac:inkMk id="212" creationId="{51C122E1-168C-01AC-62CE-5BE7FCB6FC0A}"/>
          </ac:inkMkLst>
        </pc:inkChg>
        <pc:inkChg chg="mod">
          <ac:chgData name="Giuseppe Tomassetti" userId="602e5fa9-ac8c-4882-a6c6-5d2537fdee56" providerId="ADAL" clId="{03138F9B-D50E-2641-834A-7C65524A5D18}" dt="2023-02-19T19:01:13.529" v="2555" actId="571"/>
          <ac:inkMkLst>
            <pc:docMk/>
            <pc:sldMk cId="343312640" sldId="262"/>
            <ac:inkMk id="213" creationId="{CFE1CD13-BCD7-BB53-4FE4-482E900E9691}"/>
          </ac:inkMkLst>
        </pc:inkChg>
        <pc:inkChg chg="mod">
          <ac:chgData name="Giuseppe Tomassetti" userId="602e5fa9-ac8c-4882-a6c6-5d2537fdee56" providerId="ADAL" clId="{03138F9B-D50E-2641-834A-7C65524A5D18}" dt="2023-02-19T19:01:13.529" v="2555" actId="571"/>
          <ac:inkMkLst>
            <pc:docMk/>
            <pc:sldMk cId="343312640" sldId="262"/>
            <ac:inkMk id="214" creationId="{6E60A4CF-FB60-2C15-7440-92EF503C83D0}"/>
          </ac:inkMkLst>
        </pc:inkChg>
        <pc:inkChg chg="mod">
          <ac:chgData name="Giuseppe Tomassetti" userId="602e5fa9-ac8c-4882-a6c6-5d2537fdee56" providerId="ADAL" clId="{03138F9B-D50E-2641-834A-7C65524A5D18}" dt="2023-02-19T19:01:13.529" v="2555" actId="571"/>
          <ac:inkMkLst>
            <pc:docMk/>
            <pc:sldMk cId="343312640" sldId="262"/>
            <ac:inkMk id="216" creationId="{3EF0C6D3-2620-5861-1CD3-582C0A49B9F1}"/>
          </ac:inkMkLst>
        </pc:inkChg>
        <pc:inkChg chg="mod">
          <ac:chgData name="Giuseppe Tomassetti" userId="602e5fa9-ac8c-4882-a6c6-5d2537fdee56" providerId="ADAL" clId="{03138F9B-D50E-2641-834A-7C65524A5D18}" dt="2023-02-19T19:01:13.529" v="2555" actId="571"/>
          <ac:inkMkLst>
            <pc:docMk/>
            <pc:sldMk cId="343312640" sldId="262"/>
            <ac:inkMk id="217" creationId="{E26F4E9C-15E6-6AA7-7E9D-1F882FEA4740}"/>
          </ac:inkMkLst>
        </pc:inkChg>
        <pc:inkChg chg="mod">
          <ac:chgData name="Giuseppe Tomassetti" userId="602e5fa9-ac8c-4882-a6c6-5d2537fdee56" providerId="ADAL" clId="{03138F9B-D50E-2641-834A-7C65524A5D18}" dt="2023-02-19T19:01:13.529" v="2555" actId="571"/>
          <ac:inkMkLst>
            <pc:docMk/>
            <pc:sldMk cId="343312640" sldId="262"/>
            <ac:inkMk id="218" creationId="{5FA2D3E9-CE9E-BD9A-8E8B-7E3B53E5EE5D}"/>
          </ac:inkMkLst>
        </pc:inkChg>
        <pc:inkChg chg="mod">
          <ac:chgData name="Giuseppe Tomassetti" userId="602e5fa9-ac8c-4882-a6c6-5d2537fdee56" providerId="ADAL" clId="{03138F9B-D50E-2641-834A-7C65524A5D18}" dt="2023-02-19T19:01:13.529" v="2555" actId="571"/>
          <ac:inkMkLst>
            <pc:docMk/>
            <pc:sldMk cId="343312640" sldId="262"/>
            <ac:inkMk id="219" creationId="{159C1739-24D8-056D-952A-69D0465BA173}"/>
          </ac:inkMkLst>
        </pc:inkChg>
        <pc:inkChg chg="mod">
          <ac:chgData name="Giuseppe Tomassetti" userId="602e5fa9-ac8c-4882-a6c6-5d2537fdee56" providerId="ADAL" clId="{03138F9B-D50E-2641-834A-7C65524A5D18}" dt="2023-02-19T19:01:13.529" v="2555" actId="571"/>
          <ac:inkMkLst>
            <pc:docMk/>
            <pc:sldMk cId="343312640" sldId="262"/>
            <ac:inkMk id="220" creationId="{3061486E-449A-F7BB-F328-1C58B8F1EF4B}"/>
          </ac:inkMkLst>
        </pc:inkChg>
        <pc:inkChg chg="mod">
          <ac:chgData name="Giuseppe Tomassetti" userId="602e5fa9-ac8c-4882-a6c6-5d2537fdee56" providerId="ADAL" clId="{03138F9B-D50E-2641-834A-7C65524A5D18}" dt="2023-02-19T19:01:13.529" v="2555" actId="571"/>
          <ac:inkMkLst>
            <pc:docMk/>
            <pc:sldMk cId="343312640" sldId="262"/>
            <ac:inkMk id="221" creationId="{8022CEB0-E810-8F68-9EFB-D9317A3F9246}"/>
          </ac:inkMkLst>
        </pc:inkChg>
        <pc:inkChg chg="mod">
          <ac:chgData name="Giuseppe Tomassetti" userId="602e5fa9-ac8c-4882-a6c6-5d2537fdee56" providerId="ADAL" clId="{03138F9B-D50E-2641-834A-7C65524A5D18}" dt="2023-02-19T19:01:13.529" v="2555" actId="571"/>
          <ac:inkMkLst>
            <pc:docMk/>
            <pc:sldMk cId="343312640" sldId="262"/>
            <ac:inkMk id="222" creationId="{8B2EEB19-60DC-EC41-3226-8AA73324C327}"/>
          </ac:inkMkLst>
        </pc:inkChg>
        <pc:inkChg chg="mod">
          <ac:chgData name="Giuseppe Tomassetti" userId="602e5fa9-ac8c-4882-a6c6-5d2537fdee56" providerId="ADAL" clId="{03138F9B-D50E-2641-834A-7C65524A5D18}" dt="2023-02-19T19:01:13.529" v="2555" actId="571"/>
          <ac:inkMkLst>
            <pc:docMk/>
            <pc:sldMk cId="343312640" sldId="262"/>
            <ac:inkMk id="223" creationId="{09D49985-C6C3-0748-D63A-51094FE2D91E}"/>
          </ac:inkMkLst>
        </pc:inkChg>
        <pc:inkChg chg="add mod">
          <ac:chgData name="Giuseppe Tomassetti" userId="602e5fa9-ac8c-4882-a6c6-5d2537fdee56" providerId="ADAL" clId="{03138F9B-D50E-2641-834A-7C65524A5D18}" dt="2023-02-19T19:01:13.529" v="2555" actId="571"/>
          <ac:inkMkLst>
            <pc:docMk/>
            <pc:sldMk cId="343312640" sldId="262"/>
            <ac:inkMk id="224" creationId="{591562B4-FE2F-8FF1-0DCD-308400199ADA}"/>
          </ac:inkMkLst>
        </pc:inkChg>
        <pc:inkChg chg="add mod">
          <ac:chgData name="Giuseppe Tomassetti" userId="602e5fa9-ac8c-4882-a6c6-5d2537fdee56" providerId="ADAL" clId="{03138F9B-D50E-2641-834A-7C65524A5D18}" dt="2023-02-19T19:01:13.529" v="2555" actId="571"/>
          <ac:inkMkLst>
            <pc:docMk/>
            <pc:sldMk cId="343312640" sldId="262"/>
            <ac:inkMk id="225" creationId="{DA025F8A-1276-5318-205B-158DC993B443}"/>
          </ac:inkMkLst>
        </pc:inkChg>
        <pc:inkChg chg="add mod">
          <ac:chgData name="Giuseppe Tomassetti" userId="602e5fa9-ac8c-4882-a6c6-5d2537fdee56" providerId="ADAL" clId="{03138F9B-D50E-2641-834A-7C65524A5D18}" dt="2023-02-19T19:01:13.529" v="2555" actId="571"/>
          <ac:inkMkLst>
            <pc:docMk/>
            <pc:sldMk cId="343312640" sldId="262"/>
            <ac:inkMk id="226" creationId="{76BDDA20-592D-E945-972B-5EE6C55CB1C3}"/>
          </ac:inkMkLst>
        </pc:inkChg>
        <pc:inkChg chg="add mod">
          <ac:chgData name="Giuseppe Tomassetti" userId="602e5fa9-ac8c-4882-a6c6-5d2537fdee56" providerId="ADAL" clId="{03138F9B-D50E-2641-834A-7C65524A5D18}" dt="2023-02-19T19:01:13.529" v="2555" actId="571"/>
          <ac:inkMkLst>
            <pc:docMk/>
            <pc:sldMk cId="343312640" sldId="262"/>
            <ac:inkMk id="227" creationId="{E107695B-B0B0-B749-B157-56D316B7FF40}"/>
          </ac:inkMkLst>
        </pc:inkChg>
        <pc:inkChg chg="add mod">
          <ac:chgData name="Giuseppe Tomassetti" userId="602e5fa9-ac8c-4882-a6c6-5d2537fdee56" providerId="ADAL" clId="{03138F9B-D50E-2641-834A-7C65524A5D18}" dt="2023-02-19T19:01:13.529" v="2555" actId="571"/>
          <ac:inkMkLst>
            <pc:docMk/>
            <pc:sldMk cId="343312640" sldId="262"/>
            <ac:inkMk id="228" creationId="{BCE09DA3-3538-0BDD-C024-E63B81FF4BD4}"/>
          </ac:inkMkLst>
        </pc:inkChg>
        <pc:inkChg chg="add mod">
          <ac:chgData name="Giuseppe Tomassetti" userId="602e5fa9-ac8c-4882-a6c6-5d2537fdee56" providerId="ADAL" clId="{03138F9B-D50E-2641-834A-7C65524A5D18}" dt="2023-02-19T19:01:13.529" v="2555" actId="571"/>
          <ac:inkMkLst>
            <pc:docMk/>
            <pc:sldMk cId="343312640" sldId="262"/>
            <ac:inkMk id="229" creationId="{0698BF20-F5D0-0B43-2041-68522F6C757D}"/>
          </ac:inkMkLst>
        </pc:inkChg>
        <pc:inkChg chg="add mod">
          <ac:chgData name="Giuseppe Tomassetti" userId="602e5fa9-ac8c-4882-a6c6-5d2537fdee56" providerId="ADAL" clId="{03138F9B-D50E-2641-834A-7C65524A5D18}" dt="2023-02-19T19:01:13.529" v="2555" actId="571"/>
          <ac:inkMkLst>
            <pc:docMk/>
            <pc:sldMk cId="343312640" sldId="262"/>
            <ac:inkMk id="230" creationId="{94F52D40-51CC-DB5E-819E-FF51684C3603}"/>
          </ac:inkMkLst>
        </pc:inkChg>
        <pc:inkChg chg="add mod">
          <ac:chgData name="Giuseppe Tomassetti" userId="602e5fa9-ac8c-4882-a6c6-5d2537fdee56" providerId="ADAL" clId="{03138F9B-D50E-2641-834A-7C65524A5D18}" dt="2023-02-19T19:01:13.529" v="2555" actId="571"/>
          <ac:inkMkLst>
            <pc:docMk/>
            <pc:sldMk cId="343312640" sldId="262"/>
            <ac:inkMk id="231" creationId="{57020808-1569-A83D-FB41-01C2F5321F06}"/>
          </ac:inkMkLst>
        </pc:inkChg>
        <pc:inkChg chg="add mod">
          <ac:chgData name="Giuseppe Tomassetti" userId="602e5fa9-ac8c-4882-a6c6-5d2537fdee56" providerId="ADAL" clId="{03138F9B-D50E-2641-834A-7C65524A5D18}" dt="2023-02-19T19:01:13.529" v="2555" actId="571"/>
          <ac:inkMkLst>
            <pc:docMk/>
            <pc:sldMk cId="343312640" sldId="262"/>
            <ac:inkMk id="232" creationId="{95CA85D6-EEC9-B0FD-5157-C8E3E92FE4E9}"/>
          </ac:inkMkLst>
        </pc:inkChg>
        <pc:inkChg chg="add mod">
          <ac:chgData name="Giuseppe Tomassetti" userId="602e5fa9-ac8c-4882-a6c6-5d2537fdee56" providerId="ADAL" clId="{03138F9B-D50E-2641-834A-7C65524A5D18}" dt="2023-02-19T19:01:13.529" v="2555" actId="571"/>
          <ac:inkMkLst>
            <pc:docMk/>
            <pc:sldMk cId="343312640" sldId="262"/>
            <ac:inkMk id="233" creationId="{6802660B-1971-39CE-3F4E-F991934BCF65}"/>
          </ac:inkMkLst>
        </pc:inkChg>
        <pc:inkChg chg="add mod">
          <ac:chgData name="Giuseppe Tomassetti" userId="602e5fa9-ac8c-4882-a6c6-5d2537fdee56" providerId="ADAL" clId="{03138F9B-D50E-2641-834A-7C65524A5D18}" dt="2023-02-19T19:01:13.529" v="2555" actId="571"/>
          <ac:inkMkLst>
            <pc:docMk/>
            <pc:sldMk cId="343312640" sldId="262"/>
            <ac:inkMk id="234" creationId="{ED0B4A75-461C-C220-DFA3-C6863CFB0E9B}"/>
          </ac:inkMkLst>
        </pc:inkChg>
        <pc:inkChg chg="add mod">
          <ac:chgData name="Giuseppe Tomassetti" userId="602e5fa9-ac8c-4882-a6c6-5d2537fdee56" providerId="ADAL" clId="{03138F9B-D50E-2641-834A-7C65524A5D18}" dt="2023-02-19T19:01:13.529" v="2555" actId="571"/>
          <ac:inkMkLst>
            <pc:docMk/>
            <pc:sldMk cId="343312640" sldId="262"/>
            <ac:inkMk id="235" creationId="{50CC1F89-E37D-540E-1312-C1A96EFFF8CD}"/>
          </ac:inkMkLst>
        </pc:inkChg>
        <pc:inkChg chg="add mod">
          <ac:chgData name="Giuseppe Tomassetti" userId="602e5fa9-ac8c-4882-a6c6-5d2537fdee56" providerId="ADAL" clId="{03138F9B-D50E-2641-834A-7C65524A5D18}" dt="2023-02-19T19:01:13.529" v="2555" actId="571"/>
          <ac:inkMkLst>
            <pc:docMk/>
            <pc:sldMk cId="343312640" sldId="262"/>
            <ac:inkMk id="236" creationId="{4655A0CB-5764-5DE9-EC60-BADC165E08FD}"/>
          </ac:inkMkLst>
        </pc:inkChg>
        <pc:inkChg chg="mod">
          <ac:chgData name="Giuseppe Tomassetti" userId="602e5fa9-ac8c-4882-a6c6-5d2537fdee56" providerId="ADAL" clId="{03138F9B-D50E-2641-834A-7C65524A5D18}" dt="2023-02-19T19:01:13.529" v="2555" actId="571"/>
          <ac:inkMkLst>
            <pc:docMk/>
            <pc:sldMk cId="343312640" sldId="262"/>
            <ac:inkMk id="238" creationId="{9F97961C-5414-2B68-A954-287C60269A8C}"/>
          </ac:inkMkLst>
        </pc:inkChg>
        <pc:inkChg chg="mod">
          <ac:chgData name="Giuseppe Tomassetti" userId="602e5fa9-ac8c-4882-a6c6-5d2537fdee56" providerId="ADAL" clId="{03138F9B-D50E-2641-834A-7C65524A5D18}" dt="2023-02-19T19:01:13.529" v="2555" actId="571"/>
          <ac:inkMkLst>
            <pc:docMk/>
            <pc:sldMk cId="343312640" sldId="262"/>
            <ac:inkMk id="239" creationId="{3C43CBC8-2039-7870-AD53-494000508A6D}"/>
          </ac:inkMkLst>
        </pc:inkChg>
        <pc:inkChg chg="mod">
          <ac:chgData name="Giuseppe Tomassetti" userId="602e5fa9-ac8c-4882-a6c6-5d2537fdee56" providerId="ADAL" clId="{03138F9B-D50E-2641-834A-7C65524A5D18}" dt="2023-02-19T19:01:13.529" v="2555" actId="571"/>
          <ac:inkMkLst>
            <pc:docMk/>
            <pc:sldMk cId="343312640" sldId="262"/>
            <ac:inkMk id="241" creationId="{8DC98D9A-70D5-520C-BBDE-2E3575BC845F}"/>
          </ac:inkMkLst>
        </pc:inkChg>
        <pc:inkChg chg="mod">
          <ac:chgData name="Giuseppe Tomassetti" userId="602e5fa9-ac8c-4882-a6c6-5d2537fdee56" providerId="ADAL" clId="{03138F9B-D50E-2641-834A-7C65524A5D18}" dt="2023-02-19T19:01:13.529" v="2555" actId="571"/>
          <ac:inkMkLst>
            <pc:docMk/>
            <pc:sldMk cId="343312640" sldId="262"/>
            <ac:inkMk id="242" creationId="{201401F6-9A12-B6A2-1D74-4484D38F332A}"/>
          </ac:inkMkLst>
        </pc:inkChg>
        <pc:inkChg chg="mod">
          <ac:chgData name="Giuseppe Tomassetti" userId="602e5fa9-ac8c-4882-a6c6-5d2537fdee56" providerId="ADAL" clId="{03138F9B-D50E-2641-834A-7C65524A5D18}" dt="2023-02-19T19:01:13.529" v="2555" actId="571"/>
          <ac:inkMkLst>
            <pc:docMk/>
            <pc:sldMk cId="343312640" sldId="262"/>
            <ac:inkMk id="243" creationId="{5D4B80F0-6EC0-F3D7-8440-E2631A9397CE}"/>
          </ac:inkMkLst>
        </pc:inkChg>
        <pc:inkChg chg="mod">
          <ac:chgData name="Giuseppe Tomassetti" userId="602e5fa9-ac8c-4882-a6c6-5d2537fdee56" providerId="ADAL" clId="{03138F9B-D50E-2641-834A-7C65524A5D18}" dt="2023-02-19T19:01:13.529" v="2555" actId="571"/>
          <ac:inkMkLst>
            <pc:docMk/>
            <pc:sldMk cId="343312640" sldId="262"/>
            <ac:inkMk id="244" creationId="{FC06BF3C-2F8D-04CC-F0C8-9B24BA702445}"/>
          </ac:inkMkLst>
        </pc:inkChg>
        <pc:inkChg chg="mod">
          <ac:chgData name="Giuseppe Tomassetti" userId="602e5fa9-ac8c-4882-a6c6-5d2537fdee56" providerId="ADAL" clId="{03138F9B-D50E-2641-834A-7C65524A5D18}" dt="2023-02-19T19:01:13.529" v="2555" actId="571"/>
          <ac:inkMkLst>
            <pc:docMk/>
            <pc:sldMk cId="343312640" sldId="262"/>
            <ac:inkMk id="245" creationId="{178A3D6F-C769-B6A5-4222-65C01C87AD45}"/>
          </ac:inkMkLst>
        </pc:inkChg>
        <pc:inkChg chg="add mod">
          <ac:chgData name="Giuseppe Tomassetti" userId="602e5fa9-ac8c-4882-a6c6-5d2537fdee56" providerId="ADAL" clId="{03138F9B-D50E-2641-834A-7C65524A5D18}" dt="2023-02-19T19:01:13.529" v="2555" actId="571"/>
          <ac:inkMkLst>
            <pc:docMk/>
            <pc:sldMk cId="343312640" sldId="262"/>
            <ac:inkMk id="247" creationId="{122CE305-3EDE-3D52-F004-5DDE938ADAEE}"/>
          </ac:inkMkLst>
        </pc:inkChg>
        <pc:inkChg chg="add mod">
          <ac:chgData name="Giuseppe Tomassetti" userId="602e5fa9-ac8c-4882-a6c6-5d2537fdee56" providerId="ADAL" clId="{03138F9B-D50E-2641-834A-7C65524A5D18}" dt="2023-02-19T19:01:13.529" v="2555" actId="571"/>
          <ac:inkMkLst>
            <pc:docMk/>
            <pc:sldMk cId="343312640" sldId="262"/>
            <ac:inkMk id="248" creationId="{EE76CA7F-EDDE-E464-DCE3-93FE9CB90A95}"/>
          </ac:inkMkLst>
        </pc:inkChg>
        <pc:inkChg chg="mod">
          <ac:chgData name="Giuseppe Tomassetti" userId="602e5fa9-ac8c-4882-a6c6-5d2537fdee56" providerId="ADAL" clId="{03138F9B-D50E-2641-834A-7C65524A5D18}" dt="2023-02-19T19:01:13.529" v="2555" actId="571"/>
          <ac:inkMkLst>
            <pc:docMk/>
            <pc:sldMk cId="343312640" sldId="262"/>
            <ac:inkMk id="250" creationId="{E4F6E637-5B99-4640-3F09-763C9366F43F}"/>
          </ac:inkMkLst>
        </pc:inkChg>
        <pc:inkChg chg="mod">
          <ac:chgData name="Giuseppe Tomassetti" userId="602e5fa9-ac8c-4882-a6c6-5d2537fdee56" providerId="ADAL" clId="{03138F9B-D50E-2641-834A-7C65524A5D18}" dt="2023-02-19T19:01:13.529" v="2555" actId="571"/>
          <ac:inkMkLst>
            <pc:docMk/>
            <pc:sldMk cId="343312640" sldId="262"/>
            <ac:inkMk id="251" creationId="{038F44FA-67CE-7AC0-9DB4-63F2065D3F72}"/>
          </ac:inkMkLst>
        </pc:inkChg>
        <pc:inkChg chg="mod">
          <ac:chgData name="Giuseppe Tomassetti" userId="602e5fa9-ac8c-4882-a6c6-5d2537fdee56" providerId="ADAL" clId="{03138F9B-D50E-2641-834A-7C65524A5D18}" dt="2023-02-19T19:01:13.529" v="2555" actId="571"/>
          <ac:inkMkLst>
            <pc:docMk/>
            <pc:sldMk cId="343312640" sldId="262"/>
            <ac:inkMk id="252" creationId="{BACA132C-DDF4-BCFB-A559-61D39A79FDB7}"/>
          </ac:inkMkLst>
        </pc:inkChg>
        <pc:inkChg chg="mod">
          <ac:chgData name="Giuseppe Tomassetti" userId="602e5fa9-ac8c-4882-a6c6-5d2537fdee56" providerId="ADAL" clId="{03138F9B-D50E-2641-834A-7C65524A5D18}" dt="2023-02-19T19:01:13.529" v="2555" actId="571"/>
          <ac:inkMkLst>
            <pc:docMk/>
            <pc:sldMk cId="343312640" sldId="262"/>
            <ac:inkMk id="253" creationId="{394A851C-AE07-2815-A275-3334A0B3E2E1}"/>
          </ac:inkMkLst>
        </pc:inkChg>
        <pc:inkChg chg="add mod">
          <ac:chgData name="Giuseppe Tomassetti" userId="602e5fa9-ac8c-4882-a6c6-5d2537fdee56" providerId="ADAL" clId="{03138F9B-D50E-2641-834A-7C65524A5D18}" dt="2023-02-19T19:01:13.529" v="2555" actId="571"/>
          <ac:inkMkLst>
            <pc:docMk/>
            <pc:sldMk cId="343312640" sldId="262"/>
            <ac:inkMk id="254" creationId="{CD484518-C74E-1589-1D39-3B4A99857F5F}"/>
          </ac:inkMkLst>
        </pc:inkChg>
        <pc:inkChg chg="mod">
          <ac:chgData name="Giuseppe Tomassetti" userId="602e5fa9-ac8c-4882-a6c6-5d2537fdee56" providerId="ADAL" clId="{03138F9B-D50E-2641-834A-7C65524A5D18}" dt="2023-02-19T19:01:15.476" v="2557"/>
          <ac:inkMkLst>
            <pc:docMk/>
            <pc:sldMk cId="343312640" sldId="262"/>
            <ac:inkMk id="256" creationId="{6C288786-66A1-681F-F26E-69CA44C4A7DB}"/>
          </ac:inkMkLst>
        </pc:inkChg>
        <pc:inkChg chg="mod">
          <ac:chgData name="Giuseppe Tomassetti" userId="602e5fa9-ac8c-4882-a6c6-5d2537fdee56" providerId="ADAL" clId="{03138F9B-D50E-2641-834A-7C65524A5D18}" dt="2023-02-19T19:01:15.476" v="2557"/>
          <ac:inkMkLst>
            <pc:docMk/>
            <pc:sldMk cId="343312640" sldId="262"/>
            <ac:inkMk id="257" creationId="{FE35A7C0-42D8-CE7E-A42C-E7F2CE08DEDF}"/>
          </ac:inkMkLst>
        </pc:inkChg>
        <pc:inkChg chg="mod">
          <ac:chgData name="Giuseppe Tomassetti" userId="602e5fa9-ac8c-4882-a6c6-5d2537fdee56" providerId="ADAL" clId="{03138F9B-D50E-2641-834A-7C65524A5D18}" dt="2023-02-19T19:01:15.476" v="2557"/>
          <ac:inkMkLst>
            <pc:docMk/>
            <pc:sldMk cId="343312640" sldId="262"/>
            <ac:inkMk id="259" creationId="{8FC4454F-267F-D263-C5AC-6517120FC663}"/>
          </ac:inkMkLst>
        </pc:inkChg>
        <pc:inkChg chg="mod">
          <ac:chgData name="Giuseppe Tomassetti" userId="602e5fa9-ac8c-4882-a6c6-5d2537fdee56" providerId="ADAL" clId="{03138F9B-D50E-2641-834A-7C65524A5D18}" dt="2023-02-19T19:01:15.476" v="2557"/>
          <ac:inkMkLst>
            <pc:docMk/>
            <pc:sldMk cId="343312640" sldId="262"/>
            <ac:inkMk id="260" creationId="{2E3AD4FF-A74A-DA33-8BC9-7D9243171D7B}"/>
          </ac:inkMkLst>
        </pc:inkChg>
        <pc:inkChg chg="mod">
          <ac:chgData name="Giuseppe Tomassetti" userId="602e5fa9-ac8c-4882-a6c6-5d2537fdee56" providerId="ADAL" clId="{03138F9B-D50E-2641-834A-7C65524A5D18}" dt="2023-02-19T19:01:15.476" v="2557"/>
          <ac:inkMkLst>
            <pc:docMk/>
            <pc:sldMk cId="343312640" sldId="262"/>
            <ac:inkMk id="261" creationId="{D60133E6-D2AE-B0A1-8A6E-A7BD56B964B4}"/>
          </ac:inkMkLst>
        </pc:inkChg>
        <pc:inkChg chg="mod">
          <ac:chgData name="Giuseppe Tomassetti" userId="602e5fa9-ac8c-4882-a6c6-5d2537fdee56" providerId="ADAL" clId="{03138F9B-D50E-2641-834A-7C65524A5D18}" dt="2023-02-19T19:01:15.476" v="2557"/>
          <ac:inkMkLst>
            <pc:docMk/>
            <pc:sldMk cId="343312640" sldId="262"/>
            <ac:inkMk id="262" creationId="{D183C8AC-0D00-31A1-8E4E-3205D835B1CF}"/>
          </ac:inkMkLst>
        </pc:inkChg>
        <pc:inkChg chg="mod">
          <ac:chgData name="Giuseppe Tomassetti" userId="602e5fa9-ac8c-4882-a6c6-5d2537fdee56" providerId="ADAL" clId="{03138F9B-D50E-2641-834A-7C65524A5D18}" dt="2023-02-19T19:01:15.476" v="2557"/>
          <ac:inkMkLst>
            <pc:docMk/>
            <pc:sldMk cId="343312640" sldId="262"/>
            <ac:inkMk id="263" creationId="{357A92D3-7F4B-E32C-D15C-5BCFEE461FEF}"/>
          </ac:inkMkLst>
        </pc:inkChg>
        <pc:inkChg chg="mod">
          <ac:chgData name="Giuseppe Tomassetti" userId="602e5fa9-ac8c-4882-a6c6-5d2537fdee56" providerId="ADAL" clId="{03138F9B-D50E-2641-834A-7C65524A5D18}" dt="2023-02-19T19:01:15.476" v="2557"/>
          <ac:inkMkLst>
            <pc:docMk/>
            <pc:sldMk cId="343312640" sldId="262"/>
            <ac:inkMk id="264" creationId="{20A86D70-CC3D-04B2-779B-011DC8251DF9}"/>
          </ac:inkMkLst>
        </pc:inkChg>
        <pc:inkChg chg="mod">
          <ac:chgData name="Giuseppe Tomassetti" userId="602e5fa9-ac8c-4882-a6c6-5d2537fdee56" providerId="ADAL" clId="{03138F9B-D50E-2641-834A-7C65524A5D18}" dt="2023-02-19T19:01:15.476" v="2557"/>
          <ac:inkMkLst>
            <pc:docMk/>
            <pc:sldMk cId="343312640" sldId="262"/>
            <ac:inkMk id="265" creationId="{89B870F6-DD2A-CC28-2B50-64BBC5109405}"/>
          </ac:inkMkLst>
        </pc:inkChg>
        <pc:inkChg chg="mod">
          <ac:chgData name="Giuseppe Tomassetti" userId="602e5fa9-ac8c-4882-a6c6-5d2537fdee56" providerId="ADAL" clId="{03138F9B-D50E-2641-834A-7C65524A5D18}" dt="2023-02-19T19:01:15.476" v="2557"/>
          <ac:inkMkLst>
            <pc:docMk/>
            <pc:sldMk cId="343312640" sldId="262"/>
            <ac:inkMk id="266" creationId="{49F6CB8E-BBDD-054C-EBAD-B908662A7E76}"/>
          </ac:inkMkLst>
        </pc:inkChg>
        <pc:inkChg chg="mod">
          <ac:chgData name="Giuseppe Tomassetti" userId="602e5fa9-ac8c-4882-a6c6-5d2537fdee56" providerId="ADAL" clId="{03138F9B-D50E-2641-834A-7C65524A5D18}" dt="2023-02-19T19:01:15.476" v="2557"/>
          <ac:inkMkLst>
            <pc:docMk/>
            <pc:sldMk cId="343312640" sldId="262"/>
            <ac:inkMk id="267" creationId="{C47D9559-0E73-9442-896E-216E3198CCBA}"/>
          </ac:inkMkLst>
        </pc:inkChg>
        <pc:inkChg chg="mod">
          <ac:chgData name="Giuseppe Tomassetti" userId="602e5fa9-ac8c-4882-a6c6-5d2537fdee56" providerId="ADAL" clId="{03138F9B-D50E-2641-834A-7C65524A5D18}" dt="2023-02-19T19:01:15.476" v="2557"/>
          <ac:inkMkLst>
            <pc:docMk/>
            <pc:sldMk cId="343312640" sldId="262"/>
            <ac:inkMk id="269" creationId="{6B3D0912-2C26-7CD8-EBC9-DCFF35827679}"/>
          </ac:inkMkLst>
        </pc:inkChg>
        <pc:inkChg chg="mod">
          <ac:chgData name="Giuseppe Tomassetti" userId="602e5fa9-ac8c-4882-a6c6-5d2537fdee56" providerId="ADAL" clId="{03138F9B-D50E-2641-834A-7C65524A5D18}" dt="2023-02-19T19:01:15.476" v="2557"/>
          <ac:inkMkLst>
            <pc:docMk/>
            <pc:sldMk cId="343312640" sldId="262"/>
            <ac:inkMk id="270" creationId="{E045A7D5-4ED8-3734-9E8F-69B0305911F7}"/>
          </ac:inkMkLst>
        </pc:inkChg>
        <pc:inkChg chg="mod">
          <ac:chgData name="Giuseppe Tomassetti" userId="602e5fa9-ac8c-4882-a6c6-5d2537fdee56" providerId="ADAL" clId="{03138F9B-D50E-2641-834A-7C65524A5D18}" dt="2023-02-19T19:01:15.476" v="2557"/>
          <ac:inkMkLst>
            <pc:docMk/>
            <pc:sldMk cId="343312640" sldId="262"/>
            <ac:inkMk id="271" creationId="{52778B92-7245-502A-A20C-C02E2C329F8B}"/>
          </ac:inkMkLst>
        </pc:inkChg>
        <pc:inkChg chg="mod">
          <ac:chgData name="Giuseppe Tomassetti" userId="602e5fa9-ac8c-4882-a6c6-5d2537fdee56" providerId="ADAL" clId="{03138F9B-D50E-2641-834A-7C65524A5D18}" dt="2023-02-19T19:01:15.476" v="2557"/>
          <ac:inkMkLst>
            <pc:docMk/>
            <pc:sldMk cId="343312640" sldId="262"/>
            <ac:inkMk id="272" creationId="{E1A9534C-12C2-8C0C-7D7E-DE36DB3226E9}"/>
          </ac:inkMkLst>
        </pc:inkChg>
        <pc:inkChg chg="mod">
          <ac:chgData name="Giuseppe Tomassetti" userId="602e5fa9-ac8c-4882-a6c6-5d2537fdee56" providerId="ADAL" clId="{03138F9B-D50E-2641-834A-7C65524A5D18}" dt="2023-02-19T19:01:15.476" v="2557"/>
          <ac:inkMkLst>
            <pc:docMk/>
            <pc:sldMk cId="343312640" sldId="262"/>
            <ac:inkMk id="273" creationId="{084693C8-C2B1-E265-7A3E-76C3B4CB9CA4}"/>
          </ac:inkMkLst>
        </pc:inkChg>
        <pc:inkChg chg="mod">
          <ac:chgData name="Giuseppe Tomassetti" userId="602e5fa9-ac8c-4882-a6c6-5d2537fdee56" providerId="ADAL" clId="{03138F9B-D50E-2641-834A-7C65524A5D18}" dt="2023-02-19T19:01:15.476" v="2557"/>
          <ac:inkMkLst>
            <pc:docMk/>
            <pc:sldMk cId="343312640" sldId="262"/>
            <ac:inkMk id="274" creationId="{5DB512A2-BB45-8E60-7038-E7A5D8DE6D3E}"/>
          </ac:inkMkLst>
        </pc:inkChg>
        <pc:inkChg chg="mod">
          <ac:chgData name="Giuseppe Tomassetti" userId="602e5fa9-ac8c-4882-a6c6-5d2537fdee56" providerId="ADAL" clId="{03138F9B-D50E-2641-834A-7C65524A5D18}" dt="2023-02-19T19:01:15.476" v="2557"/>
          <ac:inkMkLst>
            <pc:docMk/>
            <pc:sldMk cId="343312640" sldId="262"/>
            <ac:inkMk id="275" creationId="{72D539F4-A42D-16DC-2C65-D323C75485F8}"/>
          </ac:inkMkLst>
        </pc:inkChg>
        <pc:inkChg chg="mod">
          <ac:chgData name="Giuseppe Tomassetti" userId="602e5fa9-ac8c-4882-a6c6-5d2537fdee56" providerId="ADAL" clId="{03138F9B-D50E-2641-834A-7C65524A5D18}" dt="2023-02-19T19:01:15.476" v="2557"/>
          <ac:inkMkLst>
            <pc:docMk/>
            <pc:sldMk cId="343312640" sldId="262"/>
            <ac:inkMk id="276" creationId="{6D8D6A3A-F051-D457-5B6B-30EAA577B0BE}"/>
          </ac:inkMkLst>
        </pc:inkChg>
        <pc:inkChg chg="add mod">
          <ac:chgData name="Giuseppe Tomassetti" userId="602e5fa9-ac8c-4882-a6c6-5d2537fdee56" providerId="ADAL" clId="{03138F9B-D50E-2641-834A-7C65524A5D18}" dt="2023-02-19T19:01:20.214" v="2558" actId="1076"/>
          <ac:inkMkLst>
            <pc:docMk/>
            <pc:sldMk cId="343312640" sldId="262"/>
            <ac:inkMk id="277" creationId="{A3ED2DD1-0AF8-C08F-A24E-A44CFAA5704B}"/>
          </ac:inkMkLst>
        </pc:inkChg>
        <pc:inkChg chg="add mod">
          <ac:chgData name="Giuseppe Tomassetti" userId="602e5fa9-ac8c-4882-a6c6-5d2537fdee56" providerId="ADAL" clId="{03138F9B-D50E-2641-834A-7C65524A5D18}" dt="2023-02-19T19:01:20.214" v="2558" actId="1076"/>
          <ac:inkMkLst>
            <pc:docMk/>
            <pc:sldMk cId="343312640" sldId="262"/>
            <ac:inkMk id="278" creationId="{F73BED03-928D-FE74-A276-2BE9596315B8}"/>
          </ac:inkMkLst>
        </pc:inkChg>
        <pc:inkChg chg="add mod">
          <ac:chgData name="Giuseppe Tomassetti" userId="602e5fa9-ac8c-4882-a6c6-5d2537fdee56" providerId="ADAL" clId="{03138F9B-D50E-2641-834A-7C65524A5D18}" dt="2023-02-19T19:01:20.214" v="2558" actId="1076"/>
          <ac:inkMkLst>
            <pc:docMk/>
            <pc:sldMk cId="343312640" sldId="262"/>
            <ac:inkMk id="279" creationId="{DC84C9B8-C171-CEC5-306A-2912537AB72C}"/>
          </ac:inkMkLst>
        </pc:inkChg>
        <pc:inkChg chg="add mod">
          <ac:chgData name="Giuseppe Tomassetti" userId="602e5fa9-ac8c-4882-a6c6-5d2537fdee56" providerId="ADAL" clId="{03138F9B-D50E-2641-834A-7C65524A5D18}" dt="2023-02-19T19:01:20.214" v="2558" actId="1076"/>
          <ac:inkMkLst>
            <pc:docMk/>
            <pc:sldMk cId="343312640" sldId="262"/>
            <ac:inkMk id="280" creationId="{C60CE250-9C18-5F5D-6B38-0311A1566985}"/>
          </ac:inkMkLst>
        </pc:inkChg>
        <pc:inkChg chg="add mod">
          <ac:chgData name="Giuseppe Tomassetti" userId="602e5fa9-ac8c-4882-a6c6-5d2537fdee56" providerId="ADAL" clId="{03138F9B-D50E-2641-834A-7C65524A5D18}" dt="2023-02-19T19:01:20.214" v="2558" actId="1076"/>
          <ac:inkMkLst>
            <pc:docMk/>
            <pc:sldMk cId="343312640" sldId="262"/>
            <ac:inkMk id="281" creationId="{3F2D3896-613C-0F72-B0B1-F415BAE12CBB}"/>
          </ac:inkMkLst>
        </pc:inkChg>
        <pc:inkChg chg="add mod">
          <ac:chgData name="Giuseppe Tomassetti" userId="602e5fa9-ac8c-4882-a6c6-5d2537fdee56" providerId="ADAL" clId="{03138F9B-D50E-2641-834A-7C65524A5D18}" dt="2023-02-19T19:01:20.214" v="2558" actId="1076"/>
          <ac:inkMkLst>
            <pc:docMk/>
            <pc:sldMk cId="343312640" sldId="262"/>
            <ac:inkMk id="282" creationId="{0EAC1B35-1239-E86B-0058-565945A13D11}"/>
          </ac:inkMkLst>
        </pc:inkChg>
        <pc:inkChg chg="add mod">
          <ac:chgData name="Giuseppe Tomassetti" userId="602e5fa9-ac8c-4882-a6c6-5d2537fdee56" providerId="ADAL" clId="{03138F9B-D50E-2641-834A-7C65524A5D18}" dt="2023-02-19T19:01:20.214" v="2558" actId="1076"/>
          <ac:inkMkLst>
            <pc:docMk/>
            <pc:sldMk cId="343312640" sldId="262"/>
            <ac:inkMk id="283" creationId="{F27E30E3-FF1F-1165-3D3D-F8CF161A6E9C}"/>
          </ac:inkMkLst>
        </pc:inkChg>
        <pc:inkChg chg="add mod">
          <ac:chgData name="Giuseppe Tomassetti" userId="602e5fa9-ac8c-4882-a6c6-5d2537fdee56" providerId="ADAL" clId="{03138F9B-D50E-2641-834A-7C65524A5D18}" dt="2023-02-19T19:01:20.214" v="2558" actId="1076"/>
          <ac:inkMkLst>
            <pc:docMk/>
            <pc:sldMk cId="343312640" sldId="262"/>
            <ac:inkMk id="284" creationId="{2B805E1D-160A-7270-687E-809035D076B6}"/>
          </ac:inkMkLst>
        </pc:inkChg>
        <pc:inkChg chg="add mod">
          <ac:chgData name="Giuseppe Tomassetti" userId="602e5fa9-ac8c-4882-a6c6-5d2537fdee56" providerId="ADAL" clId="{03138F9B-D50E-2641-834A-7C65524A5D18}" dt="2023-02-19T19:01:20.214" v="2558" actId="1076"/>
          <ac:inkMkLst>
            <pc:docMk/>
            <pc:sldMk cId="343312640" sldId="262"/>
            <ac:inkMk id="285" creationId="{E18DD9A2-2446-5379-7040-3F2DF2EBF89A}"/>
          </ac:inkMkLst>
        </pc:inkChg>
        <pc:inkChg chg="add mod">
          <ac:chgData name="Giuseppe Tomassetti" userId="602e5fa9-ac8c-4882-a6c6-5d2537fdee56" providerId="ADAL" clId="{03138F9B-D50E-2641-834A-7C65524A5D18}" dt="2023-02-19T19:01:20.214" v="2558" actId="1076"/>
          <ac:inkMkLst>
            <pc:docMk/>
            <pc:sldMk cId="343312640" sldId="262"/>
            <ac:inkMk id="286" creationId="{F33C6E95-04EA-F06A-89A3-743698397E22}"/>
          </ac:inkMkLst>
        </pc:inkChg>
        <pc:inkChg chg="add mod">
          <ac:chgData name="Giuseppe Tomassetti" userId="602e5fa9-ac8c-4882-a6c6-5d2537fdee56" providerId="ADAL" clId="{03138F9B-D50E-2641-834A-7C65524A5D18}" dt="2023-02-19T19:01:20.214" v="2558" actId="1076"/>
          <ac:inkMkLst>
            <pc:docMk/>
            <pc:sldMk cId="343312640" sldId="262"/>
            <ac:inkMk id="287" creationId="{9BBA9660-75FF-B7BC-2C52-495F753B778A}"/>
          </ac:inkMkLst>
        </pc:inkChg>
        <pc:inkChg chg="add mod">
          <ac:chgData name="Giuseppe Tomassetti" userId="602e5fa9-ac8c-4882-a6c6-5d2537fdee56" providerId="ADAL" clId="{03138F9B-D50E-2641-834A-7C65524A5D18}" dt="2023-02-19T19:01:20.214" v="2558" actId="1076"/>
          <ac:inkMkLst>
            <pc:docMk/>
            <pc:sldMk cId="343312640" sldId="262"/>
            <ac:inkMk id="288" creationId="{16A5B080-81FB-8EB7-DFE1-3EA8B59B7037}"/>
          </ac:inkMkLst>
        </pc:inkChg>
        <pc:inkChg chg="add mod">
          <ac:chgData name="Giuseppe Tomassetti" userId="602e5fa9-ac8c-4882-a6c6-5d2537fdee56" providerId="ADAL" clId="{03138F9B-D50E-2641-834A-7C65524A5D18}" dt="2023-02-19T19:01:20.214" v="2558" actId="1076"/>
          <ac:inkMkLst>
            <pc:docMk/>
            <pc:sldMk cId="343312640" sldId="262"/>
            <ac:inkMk id="289" creationId="{1FC49596-5B16-FD77-78ED-0CA3D469FDB5}"/>
          </ac:inkMkLst>
        </pc:inkChg>
        <pc:inkChg chg="mod">
          <ac:chgData name="Giuseppe Tomassetti" userId="602e5fa9-ac8c-4882-a6c6-5d2537fdee56" providerId="ADAL" clId="{03138F9B-D50E-2641-834A-7C65524A5D18}" dt="2023-02-19T19:01:15.476" v="2557"/>
          <ac:inkMkLst>
            <pc:docMk/>
            <pc:sldMk cId="343312640" sldId="262"/>
            <ac:inkMk id="291" creationId="{61608FDE-7912-AAA1-1C45-D5EA70EFD108}"/>
          </ac:inkMkLst>
        </pc:inkChg>
        <pc:inkChg chg="mod">
          <ac:chgData name="Giuseppe Tomassetti" userId="602e5fa9-ac8c-4882-a6c6-5d2537fdee56" providerId="ADAL" clId="{03138F9B-D50E-2641-834A-7C65524A5D18}" dt="2023-02-19T19:01:15.476" v="2557"/>
          <ac:inkMkLst>
            <pc:docMk/>
            <pc:sldMk cId="343312640" sldId="262"/>
            <ac:inkMk id="292" creationId="{F75441FF-F3E5-32DB-C1F8-33B4D07F9951}"/>
          </ac:inkMkLst>
        </pc:inkChg>
        <pc:inkChg chg="mod">
          <ac:chgData name="Giuseppe Tomassetti" userId="602e5fa9-ac8c-4882-a6c6-5d2537fdee56" providerId="ADAL" clId="{03138F9B-D50E-2641-834A-7C65524A5D18}" dt="2023-02-19T19:01:15.476" v="2557"/>
          <ac:inkMkLst>
            <pc:docMk/>
            <pc:sldMk cId="343312640" sldId="262"/>
            <ac:inkMk id="294" creationId="{6DA57BE8-DCCB-94DE-4176-025D51FD2E17}"/>
          </ac:inkMkLst>
        </pc:inkChg>
        <pc:inkChg chg="mod">
          <ac:chgData name="Giuseppe Tomassetti" userId="602e5fa9-ac8c-4882-a6c6-5d2537fdee56" providerId="ADAL" clId="{03138F9B-D50E-2641-834A-7C65524A5D18}" dt="2023-02-19T19:01:15.476" v="2557"/>
          <ac:inkMkLst>
            <pc:docMk/>
            <pc:sldMk cId="343312640" sldId="262"/>
            <ac:inkMk id="295" creationId="{3FEDBFEF-DE37-901D-68D0-E55D33298AE0}"/>
          </ac:inkMkLst>
        </pc:inkChg>
        <pc:inkChg chg="mod">
          <ac:chgData name="Giuseppe Tomassetti" userId="602e5fa9-ac8c-4882-a6c6-5d2537fdee56" providerId="ADAL" clId="{03138F9B-D50E-2641-834A-7C65524A5D18}" dt="2023-02-19T19:01:15.476" v="2557"/>
          <ac:inkMkLst>
            <pc:docMk/>
            <pc:sldMk cId="343312640" sldId="262"/>
            <ac:inkMk id="296" creationId="{5ED60F76-9BE1-8AB9-CF86-F1F2D068F331}"/>
          </ac:inkMkLst>
        </pc:inkChg>
        <pc:inkChg chg="mod">
          <ac:chgData name="Giuseppe Tomassetti" userId="602e5fa9-ac8c-4882-a6c6-5d2537fdee56" providerId="ADAL" clId="{03138F9B-D50E-2641-834A-7C65524A5D18}" dt="2023-02-19T19:01:15.476" v="2557"/>
          <ac:inkMkLst>
            <pc:docMk/>
            <pc:sldMk cId="343312640" sldId="262"/>
            <ac:inkMk id="297" creationId="{922C3C93-7A6E-30F9-CE24-AF1F54343A6D}"/>
          </ac:inkMkLst>
        </pc:inkChg>
        <pc:inkChg chg="mod">
          <ac:chgData name="Giuseppe Tomassetti" userId="602e5fa9-ac8c-4882-a6c6-5d2537fdee56" providerId="ADAL" clId="{03138F9B-D50E-2641-834A-7C65524A5D18}" dt="2023-02-19T19:01:15.476" v="2557"/>
          <ac:inkMkLst>
            <pc:docMk/>
            <pc:sldMk cId="343312640" sldId="262"/>
            <ac:inkMk id="298" creationId="{D3305DA8-EBA5-874A-40CD-27F0E7E4322F}"/>
          </ac:inkMkLst>
        </pc:inkChg>
        <pc:inkChg chg="add mod">
          <ac:chgData name="Giuseppe Tomassetti" userId="602e5fa9-ac8c-4882-a6c6-5d2537fdee56" providerId="ADAL" clId="{03138F9B-D50E-2641-834A-7C65524A5D18}" dt="2023-02-19T19:01:20.214" v="2558" actId="1076"/>
          <ac:inkMkLst>
            <pc:docMk/>
            <pc:sldMk cId="343312640" sldId="262"/>
            <ac:inkMk id="300" creationId="{9D9B73F0-AB32-E8A9-38C7-2D310BD9AD77}"/>
          </ac:inkMkLst>
        </pc:inkChg>
        <pc:inkChg chg="add mod">
          <ac:chgData name="Giuseppe Tomassetti" userId="602e5fa9-ac8c-4882-a6c6-5d2537fdee56" providerId="ADAL" clId="{03138F9B-D50E-2641-834A-7C65524A5D18}" dt="2023-02-19T19:01:20.214" v="2558" actId="1076"/>
          <ac:inkMkLst>
            <pc:docMk/>
            <pc:sldMk cId="343312640" sldId="262"/>
            <ac:inkMk id="301" creationId="{6D3F8A74-DACC-E037-289E-FCAD35C9D24A}"/>
          </ac:inkMkLst>
        </pc:inkChg>
        <pc:inkChg chg="mod">
          <ac:chgData name="Giuseppe Tomassetti" userId="602e5fa9-ac8c-4882-a6c6-5d2537fdee56" providerId="ADAL" clId="{03138F9B-D50E-2641-834A-7C65524A5D18}" dt="2023-02-19T19:01:15.476" v="2557"/>
          <ac:inkMkLst>
            <pc:docMk/>
            <pc:sldMk cId="343312640" sldId="262"/>
            <ac:inkMk id="303" creationId="{75F0A8C5-ABC0-3F76-4057-B054FD17CC00}"/>
          </ac:inkMkLst>
        </pc:inkChg>
        <pc:inkChg chg="mod">
          <ac:chgData name="Giuseppe Tomassetti" userId="602e5fa9-ac8c-4882-a6c6-5d2537fdee56" providerId="ADAL" clId="{03138F9B-D50E-2641-834A-7C65524A5D18}" dt="2023-02-19T19:01:15.476" v="2557"/>
          <ac:inkMkLst>
            <pc:docMk/>
            <pc:sldMk cId="343312640" sldId="262"/>
            <ac:inkMk id="304" creationId="{0DFFCD2E-A15A-4588-F041-03A0762598BC}"/>
          </ac:inkMkLst>
        </pc:inkChg>
        <pc:inkChg chg="mod">
          <ac:chgData name="Giuseppe Tomassetti" userId="602e5fa9-ac8c-4882-a6c6-5d2537fdee56" providerId="ADAL" clId="{03138F9B-D50E-2641-834A-7C65524A5D18}" dt="2023-02-19T19:01:15.476" v="2557"/>
          <ac:inkMkLst>
            <pc:docMk/>
            <pc:sldMk cId="343312640" sldId="262"/>
            <ac:inkMk id="305" creationId="{3BFCB605-CF51-D541-B487-861947B85CD5}"/>
          </ac:inkMkLst>
        </pc:inkChg>
        <pc:inkChg chg="mod">
          <ac:chgData name="Giuseppe Tomassetti" userId="602e5fa9-ac8c-4882-a6c6-5d2537fdee56" providerId="ADAL" clId="{03138F9B-D50E-2641-834A-7C65524A5D18}" dt="2023-02-19T19:01:15.476" v="2557"/>
          <ac:inkMkLst>
            <pc:docMk/>
            <pc:sldMk cId="343312640" sldId="262"/>
            <ac:inkMk id="306" creationId="{46746846-A03B-4005-2836-06C604F1B090}"/>
          </ac:inkMkLst>
        </pc:inkChg>
        <pc:inkChg chg="add mod">
          <ac:chgData name="Giuseppe Tomassetti" userId="602e5fa9-ac8c-4882-a6c6-5d2537fdee56" providerId="ADAL" clId="{03138F9B-D50E-2641-834A-7C65524A5D18}" dt="2023-02-19T19:01:20.214" v="2558" actId="1076"/>
          <ac:inkMkLst>
            <pc:docMk/>
            <pc:sldMk cId="343312640" sldId="262"/>
            <ac:inkMk id="307" creationId="{F1A47730-EE2F-AA24-C70F-4DC7C12F2170}"/>
          </ac:inkMkLst>
        </pc:inkChg>
      </pc:sldChg>
      <pc:sldChg chg="addSp delSp modSp add del mod">
        <pc:chgData name="Giuseppe Tomassetti" userId="602e5fa9-ac8c-4882-a6c6-5d2537fdee56" providerId="ADAL" clId="{03138F9B-D50E-2641-834A-7C65524A5D18}" dt="2023-02-19T20:50:06.990" v="4417" actId="2696"/>
        <pc:sldMkLst>
          <pc:docMk/>
          <pc:sldMk cId="4033611838" sldId="264"/>
        </pc:sldMkLst>
        <pc:spChg chg="mod">
          <ac:chgData name="Giuseppe Tomassetti" userId="602e5fa9-ac8c-4882-a6c6-5d2537fdee56" providerId="ADAL" clId="{03138F9B-D50E-2641-834A-7C65524A5D18}" dt="2023-02-19T19:04:40.450" v="2589" actId="1076"/>
          <ac:spMkLst>
            <pc:docMk/>
            <pc:sldMk cId="4033611838" sldId="264"/>
            <ac:spMk id="51" creationId="{CE5014C1-B244-1BA6-74B7-8D96511999AD}"/>
          </ac:spMkLst>
        </pc:spChg>
        <pc:spChg chg="del mod">
          <ac:chgData name="Giuseppe Tomassetti" userId="602e5fa9-ac8c-4882-a6c6-5d2537fdee56" providerId="ADAL" clId="{03138F9B-D50E-2641-834A-7C65524A5D18}" dt="2023-02-19T19:04:26.084" v="2585"/>
          <ac:spMkLst>
            <pc:docMk/>
            <pc:sldMk cId="4033611838" sldId="264"/>
            <ac:spMk id="103" creationId="{9A21918D-8F22-6BCF-8493-863724112473}"/>
          </ac:spMkLst>
        </pc:spChg>
        <pc:spChg chg="del mod">
          <ac:chgData name="Giuseppe Tomassetti" userId="602e5fa9-ac8c-4882-a6c6-5d2537fdee56" providerId="ADAL" clId="{03138F9B-D50E-2641-834A-7C65524A5D18}" dt="2023-02-19T19:03:52.894" v="2575" actId="478"/>
          <ac:spMkLst>
            <pc:docMk/>
            <pc:sldMk cId="4033611838" sldId="264"/>
            <ac:spMk id="104" creationId="{B1AB5F3A-4335-D8F3-F569-C6BE1F9239DA}"/>
          </ac:spMkLst>
        </pc:spChg>
        <pc:spChg chg="mod">
          <ac:chgData name="Giuseppe Tomassetti" userId="602e5fa9-ac8c-4882-a6c6-5d2537fdee56" providerId="ADAL" clId="{03138F9B-D50E-2641-834A-7C65524A5D18}" dt="2023-02-19T19:04:09.956" v="2581" actId="1076"/>
          <ac:spMkLst>
            <pc:docMk/>
            <pc:sldMk cId="4033611838" sldId="264"/>
            <ac:spMk id="137" creationId="{F5D7EA5C-43CE-7295-CC58-449F80BFDF7F}"/>
          </ac:spMkLst>
        </pc:spChg>
        <pc:spChg chg="mod">
          <ac:chgData name="Giuseppe Tomassetti" userId="602e5fa9-ac8c-4882-a6c6-5d2537fdee56" providerId="ADAL" clId="{03138F9B-D50E-2641-834A-7C65524A5D18}" dt="2023-02-19T19:01:38.630" v="2563" actId="1076"/>
          <ac:spMkLst>
            <pc:docMk/>
            <pc:sldMk cId="4033611838" sldId="264"/>
            <ac:spMk id="147" creationId="{7E1C2DA8-081A-B877-E110-0B25EC4C5E7B}"/>
          </ac:spMkLst>
        </pc:spChg>
        <pc:spChg chg="add del mod">
          <ac:chgData name="Giuseppe Tomassetti" userId="602e5fa9-ac8c-4882-a6c6-5d2537fdee56" providerId="ADAL" clId="{03138F9B-D50E-2641-834A-7C65524A5D18}" dt="2023-02-19T19:00:47.621" v="2550"/>
          <ac:spMkLst>
            <pc:docMk/>
            <pc:sldMk cId="4033611838" sldId="264"/>
            <ac:spMk id="155" creationId="{468FEFA1-00D2-E5CC-7D59-EE47521D1D4A}"/>
          </ac:spMkLst>
        </pc:spChg>
        <pc:grpChg chg="del">
          <ac:chgData name="Giuseppe Tomassetti" userId="602e5fa9-ac8c-4882-a6c6-5d2537fdee56" providerId="ADAL" clId="{03138F9B-D50E-2641-834A-7C65524A5D18}" dt="2023-02-19T19:01:32.921" v="2562" actId="21"/>
          <ac:grpSpMkLst>
            <pc:docMk/>
            <pc:sldMk cId="4033611838" sldId="264"/>
            <ac:grpSpMk id="9" creationId="{8D4F92E9-E866-D6E4-A1AC-0BB53A9414C9}"/>
          </ac:grpSpMkLst>
        </pc:grpChg>
        <pc:grpChg chg="del">
          <ac:chgData name="Giuseppe Tomassetti" userId="602e5fa9-ac8c-4882-a6c6-5d2537fdee56" providerId="ADAL" clId="{03138F9B-D50E-2641-834A-7C65524A5D18}" dt="2023-02-19T19:01:32.921" v="2562" actId="21"/>
          <ac:grpSpMkLst>
            <pc:docMk/>
            <pc:sldMk cId="4033611838" sldId="264"/>
            <ac:grpSpMk id="19" creationId="{99E37D80-B2C0-1EC3-FC77-24E3036C82EC}"/>
          </ac:grpSpMkLst>
        </pc:grpChg>
        <pc:grpChg chg="del mod">
          <ac:chgData name="Giuseppe Tomassetti" userId="602e5fa9-ac8c-4882-a6c6-5d2537fdee56" providerId="ADAL" clId="{03138F9B-D50E-2641-834A-7C65524A5D18}" dt="2023-02-19T19:01:32.921" v="2562" actId="21"/>
          <ac:grpSpMkLst>
            <pc:docMk/>
            <pc:sldMk cId="4033611838" sldId="264"/>
            <ac:grpSpMk id="28" creationId="{9C996E3F-98F3-9213-4334-58EA040C52B2}"/>
          </ac:grpSpMkLst>
        </pc:grpChg>
        <pc:grpChg chg="del">
          <ac:chgData name="Giuseppe Tomassetti" userId="602e5fa9-ac8c-4882-a6c6-5d2537fdee56" providerId="ADAL" clId="{03138F9B-D50E-2641-834A-7C65524A5D18}" dt="2023-02-19T19:01:32.921" v="2562" actId="21"/>
          <ac:grpSpMkLst>
            <pc:docMk/>
            <pc:sldMk cId="4033611838" sldId="264"/>
            <ac:grpSpMk id="44" creationId="{118F3772-3601-E0D6-D0F9-C245F1EBAE4B}"/>
          </ac:grpSpMkLst>
        </pc:grpChg>
        <pc:grpChg chg="del">
          <ac:chgData name="Giuseppe Tomassetti" userId="602e5fa9-ac8c-4882-a6c6-5d2537fdee56" providerId="ADAL" clId="{03138F9B-D50E-2641-834A-7C65524A5D18}" dt="2023-02-19T19:01:32.921" v="2562" actId="21"/>
          <ac:grpSpMkLst>
            <pc:docMk/>
            <pc:sldMk cId="4033611838" sldId="264"/>
            <ac:grpSpMk id="49" creationId="{296BBE06-C9AF-EAF8-0A0B-7029E889A3C6}"/>
          </ac:grpSpMkLst>
        </pc:grpChg>
        <pc:grpChg chg="del">
          <ac:chgData name="Giuseppe Tomassetti" userId="602e5fa9-ac8c-4882-a6c6-5d2537fdee56" providerId="ADAL" clId="{03138F9B-D50E-2641-834A-7C65524A5D18}" dt="2023-02-19T19:01:32.921" v="2562" actId="21"/>
          <ac:grpSpMkLst>
            <pc:docMk/>
            <pc:sldMk cId="4033611838" sldId="264"/>
            <ac:grpSpMk id="58" creationId="{3107F7B3-9CEA-5C89-3F67-960DD48BFDED}"/>
          </ac:grpSpMkLst>
        </pc:grpChg>
        <pc:grpChg chg="mod">
          <ac:chgData name="Giuseppe Tomassetti" userId="602e5fa9-ac8c-4882-a6c6-5d2537fdee56" providerId="ADAL" clId="{03138F9B-D50E-2641-834A-7C65524A5D18}" dt="2023-02-19T19:03:46.277" v="2573" actId="1076"/>
          <ac:grpSpMkLst>
            <pc:docMk/>
            <pc:sldMk cId="4033611838" sldId="264"/>
            <ac:grpSpMk id="59" creationId="{9FE2AEFB-82AA-BA82-B0F4-07180998C1C4}"/>
          </ac:grpSpMkLst>
        </pc:grpChg>
        <pc:grpChg chg="mod">
          <ac:chgData name="Giuseppe Tomassetti" userId="602e5fa9-ac8c-4882-a6c6-5d2537fdee56" providerId="ADAL" clId="{03138F9B-D50E-2641-834A-7C65524A5D18}" dt="2023-02-19T19:03:46.277" v="2573" actId="1076"/>
          <ac:grpSpMkLst>
            <pc:docMk/>
            <pc:sldMk cId="4033611838" sldId="264"/>
            <ac:grpSpMk id="64" creationId="{5E06930E-CAC2-E5B0-265E-E6AAF60B4960}"/>
          </ac:grpSpMkLst>
        </pc:grpChg>
        <pc:grpChg chg="mod">
          <ac:chgData name="Giuseppe Tomassetti" userId="602e5fa9-ac8c-4882-a6c6-5d2537fdee56" providerId="ADAL" clId="{03138F9B-D50E-2641-834A-7C65524A5D18}" dt="2023-02-19T19:03:49.624" v="2574" actId="1076"/>
          <ac:grpSpMkLst>
            <pc:docMk/>
            <pc:sldMk cId="4033611838" sldId="264"/>
            <ac:grpSpMk id="73" creationId="{5A5A0A59-8F9A-1C7D-49E2-19F2AF49C067}"/>
          </ac:grpSpMkLst>
        </pc:grpChg>
        <pc:grpChg chg="mod">
          <ac:chgData name="Giuseppe Tomassetti" userId="602e5fa9-ac8c-4882-a6c6-5d2537fdee56" providerId="ADAL" clId="{03138F9B-D50E-2641-834A-7C65524A5D18}" dt="2023-02-19T19:03:46.277" v="2573" actId="1076"/>
          <ac:grpSpMkLst>
            <pc:docMk/>
            <pc:sldMk cId="4033611838" sldId="264"/>
            <ac:grpSpMk id="76" creationId="{88091869-A152-E7C3-3AA8-8632F7AC9CED}"/>
          </ac:grpSpMkLst>
        </pc:grpChg>
        <pc:grpChg chg="mod">
          <ac:chgData name="Giuseppe Tomassetti" userId="602e5fa9-ac8c-4882-a6c6-5d2537fdee56" providerId="ADAL" clId="{03138F9B-D50E-2641-834A-7C65524A5D18}" dt="2023-02-19T19:03:46.277" v="2573" actId="1076"/>
          <ac:grpSpMkLst>
            <pc:docMk/>
            <pc:sldMk cId="4033611838" sldId="264"/>
            <ac:grpSpMk id="85" creationId="{771A6A48-4F23-5A6D-171F-F7D21C55338F}"/>
          </ac:grpSpMkLst>
        </pc:grpChg>
        <pc:grpChg chg="mod">
          <ac:chgData name="Giuseppe Tomassetti" userId="602e5fa9-ac8c-4882-a6c6-5d2537fdee56" providerId="ADAL" clId="{03138F9B-D50E-2641-834A-7C65524A5D18}" dt="2023-02-19T19:03:46.277" v="2573" actId="1076"/>
          <ac:grpSpMkLst>
            <pc:docMk/>
            <pc:sldMk cId="4033611838" sldId="264"/>
            <ac:grpSpMk id="88" creationId="{9EA6A03F-0CE2-1EC0-4B6F-155B4F6BCC82}"/>
          </ac:grpSpMkLst>
        </pc:grpChg>
        <pc:grpChg chg="mod">
          <ac:chgData name="Giuseppe Tomassetti" userId="602e5fa9-ac8c-4882-a6c6-5d2537fdee56" providerId="ADAL" clId="{03138F9B-D50E-2641-834A-7C65524A5D18}" dt="2023-02-19T19:03:46.277" v="2573" actId="1076"/>
          <ac:grpSpMkLst>
            <pc:docMk/>
            <pc:sldMk cId="4033611838" sldId="264"/>
            <ac:grpSpMk id="91" creationId="{73ADDD0C-B4BF-0032-C691-1E24F386371D}"/>
          </ac:grpSpMkLst>
        </pc:grpChg>
        <pc:grpChg chg="mod">
          <ac:chgData name="Giuseppe Tomassetti" userId="602e5fa9-ac8c-4882-a6c6-5d2537fdee56" providerId="ADAL" clId="{03138F9B-D50E-2641-834A-7C65524A5D18}" dt="2023-02-19T19:04:05.588" v="2580" actId="1076"/>
          <ac:grpSpMkLst>
            <pc:docMk/>
            <pc:sldMk cId="4033611838" sldId="264"/>
            <ac:grpSpMk id="105" creationId="{A6EA6D5F-ADCA-9402-F09D-530638CD8028}"/>
          </ac:grpSpMkLst>
        </pc:grpChg>
        <pc:grpChg chg="mod">
          <ac:chgData name="Giuseppe Tomassetti" userId="602e5fa9-ac8c-4882-a6c6-5d2537fdee56" providerId="ADAL" clId="{03138F9B-D50E-2641-834A-7C65524A5D18}" dt="2023-02-19T19:04:05.588" v="2580" actId="1076"/>
          <ac:grpSpMkLst>
            <pc:docMk/>
            <pc:sldMk cId="4033611838" sldId="264"/>
            <ac:grpSpMk id="110" creationId="{423B05C8-1D34-370C-8770-8109FE185430}"/>
          </ac:grpSpMkLst>
        </pc:grpChg>
        <pc:grpChg chg="mod">
          <ac:chgData name="Giuseppe Tomassetti" userId="602e5fa9-ac8c-4882-a6c6-5d2537fdee56" providerId="ADAL" clId="{03138F9B-D50E-2641-834A-7C65524A5D18}" dt="2023-02-19T19:04:05.588" v="2580" actId="1076"/>
          <ac:grpSpMkLst>
            <pc:docMk/>
            <pc:sldMk cId="4033611838" sldId="264"/>
            <ac:grpSpMk id="120" creationId="{80ACDF50-64C2-D69C-C24B-272504C503A2}"/>
          </ac:grpSpMkLst>
        </pc:grpChg>
        <pc:grpChg chg="mod">
          <ac:chgData name="Giuseppe Tomassetti" userId="602e5fa9-ac8c-4882-a6c6-5d2537fdee56" providerId="ADAL" clId="{03138F9B-D50E-2641-834A-7C65524A5D18}" dt="2023-02-19T19:04:05.588" v="2580" actId="1076"/>
          <ac:grpSpMkLst>
            <pc:docMk/>
            <pc:sldMk cId="4033611838" sldId="264"/>
            <ac:grpSpMk id="130" creationId="{15EB4647-EE6C-6118-BD0E-224DFC61CA21}"/>
          </ac:grpSpMkLst>
        </pc:grpChg>
        <pc:grpChg chg="mod">
          <ac:chgData name="Giuseppe Tomassetti" userId="602e5fa9-ac8c-4882-a6c6-5d2537fdee56" providerId="ADAL" clId="{03138F9B-D50E-2641-834A-7C65524A5D18}" dt="2023-02-19T19:04:05.588" v="2580" actId="1076"/>
          <ac:grpSpMkLst>
            <pc:docMk/>
            <pc:sldMk cId="4033611838" sldId="264"/>
            <ac:grpSpMk id="138" creationId="{19899E12-3E56-2D70-57F1-E1A5177F928D}"/>
          </ac:grpSpMkLst>
        </pc:grpChg>
        <pc:grpChg chg="del mod">
          <ac:chgData name="Giuseppe Tomassetti" userId="602e5fa9-ac8c-4882-a6c6-5d2537fdee56" providerId="ADAL" clId="{03138F9B-D50E-2641-834A-7C65524A5D18}" dt="2023-02-19T19:01:32.921" v="2562" actId="21"/>
          <ac:grpSpMkLst>
            <pc:docMk/>
            <pc:sldMk cId="4033611838" sldId="264"/>
            <ac:grpSpMk id="148" creationId="{A5C14268-6973-7CFF-6096-5D8B220257A5}"/>
          </ac:grpSpMkLst>
        </pc:grpChg>
        <pc:grpChg chg="del mod">
          <ac:chgData name="Giuseppe Tomassetti" userId="602e5fa9-ac8c-4882-a6c6-5d2537fdee56" providerId="ADAL" clId="{03138F9B-D50E-2641-834A-7C65524A5D18}" dt="2023-02-19T19:01:32.921" v="2562" actId="21"/>
          <ac:grpSpMkLst>
            <pc:docMk/>
            <pc:sldMk cId="4033611838" sldId="264"/>
            <ac:grpSpMk id="154" creationId="{48E7DCD9-EC3D-4569-ACE6-9516DECD91AB}"/>
          </ac:grpSpMkLst>
        </pc:grpChg>
        <pc:grpChg chg="add mod">
          <ac:chgData name="Giuseppe Tomassetti" userId="602e5fa9-ac8c-4882-a6c6-5d2537fdee56" providerId="ADAL" clId="{03138F9B-D50E-2641-834A-7C65524A5D18}" dt="2023-02-19T19:04:49.140" v="2590" actId="1076"/>
          <ac:grpSpMkLst>
            <pc:docMk/>
            <pc:sldMk cId="4033611838" sldId="264"/>
            <ac:grpSpMk id="156" creationId="{6F2C330D-4389-4CB5-B765-BBF466CCD9DE}"/>
          </ac:grpSpMkLst>
        </pc:grpChg>
        <pc:grpChg chg="add mod">
          <ac:chgData name="Giuseppe Tomassetti" userId="602e5fa9-ac8c-4882-a6c6-5d2537fdee56" providerId="ADAL" clId="{03138F9B-D50E-2641-834A-7C65524A5D18}" dt="2023-02-19T19:04:49.140" v="2590" actId="1076"/>
          <ac:grpSpMkLst>
            <pc:docMk/>
            <pc:sldMk cId="4033611838" sldId="264"/>
            <ac:grpSpMk id="159" creationId="{CFD89F7D-CCC1-1720-ACC8-04F92E411101}"/>
          </ac:grpSpMkLst>
        </pc:grpChg>
        <pc:grpChg chg="add mod">
          <ac:chgData name="Giuseppe Tomassetti" userId="602e5fa9-ac8c-4882-a6c6-5d2537fdee56" providerId="ADAL" clId="{03138F9B-D50E-2641-834A-7C65524A5D18}" dt="2023-02-19T19:04:49.140" v="2590" actId="1076"/>
          <ac:grpSpMkLst>
            <pc:docMk/>
            <pc:sldMk cId="4033611838" sldId="264"/>
            <ac:grpSpMk id="169" creationId="{DF26B737-53BC-CA4B-DC24-52A8948C4A42}"/>
          </ac:grpSpMkLst>
        </pc:grpChg>
        <pc:grpChg chg="add mod">
          <ac:chgData name="Giuseppe Tomassetti" userId="602e5fa9-ac8c-4882-a6c6-5d2537fdee56" providerId="ADAL" clId="{03138F9B-D50E-2641-834A-7C65524A5D18}" dt="2023-02-19T19:04:49.140" v="2590" actId="1076"/>
          <ac:grpSpMkLst>
            <pc:docMk/>
            <pc:sldMk cId="4033611838" sldId="264"/>
            <ac:grpSpMk id="191" creationId="{FCCFFCCD-848B-21FB-E8D9-38DEE7848D62}"/>
          </ac:grpSpMkLst>
        </pc:grpChg>
        <pc:grpChg chg="add mod">
          <ac:chgData name="Giuseppe Tomassetti" userId="602e5fa9-ac8c-4882-a6c6-5d2537fdee56" providerId="ADAL" clId="{03138F9B-D50E-2641-834A-7C65524A5D18}" dt="2023-02-19T19:04:49.140" v="2590" actId="1076"/>
          <ac:grpSpMkLst>
            <pc:docMk/>
            <pc:sldMk cId="4033611838" sldId="264"/>
            <ac:grpSpMk id="194" creationId="{6657660A-20E9-434A-B4ED-BA6D95E76F1E}"/>
          </ac:grpSpMkLst>
        </pc:grpChg>
        <pc:grpChg chg="add mod">
          <ac:chgData name="Giuseppe Tomassetti" userId="602e5fa9-ac8c-4882-a6c6-5d2537fdee56" providerId="ADAL" clId="{03138F9B-D50E-2641-834A-7C65524A5D18}" dt="2023-02-19T19:04:49.140" v="2590" actId="1076"/>
          <ac:grpSpMkLst>
            <pc:docMk/>
            <pc:sldMk cId="4033611838" sldId="264"/>
            <ac:grpSpMk id="202" creationId="{60562BBB-F5E1-D8CC-6E22-A03DDC1CE69F}"/>
          </ac:grpSpMkLst>
        </pc:grpChg>
        <pc:grpChg chg="add mod">
          <ac:chgData name="Giuseppe Tomassetti" userId="602e5fa9-ac8c-4882-a6c6-5d2537fdee56" providerId="ADAL" clId="{03138F9B-D50E-2641-834A-7C65524A5D18}" dt="2023-02-19T19:04:49.140" v="2590" actId="1076"/>
          <ac:grpSpMkLst>
            <pc:docMk/>
            <pc:sldMk cId="4033611838" sldId="264"/>
            <ac:grpSpMk id="210" creationId="{3AD47D24-3001-C875-0BC2-6FBB86032B29}"/>
          </ac:grpSpMkLst>
        </pc:grpChg>
        <pc:grpChg chg="add mod">
          <ac:chgData name="Giuseppe Tomassetti" userId="602e5fa9-ac8c-4882-a6c6-5d2537fdee56" providerId="ADAL" clId="{03138F9B-D50E-2641-834A-7C65524A5D18}" dt="2023-02-19T19:04:49.140" v="2590" actId="1076"/>
          <ac:grpSpMkLst>
            <pc:docMk/>
            <pc:sldMk cId="4033611838" sldId="264"/>
            <ac:grpSpMk id="215" creationId="{E882DAF7-D421-C677-B78F-63394D6EFFA4}"/>
          </ac:grpSpMkLst>
        </pc:grpChg>
        <pc:inkChg chg="add del">
          <ac:chgData name="Giuseppe Tomassetti" userId="602e5fa9-ac8c-4882-a6c6-5d2537fdee56" providerId="ADAL" clId="{03138F9B-D50E-2641-834A-7C65524A5D18}" dt="2023-02-19T19:01:32.921" v="2562" actId="21"/>
          <ac:inkMkLst>
            <pc:docMk/>
            <pc:sldMk cId="4033611838" sldId="264"/>
            <ac:inkMk id="2" creationId="{8F567B26-911C-ACAD-489C-CA74BE09F279}"/>
          </ac:inkMkLst>
        </pc:inkChg>
        <pc:inkChg chg="add del">
          <ac:chgData name="Giuseppe Tomassetti" userId="602e5fa9-ac8c-4882-a6c6-5d2537fdee56" providerId="ADAL" clId="{03138F9B-D50E-2641-834A-7C65524A5D18}" dt="2023-02-19T19:01:32.921" v="2562" actId="21"/>
          <ac:inkMkLst>
            <pc:docMk/>
            <pc:sldMk cId="4033611838" sldId="264"/>
            <ac:inkMk id="3" creationId="{FBFD9390-ABCE-30F3-1F1C-6DC7CDCBAC5E}"/>
          </ac:inkMkLst>
        </pc:inkChg>
        <pc:inkChg chg="add del">
          <ac:chgData name="Giuseppe Tomassetti" userId="602e5fa9-ac8c-4882-a6c6-5d2537fdee56" providerId="ADAL" clId="{03138F9B-D50E-2641-834A-7C65524A5D18}" dt="2023-02-19T19:01:32.921" v="2562" actId="21"/>
          <ac:inkMkLst>
            <pc:docMk/>
            <pc:sldMk cId="4033611838" sldId="264"/>
            <ac:inkMk id="6" creationId="{8CFFFED7-49D8-1314-7F4A-3D6D1AB2EED2}"/>
          </ac:inkMkLst>
        </pc:inkChg>
        <pc:inkChg chg="del">
          <ac:chgData name="Giuseppe Tomassetti" userId="602e5fa9-ac8c-4882-a6c6-5d2537fdee56" providerId="ADAL" clId="{03138F9B-D50E-2641-834A-7C65524A5D18}" dt="2023-02-19T19:01:32.921" v="2562" actId="21"/>
          <ac:inkMkLst>
            <pc:docMk/>
            <pc:sldMk cId="4033611838" sldId="264"/>
            <ac:inkMk id="29" creationId="{A642C05C-DE89-3523-F8B2-9776B0000465}"/>
          </ac:inkMkLst>
        </pc:inkChg>
        <pc:inkChg chg="del">
          <ac:chgData name="Giuseppe Tomassetti" userId="602e5fa9-ac8c-4882-a6c6-5d2537fdee56" providerId="ADAL" clId="{03138F9B-D50E-2641-834A-7C65524A5D18}" dt="2023-02-19T19:01:32.921" v="2562" actId="21"/>
          <ac:inkMkLst>
            <pc:docMk/>
            <pc:sldMk cId="4033611838" sldId="264"/>
            <ac:inkMk id="30" creationId="{D8F627A3-1922-D915-677D-D8A85A7F8D7D}"/>
          </ac:inkMkLst>
        </pc:inkChg>
        <pc:inkChg chg="del">
          <ac:chgData name="Giuseppe Tomassetti" userId="602e5fa9-ac8c-4882-a6c6-5d2537fdee56" providerId="ADAL" clId="{03138F9B-D50E-2641-834A-7C65524A5D18}" dt="2023-02-19T19:01:32.921" v="2562" actId="21"/>
          <ac:inkMkLst>
            <pc:docMk/>
            <pc:sldMk cId="4033611838" sldId="264"/>
            <ac:inkMk id="31" creationId="{71094C6A-9890-4FA4-E2BA-549AD0CCB0BB}"/>
          </ac:inkMkLst>
        </pc:inkChg>
        <pc:inkChg chg="del">
          <ac:chgData name="Giuseppe Tomassetti" userId="602e5fa9-ac8c-4882-a6c6-5d2537fdee56" providerId="ADAL" clId="{03138F9B-D50E-2641-834A-7C65524A5D18}" dt="2023-02-19T19:01:32.921" v="2562" actId="21"/>
          <ac:inkMkLst>
            <pc:docMk/>
            <pc:sldMk cId="4033611838" sldId="264"/>
            <ac:inkMk id="32" creationId="{DA207967-555B-1F55-722E-99847BEB90FB}"/>
          </ac:inkMkLst>
        </pc:inkChg>
        <pc:inkChg chg="del">
          <ac:chgData name="Giuseppe Tomassetti" userId="602e5fa9-ac8c-4882-a6c6-5d2537fdee56" providerId="ADAL" clId="{03138F9B-D50E-2641-834A-7C65524A5D18}" dt="2023-02-19T19:01:32.921" v="2562" actId="21"/>
          <ac:inkMkLst>
            <pc:docMk/>
            <pc:sldMk cId="4033611838" sldId="264"/>
            <ac:inkMk id="33" creationId="{C72AFB53-7C51-A210-7113-73560DBA83EF}"/>
          </ac:inkMkLst>
        </pc:inkChg>
        <pc:inkChg chg="del">
          <ac:chgData name="Giuseppe Tomassetti" userId="602e5fa9-ac8c-4882-a6c6-5d2537fdee56" providerId="ADAL" clId="{03138F9B-D50E-2641-834A-7C65524A5D18}" dt="2023-02-19T19:01:32.921" v="2562" actId="21"/>
          <ac:inkMkLst>
            <pc:docMk/>
            <pc:sldMk cId="4033611838" sldId="264"/>
            <ac:inkMk id="34" creationId="{5E57CA61-FB7D-B576-CC23-B8E1FD192C0C}"/>
          </ac:inkMkLst>
        </pc:inkChg>
        <pc:inkChg chg="del">
          <ac:chgData name="Giuseppe Tomassetti" userId="602e5fa9-ac8c-4882-a6c6-5d2537fdee56" providerId="ADAL" clId="{03138F9B-D50E-2641-834A-7C65524A5D18}" dt="2023-02-19T19:01:32.921" v="2562" actId="21"/>
          <ac:inkMkLst>
            <pc:docMk/>
            <pc:sldMk cId="4033611838" sldId="264"/>
            <ac:inkMk id="35" creationId="{2957FAB9-E596-18CE-3822-A42F34055225}"/>
          </ac:inkMkLst>
        </pc:inkChg>
        <pc:inkChg chg="del">
          <ac:chgData name="Giuseppe Tomassetti" userId="602e5fa9-ac8c-4882-a6c6-5d2537fdee56" providerId="ADAL" clId="{03138F9B-D50E-2641-834A-7C65524A5D18}" dt="2023-02-19T19:01:32.921" v="2562" actId="21"/>
          <ac:inkMkLst>
            <pc:docMk/>
            <pc:sldMk cId="4033611838" sldId="264"/>
            <ac:inkMk id="36" creationId="{B2E81305-9997-5149-EEF3-22EBCED56517}"/>
          </ac:inkMkLst>
        </pc:inkChg>
        <pc:inkChg chg="del">
          <ac:chgData name="Giuseppe Tomassetti" userId="602e5fa9-ac8c-4882-a6c6-5d2537fdee56" providerId="ADAL" clId="{03138F9B-D50E-2641-834A-7C65524A5D18}" dt="2023-02-19T19:01:32.921" v="2562" actId="21"/>
          <ac:inkMkLst>
            <pc:docMk/>
            <pc:sldMk cId="4033611838" sldId="264"/>
            <ac:inkMk id="37" creationId="{539CCAA1-6C17-2391-AA49-0DB692253501}"/>
          </ac:inkMkLst>
        </pc:inkChg>
        <pc:inkChg chg="del">
          <ac:chgData name="Giuseppe Tomassetti" userId="602e5fa9-ac8c-4882-a6c6-5d2537fdee56" providerId="ADAL" clId="{03138F9B-D50E-2641-834A-7C65524A5D18}" dt="2023-02-19T19:01:32.921" v="2562" actId="21"/>
          <ac:inkMkLst>
            <pc:docMk/>
            <pc:sldMk cId="4033611838" sldId="264"/>
            <ac:inkMk id="38" creationId="{AE4EE9CF-D7D9-84C1-C2CF-820D3738CE9B}"/>
          </ac:inkMkLst>
        </pc:inkChg>
        <pc:inkChg chg="del">
          <ac:chgData name="Giuseppe Tomassetti" userId="602e5fa9-ac8c-4882-a6c6-5d2537fdee56" providerId="ADAL" clId="{03138F9B-D50E-2641-834A-7C65524A5D18}" dt="2023-02-19T19:01:32.921" v="2562" actId="21"/>
          <ac:inkMkLst>
            <pc:docMk/>
            <pc:sldMk cId="4033611838" sldId="264"/>
            <ac:inkMk id="39" creationId="{88349042-E851-B487-CEFA-EBC7E535B0D6}"/>
          </ac:inkMkLst>
        </pc:inkChg>
        <pc:inkChg chg="del">
          <ac:chgData name="Giuseppe Tomassetti" userId="602e5fa9-ac8c-4882-a6c6-5d2537fdee56" providerId="ADAL" clId="{03138F9B-D50E-2641-834A-7C65524A5D18}" dt="2023-02-19T19:01:32.921" v="2562" actId="21"/>
          <ac:inkMkLst>
            <pc:docMk/>
            <pc:sldMk cId="4033611838" sldId="264"/>
            <ac:inkMk id="40" creationId="{2EE33754-CBED-A27C-6ABC-91D6477ABA2D}"/>
          </ac:inkMkLst>
        </pc:inkChg>
        <pc:inkChg chg="del">
          <ac:chgData name="Giuseppe Tomassetti" userId="602e5fa9-ac8c-4882-a6c6-5d2537fdee56" providerId="ADAL" clId="{03138F9B-D50E-2641-834A-7C65524A5D18}" dt="2023-02-19T19:01:32.921" v="2562" actId="21"/>
          <ac:inkMkLst>
            <pc:docMk/>
            <pc:sldMk cId="4033611838" sldId="264"/>
            <ac:inkMk id="41" creationId="{6ED4B886-E3D4-B426-6863-9ACC9DF99E8F}"/>
          </ac:inkMkLst>
        </pc:inkChg>
        <pc:inkChg chg="add mod">
          <ac:chgData name="Giuseppe Tomassetti" userId="602e5fa9-ac8c-4882-a6c6-5d2537fdee56" providerId="ADAL" clId="{03138F9B-D50E-2641-834A-7C65524A5D18}" dt="2023-02-19T18:59:39.261" v="2464"/>
          <ac:inkMkLst>
            <pc:docMk/>
            <pc:sldMk cId="4033611838" sldId="264"/>
            <ac:inkMk id="46" creationId="{5C57DEDA-D731-0C1F-75FD-DFDDBE2C0EA4}"/>
          </ac:inkMkLst>
        </pc:inkChg>
        <pc:inkChg chg="add mod">
          <ac:chgData name="Giuseppe Tomassetti" userId="602e5fa9-ac8c-4882-a6c6-5d2537fdee56" providerId="ADAL" clId="{03138F9B-D50E-2641-834A-7C65524A5D18}" dt="2023-02-19T18:59:39.261" v="2464"/>
          <ac:inkMkLst>
            <pc:docMk/>
            <pc:sldMk cId="4033611838" sldId="264"/>
            <ac:inkMk id="50" creationId="{3F40C5BF-A0FF-E2B6-370E-6B45C22D0CF8}"/>
          </ac:inkMkLst>
        </pc:inkChg>
        <pc:inkChg chg="del">
          <ac:chgData name="Giuseppe Tomassetti" userId="602e5fa9-ac8c-4882-a6c6-5d2537fdee56" providerId="ADAL" clId="{03138F9B-D50E-2641-834A-7C65524A5D18}" dt="2023-02-19T19:01:32.921" v="2562" actId="21"/>
          <ac:inkMkLst>
            <pc:docMk/>
            <pc:sldMk cId="4033611838" sldId="264"/>
            <ac:inkMk id="52" creationId="{7EF80211-FA86-48C6-E6A8-EA8F94F7B0D4}"/>
          </ac:inkMkLst>
        </pc:inkChg>
        <pc:inkChg chg="del">
          <ac:chgData name="Giuseppe Tomassetti" userId="602e5fa9-ac8c-4882-a6c6-5d2537fdee56" providerId="ADAL" clId="{03138F9B-D50E-2641-834A-7C65524A5D18}" dt="2023-02-19T19:01:32.921" v="2562" actId="21"/>
          <ac:inkMkLst>
            <pc:docMk/>
            <pc:sldMk cId="4033611838" sldId="264"/>
            <ac:inkMk id="53" creationId="{1B982926-353A-560A-2844-0D1BC389021B}"/>
          </ac:inkMkLst>
        </pc:inkChg>
        <pc:inkChg chg="add del">
          <ac:chgData name="Giuseppe Tomassetti" userId="602e5fa9-ac8c-4882-a6c6-5d2537fdee56" providerId="ADAL" clId="{03138F9B-D50E-2641-834A-7C65524A5D18}" dt="2023-02-19T19:01:32.921" v="2562" actId="21"/>
          <ac:inkMkLst>
            <pc:docMk/>
            <pc:sldMk cId="4033611838" sldId="264"/>
            <ac:inkMk id="149" creationId="{75ACCB2D-42BF-66EA-B9C3-10211D145159}"/>
          </ac:inkMkLst>
        </pc:inkChg>
        <pc:inkChg chg="add del">
          <ac:chgData name="Giuseppe Tomassetti" userId="602e5fa9-ac8c-4882-a6c6-5d2537fdee56" providerId="ADAL" clId="{03138F9B-D50E-2641-834A-7C65524A5D18}" dt="2023-02-19T19:01:32.921" v="2562" actId="21"/>
          <ac:inkMkLst>
            <pc:docMk/>
            <pc:sldMk cId="4033611838" sldId="264"/>
            <ac:inkMk id="150" creationId="{CC77F277-008A-8C0B-7B67-80898366B328}"/>
          </ac:inkMkLst>
        </pc:inkChg>
        <pc:inkChg chg="add mod">
          <ac:chgData name="Giuseppe Tomassetti" userId="602e5fa9-ac8c-4882-a6c6-5d2537fdee56" providerId="ADAL" clId="{03138F9B-D50E-2641-834A-7C65524A5D18}" dt="2023-02-19T19:00:19.622" v="2473"/>
          <ac:inkMkLst>
            <pc:docMk/>
            <pc:sldMk cId="4033611838" sldId="264"/>
            <ac:inkMk id="151" creationId="{A2F7D6A8-78CA-90E0-B563-1895F13E4BF0}"/>
          </ac:inkMkLst>
        </pc:inkChg>
        <pc:inkChg chg="add mod">
          <ac:chgData name="Giuseppe Tomassetti" userId="602e5fa9-ac8c-4882-a6c6-5d2537fdee56" providerId="ADAL" clId="{03138F9B-D50E-2641-834A-7C65524A5D18}" dt="2023-02-19T19:00:19.622" v="2473"/>
          <ac:inkMkLst>
            <pc:docMk/>
            <pc:sldMk cId="4033611838" sldId="264"/>
            <ac:inkMk id="152" creationId="{D7680643-3876-1CA4-8B89-DA0469CEDEC1}"/>
          </ac:inkMkLst>
        </pc:inkChg>
        <pc:inkChg chg="add mod">
          <ac:chgData name="Giuseppe Tomassetti" userId="602e5fa9-ac8c-4882-a6c6-5d2537fdee56" providerId="ADAL" clId="{03138F9B-D50E-2641-834A-7C65524A5D18}" dt="2023-02-19T19:00:19.622" v="2473"/>
          <ac:inkMkLst>
            <pc:docMk/>
            <pc:sldMk cId="4033611838" sldId="264"/>
            <ac:inkMk id="153" creationId="{042E1E66-4170-9E25-5973-D66487855633}"/>
          </ac:inkMkLst>
        </pc:inkChg>
        <pc:inkChg chg="mod">
          <ac:chgData name="Giuseppe Tomassetti" userId="602e5fa9-ac8c-4882-a6c6-5d2537fdee56" providerId="ADAL" clId="{03138F9B-D50E-2641-834A-7C65524A5D18}" dt="2023-02-19T19:01:39.819" v="2564"/>
          <ac:inkMkLst>
            <pc:docMk/>
            <pc:sldMk cId="4033611838" sldId="264"/>
            <ac:inkMk id="157" creationId="{8301F464-ECF8-829E-FD08-C6ED8C7E1957}"/>
          </ac:inkMkLst>
        </pc:inkChg>
        <pc:inkChg chg="mod">
          <ac:chgData name="Giuseppe Tomassetti" userId="602e5fa9-ac8c-4882-a6c6-5d2537fdee56" providerId="ADAL" clId="{03138F9B-D50E-2641-834A-7C65524A5D18}" dt="2023-02-19T19:01:39.819" v="2564"/>
          <ac:inkMkLst>
            <pc:docMk/>
            <pc:sldMk cId="4033611838" sldId="264"/>
            <ac:inkMk id="158" creationId="{AD8394E1-4691-91DE-46F8-3B343D35C13A}"/>
          </ac:inkMkLst>
        </pc:inkChg>
        <pc:inkChg chg="mod">
          <ac:chgData name="Giuseppe Tomassetti" userId="602e5fa9-ac8c-4882-a6c6-5d2537fdee56" providerId="ADAL" clId="{03138F9B-D50E-2641-834A-7C65524A5D18}" dt="2023-02-19T19:01:39.819" v="2564"/>
          <ac:inkMkLst>
            <pc:docMk/>
            <pc:sldMk cId="4033611838" sldId="264"/>
            <ac:inkMk id="160" creationId="{55FE1C24-93CB-FB38-9852-08E2B11E76B4}"/>
          </ac:inkMkLst>
        </pc:inkChg>
        <pc:inkChg chg="mod">
          <ac:chgData name="Giuseppe Tomassetti" userId="602e5fa9-ac8c-4882-a6c6-5d2537fdee56" providerId="ADAL" clId="{03138F9B-D50E-2641-834A-7C65524A5D18}" dt="2023-02-19T19:01:39.819" v="2564"/>
          <ac:inkMkLst>
            <pc:docMk/>
            <pc:sldMk cId="4033611838" sldId="264"/>
            <ac:inkMk id="161" creationId="{B17145AB-27EA-E0E6-F31F-D07A343FCF24}"/>
          </ac:inkMkLst>
        </pc:inkChg>
        <pc:inkChg chg="mod">
          <ac:chgData name="Giuseppe Tomassetti" userId="602e5fa9-ac8c-4882-a6c6-5d2537fdee56" providerId="ADAL" clId="{03138F9B-D50E-2641-834A-7C65524A5D18}" dt="2023-02-19T19:01:39.819" v="2564"/>
          <ac:inkMkLst>
            <pc:docMk/>
            <pc:sldMk cId="4033611838" sldId="264"/>
            <ac:inkMk id="162" creationId="{6D1BE937-202C-BE78-BAD7-E380D8BF7459}"/>
          </ac:inkMkLst>
        </pc:inkChg>
        <pc:inkChg chg="mod">
          <ac:chgData name="Giuseppe Tomassetti" userId="602e5fa9-ac8c-4882-a6c6-5d2537fdee56" providerId="ADAL" clId="{03138F9B-D50E-2641-834A-7C65524A5D18}" dt="2023-02-19T19:01:39.819" v="2564"/>
          <ac:inkMkLst>
            <pc:docMk/>
            <pc:sldMk cId="4033611838" sldId="264"/>
            <ac:inkMk id="163" creationId="{C35D0375-AB51-98A7-88D1-8A66F2D45B16}"/>
          </ac:inkMkLst>
        </pc:inkChg>
        <pc:inkChg chg="mod">
          <ac:chgData name="Giuseppe Tomassetti" userId="602e5fa9-ac8c-4882-a6c6-5d2537fdee56" providerId="ADAL" clId="{03138F9B-D50E-2641-834A-7C65524A5D18}" dt="2023-02-19T19:01:39.819" v="2564"/>
          <ac:inkMkLst>
            <pc:docMk/>
            <pc:sldMk cId="4033611838" sldId="264"/>
            <ac:inkMk id="164" creationId="{EE76EAA2-0C3B-A21E-39ED-69EBACDC56AD}"/>
          </ac:inkMkLst>
        </pc:inkChg>
        <pc:inkChg chg="mod">
          <ac:chgData name="Giuseppe Tomassetti" userId="602e5fa9-ac8c-4882-a6c6-5d2537fdee56" providerId="ADAL" clId="{03138F9B-D50E-2641-834A-7C65524A5D18}" dt="2023-02-19T19:01:39.819" v="2564"/>
          <ac:inkMkLst>
            <pc:docMk/>
            <pc:sldMk cId="4033611838" sldId="264"/>
            <ac:inkMk id="165" creationId="{2375DB38-1C37-6AAC-9759-24B5A65C378C}"/>
          </ac:inkMkLst>
        </pc:inkChg>
        <pc:inkChg chg="mod">
          <ac:chgData name="Giuseppe Tomassetti" userId="602e5fa9-ac8c-4882-a6c6-5d2537fdee56" providerId="ADAL" clId="{03138F9B-D50E-2641-834A-7C65524A5D18}" dt="2023-02-19T19:01:39.819" v="2564"/>
          <ac:inkMkLst>
            <pc:docMk/>
            <pc:sldMk cId="4033611838" sldId="264"/>
            <ac:inkMk id="166" creationId="{00E183EE-42EC-DF10-5981-A1040866B0A6}"/>
          </ac:inkMkLst>
        </pc:inkChg>
        <pc:inkChg chg="mod">
          <ac:chgData name="Giuseppe Tomassetti" userId="602e5fa9-ac8c-4882-a6c6-5d2537fdee56" providerId="ADAL" clId="{03138F9B-D50E-2641-834A-7C65524A5D18}" dt="2023-02-19T19:01:39.819" v="2564"/>
          <ac:inkMkLst>
            <pc:docMk/>
            <pc:sldMk cId="4033611838" sldId="264"/>
            <ac:inkMk id="167" creationId="{726D6FBD-C4ED-5478-F034-3F776CEFE9A1}"/>
          </ac:inkMkLst>
        </pc:inkChg>
        <pc:inkChg chg="mod">
          <ac:chgData name="Giuseppe Tomassetti" userId="602e5fa9-ac8c-4882-a6c6-5d2537fdee56" providerId="ADAL" clId="{03138F9B-D50E-2641-834A-7C65524A5D18}" dt="2023-02-19T19:01:39.819" v="2564"/>
          <ac:inkMkLst>
            <pc:docMk/>
            <pc:sldMk cId="4033611838" sldId="264"/>
            <ac:inkMk id="168" creationId="{BEEA3E0D-CB89-09FC-C665-309DFCC86774}"/>
          </ac:inkMkLst>
        </pc:inkChg>
        <pc:inkChg chg="mod">
          <ac:chgData name="Giuseppe Tomassetti" userId="602e5fa9-ac8c-4882-a6c6-5d2537fdee56" providerId="ADAL" clId="{03138F9B-D50E-2641-834A-7C65524A5D18}" dt="2023-02-19T19:01:39.819" v="2564"/>
          <ac:inkMkLst>
            <pc:docMk/>
            <pc:sldMk cId="4033611838" sldId="264"/>
            <ac:inkMk id="170" creationId="{E5AE391C-69CE-5B8B-5BB0-593702F0DB34}"/>
          </ac:inkMkLst>
        </pc:inkChg>
        <pc:inkChg chg="mod">
          <ac:chgData name="Giuseppe Tomassetti" userId="602e5fa9-ac8c-4882-a6c6-5d2537fdee56" providerId="ADAL" clId="{03138F9B-D50E-2641-834A-7C65524A5D18}" dt="2023-02-19T19:01:39.819" v="2564"/>
          <ac:inkMkLst>
            <pc:docMk/>
            <pc:sldMk cId="4033611838" sldId="264"/>
            <ac:inkMk id="171" creationId="{834EE408-B82C-C21F-EF04-484E013D2976}"/>
          </ac:inkMkLst>
        </pc:inkChg>
        <pc:inkChg chg="mod">
          <ac:chgData name="Giuseppe Tomassetti" userId="602e5fa9-ac8c-4882-a6c6-5d2537fdee56" providerId="ADAL" clId="{03138F9B-D50E-2641-834A-7C65524A5D18}" dt="2023-02-19T19:01:39.819" v="2564"/>
          <ac:inkMkLst>
            <pc:docMk/>
            <pc:sldMk cId="4033611838" sldId="264"/>
            <ac:inkMk id="172" creationId="{0533FBB2-0B1F-FDFD-59A2-A28BD85D0185}"/>
          </ac:inkMkLst>
        </pc:inkChg>
        <pc:inkChg chg="mod">
          <ac:chgData name="Giuseppe Tomassetti" userId="602e5fa9-ac8c-4882-a6c6-5d2537fdee56" providerId="ADAL" clId="{03138F9B-D50E-2641-834A-7C65524A5D18}" dt="2023-02-19T19:01:39.819" v="2564"/>
          <ac:inkMkLst>
            <pc:docMk/>
            <pc:sldMk cId="4033611838" sldId="264"/>
            <ac:inkMk id="173" creationId="{767C6006-0603-DF39-5A0F-301814C1E502}"/>
          </ac:inkMkLst>
        </pc:inkChg>
        <pc:inkChg chg="mod">
          <ac:chgData name="Giuseppe Tomassetti" userId="602e5fa9-ac8c-4882-a6c6-5d2537fdee56" providerId="ADAL" clId="{03138F9B-D50E-2641-834A-7C65524A5D18}" dt="2023-02-19T19:01:39.819" v="2564"/>
          <ac:inkMkLst>
            <pc:docMk/>
            <pc:sldMk cId="4033611838" sldId="264"/>
            <ac:inkMk id="174" creationId="{D00BFFE6-0547-57A9-68EC-EF3E854C020E}"/>
          </ac:inkMkLst>
        </pc:inkChg>
        <pc:inkChg chg="mod">
          <ac:chgData name="Giuseppe Tomassetti" userId="602e5fa9-ac8c-4882-a6c6-5d2537fdee56" providerId="ADAL" clId="{03138F9B-D50E-2641-834A-7C65524A5D18}" dt="2023-02-19T19:01:39.819" v="2564"/>
          <ac:inkMkLst>
            <pc:docMk/>
            <pc:sldMk cId="4033611838" sldId="264"/>
            <ac:inkMk id="175" creationId="{81D8E8AD-FCCC-5FEC-9378-4872E98B80E8}"/>
          </ac:inkMkLst>
        </pc:inkChg>
        <pc:inkChg chg="mod">
          <ac:chgData name="Giuseppe Tomassetti" userId="602e5fa9-ac8c-4882-a6c6-5d2537fdee56" providerId="ADAL" clId="{03138F9B-D50E-2641-834A-7C65524A5D18}" dt="2023-02-19T19:01:39.819" v="2564"/>
          <ac:inkMkLst>
            <pc:docMk/>
            <pc:sldMk cId="4033611838" sldId="264"/>
            <ac:inkMk id="176" creationId="{FF28A9B5-7B2F-682B-CF7E-4CDE8DE2B835}"/>
          </ac:inkMkLst>
        </pc:inkChg>
        <pc:inkChg chg="mod">
          <ac:chgData name="Giuseppe Tomassetti" userId="602e5fa9-ac8c-4882-a6c6-5d2537fdee56" providerId="ADAL" clId="{03138F9B-D50E-2641-834A-7C65524A5D18}" dt="2023-02-19T19:01:39.819" v="2564"/>
          <ac:inkMkLst>
            <pc:docMk/>
            <pc:sldMk cId="4033611838" sldId="264"/>
            <ac:inkMk id="177" creationId="{2898E2BA-F6CB-F2FC-4A7B-489A237E079F}"/>
          </ac:inkMkLst>
        </pc:inkChg>
        <pc:inkChg chg="add mod">
          <ac:chgData name="Giuseppe Tomassetti" userId="602e5fa9-ac8c-4882-a6c6-5d2537fdee56" providerId="ADAL" clId="{03138F9B-D50E-2641-834A-7C65524A5D18}" dt="2023-02-19T19:04:49.140" v="2590" actId="1076"/>
          <ac:inkMkLst>
            <pc:docMk/>
            <pc:sldMk cId="4033611838" sldId="264"/>
            <ac:inkMk id="178" creationId="{A81AC114-122A-1B16-CFAE-999369ED288C}"/>
          </ac:inkMkLst>
        </pc:inkChg>
        <pc:inkChg chg="add mod">
          <ac:chgData name="Giuseppe Tomassetti" userId="602e5fa9-ac8c-4882-a6c6-5d2537fdee56" providerId="ADAL" clId="{03138F9B-D50E-2641-834A-7C65524A5D18}" dt="2023-02-19T19:04:49.140" v="2590" actId="1076"/>
          <ac:inkMkLst>
            <pc:docMk/>
            <pc:sldMk cId="4033611838" sldId="264"/>
            <ac:inkMk id="179" creationId="{E2B813E5-3F10-A3D1-F1AD-63AAD80DD444}"/>
          </ac:inkMkLst>
        </pc:inkChg>
        <pc:inkChg chg="add mod">
          <ac:chgData name="Giuseppe Tomassetti" userId="602e5fa9-ac8c-4882-a6c6-5d2537fdee56" providerId="ADAL" clId="{03138F9B-D50E-2641-834A-7C65524A5D18}" dt="2023-02-19T19:04:49.140" v="2590" actId="1076"/>
          <ac:inkMkLst>
            <pc:docMk/>
            <pc:sldMk cId="4033611838" sldId="264"/>
            <ac:inkMk id="180" creationId="{9667A938-B2AC-BB08-121B-3DBE6249A375}"/>
          </ac:inkMkLst>
        </pc:inkChg>
        <pc:inkChg chg="add mod">
          <ac:chgData name="Giuseppe Tomassetti" userId="602e5fa9-ac8c-4882-a6c6-5d2537fdee56" providerId="ADAL" clId="{03138F9B-D50E-2641-834A-7C65524A5D18}" dt="2023-02-19T19:04:49.140" v="2590" actId="1076"/>
          <ac:inkMkLst>
            <pc:docMk/>
            <pc:sldMk cId="4033611838" sldId="264"/>
            <ac:inkMk id="181" creationId="{1C854E3D-03BC-6EFC-19FE-DE2EFD2BBFA6}"/>
          </ac:inkMkLst>
        </pc:inkChg>
        <pc:inkChg chg="add mod">
          <ac:chgData name="Giuseppe Tomassetti" userId="602e5fa9-ac8c-4882-a6c6-5d2537fdee56" providerId="ADAL" clId="{03138F9B-D50E-2641-834A-7C65524A5D18}" dt="2023-02-19T19:04:49.140" v="2590" actId="1076"/>
          <ac:inkMkLst>
            <pc:docMk/>
            <pc:sldMk cId="4033611838" sldId="264"/>
            <ac:inkMk id="182" creationId="{558591F0-0AE6-257B-ED3C-713E8BF97888}"/>
          </ac:inkMkLst>
        </pc:inkChg>
        <pc:inkChg chg="add mod">
          <ac:chgData name="Giuseppe Tomassetti" userId="602e5fa9-ac8c-4882-a6c6-5d2537fdee56" providerId="ADAL" clId="{03138F9B-D50E-2641-834A-7C65524A5D18}" dt="2023-02-19T19:04:49.140" v="2590" actId="1076"/>
          <ac:inkMkLst>
            <pc:docMk/>
            <pc:sldMk cId="4033611838" sldId="264"/>
            <ac:inkMk id="183" creationId="{DD7846B2-0BBF-41B3-66B5-BD897F93907A}"/>
          </ac:inkMkLst>
        </pc:inkChg>
        <pc:inkChg chg="add mod">
          <ac:chgData name="Giuseppe Tomassetti" userId="602e5fa9-ac8c-4882-a6c6-5d2537fdee56" providerId="ADAL" clId="{03138F9B-D50E-2641-834A-7C65524A5D18}" dt="2023-02-19T19:04:49.140" v="2590" actId="1076"/>
          <ac:inkMkLst>
            <pc:docMk/>
            <pc:sldMk cId="4033611838" sldId="264"/>
            <ac:inkMk id="184" creationId="{D3666D70-DAD4-BCE6-F301-41F8E747EDFA}"/>
          </ac:inkMkLst>
        </pc:inkChg>
        <pc:inkChg chg="add mod">
          <ac:chgData name="Giuseppe Tomassetti" userId="602e5fa9-ac8c-4882-a6c6-5d2537fdee56" providerId="ADAL" clId="{03138F9B-D50E-2641-834A-7C65524A5D18}" dt="2023-02-19T19:04:49.140" v="2590" actId="1076"/>
          <ac:inkMkLst>
            <pc:docMk/>
            <pc:sldMk cId="4033611838" sldId="264"/>
            <ac:inkMk id="185" creationId="{CBF7A9F1-9696-55FB-0A5F-6EAF759F36CC}"/>
          </ac:inkMkLst>
        </pc:inkChg>
        <pc:inkChg chg="add mod">
          <ac:chgData name="Giuseppe Tomassetti" userId="602e5fa9-ac8c-4882-a6c6-5d2537fdee56" providerId="ADAL" clId="{03138F9B-D50E-2641-834A-7C65524A5D18}" dt="2023-02-19T19:04:49.140" v="2590" actId="1076"/>
          <ac:inkMkLst>
            <pc:docMk/>
            <pc:sldMk cId="4033611838" sldId="264"/>
            <ac:inkMk id="186" creationId="{C844B34E-2BE3-A0AF-60A3-8E226D801BE3}"/>
          </ac:inkMkLst>
        </pc:inkChg>
        <pc:inkChg chg="add mod">
          <ac:chgData name="Giuseppe Tomassetti" userId="602e5fa9-ac8c-4882-a6c6-5d2537fdee56" providerId="ADAL" clId="{03138F9B-D50E-2641-834A-7C65524A5D18}" dt="2023-02-19T19:04:49.140" v="2590" actId="1076"/>
          <ac:inkMkLst>
            <pc:docMk/>
            <pc:sldMk cId="4033611838" sldId="264"/>
            <ac:inkMk id="187" creationId="{6790C076-7397-82BD-078E-935325B4A153}"/>
          </ac:inkMkLst>
        </pc:inkChg>
        <pc:inkChg chg="add mod">
          <ac:chgData name="Giuseppe Tomassetti" userId="602e5fa9-ac8c-4882-a6c6-5d2537fdee56" providerId="ADAL" clId="{03138F9B-D50E-2641-834A-7C65524A5D18}" dt="2023-02-19T19:04:49.140" v="2590" actId="1076"/>
          <ac:inkMkLst>
            <pc:docMk/>
            <pc:sldMk cId="4033611838" sldId="264"/>
            <ac:inkMk id="188" creationId="{F8BC0681-E950-83C7-76EB-2ED3402EF871}"/>
          </ac:inkMkLst>
        </pc:inkChg>
        <pc:inkChg chg="add mod">
          <ac:chgData name="Giuseppe Tomassetti" userId="602e5fa9-ac8c-4882-a6c6-5d2537fdee56" providerId="ADAL" clId="{03138F9B-D50E-2641-834A-7C65524A5D18}" dt="2023-02-19T19:04:49.140" v="2590" actId="1076"/>
          <ac:inkMkLst>
            <pc:docMk/>
            <pc:sldMk cId="4033611838" sldId="264"/>
            <ac:inkMk id="189" creationId="{C5F3F072-DD7D-A9F8-8CDF-B5A31174B3C0}"/>
          </ac:inkMkLst>
        </pc:inkChg>
        <pc:inkChg chg="add mod">
          <ac:chgData name="Giuseppe Tomassetti" userId="602e5fa9-ac8c-4882-a6c6-5d2537fdee56" providerId="ADAL" clId="{03138F9B-D50E-2641-834A-7C65524A5D18}" dt="2023-02-19T19:04:49.140" v="2590" actId="1076"/>
          <ac:inkMkLst>
            <pc:docMk/>
            <pc:sldMk cId="4033611838" sldId="264"/>
            <ac:inkMk id="190" creationId="{E4360084-3DFB-F642-923E-814AD55B8AE8}"/>
          </ac:inkMkLst>
        </pc:inkChg>
        <pc:inkChg chg="mod">
          <ac:chgData name="Giuseppe Tomassetti" userId="602e5fa9-ac8c-4882-a6c6-5d2537fdee56" providerId="ADAL" clId="{03138F9B-D50E-2641-834A-7C65524A5D18}" dt="2023-02-19T19:01:39.819" v="2564"/>
          <ac:inkMkLst>
            <pc:docMk/>
            <pc:sldMk cId="4033611838" sldId="264"/>
            <ac:inkMk id="192" creationId="{E47E003B-DE91-B8A2-8B1C-5F2EB4062AFB}"/>
          </ac:inkMkLst>
        </pc:inkChg>
        <pc:inkChg chg="mod">
          <ac:chgData name="Giuseppe Tomassetti" userId="602e5fa9-ac8c-4882-a6c6-5d2537fdee56" providerId="ADAL" clId="{03138F9B-D50E-2641-834A-7C65524A5D18}" dt="2023-02-19T19:01:39.819" v="2564"/>
          <ac:inkMkLst>
            <pc:docMk/>
            <pc:sldMk cId="4033611838" sldId="264"/>
            <ac:inkMk id="193" creationId="{91427081-33BA-0E91-67B1-4DEDCF3EE4F7}"/>
          </ac:inkMkLst>
        </pc:inkChg>
        <pc:inkChg chg="mod">
          <ac:chgData name="Giuseppe Tomassetti" userId="602e5fa9-ac8c-4882-a6c6-5d2537fdee56" providerId="ADAL" clId="{03138F9B-D50E-2641-834A-7C65524A5D18}" dt="2023-02-19T19:01:39.819" v="2564"/>
          <ac:inkMkLst>
            <pc:docMk/>
            <pc:sldMk cId="4033611838" sldId="264"/>
            <ac:inkMk id="195" creationId="{01FCA2C8-7FC7-1EC4-8400-0403F8C890E0}"/>
          </ac:inkMkLst>
        </pc:inkChg>
        <pc:inkChg chg="mod">
          <ac:chgData name="Giuseppe Tomassetti" userId="602e5fa9-ac8c-4882-a6c6-5d2537fdee56" providerId="ADAL" clId="{03138F9B-D50E-2641-834A-7C65524A5D18}" dt="2023-02-19T19:01:39.819" v="2564"/>
          <ac:inkMkLst>
            <pc:docMk/>
            <pc:sldMk cId="4033611838" sldId="264"/>
            <ac:inkMk id="196" creationId="{EBAAD9BA-80C1-C5C4-9F31-E5F810B4567A}"/>
          </ac:inkMkLst>
        </pc:inkChg>
        <pc:inkChg chg="mod">
          <ac:chgData name="Giuseppe Tomassetti" userId="602e5fa9-ac8c-4882-a6c6-5d2537fdee56" providerId="ADAL" clId="{03138F9B-D50E-2641-834A-7C65524A5D18}" dt="2023-02-19T19:01:39.819" v="2564"/>
          <ac:inkMkLst>
            <pc:docMk/>
            <pc:sldMk cId="4033611838" sldId="264"/>
            <ac:inkMk id="197" creationId="{82970ED9-D10E-1431-ED8C-62419F86044C}"/>
          </ac:inkMkLst>
        </pc:inkChg>
        <pc:inkChg chg="mod">
          <ac:chgData name="Giuseppe Tomassetti" userId="602e5fa9-ac8c-4882-a6c6-5d2537fdee56" providerId="ADAL" clId="{03138F9B-D50E-2641-834A-7C65524A5D18}" dt="2023-02-19T19:01:39.819" v="2564"/>
          <ac:inkMkLst>
            <pc:docMk/>
            <pc:sldMk cId="4033611838" sldId="264"/>
            <ac:inkMk id="198" creationId="{6568A55D-D89F-6812-DEE9-E830BC1292AE}"/>
          </ac:inkMkLst>
        </pc:inkChg>
        <pc:inkChg chg="mod">
          <ac:chgData name="Giuseppe Tomassetti" userId="602e5fa9-ac8c-4882-a6c6-5d2537fdee56" providerId="ADAL" clId="{03138F9B-D50E-2641-834A-7C65524A5D18}" dt="2023-02-19T19:01:39.819" v="2564"/>
          <ac:inkMkLst>
            <pc:docMk/>
            <pc:sldMk cId="4033611838" sldId="264"/>
            <ac:inkMk id="199" creationId="{003562FE-A414-83B2-CA97-E3FB8A3BDD12}"/>
          </ac:inkMkLst>
        </pc:inkChg>
        <pc:inkChg chg="add mod">
          <ac:chgData name="Giuseppe Tomassetti" userId="602e5fa9-ac8c-4882-a6c6-5d2537fdee56" providerId="ADAL" clId="{03138F9B-D50E-2641-834A-7C65524A5D18}" dt="2023-02-19T19:04:49.140" v="2590" actId="1076"/>
          <ac:inkMkLst>
            <pc:docMk/>
            <pc:sldMk cId="4033611838" sldId="264"/>
            <ac:inkMk id="200" creationId="{1B39F8B4-701B-4265-6B4C-32798A3F566E}"/>
          </ac:inkMkLst>
        </pc:inkChg>
        <pc:inkChg chg="add mod">
          <ac:chgData name="Giuseppe Tomassetti" userId="602e5fa9-ac8c-4882-a6c6-5d2537fdee56" providerId="ADAL" clId="{03138F9B-D50E-2641-834A-7C65524A5D18}" dt="2023-02-19T19:04:49.140" v="2590" actId="1076"/>
          <ac:inkMkLst>
            <pc:docMk/>
            <pc:sldMk cId="4033611838" sldId="264"/>
            <ac:inkMk id="201" creationId="{4FED658F-137B-61DC-79F8-93A6E535F62D}"/>
          </ac:inkMkLst>
        </pc:inkChg>
        <pc:inkChg chg="mod">
          <ac:chgData name="Giuseppe Tomassetti" userId="602e5fa9-ac8c-4882-a6c6-5d2537fdee56" providerId="ADAL" clId="{03138F9B-D50E-2641-834A-7C65524A5D18}" dt="2023-02-19T19:01:39.819" v="2564"/>
          <ac:inkMkLst>
            <pc:docMk/>
            <pc:sldMk cId="4033611838" sldId="264"/>
            <ac:inkMk id="203" creationId="{5E1675BD-8C4F-309C-C8EB-50F1A985D8CC}"/>
          </ac:inkMkLst>
        </pc:inkChg>
        <pc:inkChg chg="mod">
          <ac:chgData name="Giuseppe Tomassetti" userId="602e5fa9-ac8c-4882-a6c6-5d2537fdee56" providerId="ADAL" clId="{03138F9B-D50E-2641-834A-7C65524A5D18}" dt="2023-02-19T19:01:39.819" v="2564"/>
          <ac:inkMkLst>
            <pc:docMk/>
            <pc:sldMk cId="4033611838" sldId="264"/>
            <ac:inkMk id="204" creationId="{2A1E33C1-795F-903F-E92E-70E5929A8DED}"/>
          </ac:inkMkLst>
        </pc:inkChg>
        <pc:inkChg chg="mod">
          <ac:chgData name="Giuseppe Tomassetti" userId="602e5fa9-ac8c-4882-a6c6-5d2537fdee56" providerId="ADAL" clId="{03138F9B-D50E-2641-834A-7C65524A5D18}" dt="2023-02-19T19:01:39.819" v="2564"/>
          <ac:inkMkLst>
            <pc:docMk/>
            <pc:sldMk cId="4033611838" sldId="264"/>
            <ac:inkMk id="205" creationId="{656340F8-A3F9-E69B-DE52-3B6219D1F699}"/>
          </ac:inkMkLst>
        </pc:inkChg>
        <pc:inkChg chg="mod">
          <ac:chgData name="Giuseppe Tomassetti" userId="602e5fa9-ac8c-4882-a6c6-5d2537fdee56" providerId="ADAL" clId="{03138F9B-D50E-2641-834A-7C65524A5D18}" dt="2023-02-19T19:01:39.819" v="2564"/>
          <ac:inkMkLst>
            <pc:docMk/>
            <pc:sldMk cId="4033611838" sldId="264"/>
            <ac:inkMk id="206" creationId="{075708C0-0841-FFD7-9837-B61D876C325C}"/>
          </ac:inkMkLst>
        </pc:inkChg>
        <pc:inkChg chg="add mod">
          <ac:chgData name="Giuseppe Tomassetti" userId="602e5fa9-ac8c-4882-a6c6-5d2537fdee56" providerId="ADAL" clId="{03138F9B-D50E-2641-834A-7C65524A5D18}" dt="2023-02-19T19:04:49.140" v="2590" actId="1076"/>
          <ac:inkMkLst>
            <pc:docMk/>
            <pc:sldMk cId="4033611838" sldId="264"/>
            <ac:inkMk id="207" creationId="{098D4BB9-D1EF-CCAE-54A5-D5B0E9B54D9A}"/>
          </ac:inkMkLst>
        </pc:inkChg>
        <pc:inkChg chg="add mod">
          <ac:chgData name="Giuseppe Tomassetti" userId="602e5fa9-ac8c-4882-a6c6-5d2537fdee56" providerId="ADAL" clId="{03138F9B-D50E-2641-834A-7C65524A5D18}" dt="2023-02-19T19:04:49.140" v="2590" actId="1076"/>
          <ac:inkMkLst>
            <pc:docMk/>
            <pc:sldMk cId="4033611838" sldId="264"/>
            <ac:inkMk id="208" creationId="{4ED398EA-2646-8181-B623-C48A1458F9DA}"/>
          </ac:inkMkLst>
        </pc:inkChg>
        <pc:inkChg chg="add mod">
          <ac:chgData name="Giuseppe Tomassetti" userId="602e5fa9-ac8c-4882-a6c6-5d2537fdee56" providerId="ADAL" clId="{03138F9B-D50E-2641-834A-7C65524A5D18}" dt="2023-02-19T19:04:49.140" v="2590" actId="1076"/>
          <ac:inkMkLst>
            <pc:docMk/>
            <pc:sldMk cId="4033611838" sldId="264"/>
            <ac:inkMk id="209" creationId="{D12AC272-5001-5D6C-7450-F83B72B53EDE}"/>
          </ac:inkMkLst>
        </pc:inkChg>
        <pc:inkChg chg="mod">
          <ac:chgData name="Giuseppe Tomassetti" userId="602e5fa9-ac8c-4882-a6c6-5d2537fdee56" providerId="ADAL" clId="{03138F9B-D50E-2641-834A-7C65524A5D18}" dt="2023-02-19T19:01:39.819" v="2564"/>
          <ac:inkMkLst>
            <pc:docMk/>
            <pc:sldMk cId="4033611838" sldId="264"/>
            <ac:inkMk id="211" creationId="{37D309A9-83F0-EDED-8B6E-7A9F7635906F}"/>
          </ac:inkMkLst>
        </pc:inkChg>
        <pc:inkChg chg="mod">
          <ac:chgData name="Giuseppe Tomassetti" userId="602e5fa9-ac8c-4882-a6c6-5d2537fdee56" providerId="ADAL" clId="{03138F9B-D50E-2641-834A-7C65524A5D18}" dt="2023-02-19T19:01:39.819" v="2564"/>
          <ac:inkMkLst>
            <pc:docMk/>
            <pc:sldMk cId="4033611838" sldId="264"/>
            <ac:inkMk id="212" creationId="{073B259B-DDA0-01F0-C0E9-A5B6D1DF2A7C}"/>
          </ac:inkMkLst>
        </pc:inkChg>
        <pc:inkChg chg="add mod">
          <ac:chgData name="Giuseppe Tomassetti" userId="602e5fa9-ac8c-4882-a6c6-5d2537fdee56" providerId="ADAL" clId="{03138F9B-D50E-2641-834A-7C65524A5D18}" dt="2023-02-19T19:04:49.140" v="2590" actId="1076"/>
          <ac:inkMkLst>
            <pc:docMk/>
            <pc:sldMk cId="4033611838" sldId="264"/>
            <ac:inkMk id="213" creationId="{D420852B-ACA7-5727-B0C0-35F8578A0EC4}"/>
          </ac:inkMkLst>
        </pc:inkChg>
        <pc:inkChg chg="add mod">
          <ac:chgData name="Giuseppe Tomassetti" userId="602e5fa9-ac8c-4882-a6c6-5d2537fdee56" providerId="ADAL" clId="{03138F9B-D50E-2641-834A-7C65524A5D18}" dt="2023-02-19T19:04:49.140" v="2590" actId="1076"/>
          <ac:inkMkLst>
            <pc:docMk/>
            <pc:sldMk cId="4033611838" sldId="264"/>
            <ac:inkMk id="214" creationId="{AE3652F2-E74D-DED1-B12B-0A806798523F}"/>
          </ac:inkMkLst>
        </pc:inkChg>
        <pc:inkChg chg="mod">
          <ac:chgData name="Giuseppe Tomassetti" userId="602e5fa9-ac8c-4882-a6c6-5d2537fdee56" providerId="ADAL" clId="{03138F9B-D50E-2641-834A-7C65524A5D18}" dt="2023-02-19T19:01:39.819" v="2564"/>
          <ac:inkMkLst>
            <pc:docMk/>
            <pc:sldMk cId="4033611838" sldId="264"/>
            <ac:inkMk id="216" creationId="{348A8A9B-D3D2-7652-08FE-10C1FF4109ED}"/>
          </ac:inkMkLst>
        </pc:inkChg>
        <pc:inkChg chg="mod">
          <ac:chgData name="Giuseppe Tomassetti" userId="602e5fa9-ac8c-4882-a6c6-5d2537fdee56" providerId="ADAL" clId="{03138F9B-D50E-2641-834A-7C65524A5D18}" dt="2023-02-19T19:01:39.819" v="2564"/>
          <ac:inkMkLst>
            <pc:docMk/>
            <pc:sldMk cId="4033611838" sldId="264"/>
            <ac:inkMk id="217" creationId="{32DC417B-6836-2DDB-04BF-7620FAA5FA78}"/>
          </ac:inkMkLst>
        </pc:inkChg>
        <pc:inkChg chg="mod">
          <ac:chgData name="Giuseppe Tomassetti" userId="602e5fa9-ac8c-4882-a6c6-5d2537fdee56" providerId="ADAL" clId="{03138F9B-D50E-2641-834A-7C65524A5D18}" dt="2023-02-19T19:01:39.819" v="2564"/>
          <ac:inkMkLst>
            <pc:docMk/>
            <pc:sldMk cId="4033611838" sldId="264"/>
            <ac:inkMk id="218" creationId="{3892BCB7-5997-46F8-9967-7B9AA04F7007}"/>
          </ac:inkMkLst>
        </pc:inkChg>
      </pc:sldChg>
      <pc:sldChg chg="addSp delSp modSp add del mod">
        <pc:chgData name="Giuseppe Tomassetti" userId="602e5fa9-ac8c-4882-a6c6-5d2537fdee56" providerId="ADAL" clId="{03138F9B-D50E-2641-834A-7C65524A5D18}" dt="2023-02-19T20:50:06.989" v="4416" actId="2696"/>
        <pc:sldMkLst>
          <pc:docMk/>
          <pc:sldMk cId="1539028798" sldId="265"/>
        </pc:sldMkLst>
        <pc:spChg chg="add mod">
          <ac:chgData name="Giuseppe Tomassetti" userId="602e5fa9-ac8c-4882-a6c6-5d2537fdee56" providerId="ADAL" clId="{03138F9B-D50E-2641-834A-7C65524A5D18}" dt="2023-02-19T19:05:42.017" v="2651" actId="1076"/>
          <ac:spMkLst>
            <pc:docMk/>
            <pc:sldMk cId="1539028798" sldId="265"/>
            <ac:spMk id="2" creationId="{BDE9AF0F-C075-FB78-FBA4-64B64039055F}"/>
          </ac:spMkLst>
        </pc:spChg>
        <pc:spChg chg="add del mod">
          <ac:chgData name="Giuseppe Tomassetti" userId="602e5fa9-ac8c-4882-a6c6-5d2537fdee56" providerId="ADAL" clId="{03138F9B-D50E-2641-834A-7C65524A5D18}" dt="2023-02-19T19:06:24.137" v="2656" actId="478"/>
          <ac:spMkLst>
            <pc:docMk/>
            <pc:sldMk cId="1539028798" sldId="265"/>
            <ac:spMk id="3" creationId="{7806BE7A-835F-C0C6-4C2D-D1DE49391CBC}"/>
          </ac:spMkLst>
        </pc:spChg>
        <pc:spChg chg="add del">
          <ac:chgData name="Giuseppe Tomassetti" userId="602e5fa9-ac8c-4882-a6c6-5d2537fdee56" providerId="ADAL" clId="{03138F9B-D50E-2641-834A-7C65524A5D18}" dt="2023-02-19T19:06:22.092" v="2655" actId="478"/>
          <ac:spMkLst>
            <pc:docMk/>
            <pc:sldMk cId="1539028798" sldId="265"/>
            <ac:spMk id="4" creationId="{2BC6E0C8-F30A-06B8-FF75-8D5BD630F9D6}"/>
          </ac:spMkLst>
        </pc:spChg>
        <pc:spChg chg="add mod">
          <ac:chgData name="Giuseppe Tomassetti" userId="602e5fa9-ac8c-4882-a6c6-5d2537fdee56" providerId="ADAL" clId="{03138F9B-D50E-2641-834A-7C65524A5D18}" dt="2023-02-19T19:50:53.350" v="2672" actId="1076"/>
          <ac:spMkLst>
            <pc:docMk/>
            <pc:sldMk cId="1539028798" sldId="265"/>
            <ac:spMk id="12" creationId="{58E2E0D3-AF7C-4752-8866-145BEB09826E}"/>
          </ac:spMkLst>
        </pc:spChg>
        <pc:inkChg chg="add del">
          <ac:chgData name="Giuseppe Tomassetti" userId="602e5fa9-ac8c-4882-a6c6-5d2537fdee56" providerId="ADAL" clId="{03138F9B-D50E-2641-834A-7C65524A5D18}" dt="2023-02-19T19:06:47.267" v="2658" actId="34122"/>
          <ac:inkMkLst>
            <pc:docMk/>
            <pc:sldMk cId="1539028798" sldId="265"/>
            <ac:inkMk id="5" creationId="{8C81FF72-B9C4-9C4B-1DE6-05CCCF73BE79}"/>
          </ac:inkMkLst>
        </pc:inkChg>
      </pc:sldChg>
      <pc:sldChg chg="addSp delSp modSp add del mod">
        <pc:chgData name="Giuseppe Tomassetti" userId="602e5fa9-ac8c-4882-a6c6-5d2537fdee56" providerId="ADAL" clId="{03138F9B-D50E-2641-834A-7C65524A5D18}" dt="2023-02-19T20:50:06.988" v="4415" actId="2696"/>
        <pc:sldMkLst>
          <pc:docMk/>
          <pc:sldMk cId="3233832420" sldId="266"/>
        </pc:sldMkLst>
        <pc:spChg chg="mod">
          <ac:chgData name="Giuseppe Tomassetti" userId="602e5fa9-ac8c-4882-a6c6-5d2537fdee56" providerId="ADAL" clId="{03138F9B-D50E-2641-834A-7C65524A5D18}" dt="2023-02-19T19:54:26.116" v="2882" actId="20577"/>
          <ac:spMkLst>
            <pc:docMk/>
            <pc:sldMk cId="3233832420" sldId="266"/>
            <ac:spMk id="2" creationId="{BDE9AF0F-C075-FB78-FBA4-64B64039055F}"/>
          </ac:spMkLst>
        </pc:spChg>
        <pc:spChg chg="mod">
          <ac:chgData name="Giuseppe Tomassetti" userId="602e5fa9-ac8c-4882-a6c6-5d2537fdee56" providerId="ADAL" clId="{03138F9B-D50E-2641-834A-7C65524A5D18}" dt="2023-02-19T20:45:02.195" v="4164" actId="1076"/>
          <ac:spMkLst>
            <pc:docMk/>
            <pc:sldMk cId="3233832420" sldId="266"/>
            <ac:spMk id="51" creationId="{CE5014C1-B244-1BA6-74B7-8D96511999AD}"/>
          </ac:spMkLst>
        </pc:spChg>
        <pc:grpChg chg="mod">
          <ac:chgData name="Giuseppe Tomassetti" userId="602e5fa9-ac8c-4882-a6c6-5d2537fdee56" providerId="ADAL" clId="{03138F9B-D50E-2641-834A-7C65524A5D18}" dt="2023-02-19T19:56:38.626" v="2887"/>
          <ac:grpSpMkLst>
            <pc:docMk/>
            <pc:sldMk cId="3233832420" sldId="266"/>
            <ac:grpSpMk id="19" creationId="{05743422-5C9A-DC65-3518-257ACB174042}"/>
          </ac:grpSpMkLst>
        </pc:grpChg>
        <pc:grpChg chg="mod">
          <ac:chgData name="Giuseppe Tomassetti" userId="602e5fa9-ac8c-4882-a6c6-5d2537fdee56" providerId="ADAL" clId="{03138F9B-D50E-2641-834A-7C65524A5D18}" dt="2023-02-19T19:56:43.810" v="2892"/>
          <ac:grpSpMkLst>
            <pc:docMk/>
            <pc:sldMk cId="3233832420" sldId="266"/>
            <ac:grpSpMk id="24" creationId="{6070E113-20B0-DF59-2909-FA45116716BD}"/>
          </ac:grpSpMkLst>
        </pc:grpChg>
        <pc:grpChg chg="del mod">
          <ac:chgData name="Giuseppe Tomassetti" userId="602e5fa9-ac8c-4882-a6c6-5d2537fdee56" providerId="ADAL" clId="{03138F9B-D50E-2641-834A-7C65524A5D18}" dt="2023-02-19T19:56:49.564" v="2896"/>
          <ac:grpSpMkLst>
            <pc:docMk/>
            <pc:sldMk cId="3233832420" sldId="266"/>
            <ac:grpSpMk id="25" creationId="{B35CA37D-ED6F-84C0-CB3A-0A404DC3B5A9}"/>
          </ac:grpSpMkLst>
        </pc:grpChg>
        <pc:grpChg chg="del mod">
          <ac:chgData name="Giuseppe Tomassetti" userId="602e5fa9-ac8c-4882-a6c6-5d2537fdee56" providerId="ADAL" clId="{03138F9B-D50E-2641-834A-7C65524A5D18}" dt="2023-02-19T19:56:53.914" v="2903"/>
          <ac:grpSpMkLst>
            <pc:docMk/>
            <pc:sldMk cId="3233832420" sldId="266"/>
            <ac:grpSpMk id="29" creationId="{C385C8A9-ADF4-9C7E-B2BE-91C418F3C6C3}"/>
          </ac:grpSpMkLst>
        </pc:grpChg>
        <pc:grpChg chg="del mod">
          <ac:chgData name="Giuseppe Tomassetti" userId="602e5fa9-ac8c-4882-a6c6-5d2537fdee56" providerId="ADAL" clId="{03138F9B-D50E-2641-834A-7C65524A5D18}" dt="2023-02-19T19:57:29.994" v="2944"/>
          <ac:grpSpMkLst>
            <pc:docMk/>
            <pc:sldMk cId="3233832420" sldId="266"/>
            <ac:grpSpMk id="36" creationId="{44303434-1B2C-3CBC-663A-2085997C5F8D}"/>
          </ac:grpSpMkLst>
        </pc:grpChg>
        <pc:grpChg chg="mod">
          <ac:chgData name="Giuseppe Tomassetti" userId="602e5fa9-ac8c-4882-a6c6-5d2537fdee56" providerId="ADAL" clId="{03138F9B-D50E-2641-834A-7C65524A5D18}" dt="2023-02-19T19:56:59.845" v="2908"/>
          <ac:grpSpMkLst>
            <pc:docMk/>
            <pc:sldMk cId="3233832420" sldId="266"/>
            <ac:grpSpMk id="41" creationId="{18F0E775-81C1-B90A-3C66-2C2BF73C9F12}"/>
          </ac:grpSpMkLst>
        </pc:grpChg>
        <pc:grpChg chg="mod">
          <ac:chgData name="Giuseppe Tomassetti" userId="602e5fa9-ac8c-4882-a6c6-5d2537fdee56" providerId="ADAL" clId="{03138F9B-D50E-2641-834A-7C65524A5D18}" dt="2023-02-19T19:56:59.845" v="2908"/>
          <ac:grpSpMkLst>
            <pc:docMk/>
            <pc:sldMk cId="3233832420" sldId="266"/>
            <ac:grpSpMk id="42" creationId="{0CD871D2-2CAE-D9E4-05F0-35401453C986}"/>
          </ac:grpSpMkLst>
        </pc:grpChg>
        <pc:grpChg chg="del mod">
          <ac:chgData name="Giuseppe Tomassetti" userId="602e5fa9-ac8c-4882-a6c6-5d2537fdee56" providerId="ADAL" clId="{03138F9B-D50E-2641-834A-7C65524A5D18}" dt="2023-02-19T19:57:06.388" v="2916"/>
          <ac:grpSpMkLst>
            <pc:docMk/>
            <pc:sldMk cId="3233832420" sldId="266"/>
            <ac:grpSpMk id="47" creationId="{1F512381-BD41-03CD-FEB6-E9EED7477626}"/>
          </ac:grpSpMkLst>
        </pc:grpChg>
        <pc:grpChg chg="mod">
          <ac:chgData name="Giuseppe Tomassetti" userId="602e5fa9-ac8c-4882-a6c6-5d2537fdee56" providerId="ADAL" clId="{03138F9B-D50E-2641-834A-7C65524A5D18}" dt="2023-02-19T19:57:17.213" v="2926"/>
          <ac:grpSpMkLst>
            <pc:docMk/>
            <pc:sldMk cId="3233832420" sldId="266"/>
            <ac:grpSpMk id="57" creationId="{9984E429-64AA-D264-23F9-9734C5428E0E}"/>
          </ac:grpSpMkLst>
        </pc:grpChg>
        <pc:grpChg chg="mod">
          <ac:chgData name="Giuseppe Tomassetti" userId="602e5fa9-ac8c-4882-a6c6-5d2537fdee56" providerId="ADAL" clId="{03138F9B-D50E-2641-834A-7C65524A5D18}" dt="2023-02-19T19:57:29.994" v="2944"/>
          <ac:grpSpMkLst>
            <pc:docMk/>
            <pc:sldMk cId="3233832420" sldId="266"/>
            <ac:grpSpMk id="153" creationId="{8D5A4DC4-B9C0-D5E3-97A1-4ACB5C503ECC}"/>
          </ac:grpSpMkLst>
        </pc:grpChg>
        <pc:inkChg chg="add del">
          <ac:chgData name="Giuseppe Tomassetti" userId="602e5fa9-ac8c-4882-a6c6-5d2537fdee56" providerId="ADAL" clId="{03138F9B-D50E-2641-834A-7C65524A5D18}" dt="2023-02-19T19:52:19.196" v="2753"/>
          <ac:inkMkLst>
            <pc:docMk/>
            <pc:sldMk cId="3233832420" sldId="266"/>
            <ac:inkMk id="3" creationId="{7EB4D247-30C0-AB75-A5B8-804784A40F82}"/>
          </ac:inkMkLst>
        </pc:inkChg>
        <pc:inkChg chg="add del">
          <ac:chgData name="Giuseppe Tomassetti" userId="602e5fa9-ac8c-4882-a6c6-5d2537fdee56" providerId="ADAL" clId="{03138F9B-D50E-2641-834A-7C65524A5D18}" dt="2023-02-19T19:52:12.937" v="2752" actId="9405"/>
          <ac:inkMkLst>
            <pc:docMk/>
            <pc:sldMk cId="3233832420" sldId="266"/>
            <ac:inkMk id="4" creationId="{B65C6342-7FDC-3657-B65A-69744F87A114}"/>
          </ac:inkMkLst>
        </pc:inkChg>
        <pc:inkChg chg="add mod">
          <ac:chgData name="Giuseppe Tomassetti" userId="602e5fa9-ac8c-4882-a6c6-5d2537fdee56" providerId="ADAL" clId="{03138F9B-D50E-2641-834A-7C65524A5D18}" dt="2023-02-19T19:56:38.626" v="2887"/>
          <ac:inkMkLst>
            <pc:docMk/>
            <pc:sldMk cId="3233832420" sldId="266"/>
            <ac:inkMk id="15" creationId="{98C5F4D3-C397-9DA4-6103-6BAB4442FD35}"/>
          </ac:inkMkLst>
        </pc:inkChg>
        <pc:inkChg chg="add mod">
          <ac:chgData name="Giuseppe Tomassetti" userId="602e5fa9-ac8c-4882-a6c6-5d2537fdee56" providerId="ADAL" clId="{03138F9B-D50E-2641-834A-7C65524A5D18}" dt="2023-02-19T19:56:38.626" v="2887"/>
          <ac:inkMkLst>
            <pc:docMk/>
            <pc:sldMk cId="3233832420" sldId="266"/>
            <ac:inkMk id="16" creationId="{8609BCD5-FCF0-64FF-D595-3796C58B33FC}"/>
          </ac:inkMkLst>
        </pc:inkChg>
        <pc:inkChg chg="add mod">
          <ac:chgData name="Giuseppe Tomassetti" userId="602e5fa9-ac8c-4882-a6c6-5d2537fdee56" providerId="ADAL" clId="{03138F9B-D50E-2641-834A-7C65524A5D18}" dt="2023-02-19T19:56:38.626" v="2887"/>
          <ac:inkMkLst>
            <pc:docMk/>
            <pc:sldMk cId="3233832420" sldId="266"/>
            <ac:inkMk id="17" creationId="{48DB8D57-AFBB-623E-A4A1-F04ED3CC7556}"/>
          </ac:inkMkLst>
        </pc:inkChg>
        <pc:inkChg chg="add mod">
          <ac:chgData name="Giuseppe Tomassetti" userId="602e5fa9-ac8c-4882-a6c6-5d2537fdee56" providerId="ADAL" clId="{03138F9B-D50E-2641-834A-7C65524A5D18}" dt="2023-02-19T19:56:38.626" v="2887"/>
          <ac:inkMkLst>
            <pc:docMk/>
            <pc:sldMk cId="3233832420" sldId="266"/>
            <ac:inkMk id="18" creationId="{3713CBDA-8A79-2B21-F330-4B9A06D62627}"/>
          </ac:inkMkLst>
        </pc:inkChg>
        <pc:inkChg chg="add mod">
          <ac:chgData name="Giuseppe Tomassetti" userId="602e5fa9-ac8c-4882-a6c6-5d2537fdee56" providerId="ADAL" clId="{03138F9B-D50E-2641-834A-7C65524A5D18}" dt="2023-02-19T19:57:29.994" v="2944"/>
          <ac:inkMkLst>
            <pc:docMk/>
            <pc:sldMk cId="3233832420" sldId="266"/>
            <ac:inkMk id="20" creationId="{3782E616-979E-5104-5C88-8118178A242D}"/>
          </ac:inkMkLst>
        </pc:inkChg>
        <pc:inkChg chg="add mod">
          <ac:chgData name="Giuseppe Tomassetti" userId="602e5fa9-ac8c-4882-a6c6-5d2537fdee56" providerId="ADAL" clId="{03138F9B-D50E-2641-834A-7C65524A5D18}" dt="2023-02-19T19:57:29.994" v="2944"/>
          <ac:inkMkLst>
            <pc:docMk/>
            <pc:sldMk cId="3233832420" sldId="266"/>
            <ac:inkMk id="21" creationId="{F03C062F-007C-FEC2-4FB5-C9C09C264CB0}"/>
          </ac:inkMkLst>
        </pc:inkChg>
        <pc:inkChg chg="add mod">
          <ac:chgData name="Giuseppe Tomassetti" userId="602e5fa9-ac8c-4882-a6c6-5d2537fdee56" providerId="ADAL" clId="{03138F9B-D50E-2641-834A-7C65524A5D18}" dt="2023-02-19T19:56:43.810" v="2892"/>
          <ac:inkMkLst>
            <pc:docMk/>
            <pc:sldMk cId="3233832420" sldId="266"/>
            <ac:inkMk id="22" creationId="{6BC3AFE6-BBED-59E6-2B6B-D453DC38DD81}"/>
          </ac:inkMkLst>
        </pc:inkChg>
        <pc:inkChg chg="add mod">
          <ac:chgData name="Giuseppe Tomassetti" userId="602e5fa9-ac8c-4882-a6c6-5d2537fdee56" providerId="ADAL" clId="{03138F9B-D50E-2641-834A-7C65524A5D18}" dt="2023-02-19T19:56:43.810" v="2892"/>
          <ac:inkMkLst>
            <pc:docMk/>
            <pc:sldMk cId="3233832420" sldId="266"/>
            <ac:inkMk id="23" creationId="{959F2A80-6799-C38C-E805-C331CA8D0DC5}"/>
          </ac:inkMkLst>
        </pc:inkChg>
        <pc:inkChg chg="add del mod">
          <ac:chgData name="Giuseppe Tomassetti" userId="602e5fa9-ac8c-4882-a6c6-5d2537fdee56" providerId="ADAL" clId="{03138F9B-D50E-2641-834A-7C65524A5D18}" dt="2023-02-19T19:57:19.882" v="2930"/>
          <ac:inkMkLst>
            <pc:docMk/>
            <pc:sldMk cId="3233832420" sldId="266"/>
            <ac:inkMk id="26" creationId="{EC80E75A-5EFF-602A-22AC-4863DEA62ABC}"/>
          </ac:inkMkLst>
        </pc:inkChg>
        <pc:inkChg chg="add del mod">
          <ac:chgData name="Giuseppe Tomassetti" userId="602e5fa9-ac8c-4882-a6c6-5d2537fdee56" providerId="ADAL" clId="{03138F9B-D50E-2641-834A-7C65524A5D18}" dt="2023-02-19T19:57:19.884" v="2934"/>
          <ac:inkMkLst>
            <pc:docMk/>
            <pc:sldMk cId="3233832420" sldId="266"/>
            <ac:inkMk id="27" creationId="{3FCBEEC7-23CA-932E-63C9-E10A803F48D3}"/>
          </ac:inkMkLst>
        </pc:inkChg>
        <pc:inkChg chg="add del mod">
          <ac:chgData name="Giuseppe Tomassetti" userId="602e5fa9-ac8c-4882-a6c6-5d2537fdee56" providerId="ADAL" clId="{03138F9B-D50E-2641-834A-7C65524A5D18}" dt="2023-02-19T19:57:19.879" v="2927"/>
          <ac:inkMkLst>
            <pc:docMk/>
            <pc:sldMk cId="3233832420" sldId="266"/>
            <ac:inkMk id="28" creationId="{E9AEBE9F-5538-7CBB-99D8-93EAB15C1D4F}"/>
          </ac:inkMkLst>
        </pc:inkChg>
        <pc:inkChg chg="add del mod">
          <ac:chgData name="Giuseppe Tomassetti" userId="602e5fa9-ac8c-4882-a6c6-5d2537fdee56" providerId="ADAL" clId="{03138F9B-D50E-2641-834A-7C65524A5D18}" dt="2023-02-19T19:57:19.884" v="2935"/>
          <ac:inkMkLst>
            <pc:docMk/>
            <pc:sldMk cId="3233832420" sldId="266"/>
            <ac:inkMk id="30" creationId="{32DBB260-5A5F-ABA8-903F-795E4982D3D6}"/>
          </ac:inkMkLst>
        </pc:inkChg>
        <pc:inkChg chg="add del mod">
          <ac:chgData name="Giuseppe Tomassetti" userId="602e5fa9-ac8c-4882-a6c6-5d2537fdee56" providerId="ADAL" clId="{03138F9B-D50E-2641-834A-7C65524A5D18}" dt="2023-02-19T19:57:19.882" v="2932"/>
          <ac:inkMkLst>
            <pc:docMk/>
            <pc:sldMk cId="3233832420" sldId="266"/>
            <ac:inkMk id="31" creationId="{2A7EEC34-F89C-824C-E542-56EC5522C041}"/>
          </ac:inkMkLst>
        </pc:inkChg>
        <pc:inkChg chg="add del mod">
          <ac:chgData name="Giuseppe Tomassetti" userId="602e5fa9-ac8c-4882-a6c6-5d2537fdee56" providerId="ADAL" clId="{03138F9B-D50E-2641-834A-7C65524A5D18}" dt="2023-02-19T19:57:19.881" v="2929"/>
          <ac:inkMkLst>
            <pc:docMk/>
            <pc:sldMk cId="3233832420" sldId="266"/>
            <ac:inkMk id="32" creationId="{B0D7DEF8-C255-C553-146C-436667FC9880}"/>
          </ac:inkMkLst>
        </pc:inkChg>
        <pc:inkChg chg="add del mod">
          <ac:chgData name="Giuseppe Tomassetti" userId="602e5fa9-ac8c-4882-a6c6-5d2537fdee56" providerId="ADAL" clId="{03138F9B-D50E-2641-834A-7C65524A5D18}" dt="2023-02-19T19:57:19.883" v="2933"/>
          <ac:inkMkLst>
            <pc:docMk/>
            <pc:sldMk cId="3233832420" sldId="266"/>
            <ac:inkMk id="33" creationId="{45998688-5575-A1EA-57EB-DF2F672F72D1}"/>
          </ac:inkMkLst>
        </pc:inkChg>
        <pc:inkChg chg="add del mod">
          <ac:chgData name="Giuseppe Tomassetti" userId="602e5fa9-ac8c-4882-a6c6-5d2537fdee56" providerId="ADAL" clId="{03138F9B-D50E-2641-834A-7C65524A5D18}" dt="2023-02-19T19:57:19.880" v="2928"/>
          <ac:inkMkLst>
            <pc:docMk/>
            <pc:sldMk cId="3233832420" sldId="266"/>
            <ac:inkMk id="34" creationId="{B0F80418-1444-2555-2580-E1B8364B630D}"/>
          </ac:inkMkLst>
        </pc:inkChg>
        <pc:inkChg chg="add del mod">
          <ac:chgData name="Giuseppe Tomassetti" userId="602e5fa9-ac8c-4882-a6c6-5d2537fdee56" providerId="ADAL" clId="{03138F9B-D50E-2641-834A-7C65524A5D18}" dt="2023-02-19T19:57:19.882" v="2931"/>
          <ac:inkMkLst>
            <pc:docMk/>
            <pc:sldMk cId="3233832420" sldId="266"/>
            <ac:inkMk id="35" creationId="{4147B459-651B-3CC0-4715-1306FB521E24}"/>
          </ac:inkMkLst>
        </pc:inkChg>
        <pc:inkChg chg="add mod">
          <ac:chgData name="Giuseppe Tomassetti" userId="602e5fa9-ac8c-4882-a6c6-5d2537fdee56" providerId="ADAL" clId="{03138F9B-D50E-2641-834A-7C65524A5D18}" dt="2023-02-19T19:56:59.845" v="2908"/>
          <ac:inkMkLst>
            <pc:docMk/>
            <pc:sldMk cId="3233832420" sldId="266"/>
            <ac:inkMk id="37" creationId="{43E795F8-2EF6-9D0C-AAFA-C078A34D423B}"/>
          </ac:inkMkLst>
        </pc:inkChg>
        <pc:inkChg chg="add mod">
          <ac:chgData name="Giuseppe Tomassetti" userId="602e5fa9-ac8c-4882-a6c6-5d2537fdee56" providerId="ADAL" clId="{03138F9B-D50E-2641-834A-7C65524A5D18}" dt="2023-02-19T19:56:59.845" v="2908"/>
          <ac:inkMkLst>
            <pc:docMk/>
            <pc:sldMk cId="3233832420" sldId="266"/>
            <ac:inkMk id="38" creationId="{9214E406-0F44-3DCD-C46C-C62D45E00A1B}"/>
          </ac:inkMkLst>
        </pc:inkChg>
        <pc:inkChg chg="add mod">
          <ac:chgData name="Giuseppe Tomassetti" userId="602e5fa9-ac8c-4882-a6c6-5d2537fdee56" providerId="ADAL" clId="{03138F9B-D50E-2641-834A-7C65524A5D18}" dt="2023-02-19T19:56:59.845" v="2908"/>
          <ac:inkMkLst>
            <pc:docMk/>
            <pc:sldMk cId="3233832420" sldId="266"/>
            <ac:inkMk id="39" creationId="{50F130A5-0621-3858-FF14-1EF6821EFD97}"/>
          </ac:inkMkLst>
        </pc:inkChg>
        <pc:inkChg chg="add mod">
          <ac:chgData name="Giuseppe Tomassetti" userId="602e5fa9-ac8c-4882-a6c6-5d2537fdee56" providerId="ADAL" clId="{03138F9B-D50E-2641-834A-7C65524A5D18}" dt="2023-02-19T19:56:59.845" v="2908"/>
          <ac:inkMkLst>
            <pc:docMk/>
            <pc:sldMk cId="3233832420" sldId="266"/>
            <ac:inkMk id="40" creationId="{A799FAFD-EE42-FF8E-C267-3C03C1E54EC3}"/>
          </ac:inkMkLst>
        </pc:inkChg>
        <pc:inkChg chg="add del mod">
          <ac:chgData name="Giuseppe Tomassetti" userId="602e5fa9-ac8c-4882-a6c6-5d2537fdee56" providerId="ADAL" clId="{03138F9B-D50E-2641-834A-7C65524A5D18}" dt="2023-02-19T19:57:06.388" v="2915"/>
          <ac:inkMkLst>
            <pc:docMk/>
            <pc:sldMk cId="3233832420" sldId="266"/>
            <ac:inkMk id="43" creationId="{DDAF1A5F-3504-A29B-9DD2-57530962E59E}"/>
          </ac:inkMkLst>
        </pc:inkChg>
        <pc:inkChg chg="add del mod">
          <ac:chgData name="Giuseppe Tomassetti" userId="602e5fa9-ac8c-4882-a6c6-5d2537fdee56" providerId="ADAL" clId="{03138F9B-D50E-2641-834A-7C65524A5D18}" dt="2023-02-19T19:57:06.389" v="2917"/>
          <ac:inkMkLst>
            <pc:docMk/>
            <pc:sldMk cId="3233832420" sldId="266"/>
            <ac:inkMk id="44" creationId="{62269E49-3F65-41FE-9FB9-09D427A0F68D}"/>
          </ac:inkMkLst>
        </pc:inkChg>
        <pc:inkChg chg="add del mod">
          <ac:chgData name="Giuseppe Tomassetti" userId="602e5fa9-ac8c-4882-a6c6-5d2537fdee56" providerId="ADAL" clId="{03138F9B-D50E-2641-834A-7C65524A5D18}" dt="2023-02-19T19:57:06.388" v="2916"/>
          <ac:inkMkLst>
            <pc:docMk/>
            <pc:sldMk cId="3233832420" sldId="266"/>
            <ac:inkMk id="45" creationId="{5B1EC169-FC0B-B08E-B99A-7574A43F90E3}"/>
          </ac:inkMkLst>
        </pc:inkChg>
        <pc:inkChg chg="add del mod">
          <ac:chgData name="Giuseppe Tomassetti" userId="602e5fa9-ac8c-4882-a6c6-5d2537fdee56" providerId="ADAL" clId="{03138F9B-D50E-2641-834A-7C65524A5D18}" dt="2023-02-19T19:57:06.387" v="2914"/>
          <ac:inkMkLst>
            <pc:docMk/>
            <pc:sldMk cId="3233832420" sldId="266"/>
            <ac:inkMk id="46" creationId="{35C7DFEC-706E-753A-C284-D9C06583BB40}"/>
          </ac:inkMkLst>
        </pc:inkChg>
        <pc:inkChg chg="add mod">
          <ac:chgData name="Giuseppe Tomassetti" userId="602e5fa9-ac8c-4882-a6c6-5d2537fdee56" providerId="ADAL" clId="{03138F9B-D50E-2641-834A-7C65524A5D18}" dt="2023-02-19T19:57:17.213" v="2926"/>
          <ac:inkMkLst>
            <pc:docMk/>
            <pc:sldMk cId="3233832420" sldId="266"/>
            <ac:inkMk id="48" creationId="{17E07FA3-F39F-7FDB-A820-376888EAE209}"/>
          </ac:inkMkLst>
        </pc:inkChg>
        <pc:inkChg chg="add mod">
          <ac:chgData name="Giuseppe Tomassetti" userId="602e5fa9-ac8c-4882-a6c6-5d2537fdee56" providerId="ADAL" clId="{03138F9B-D50E-2641-834A-7C65524A5D18}" dt="2023-02-19T19:57:17.213" v="2926"/>
          <ac:inkMkLst>
            <pc:docMk/>
            <pc:sldMk cId="3233832420" sldId="266"/>
            <ac:inkMk id="49" creationId="{AC3170EE-DF07-3C5C-BEF0-F8998F7BC455}"/>
          </ac:inkMkLst>
        </pc:inkChg>
        <pc:inkChg chg="add mod">
          <ac:chgData name="Giuseppe Tomassetti" userId="602e5fa9-ac8c-4882-a6c6-5d2537fdee56" providerId="ADAL" clId="{03138F9B-D50E-2641-834A-7C65524A5D18}" dt="2023-02-19T19:57:17.213" v="2926"/>
          <ac:inkMkLst>
            <pc:docMk/>
            <pc:sldMk cId="3233832420" sldId="266"/>
            <ac:inkMk id="50" creationId="{4328DB8F-7823-E418-98D0-490E5F3899AE}"/>
          </ac:inkMkLst>
        </pc:inkChg>
        <pc:inkChg chg="add mod">
          <ac:chgData name="Giuseppe Tomassetti" userId="602e5fa9-ac8c-4882-a6c6-5d2537fdee56" providerId="ADAL" clId="{03138F9B-D50E-2641-834A-7C65524A5D18}" dt="2023-02-19T19:57:17.213" v="2926"/>
          <ac:inkMkLst>
            <pc:docMk/>
            <pc:sldMk cId="3233832420" sldId="266"/>
            <ac:inkMk id="52" creationId="{1753D9E2-778E-728A-83DA-B89384314834}"/>
          </ac:inkMkLst>
        </pc:inkChg>
        <pc:inkChg chg="add mod">
          <ac:chgData name="Giuseppe Tomassetti" userId="602e5fa9-ac8c-4882-a6c6-5d2537fdee56" providerId="ADAL" clId="{03138F9B-D50E-2641-834A-7C65524A5D18}" dt="2023-02-19T19:57:17.213" v="2926"/>
          <ac:inkMkLst>
            <pc:docMk/>
            <pc:sldMk cId="3233832420" sldId="266"/>
            <ac:inkMk id="53" creationId="{3C885306-B66A-8712-EDD5-3F3FB3C8C991}"/>
          </ac:inkMkLst>
        </pc:inkChg>
        <pc:inkChg chg="add mod">
          <ac:chgData name="Giuseppe Tomassetti" userId="602e5fa9-ac8c-4882-a6c6-5d2537fdee56" providerId="ADAL" clId="{03138F9B-D50E-2641-834A-7C65524A5D18}" dt="2023-02-19T19:57:17.213" v="2926"/>
          <ac:inkMkLst>
            <pc:docMk/>
            <pc:sldMk cId="3233832420" sldId="266"/>
            <ac:inkMk id="54" creationId="{278DDAD6-9EE6-BB78-1029-CDDAFF0810E1}"/>
          </ac:inkMkLst>
        </pc:inkChg>
        <pc:inkChg chg="add mod">
          <ac:chgData name="Giuseppe Tomassetti" userId="602e5fa9-ac8c-4882-a6c6-5d2537fdee56" providerId="ADAL" clId="{03138F9B-D50E-2641-834A-7C65524A5D18}" dt="2023-02-19T19:57:17.213" v="2926"/>
          <ac:inkMkLst>
            <pc:docMk/>
            <pc:sldMk cId="3233832420" sldId="266"/>
            <ac:inkMk id="55" creationId="{D5FB8D8D-F46D-BF1A-47AB-1EEA3C664D0B}"/>
          </ac:inkMkLst>
        </pc:inkChg>
        <pc:inkChg chg="add mod">
          <ac:chgData name="Giuseppe Tomassetti" userId="602e5fa9-ac8c-4882-a6c6-5d2537fdee56" providerId="ADAL" clId="{03138F9B-D50E-2641-834A-7C65524A5D18}" dt="2023-02-19T19:57:17.213" v="2926"/>
          <ac:inkMkLst>
            <pc:docMk/>
            <pc:sldMk cId="3233832420" sldId="266"/>
            <ac:inkMk id="56" creationId="{D74707C7-6487-2DCF-9877-50B6BD3E6AC1}"/>
          </ac:inkMkLst>
        </pc:inkChg>
        <pc:inkChg chg="add mod">
          <ac:chgData name="Giuseppe Tomassetti" userId="602e5fa9-ac8c-4882-a6c6-5d2537fdee56" providerId="ADAL" clId="{03138F9B-D50E-2641-834A-7C65524A5D18}" dt="2023-02-19T19:57:29.994" v="2944"/>
          <ac:inkMkLst>
            <pc:docMk/>
            <pc:sldMk cId="3233832420" sldId="266"/>
            <ac:inkMk id="58" creationId="{A234B7E8-A473-2715-3BD2-5C11DB93E177}"/>
          </ac:inkMkLst>
        </pc:inkChg>
        <pc:inkChg chg="add mod">
          <ac:chgData name="Giuseppe Tomassetti" userId="602e5fa9-ac8c-4882-a6c6-5d2537fdee56" providerId="ADAL" clId="{03138F9B-D50E-2641-834A-7C65524A5D18}" dt="2023-02-19T19:57:29.994" v="2944"/>
          <ac:inkMkLst>
            <pc:docMk/>
            <pc:sldMk cId="3233832420" sldId="266"/>
            <ac:inkMk id="103" creationId="{C947D28F-2577-AC94-B246-37644FAEE5A7}"/>
          </ac:inkMkLst>
        </pc:inkChg>
        <pc:inkChg chg="add mod">
          <ac:chgData name="Giuseppe Tomassetti" userId="602e5fa9-ac8c-4882-a6c6-5d2537fdee56" providerId="ADAL" clId="{03138F9B-D50E-2641-834A-7C65524A5D18}" dt="2023-02-19T19:57:29.994" v="2944"/>
          <ac:inkMkLst>
            <pc:docMk/>
            <pc:sldMk cId="3233832420" sldId="266"/>
            <ac:inkMk id="104" creationId="{B5E58F1A-18AB-36FF-9674-4A03F742A30D}"/>
          </ac:inkMkLst>
        </pc:inkChg>
        <pc:inkChg chg="add mod">
          <ac:chgData name="Giuseppe Tomassetti" userId="602e5fa9-ac8c-4882-a6c6-5d2537fdee56" providerId="ADAL" clId="{03138F9B-D50E-2641-834A-7C65524A5D18}" dt="2023-02-19T19:57:29.994" v="2944"/>
          <ac:inkMkLst>
            <pc:docMk/>
            <pc:sldMk cId="3233832420" sldId="266"/>
            <ac:inkMk id="148" creationId="{55B62AFB-EBFC-D9E9-62F7-9E57E77D7D90}"/>
          </ac:inkMkLst>
        </pc:inkChg>
        <pc:inkChg chg="add mod">
          <ac:chgData name="Giuseppe Tomassetti" userId="602e5fa9-ac8c-4882-a6c6-5d2537fdee56" providerId="ADAL" clId="{03138F9B-D50E-2641-834A-7C65524A5D18}" dt="2023-02-19T19:57:29.994" v="2944"/>
          <ac:inkMkLst>
            <pc:docMk/>
            <pc:sldMk cId="3233832420" sldId="266"/>
            <ac:inkMk id="149" creationId="{E108DE30-450A-01DB-8549-7B6D2B19F3EF}"/>
          </ac:inkMkLst>
        </pc:inkChg>
        <pc:inkChg chg="add mod">
          <ac:chgData name="Giuseppe Tomassetti" userId="602e5fa9-ac8c-4882-a6c6-5d2537fdee56" providerId="ADAL" clId="{03138F9B-D50E-2641-834A-7C65524A5D18}" dt="2023-02-19T19:57:29.994" v="2944"/>
          <ac:inkMkLst>
            <pc:docMk/>
            <pc:sldMk cId="3233832420" sldId="266"/>
            <ac:inkMk id="150" creationId="{DF8510D8-2D09-2EBA-3B5A-9416C18F5639}"/>
          </ac:inkMkLst>
        </pc:inkChg>
        <pc:inkChg chg="add mod">
          <ac:chgData name="Giuseppe Tomassetti" userId="602e5fa9-ac8c-4882-a6c6-5d2537fdee56" providerId="ADAL" clId="{03138F9B-D50E-2641-834A-7C65524A5D18}" dt="2023-02-19T19:57:29.994" v="2944"/>
          <ac:inkMkLst>
            <pc:docMk/>
            <pc:sldMk cId="3233832420" sldId="266"/>
            <ac:inkMk id="151" creationId="{A82968AD-ACFF-F9B7-E39C-F1A64600AA34}"/>
          </ac:inkMkLst>
        </pc:inkChg>
        <pc:inkChg chg="add mod">
          <ac:chgData name="Giuseppe Tomassetti" userId="602e5fa9-ac8c-4882-a6c6-5d2537fdee56" providerId="ADAL" clId="{03138F9B-D50E-2641-834A-7C65524A5D18}" dt="2023-02-19T19:57:29.994" v="2944"/>
          <ac:inkMkLst>
            <pc:docMk/>
            <pc:sldMk cId="3233832420" sldId="266"/>
            <ac:inkMk id="152" creationId="{87367F46-90AD-2553-6E42-2D6795570C56}"/>
          </ac:inkMkLst>
        </pc:inkChg>
        <pc:cxnChg chg="add mod">
          <ac:chgData name="Giuseppe Tomassetti" userId="602e5fa9-ac8c-4882-a6c6-5d2537fdee56" providerId="ADAL" clId="{03138F9B-D50E-2641-834A-7C65524A5D18}" dt="2023-02-19T19:53:09.138" v="2764" actId="14100"/>
          <ac:cxnSpMkLst>
            <pc:docMk/>
            <pc:sldMk cId="3233832420" sldId="266"/>
            <ac:cxnSpMk id="6" creationId="{C48B9327-0C59-2CEF-AEEE-6C62055AAE30}"/>
          </ac:cxnSpMkLst>
        </pc:cxnChg>
        <pc:cxnChg chg="add mod">
          <ac:chgData name="Giuseppe Tomassetti" userId="602e5fa9-ac8c-4882-a6c6-5d2537fdee56" providerId="ADAL" clId="{03138F9B-D50E-2641-834A-7C65524A5D18}" dt="2023-02-19T19:53:01.690" v="2763" actId="14100"/>
          <ac:cxnSpMkLst>
            <pc:docMk/>
            <pc:sldMk cId="3233832420" sldId="266"/>
            <ac:cxnSpMk id="9" creationId="{E086D58A-0D1B-7B09-FA1F-218485DC8356}"/>
          </ac:cxnSpMkLst>
        </pc:cxnChg>
      </pc:sldChg>
      <pc:sldChg chg="addSp delSp modSp new add del mod">
        <pc:chgData name="Giuseppe Tomassetti" userId="602e5fa9-ac8c-4882-a6c6-5d2537fdee56" providerId="ADAL" clId="{03138F9B-D50E-2641-834A-7C65524A5D18}" dt="2023-02-19T20:50:06.987" v="4414" actId="2696"/>
        <pc:sldMkLst>
          <pc:docMk/>
          <pc:sldMk cId="2277093416" sldId="267"/>
        </pc:sldMkLst>
        <pc:spChg chg="del">
          <ac:chgData name="Giuseppe Tomassetti" userId="602e5fa9-ac8c-4882-a6c6-5d2537fdee56" providerId="ADAL" clId="{03138F9B-D50E-2641-834A-7C65524A5D18}" dt="2023-02-19T20:01:49.681" v="2948" actId="478"/>
          <ac:spMkLst>
            <pc:docMk/>
            <pc:sldMk cId="2277093416" sldId="267"/>
            <ac:spMk id="2" creationId="{332DEEE5-2362-89D9-1E39-1FA227BFECAB}"/>
          </ac:spMkLst>
        </pc:spChg>
        <pc:spChg chg="del">
          <ac:chgData name="Giuseppe Tomassetti" userId="602e5fa9-ac8c-4882-a6c6-5d2537fdee56" providerId="ADAL" clId="{03138F9B-D50E-2641-834A-7C65524A5D18}" dt="2023-02-19T20:01:49.681" v="2948" actId="478"/>
          <ac:spMkLst>
            <pc:docMk/>
            <pc:sldMk cId="2277093416" sldId="267"/>
            <ac:spMk id="3" creationId="{08678134-DCDD-D815-DE04-358CBB5599C4}"/>
          </ac:spMkLst>
        </pc:spChg>
        <pc:spChg chg="add mod">
          <ac:chgData name="Giuseppe Tomassetti" userId="602e5fa9-ac8c-4882-a6c6-5d2537fdee56" providerId="ADAL" clId="{03138F9B-D50E-2641-834A-7C65524A5D18}" dt="2023-02-19T20:02:26.757" v="3050" actId="14100"/>
          <ac:spMkLst>
            <pc:docMk/>
            <pc:sldMk cId="2277093416" sldId="267"/>
            <ac:spMk id="5" creationId="{FC2D923B-462A-4736-87BD-497C3F82E84B}"/>
          </ac:spMkLst>
        </pc:spChg>
        <pc:spChg chg="add mod">
          <ac:chgData name="Giuseppe Tomassetti" userId="602e5fa9-ac8c-4882-a6c6-5d2537fdee56" providerId="ADAL" clId="{03138F9B-D50E-2641-834A-7C65524A5D18}" dt="2023-02-19T20:03:36.261" v="3124" actId="14100"/>
          <ac:spMkLst>
            <pc:docMk/>
            <pc:sldMk cId="2277093416" sldId="267"/>
            <ac:spMk id="6" creationId="{4A14123C-6626-8E0F-64C9-A5C2FB364A40}"/>
          </ac:spMkLst>
        </pc:spChg>
        <pc:spChg chg="add del mod">
          <ac:chgData name="Giuseppe Tomassetti" userId="602e5fa9-ac8c-4882-a6c6-5d2537fdee56" providerId="ADAL" clId="{03138F9B-D50E-2641-834A-7C65524A5D18}" dt="2023-02-19T20:04:17.370" v="3152" actId="478"/>
          <ac:spMkLst>
            <pc:docMk/>
            <pc:sldMk cId="2277093416" sldId="267"/>
            <ac:spMk id="7" creationId="{B23A78BC-BB2A-8F87-F824-50CF5A7A61B0}"/>
          </ac:spMkLst>
        </pc:spChg>
        <pc:spChg chg="add mod">
          <ac:chgData name="Giuseppe Tomassetti" userId="602e5fa9-ac8c-4882-a6c6-5d2537fdee56" providerId="ADAL" clId="{03138F9B-D50E-2641-834A-7C65524A5D18}" dt="2023-02-19T20:08:53.335" v="3205" actId="947"/>
          <ac:spMkLst>
            <pc:docMk/>
            <pc:sldMk cId="2277093416" sldId="267"/>
            <ac:spMk id="10" creationId="{66657998-C288-E47B-7B16-3255DA822C51}"/>
          </ac:spMkLst>
        </pc:spChg>
        <pc:spChg chg="add del mod">
          <ac:chgData name="Giuseppe Tomassetti" userId="602e5fa9-ac8c-4882-a6c6-5d2537fdee56" providerId="ADAL" clId="{03138F9B-D50E-2641-834A-7C65524A5D18}" dt="2023-02-19T20:08:02.932" v="3182"/>
          <ac:spMkLst>
            <pc:docMk/>
            <pc:sldMk cId="2277093416" sldId="267"/>
            <ac:spMk id="11" creationId="{59236510-5F49-1B1B-DDA3-87D94FFEEE7E}"/>
          </ac:spMkLst>
        </pc:spChg>
        <pc:spChg chg="add mod">
          <ac:chgData name="Giuseppe Tomassetti" userId="602e5fa9-ac8c-4882-a6c6-5d2537fdee56" providerId="ADAL" clId="{03138F9B-D50E-2641-834A-7C65524A5D18}" dt="2023-02-19T20:08:48.658" v="3204" actId="1076"/>
          <ac:spMkLst>
            <pc:docMk/>
            <pc:sldMk cId="2277093416" sldId="267"/>
            <ac:spMk id="14" creationId="{28CD4B85-B34D-ADB4-8AF1-DEB54128BCA9}"/>
          </ac:spMkLst>
        </pc:spChg>
        <pc:spChg chg="add mod">
          <ac:chgData name="Giuseppe Tomassetti" userId="602e5fa9-ac8c-4882-a6c6-5d2537fdee56" providerId="ADAL" clId="{03138F9B-D50E-2641-834A-7C65524A5D18}" dt="2023-02-19T20:22:49.943" v="3571" actId="20577"/>
          <ac:spMkLst>
            <pc:docMk/>
            <pc:sldMk cId="2277093416" sldId="267"/>
            <ac:spMk id="17" creationId="{94C6138F-DD3D-E1E8-F997-2E3D61397A79}"/>
          </ac:spMkLst>
        </pc:spChg>
        <pc:spChg chg="add mod">
          <ac:chgData name="Giuseppe Tomassetti" userId="602e5fa9-ac8c-4882-a6c6-5d2537fdee56" providerId="ADAL" clId="{03138F9B-D50E-2641-834A-7C65524A5D18}" dt="2023-02-19T20:24:45.174" v="3657" actId="947"/>
          <ac:spMkLst>
            <pc:docMk/>
            <pc:sldMk cId="2277093416" sldId="267"/>
            <ac:spMk id="20" creationId="{E782D05F-68FA-F075-BB96-BC9950AAE9F9}"/>
          </ac:spMkLst>
        </pc:spChg>
        <pc:spChg chg="add mod">
          <ac:chgData name="Giuseppe Tomassetti" userId="602e5fa9-ac8c-4882-a6c6-5d2537fdee56" providerId="ADAL" clId="{03138F9B-D50E-2641-834A-7C65524A5D18}" dt="2023-02-19T20:30:48.754" v="4050" actId="113"/>
          <ac:spMkLst>
            <pc:docMk/>
            <pc:sldMk cId="2277093416" sldId="267"/>
            <ac:spMk id="23" creationId="{D3540A8B-35C0-B4A5-5C5E-13D475CC4021}"/>
          </ac:spMkLst>
        </pc:spChg>
        <pc:picChg chg="add mod">
          <ac:chgData name="Giuseppe Tomassetti" userId="602e5fa9-ac8c-4882-a6c6-5d2537fdee56" providerId="ADAL" clId="{03138F9B-D50E-2641-834A-7C65524A5D18}" dt="2023-02-19T20:02:28.849" v="3051" actId="1076"/>
          <ac:picMkLst>
            <pc:docMk/>
            <pc:sldMk cId="2277093416" sldId="267"/>
            <ac:picMk id="4" creationId="{E9706172-6879-0D82-8607-595B3B5AB1E0}"/>
          </ac:picMkLst>
        </pc:picChg>
        <pc:picChg chg="add mod">
          <ac:chgData name="Giuseppe Tomassetti" userId="602e5fa9-ac8c-4882-a6c6-5d2537fdee56" providerId="ADAL" clId="{03138F9B-D50E-2641-834A-7C65524A5D18}" dt="2023-02-19T20:05:11.638" v="3157" actId="1076"/>
          <ac:picMkLst>
            <pc:docMk/>
            <pc:sldMk cId="2277093416" sldId="267"/>
            <ac:picMk id="9" creationId="{5B3CC03A-22E3-90EE-DE9D-73EFF6922CBC}"/>
          </ac:picMkLst>
        </pc:picChg>
        <pc:picChg chg="add mod">
          <ac:chgData name="Giuseppe Tomassetti" userId="602e5fa9-ac8c-4882-a6c6-5d2537fdee56" providerId="ADAL" clId="{03138F9B-D50E-2641-834A-7C65524A5D18}" dt="2023-02-19T20:08:23.923" v="3186" actId="1076"/>
          <ac:picMkLst>
            <pc:docMk/>
            <pc:sldMk cId="2277093416" sldId="267"/>
            <ac:picMk id="13" creationId="{538E6F3C-C6FB-C61D-60D8-946D153F72B4}"/>
          </ac:picMkLst>
        </pc:picChg>
        <pc:picChg chg="add mod">
          <ac:chgData name="Giuseppe Tomassetti" userId="602e5fa9-ac8c-4882-a6c6-5d2537fdee56" providerId="ADAL" clId="{03138F9B-D50E-2641-834A-7C65524A5D18}" dt="2023-02-19T20:19:19.801" v="3208" actId="1076"/>
          <ac:picMkLst>
            <pc:docMk/>
            <pc:sldMk cId="2277093416" sldId="267"/>
            <ac:picMk id="15" creationId="{61F814B0-F27B-43D3-6221-D10F18460EE8}"/>
          </ac:picMkLst>
        </pc:picChg>
        <pc:picChg chg="add mod">
          <ac:chgData name="Giuseppe Tomassetti" userId="602e5fa9-ac8c-4882-a6c6-5d2537fdee56" providerId="ADAL" clId="{03138F9B-D50E-2641-834A-7C65524A5D18}" dt="2023-02-19T20:45:19.764" v="4167" actId="14100"/>
          <ac:picMkLst>
            <pc:docMk/>
            <pc:sldMk cId="2277093416" sldId="267"/>
            <ac:picMk id="16" creationId="{FCE2DA55-CB1E-FC5D-70BC-6A66F4B9E1CE}"/>
          </ac:picMkLst>
        </pc:picChg>
        <pc:picChg chg="add mod">
          <ac:chgData name="Giuseppe Tomassetti" userId="602e5fa9-ac8c-4882-a6c6-5d2537fdee56" providerId="ADAL" clId="{03138F9B-D50E-2641-834A-7C65524A5D18}" dt="2023-02-19T20:23:17.203" v="3575" actId="1076"/>
          <ac:picMkLst>
            <pc:docMk/>
            <pc:sldMk cId="2277093416" sldId="267"/>
            <ac:picMk id="19" creationId="{A6413172-0F68-E631-2AA6-16B20FA3402E}"/>
          </ac:picMkLst>
        </pc:picChg>
        <pc:picChg chg="add mod">
          <ac:chgData name="Giuseppe Tomassetti" userId="602e5fa9-ac8c-4882-a6c6-5d2537fdee56" providerId="ADAL" clId="{03138F9B-D50E-2641-834A-7C65524A5D18}" dt="2023-02-19T20:24:38.123" v="3656" actId="1076"/>
          <ac:picMkLst>
            <pc:docMk/>
            <pc:sldMk cId="2277093416" sldId="267"/>
            <ac:picMk id="22" creationId="{A9CE100A-6726-2BDB-F81F-A4872C9B0702}"/>
          </ac:picMkLst>
        </pc:picChg>
        <pc:picChg chg="add mod">
          <ac:chgData name="Giuseppe Tomassetti" userId="602e5fa9-ac8c-4882-a6c6-5d2537fdee56" providerId="ADAL" clId="{03138F9B-D50E-2641-834A-7C65524A5D18}" dt="2023-02-19T20:28:01.694" v="3760" actId="1076"/>
          <ac:picMkLst>
            <pc:docMk/>
            <pc:sldMk cId="2277093416" sldId="267"/>
            <ac:picMk id="25" creationId="{497D51C2-07DC-7CD5-1AE7-81FBFD5C81AD}"/>
          </ac:picMkLst>
        </pc:picChg>
        <pc:picChg chg="add mod">
          <ac:chgData name="Giuseppe Tomassetti" userId="602e5fa9-ac8c-4882-a6c6-5d2537fdee56" providerId="ADAL" clId="{03138F9B-D50E-2641-834A-7C65524A5D18}" dt="2023-02-19T20:28:19.676" v="3762" actId="1076"/>
          <ac:picMkLst>
            <pc:docMk/>
            <pc:sldMk cId="2277093416" sldId="267"/>
            <ac:picMk id="27" creationId="{99C8E018-EB2A-1602-BB4C-C9D3FF815DC9}"/>
          </ac:picMkLst>
        </pc:picChg>
        <pc:picChg chg="add mod">
          <ac:chgData name="Giuseppe Tomassetti" userId="602e5fa9-ac8c-4882-a6c6-5d2537fdee56" providerId="ADAL" clId="{03138F9B-D50E-2641-834A-7C65524A5D18}" dt="2023-02-19T20:30:36.496" v="4028" actId="1076"/>
          <ac:picMkLst>
            <pc:docMk/>
            <pc:sldMk cId="2277093416" sldId="267"/>
            <ac:picMk id="29" creationId="{28B275B1-57CE-4CE8-B28A-58B1A3E8600D}"/>
          </ac:picMkLst>
        </pc:picChg>
        <pc:picChg chg="add mod">
          <ac:chgData name="Giuseppe Tomassetti" userId="602e5fa9-ac8c-4882-a6c6-5d2537fdee56" providerId="ADAL" clId="{03138F9B-D50E-2641-834A-7C65524A5D18}" dt="2023-02-19T20:45:21.956" v="4168" actId="571"/>
          <ac:picMkLst>
            <pc:docMk/>
            <pc:sldMk cId="2277093416" sldId="267"/>
            <ac:picMk id="30" creationId="{661AEAF9-E95F-82BF-47BA-EDC34A749E70}"/>
          </ac:picMkLst>
        </pc:picChg>
      </pc:sldChg>
      <pc:sldChg chg="addSp delSp modSp add del mod">
        <pc:chgData name="Giuseppe Tomassetti" userId="602e5fa9-ac8c-4882-a6c6-5d2537fdee56" providerId="ADAL" clId="{03138F9B-D50E-2641-834A-7C65524A5D18}" dt="2023-02-19T20:50:06.987" v="4413" actId="2696"/>
        <pc:sldMkLst>
          <pc:docMk/>
          <pc:sldMk cId="4133052140" sldId="268"/>
        </pc:sldMkLst>
        <pc:spChg chg="add del mod">
          <ac:chgData name="Giuseppe Tomassetti" userId="602e5fa9-ac8c-4882-a6c6-5d2537fdee56" providerId="ADAL" clId="{03138F9B-D50E-2641-834A-7C65524A5D18}" dt="2023-02-19T20:40:45.695" v="4151"/>
          <ac:spMkLst>
            <pc:docMk/>
            <pc:sldMk cId="4133052140" sldId="268"/>
            <ac:spMk id="3" creationId="{A34E2EC8-6549-7699-A9FA-6BAA52175192}"/>
          </ac:spMkLst>
        </pc:spChg>
        <pc:spChg chg="del">
          <ac:chgData name="Giuseppe Tomassetti" userId="602e5fa9-ac8c-4882-a6c6-5d2537fdee56" providerId="ADAL" clId="{03138F9B-D50E-2641-834A-7C65524A5D18}" dt="2023-02-19T20:30:59.891" v="4052" actId="478"/>
          <ac:spMkLst>
            <pc:docMk/>
            <pc:sldMk cId="4133052140" sldId="268"/>
            <ac:spMk id="5" creationId="{FC2D923B-462A-4736-87BD-497C3F82E84B}"/>
          </ac:spMkLst>
        </pc:spChg>
        <pc:spChg chg="del">
          <ac:chgData name="Giuseppe Tomassetti" userId="602e5fa9-ac8c-4882-a6c6-5d2537fdee56" providerId="ADAL" clId="{03138F9B-D50E-2641-834A-7C65524A5D18}" dt="2023-02-19T20:30:59.891" v="4052" actId="478"/>
          <ac:spMkLst>
            <pc:docMk/>
            <pc:sldMk cId="4133052140" sldId="268"/>
            <ac:spMk id="6" creationId="{4A14123C-6626-8E0F-64C9-A5C2FB364A40}"/>
          </ac:spMkLst>
        </pc:spChg>
        <pc:spChg chg="add mod">
          <ac:chgData name="Giuseppe Tomassetti" userId="602e5fa9-ac8c-4882-a6c6-5d2537fdee56" providerId="ADAL" clId="{03138F9B-D50E-2641-834A-7C65524A5D18}" dt="2023-02-19T20:40:41.972" v="4149" actId="947"/>
          <ac:spMkLst>
            <pc:docMk/>
            <pc:sldMk cId="4133052140" sldId="268"/>
            <ac:spMk id="7" creationId="{9F4247D3-92CE-36B5-9CF9-D12F54997650}"/>
          </ac:spMkLst>
        </pc:spChg>
        <pc:spChg chg="del">
          <ac:chgData name="Giuseppe Tomassetti" userId="602e5fa9-ac8c-4882-a6c6-5d2537fdee56" providerId="ADAL" clId="{03138F9B-D50E-2641-834A-7C65524A5D18}" dt="2023-02-19T20:30:59.891" v="4052" actId="478"/>
          <ac:spMkLst>
            <pc:docMk/>
            <pc:sldMk cId="4133052140" sldId="268"/>
            <ac:spMk id="10" creationId="{66657998-C288-E47B-7B16-3255DA822C51}"/>
          </ac:spMkLst>
        </pc:spChg>
        <pc:spChg chg="del">
          <ac:chgData name="Giuseppe Tomassetti" userId="602e5fa9-ac8c-4882-a6c6-5d2537fdee56" providerId="ADAL" clId="{03138F9B-D50E-2641-834A-7C65524A5D18}" dt="2023-02-19T20:30:59.891" v="4052" actId="478"/>
          <ac:spMkLst>
            <pc:docMk/>
            <pc:sldMk cId="4133052140" sldId="268"/>
            <ac:spMk id="14" creationId="{28CD4B85-B34D-ADB4-8AF1-DEB54128BCA9}"/>
          </ac:spMkLst>
        </pc:spChg>
        <pc:spChg chg="del">
          <ac:chgData name="Giuseppe Tomassetti" userId="602e5fa9-ac8c-4882-a6c6-5d2537fdee56" providerId="ADAL" clId="{03138F9B-D50E-2641-834A-7C65524A5D18}" dt="2023-02-19T20:30:59.891" v="4052" actId="478"/>
          <ac:spMkLst>
            <pc:docMk/>
            <pc:sldMk cId="4133052140" sldId="268"/>
            <ac:spMk id="17" creationId="{94C6138F-DD3D-E1E8-F997-2E3D61397A79}"/>
          </ac:spMkLst>
        </pc:spChg>
        <pc:spChg chg="del">
          <ac:chgData name="Giuseppe Tomassetti" userId="602e5fa9-ac8c-4882-a6c6-5d2537fdee56" providerId="ADAL" clId="{03138F9B-D50E-2641-834A-7C65524A5D18}" dt="2023-02-19T20:30:59.891" v="4052" actId="478"/>
          <ac:spMkLst>
            <pc:docMk/>
            <pc:sldMk cId="4133052140" sldId="268"/>
            <ac:spMk id="20" creationId="{E782D05F-68FA-F075-BB96-BC9950AAE9F9}"/>
          </ac:spMkLst>
        </pc:spChg>
        <pc:spChg chg="del">
          <ac:chgData name="Giuseppe Tomassetti" userId="602e5fa9-ac8c-4882-a6c6-5d2537fdee56" providerId="ADAL" clId="{03138F9B-D50E-2641-834A-7C65524A5D18}" dt="2023-02-19T20:30:59.891" v="4052" actId="478"/>
          <ac:spMkLst>
            <pc:docMk/>
            <pc:sldMk cId="4133052140" sldId="268"/>
            <ac:spMk id="23" creationId="{D3540A8B-35C0-B4A5-5C5E-13D475CC4021}"/>
          </ac:spMkLst>
        </pc:spChg>
        <pc:spChg chg="add mod">
          <ac:chgData name="Giuseppe Tomassetti" userId="602e5fa9-ac8c-4882-a6c6-5d2537fdee56" providerId="ADAL" clId="{03138F9B-D50E-2641-834A-7C65524A5D18}" dt="2023-02-19T20:45:15.418" v="4166" actId="1076"/>
          <ac:spMkLst>
            <pc:docMk/>
            <pc:sldMk cId="4133052140" sldId="268"/>
            <ac:spMk id="91" creationId="{C19C3FF7-C103-3C70-6C71-792121C15CE8}"/>
          </ac:spMkLst>
        </pc:spChg>
        <pc:spChg chg="add mod">
          <ac:chgData name="Giuseppe Tomassetti" userId="602e5fa9-ac8c-4882-a6c6-5d2537fdee56" providerId="ADAL" clId="{03138F9B-D50E-2641-834A-7C65524A5D18}" dt="2023-02-19T20:48:43.699" v="4370" actId="20577"/>
          <ac:spMkLst>
            <pc:docMk/>
            <pc:sldMk cId="4133052140" sldId="268"/>
            <ac:spMk id="98" creationId="{367129FE-C3A9-985A-DFE3-E50D39B8F5DF}"/>
          </ac:spMkLst>
        </pc:spChg>
        <pc:grpChg chg="add mod">
          <ac:chgData name="Giuseppe Tomassetti" userId="602e5fa9-ac8c-4882-a6c6-5d2537fdee56" providerId="ADAL" clId="{03138F9B-D50E-2641-834A-7C65524A5D18}" dt="2023-02-19T20:45:15.418" v="4166" actId="1076"/>
          <ac:grpSpMkLst>
            <pc:docMk/>
            <pc:sldMk cId="4133052140" sldId="268"/>
            <ac:grpSpMk id="26" creationId="{9F42CDA2-ABB6-178B-1A6C-0F35CDD323E4}"/>
          </ac:grpSpMkLst>
        </pc:grpChg>
        <pc:grpChg chg="add mod">
          <ac:chgData name="Giuseppe Tomassetti" userId="602e5fa9-ac8c-4882-a6c6-5d2537fdee56" providerId="ADAL" clId="{03138F9B-D50E-2641-834A-7C65524A5D18}" dt="2023-02-19T20:45:15.418" v="4166" actId="1076"/>
          <ac:grpSpMkLst>
            <pc:docMk/>
            <pc:sldMk cId="4133052140" sldId="268"/>
            <ac:grpSpMk id="31" creationId="{130BC822-955B-C24C-D97E-D7DB69697F32}"/>
          </ac:grpSpMkLst>
        </pc:grpChg>
        <pc:grpChg chg="add mod">
          <ac:chgData name="Giuseppe Tomassetti" userId="602e5fa9-ac8c-4882-a6c6-5d2537fdee56" providerId="ADAL" clId="{03138F9B-D50E-2641-834A-7C65524A5D18}" dt="2023-02-19T20:45:15.418" v="4166" actId="1076"/>
          <ac:grpSpMkLst>
            <pc:docMk/>
            <pc:sldMk cId="4133052140" sldId="268"/>
            <ac:grpSpMk id="41" creationId="{1FA7F1C3-593D-B692-8243-D88DC0938232}"/>
          </ac:grpSpMkLst>
        </pc:grpChg>
        <pc:grpChg chg="add mod">
          <ac:chgData name="Giuseppe Tomassetti" userId="602e5fa9-ac8c-4882-a6c6-5d2537fdee56" providerId="ADAL" clId="{03138F9B-D50E-2641-834A-7C65524A5D18}" dt="2023-02-19T20:45:15.418" v="4166" actId="1076"/>
          <ac:grpSpMkLst>
            <pc:docMk/>
            <pc:sldMk cId="4133052140" sldId="268"/>
            <ac:grpSpMk id="63" creationId="{724321A7-7BEF-A843-585C-C38A09976105}"/>
          </ac:grpSpMkLst>
        </pc:grpChg>
        <pc:grpChg chg="add mod">
          <ac:chgData name="Giuseppe Tomassetti" userId="602e5fa9-ac8c-4882-a6c6-5d2537fdee56" providerId="ADAL" clId="{03138F9B-D50E-2641-834A-7C65524A5D18}" dt="2023-02-19T20:45:15.418" v="4166" actId="1076"/>
          <ac:grpSpMkLst>
            <pc:docMk/>
            <pc:sldMk cId="4133052140" sldId="268"/>
            <ac:grpSpMk id="66" creationId="{96340825-17A6-D2E0-1F67-C9D246A61B5C}"/>
          </ac:grpSpMkLst>
        </pc:grpChg>
        <pc:grpChg chg="add mod">
          <ac:chgData name="Giuseppe Tomassetti" userId="602e5fa9-ac8c-4882-a6c6-5d2537fdee56" providerId="ADAL" clId="{03138F9B-D50E-2641-834A-7C65524A5D18}" dt="2023-02-19T20:45:15.418" v="4166" actId="1076"/>
          <ac:grpSpMkLst>
            <pc:docMk/>
            <pc:sldMk cId="4133052140" sldId="268"/>
            <ac:grpSpMk id="74" creationId="{75C298BD-B222-8315-5B5E-82FF3AC1D029}"/>
          </ac:grpSpMkLst>
        </pc:grpChg>
        <pc:grpChg chg="add mod">
          <ac:chgData name="Giuseppe Tomassetti" userId="602e5fa9-ac8c-4882-a6c6-5d2537fdee56" providerId="ADAL" clId="{03138F9B-D50E-2641-834A-7C65524A5D18}" dt="2023-02-19T20:45:15.418" v="4166" actId="1076"/>
          <ac:grpSpMkLst>
            <pc:docMk/>
            <pc:sldMk cId="4133052140" sldId="268"/>
            <ac:grpSpMk id="82" creationId="{8BE02061-B3F9-98B4-6E8C-EC3BE8B7DB92}"/>
          </ac:grpSpMkLst>
        </pc:grpChg>
        <pc:grpChg chg="add mod">
          <ac:chgData name="Giuseppe Tomassetti" userId="602e5fa9-ac8c-4882-a6c6-5d2537fdee56" providerId="ADAL" clId="{03138F9B-D50E-2641-834A-7C65524A5D18}" dt="2023-02-19T20:45:15.418" v="4166" actId="1076"/>
          <ac:grpSpMkLst>
            <pc:docMk/>
            <pc:sldMk cId="4133052140" sldId="268"/>
            <ac:grpSpMk id="87" creationId="{B0574C38-D484-2DBA-A2DE-88F0A5F8C842}"/>
          </ac:grpSpMkLst>
        </pc:grpChg>
        <pc:grpChg chg="mod">
          <ac:chgData name="Giuseppe Tomassetti" userId="602e5fa9-ac8c-4882-a6c6-5d2537fdee56" providerId="ADAL" clId="{03138F9B-D50E-2641-834A-7C65524A5D18}" dt="2023-02-19T20:49:29.696" v="4377"/>
          <ac:grpSpMkLst>
            <pc:docMk/>
            <pc:sldMk cId="4133052140" sldId="268"/>
            <ac:grpSpMk id="104" creationId="{D6568D86-B3D7-82D1-6E86-9D5B3EDFB0F3}"/>
          </ac:grpSpMkLst>
        </pc:grpChg>
        <pc:grpChg chg="del mod">
          <ac:chgData name="Giuseppe Tomassetti" userId="602e5fa9-ac8c-4882-a6c6-5d2537fdee56" providerId="ADAL" clId="{03138F9B-D50E-2641-834A-7C65524A5D18}" dt="2023-02-19T20:49:37.545" v="4384"/>
          <ac:grpSpMkLst>
            <pc:docMk/>
            <pc:sldMk cId="4133052140" sldId="268"/>
            <ac:grpSpMk id="109" creationId="{0345FD3C-E1A1-C698-39DC-C8DA76B7A558}"/>
          </ac:grpSpMkLst>
        </pc:grpChg>
        <pc:grpChg chg="del mod">
          <ac:chgData name="Giuseppe Tomassetti" userId="602e5fa9-ac8c-4882-a6c6-5d2537fdee56" providerId="ADAL" clId="{03138F9B-D50E-2641-834A-7C65524A5D18}" dt="2023-02-19T20:49:42.511" v="4391"/>
          <ac:grpSpMkLst>
            <pc:docMk/>
            <pc:sldMk cId="4133052140" sldId="268"/>
            <ac:grpSpMk id="111" creationId="{76C91EF1-F062-3F1B-E754-367A05A36EFA}"/>
          </ac:grpSpMkLst>
        </pc:grpChg>
        <pc:grpChg chg="del mod">
          <ac:chgData name="Giuseppe Tomassetti" userId="602e5fa9-ac8c-4882-a6c6-5d2537fdee56" providerId="ADAL" clId="{03138F9B-D50E-2641-834A-7C65524A5D18}" dt="2023-02-19T20:49:46.152" v="4397"/>
          <ac:grpSpMkLst>
            <pc:docMk/>
            <pc:sldMk cId="4133052140" sldId="268"/>
            <ac:grpSpMk id="118" creationId="{1CE3492C-4D25-C283-D76D-341161E0D1D2}"/>
          </ac:grpSpMkLst>
        </pc:grpChg>
        <pc:grpChg chg="mod">
          <ac:chgData name="Giuseppe Tomassetti" userId="602e5fa9-ac8c-4882-a6c6-5d2537fdee56" providerId="ADAL" clId="{03138F9B-D50E-2641-834A-7C65524A5D18}" dt="2023-02-19T20:49:46.152" v="4397"/>
          <ac:grpSpMkLst>
            <pc:docMk/>
            <pc:sldMk cId="4133052140" sldId="268"/>
            <ac:grpSpMk id="124" creationId="{089BC552-CB92-5EBE-4B9D-A6BAAA8D94AA}"/>
          </ac:grpSpMkLst>
        </pc:grpChg>
        <pc:picChg chg="add mod">
          <ac:chgData name="Giuseppe Tomassetti" userId="602e5fa9-ac8c-4882-a6c6-5d2537fdee56" providerId="ADAL" clId="{03138F9B-D50E-2641-834A-7C65524A5D18}" dt="2023-02-19T20:31:06.246" v="4054" actId="1076"/>
          <ac:picMkLst>
            <pc:docMk/>
            <pc:sldMk cId="4133052140" sldId="268"/>
            <ac:picMk id="2" creationId="{F489F2EF-73B1-51CF-C617-773D57713E0C}"/>
          </ac:picMkLst>
        </pc:picChg>
        <pc:picChg chg="del">
          <ac:chgData name="Giuseppe Tomassetti" userId="602e5fa9-ac8c-4882-a6c6-5d2537fdee56" providerId="ADAL" clId="{03138F9B-D50E-2641-834A-7C65524A5D18}" dt="2023-02-19T20:30:59.891" v="4052" actId="478"/>
          <ac:picMkLst>
            <pc:docMk/>
            <pc:sldMk cId="4133052140" sldId="268"/>
            <ac:picMk id="4" creationId="{E9706172-6879-0D82-8607-595B3B5AB1E0}"/>
          </ac:picMkLst>
        </pc:picChg>
        <pc:picChg chg="del">
          <ac:chgData name="Giuseppe Tomassetti" userId="602e5fa9-ac8c-4882-a6c6-5d2537fdee56" providerId="ADAL" clId="{03138F9B-D50E-2641-834A-7C65524A5D18}" dt="2023-02-19T20:30:59.891" v="4052" actId="478"/>
          <ac:picMkLst>
            <pc:docMk/>
            <pc:sldMk cId="4133052140" sldId="268"/>
            <ac:picMk id="9" creationId="{5B3CC03A-22E3-90EE-DE9D-73EFF6922CBC}"/>
          </ac:picMkLst>
        </pc:picChg>
        <pc:picChg chg="add mod">
          <ac:chgData name="Giuseppe Tomassetti" userId="602e5fa9-ac8c-4882-a6c6-5d2537fdee56" providerId="ADAL" clId="{03138F9B-D50E-2641-834A-7C65524A5D18}" dt="2023-02-19T20:41:14.546" v="4155" actId="1076"/>
          <ac:picMkLst>
            <pc:docMk/>
            <pc:sldMk cId="4133052140" sldId="268"/>
            <ac:picMk id="11" creationId="{2579D583-2202-C40D-8DE0-1C16B9486AF9}"/>
          </ac:picMkLst>
        </pc:picChg>
        <pc:picChg chg="del">
          <ac:chgData name="Giuseppe Tomassetti" userId="602e5fa9-ac8c-4882-a6c6-5d2537fdee56" providerId="ADAL" clId="{03138F9B-D50E-2641-834A-7C65524A5D18}" dt="2023-02-19T20:30:59.891" v="4052" actId="478"/>
          <ac:picMkLst>
            <pc:docMk/>
            <pc:sldMk cId="4133052140" sldId="268"/>
            <ac:picMk id="13" creationId="{538E6F3C-C6FB-C61D-60D8-946D153F72B4}"/>
          </ac:picMkLst>
        </pc:picChg>
        <pc:picChg chg="del">
          <ac:chgData name="Giuseppe Tomassetti" userId="602e5fa9-ac8c-4882-a6c6-5d2537fdee56" providerId="ADAL" clId="{03138F9B-D50E-2641-834A-7C65524A5D18}" dt="2023-02-19T20:30:59.891" v="4052" actId="478"/>
          <ac:picMkLst>
            <pc:docMk/>
            <pc:sldMk cId="4133052140" sldId="268"/>
            <ac:picMk id="15" creationId="{61F814B0-F27B-43D3-6221-D10F18460EE8}"/>
          </ac:picMkLst>
        </pc:picChg>
        <pc:picChg chg="del">
          <ac:chgData name="Giuseppe Tomassetti" userId="602e5fa9-ac8c-4882-a6c6-5d2537fdee56" providerId="ADAL" clId="{03138F9B-D50E-2641-834A-7C65524A5D18}" dt="2023-02-19T20:30:59.891" v="4052" actId="478"/>
          <ac:picMkLst>
            <pc:docMk/>
            <pc:sldMk cId="4133052140" sldId="268"/>
            <ac:picMk id="16" creationId="{FCE2DA55-CB1E-FC5D-70BC-6A66F4B9E1CE}"/>
          </ac:picMkLst>
        </pc:picChg>
        <pc:picChg chg="add mod">
          <ac:chgData name="Giuseppe Tomassetti" userId="602e5fa9-ac8c-4882-a6c6-5d2537fdee56" providerId="ADAL" clId="{03138F9B-D50E-2641-834A-7C65524A5D18}" dt="2023-02-19T20:42:58.498" v="4158" actId="1076"/>
          <ac:picMkLst>
            <pc:docMk/>
            <pc:sldMk cId="4133052140" sldId="268"/>
            <ac:picMk id="18" creationId="{829E6951-E2F0-5B2D-166F-4E4E9095F6EF}"/>
          </ac:picMkLst>
        </pc:picChg>
        <pc:picChg chg="del">
          <ac:chgData name="Giuseppe Tomassetti" userId="602e5fa9-ac8c-4882-a6c6-5d2537fdee56" providerId="ADAL" clId="{03138F9B-D50E-2641-834A-7C65524A5D18}" dt="2023-02-19T20:30:59.891" v="4052" actId="478"/>
          <ac:picMkLst>
            <pc:docMk/>
            <pc:sldMk cId="4133052140" sldId="268"/>
            <ac:picMk id="19" creationId="{A6413172-0F68-E631-2AA6-16B20FA3402E}"/>
          </ac:picMkLst>
        </pc:picChg>
        <pc:picChg chg="del">
          <ac:chgData name="Giuseppe Tomassetti" userId="602e5fa9-ac8c-4882-a6c6-5d2537fdee56" providerId="ADAL" clId="{03138F9B-D50E-2641-834A-7C65524A5D18}" dt="2023-02-19T20:30:59.891" v="4052" actId="478"/>
          <ac:picMkLst>
            <pc:docMk/>
            <pc:sldMk cId="4133052140" sldId="268"/>
            <ac:picMk id="22" creationId="{A9CE100A-6726-2BDB-F81F-A4872C9B0702}"/>
          </ac:picMkLst>
        </pc:picChg>
        <pc:picChg chg="add del mod">
          <ac:chgData name="Giuseppe Tomassetti" userId="602e5fa9-ac8c-4882-a6c6-5d2537fdee56" providerId="ADAL" clId="{03138F9B-D50E-2641-834A-7C65524A5D18}" dt="2023-02-19T20:47:01.767" v="4172" actId="478"/>
          <ac:picMkLst>
            <pc:docMk/>
            <pc:sldMk cId="4133052140" sldId="268"/>
            <ac:picMk id="24" creationId="{6B29440B-B2DB-0D76-FF90-53E787F11689}"/>
          </ac:picMkLst>
        </pc:picChg>
        <pc:picChg chg="del">
          <ac:chgData name="Giuseppe Tomassetti" userId="602e5fa9-ac8c-4882-a6c6-5d2537fdee56" providerId="ADAL" clId="{03138F9B-D50E-2641-834A-7C65524A5D18}" dt="2023-02-19T20:30:59.891" v="4052" actId="478"/>
          <ac:picMkLst>
            <pc:docMk/>
            <pc:sldMk cId="4133052140" sldId="268"/>
            <ac:picMk id="25" creationId="{497D51C2-07DC-7CD5-1AE7-81FBFD5C81AD}"/>
          </ac:picMkLst>
        </pc:picChg>
        <pc:picChg chg="del">
          <ac:chgData name="Giuseppe Tomassetti" userId="602e5fa9-ac8c-4882-a6c6-5d2537fdee56" providerId="ADAL" clId="{03138F9B-D50E-2641-834A-7C65524A5D18}" dt="2023-02-19T20:30:59.891" v="4052" actId="478"/>
          <ac:picMkLst>
            <pc:docMk/>
            <pc:sldMk cId="4133052140" sldId="268"/>
            <ac:picMk id="27" creationId="{99C8E018-EB2A-1602-BB4C-C9D3FF815DC9}"/>
          </ac:picMkLst>
        </pc:picChg>
        <pc:picChg chg="del">
          <ac:chgData name="Giuseppe Tomassetti" userId="602e5fa9-ac8c-4882-a6c6-5d2537fdee56" providerId="ADAL" clId="{03138F9B-D50E-2641-834A-7C65524A5D18}" dt="2023-02-19T20:30:59.891" v="4052" actId="478"/>
          <ac:picMkLst>
            <pc:docMk/>
            <pc:sldMk cId="4133052140" sldId="268"/>
            <ac:picMk id="29" creationId="{28B275B1-57CE-4CE8-B28A-58B1A3E8600D}"/>
          </ac:picMkLst>
        </pc:picChg>
        <pc:picChg chg="add mod">
          <ac:chgData name="Giuseppe Tomassetti" userId="602e5fa9-ac8c-4882-a6c6-5d2537fdee56" providerId="ADAL" clId="{03138F9B-D50E-2641-834A-7C65524A5D18}" dt="2023-02-19T20:47:04.965" v="4173" actId="1076"/>
          <ac:picMkLst>
            <pc:docMk/>
            <pc:sldMk cId="4133052140" sldId="268"/>
            <ac:picMk id="95" creationId="{3B65D281-F034-3F9F-FA16-80231B543927}"/>
          </ac:picMkLst>
        </pc:picChg>
        <pc:picChg chg="add mod">
          <ac:chgData name="Giuseppe Tomassetti" userId="602e5fa9-ac8c-4882-a6c6-5d2537fdee56" providerId="ADAL" clId="{03138F9B-D50E-2641-834A-7C65524A5D18}" dt="2023-02-19T20:47:50.863" v="4177" actId="1076"/>
          <ac:picMkLst>
            <pc:docMk/>
            <pc:sldMk cId="4133052140" sldId="268"/>
            <ac:picMk id="97" creationId="{6377CAC6-7AB6-B0B8-2848-E8962B3F677B}"/>
          </ac:picMkLst>
        </pc:picChg>
        <pc:picChg chg="add mod">
          <ac:chgData name="Giuseppe Tomassetti" userId="602e5fa9-ac8c-4882-a6c6-5d2537fdee56" providerId="ADAL" clId="{03138F9B-D50E-2641-834A-7C65524A5D18}" dt="2023-02-19T20:48:50.982" v="4372" actId="1076"/>
          <ac:picMkLst>
            <pc:docMk/>
            <pc:sldMk cId="4133052140" sldId="268"/>
            <ac:picMk id="99" creationId="{7FCEDFA1-431A-5671-EFEB-D2929EAAB774}"/>
          </ac:picMkLst>
        </pc:picChg>
        <pc:inkChg chg="mod">
          <ac:chgData name="Giuseppe Tomassetti" userId="602e5fa9-ac8c-4882-a6c6-5d2537fdee56" providerId="ADAL" clId="{03138F9B-D50E-2641-834A-7C65524A5D18}" dt="2023-02-19T20:45:12.983" v="4165"/>
          <ac:inkMkLst>
            <pc:docMk/>
            <pc:sldMk cId="4133052140" sldId="268"/>
            <ac:inkMk id="28" creationId="{9D9779B2-6757-9778-8353-9F69561A08BD}"/>
          </ac:inkMkLst>
        </pc:inkChg>
        <pc:inkChg chg="mod">
          <ac:chgData name="Giuseppe Tomassetti" userId="602e5fa9-ac8c-4882-a6c6-5d2537fdee56" providerId="ADAL" clId="{03138F9B-D50E-2641-834A-7C65524A5D18}" dt="2023-02-19T20:45:12.983" v="4165"/>
          <ac:inkMkLst>
            <pc:docMk/>
            <pc:sldMk cId="4133052140" sldId="268"/>
            <ac:inkMk id="30" creationId="{CD28E08F-95A8-11F6-045B-5DE96F16CAA3}"/>
          </ac:inkMkLst>
        </pc:inkChg>
        <pc:inkChg chg="mod">
          <ac:chgData name="Giuseppe Tomassetti" userId="602e5fa9-ac8c-4882-a6c6-5d2537fdee56" providerId="ADAL" clId="{03138F9B-D50E-2641-834A-7C65524A5D18}" dt="2023-02-19T20:45:12.983" v="4165"/>
          <ac:inkMkLst>
            <pc:docMk/>
            <pc:sldMk cId="4133052140" sldId="268"/>
            <ac:inkMk id="32" creationId="{CCD39728-D40D-4EF0-A391-C5B737F0AE07}"/>
          </ac:inkMkLst>
        </pc:inkChg>
        <pc:inkChg chg="mod">
          <ac:chgData name="Giuseppe Tomassetti" userId="602e5fa9-ac8c-4882-a6c6-5d2537fdee56" providerId="ADAL" clId="{03138F9B-D50E-2641-834A-7C65524A5D18}" dt="2023-02-19T20:45:12.983" v="4165"/>
          <ac:inkMkLst>
            <pc:docMk/>
            <pc:sldMk cId="4133052140" sldId="268"/>
            <ac:inkMk id="33" creationId="{8F2F2439-74FF-1545-413E-EF4E85EA7501}"/>
          </ac:inkMkLst>
        </pc:inkChg>
        <pc:inkChg chg="mod">
          <ac:chgData name="Giuseppe Tomassetti" userId="602e5fa9-ac8c-4882-a6c6-5d2537fdee56" providerId="ADAL" clId="{03138F9B-D50E-2641-834A-7C65524A5D18}" dt="2023-02-19T20:45:12.983" v="4165"/>
          <ac:inkMkLst>
            <pc:docMk/>
            <pc:sldMk cId="4133052140" sldId="268"/>
            <ac:inkMk id="34" creationId="{B8495CFF-D2F8-3B49-CB35-4878D69C8C30}"/>
          </ac:inkMkLst>
        </pc:inkChg>
        <pc:inkChg chg="mod">
          <ac:chgData name="Giuseppe Tomassetti" userId="602e5fa9-ac8c-4882-a6c6-5d2537fdee56" providerId="ADAL" clId="{03138F9B-D50E-2641-834A-7C65524A5D18}" dt="2023-02-19T20:45:12.983" v="4165"/>
          <ac:inkMkLst>
            <pc:docMk/>
            <pc:sldMk cId="4133052140" sldId="268"/>
            <ac:inkMk id="35" creationId="{52CADBF2-705E-C4E9-D4DB-478A939DF276}"/>
          </ac:inkMkLst>
        </pc:inkChg>
        <pc:inkChg chg="mod">
          <ac:chgData name="Giuseppe Tomassetti" userId="602e5fa9-ac8c-4882-a6c6-5d2537fdee56" providerId="ADAL" clId="{03138F9B-D50E-2641-834A-7C65524A5D18}" dt="2023-02-19T20:45:12.983" v="4165"/>
          <ac:inkMkLst>
            <pc:docMk/>
            <pc:sldMk cId="4133052140" sldId="268"/>
            <ac:inkMk id="36" creationId="{39175F96-953B-CDE0-8286-7D180E3AF04C}"/>
          </ac:inkMkLst>
        </pc:inkChg>
        <pc:inkChg chg="mod">
          <ac:chgData name="Giuseppe Tomassetti" userId="602e5fa9-ac8c-4882-a6c6-5d2537fdee56" providerId="ADAL" clId="{03138F9B-D50E-2641-834A-7C65524A5D18}" dt="2023-02-19T20:45:12.983" v="4165"/>
          <ac:inkMkLst>
            <pc:docMk/>
            <pc:sldMk cId="4133052140" sldId="268"/>
            <ac:inkMk id="37" creationId="{5EA91591-738A-9EA5-3AA5-9804D5C37A3B}"/>
          </ac:inkMkLst>
        </pc:inkChg>
        <pc:inkChg chg="mod">
          <ac:chgData name="Giuseppe Tomassetti" userId="602e5fa9-ac8c-4882-a6c6-5d2537fdee56" providerId="ADAL" clId="{03138F9B-D50E-2641-834A-7C65524A5D18}" dt="2023-02-19T20:45:12.983" v="4165"/>
          <ac:inkMkLst>
            <pc:docMk/>
            <pc:sldMk cId="4133052140" sldId="268"/>
            <ac:inkMk id="38" creationId="{5CA83D20-2E4E-196D-4B75-AB948FAE5784}"/>
          </ac:inkMkLst>
        </pc:inkChg>
        <pc:inkChg chg="mod">
          <ac:chgData name="Giuseppe Tomassetti" userId="602e5fa9-ac8c-4882-a6c6-5d2537fdee56" providerId="ADAL" clId="{03138F9B-D50E-2641-834A-7C65524A5D18}" dt="2023-02-19T20:45:12.983" v="4165"/>
          <ac:inkMkLst>
            <pc:docMk/>
            <pc:sldMk cId="4133052140" sldId="268"/>
            <ac:inkMk id="39" creationId="{A16EF5EE-4C57-E10B-FF8C-438C6017B25E}"/>
          </ac:inkMkLst>
        </pc:inkChg>
        <pc:inkChg chg="mod">
          <ac:chgData name="Giuseppe Tomassetti" userId="602e5fa9-ac8c-4882-a6c6-5d2537fdee56" providerId="ADAL" clId="{03138F9B-D50E-2641-834A-7C65524A5D18}" dt="2023-02-19T20:45:12.983" v="4165"/>
          <ac:inkMkLst>
            <pc:docMk/>
            <pc:sldMk cId="4133052140" sldId="268"/>
            <ac:inkMk id="40" creationId="{25B269FD-CFCB-7B6F-5DE8-3879B35386DD}"/>
          </ac:inkMkLst>
        </pc:inkChg>
        <pc:inkChg chg="mod">
          <ac:chgData name="Giuseppe Tomassetti" userId="602e5fa9-ac8c-4882-a6c6-5d2537fdee56" providerId="ADAL" clId="{03138F9B-D50E-2641-834A-7C65524A5D18}" dt="2023-02-19T20:45:12.983" v="4165"/>
          <ac:inkMkLst>
            <pc:docMk/>
            <pc:sldMk cId="4133052140" sldId="268"/>
            <ac:inkMk id="42" creationId="{B62738BB-4F9D-5F63-B925-75E7EA21DA5B}"/>
          </ac:inkMkLst>
        </pc:inkChg>
        <pc:inkChg chg="mod">
          <ac:chgData name="Giuseppe Tomassetti" userId="602e5fa9-ac8c-4882-a6c6-5d2537fdee56" providerId="ADAL" clId="{03138F9B-D50E-2641-834A-7C65524A5D18}" dt="2023-02-19T20:45:12.983" v="4165"/>
          <ac:inkMkLst>
            <pc:docMk/>
            <pc:sldMk cId="4133052140" sldId="268"/>
            <ac:inkMk id="43" creationId="{B4E3C47B-0F46-2C34-1793-520D239B4CB9}"/>
          </ac:inkMkLst>
        </pc:inkChg>
        <pc:inkChg chg="mod">
          <ac:chgData name="Giuseppe Tomassetti" userId="602e5fa9-ac8c-4882-a6c6-5d2537fdee56" providerId="ADAL" clId="{03138F9B-D50E-2641-834A-7C65524A5D18}" dt="2023-02-19T20:45:12.983" v="4165"/>
          <ac:inkMkLst>
            <pc:docMk/>
            <pc:sldMk cId="4133052140" sldId="268"/>
            <ac:inkMk id="44" creationId="{4403214B-780D-3DEA-724A-34C5BD330BBF}"/>
          </ac:inkMkLst>
        </pc:inkChg>
        <pc:inkChg chg="mod">
          <ac:chgData name="Giuseppe Tomassetti" userId="602e5fa9-ac8c-4882-a6c6-5d2537fdee56" providerId="ADAL" clId="{03138F9B-D50E-2641-834A-7C65524A5D18}" dt="2023-02-19T20:45:12.983" v="4165"/>
          <ac:inkMkLst>
            <pc:docMk/>
            <pc:sldMk cId="4133052140" sldId="268"/>
            <ac:inkMk id="45" creationId="{1FC443D6-D051-59B6-0790-1CE9A5C4E109}"/>
          </ac:inkMkLst>
        </pc:inkChg>
        <pc:inkChg chg="mod">
          <ac:chgData name="Giuseppe Tomassetti" userId="602e5fa9-ac8c-4882-a6c6-5d2537fdee56" providerId="ADAL" clId="{03138F9B-D50E-2641-834A-7C65524A5D18}" dt="2023-02-19T20:45:12.983" v="4165"/>
          <ac:inkMkLst>
            <pc:docMk/>
            <pc:sldMk cId="4133052140" sldId="268"/>
            <ac:inkMk id="46" creationId="{80F02BAE-3FC4-8897-0602-E81BECEF5349}"/>
          </ac:inkMkLst>
        </pc:inkChg>
        <pc:inkChg chg="mod">
          <ac:chgData name="Giuseppe Tomassetti" userId="602e5fa9-ac8c-4882-a6c6-5d2537fdee56" providerId="ADAL" clId="{03138F9B-D50E-2641-834A-7C65524A5D18}" dt="2023-02-19T20:45:12.983" v="4165"/>
          <ac:inkMkLst>
            <pc:docMk/>
            <pc:sldMk cId="4133052140" sldId="268"/>
            <ac:inkMk id="47" creationId="{0F3D2D4C-B931-A206-D8D5-B62585566CB1}"/>
          </ac:inkMkLst>
        </pc:inkChg>
        <pc:inkChg chg="mod">
          <ac:chgData name="Giuseppe Tomassetti" userId="602e5fa9-ac8c-4882-a6c6-5d2537fdee56" providerId="ADAL" clId="{03138F9B-D50E-2641-834A-7C65524A5D18}" dt="2023-02-19T20:45:12.983" v="4165"/>
          <ac:inkMkLst>
            <pc:docMk/>
            <pc:sldMk cId="4133052140" sldId="268"/>
            <ac:inkMk id="48" creationId="{3BA9BAE8-CB6F-1435-B903-D01820CB3544}"/>
          </ac:inkMkLst>
        </pc:inkChg>
        <pc:inkChg chg="mod">
          <ac:chgData name="Giuseppe Tomassetti" userId="602e5fa9-ac8c-4882-a6c6-5d2537fdee56" providerId="ADAL" clId="{03138F9B-D50E-2641-834A-7C65524A5D18}" dt="2023-02-19T20:45:12.983" v="4165"/>
          <ac:inkMkLst>
            <pc:docMk/>
            <pc:sldMk cId="4133052140" sldId="268"/>
            <ac:inkMk id="49" creationId="{95134FEA-CEBC-0A7F-48E9-11D4B7CD9D3B}"/>
          </ac:inkMkLst>
        </pc:inkChg>
        <pc:inkChg chg="add mod">
          <ac:chgData name="Giuseppe Tomassetti" userId="602e5fa9-ac8c-4882-a6c6-5d2537fdee56" providerId="ADAL" clId="{03138F9B-D50E-2641-834A-7C65524A5D18}" dt="2023-02-19T20:45:15.418" v="4166" actId="1076"/>
          <ac:inkMkLst>
            <pc:docMk/>
            <pc:sldMk cId="4133052140" sldId="268"/>
            <ac:inkMk id="50" creationId="{073E736F-E2A9-7BCF-1A54-7E67E833473B}"/>
          </ac:inkMkLst>
        </pc:inkChg>
        <pc:inkChg chg="add mod">
          <ac:chgData name="Giuseppe Tomassetti" userId="602e5fa9-ac8c-4882-a6c6-5d2537fdee56" providerId="ADAL" clId="{03138F9B-D50E-2641-834A-7C65524A5D18}" dt="2023-02-19T20:45:15.418" v="4166" actId="1076"/>
          <ac:inkMkLst>
            <pc:docMk/>
            <pc:sldMk cId="4133052140" sldId="268"/>
            <ac:inkMk id="51" creationId="{F6B117B7-B1DD-04A5-DC29-DE68F0A91F59}"/>
          </ac:inkMkLst>
        </pc:inkChg>
        <pc:inkChg chg="add mod">
          <ac:chgData name="Giuseppe Tomassetti" userId="602e5fa9-ac8c-4882-a6c6-5d2537fdee56" providerId="ADAL" clId="{03138F9B-D50E-2641-834A-7C65524A5D18}" dt="2023-02-19T20:45:15.418" v="4166" actId="1076"/>
          <ac:inkMkLst>
            <pc:docMk/>
            <pc:sldMk cId="4133052140" sldId="268"/>
            <ac:inkMk id="52" creationId="{99CD9A10-7EAC-CDA6-CB37-FBEDD6DA0CD6}"/>
          </ac:inkMkLst>
        </pc:inkChg>
        <pc:inkChg chg="add mod">
          <ac:chgData name="Giuseppe Tomassetti" userId="602e5fa9-ac8c-4882-a6c6-5d2537fdee56" providerId="ADAL" clId="{03138F9B-D50E-2641-834A-7C65524A5D18}" dt="2023-02-19T20:45:15.418" v="4166" actId="1076"/>
          <ac:inkMkLst>
            <pc:docMk/>
            <pc:sldMk cId="4133052140" sldId="268"/>
            <ac:inkMk id="53" creationId="{3EE4350B-71AA-DEAC-8851-62A035CDD3BB}"/>
          </ac:inkMkLst>
        </pc:inkChg>
        <pc:inkChg chg="add mod">
          <ac:chgData name="Giuseppe Tomassetti" userId="602e5fa9-ac8c-4882-a6c6-5d2537fdee56" providerId="ADAL" clId="{03138F9B-D50E-2641-834A-7C65524A5D18}" dt="2023-02-19T20:45:15.418" v="4166" actId="1076"/>
          <ac:inkMkLst>
            <pc:docMk/>
            <pc:sldMk cId="4133052140" sldId="268"/>
            <ac:inkMk id="54" creationId="{BC6667E3-78E9-C6DD-A737-29BE42192FC8}"/>
          </ac:inkMkLst>
        </pc:inkChg>
        <pc:inkChg chg="add mod">
          <ac:chgData name="Giuseppe Tomassetti" userId="602e5fa9-ac8c-4882-a6c6-5d2537fdee56" providerId="ADAL" clId="{03138F9B-D50E-2641-834A-7C65524A5D18}" dt="2023-02-19T20:45:15.418" v="4166" actId="1076"/>
          <ac:inkMkLst>
            <pc:docMk/>
            <pc:sldMk cId="4133052140" sldId="268"/>
            <ac:inkMk id="55" creationId="{C88E82B5-E256-FAD7-9C43-EEA6DEC2568C}"/>
          </ac:inkMkLst>
        </pc:inkChg>
        <pc:inkChg chg="add mod">
          <ac:chgData name="Giuseppe Tomassetti" userId="602e5fa9-ac8c-4882-a6c6-5d2537fdee56" providerId="ADAL" clId="{03138F9B-D50E-2641-834A-7C65524A5D18}" dt="2023-02-19T20:45:15.418" v="4166" actId="1076"/>
          <ac:inkMkLst>
            <pc:docMk/>
            <pc:sldMk cId="4133052140" sldId="268"/>
            <ac:inkMk id="56" creationId="{006B6A63-550C-B67D-2A4D-AB7F658FEA6C}"/>
          </ac:inkMkLst>
        </pc:inkChg>
        <pc:inkChg chg="add mod">
          <ac:chgData name="Giuseppe Tomassetti" userId="602e5fa9-ac8c-4882-a6c6-5d2537fdee56" providerId="ADAL" clId="{03138F9B-D50E-2641-834A-7C65524A5D18}" dt="2023-02-19T20:45:15.418" v="4166" actId="1076"/>
          <ac:inkMkLst>
            <pc:docMk/>
            <pc:sldMk cId="4133052140" sldId="268"/>
            <ac:inkMk id="57" creationId="{7C9F9E6D-1CC2-A7AD-7477-18CD9FE764F1}"/>
          </ac:inkMkLst>
        </pc:inkChg>
        <pc:inkChg chg="add mod">
          <ac:chgData name="Giuseppe Tomassetti" userId="602e5fa9-ac8c-4882-a6c6-5d2537fdee56" providerId="ADAL" clId="{03138F9B-D50E-2641-834A-7C65524A5D18}" dt="2023-02-19T20:45:15.418" v="4166" actId="1076"/>
          <ac:inkMkLst>
            <pc:docMk/>
            <pc:sldMk cId="4133052140" sldId="268"/>
            <ac:inkMk id="58" creationId="{77C7F8E0-EBBE-6D85-1DF6-053B72AF0649}"/>
          </ac:inkMkLst>
        </pc:inkChg>
        <pc:inkChg chg="add mod">
          <ac:chgData name="Giuseppe Tomassetti" userId="602e5fa9-ac8c-4882-a6c6-5d2537fdee56" providerId="ADAL" clId="{03138F9B-D50E-2641-834A-7C65524A5D18}" dt="2023-02-19T20:45:15.418" v="4166" actId="1076"/>
          <ac:inkMkLst>
            <pc:docMk/>
            <pc:sldMk cId="4133052140" sldId="268"/>
            <ac:inkMk id="59" creationId="{49A920E3-519A-FB6D-5167-A4C81DC3E07F}"/>
          </ac:inkMkLst>
        </pc:inkChg>
        <pc:inkChg chg="add mod">
          <ac:chgData name="Giuseppe Tomassetti" userId="602e5fa9-ac8c-4882-a6c6-5d2537fdee56" providerId="ADAL" clId="{03138F9B-D50E-2641-834A-7C65524A5D18}" dt="2023-02-19T20:45:15.418" v="4166" actId="1076"/>
          <ac:inkMkLst>
            <pc:docMk/>
            <pc:sldMk cId="4133052140" sldId="268"/>
            <ac:inkMk id="60" creationId="{27656913-B2A6-6396-A361-19D6D6DA0CAC}"/>
          </ac:inkMkLst>
        </pc:inkChg>
        <pc:inkChg chg="add mod">
          <ac:chgData name="Giuseppe Tomassetti" userId="602e5fa9-ac8c-4882-a6c6-5d2537fdee56" providerId="ADAL" clId="{03138F9B-D50E-2641-834A-7C65524A5D18}" dt="2023-02-19T20:45:15.418" v="4166" actId="1076"/>
          <ac:inkMkLst>
            <pc:docMk/>
            <pc:sldMk cId="4133052140" sldId="268"/>
            <ac:inkMk id="61" creationId="{32401779-F591-B684-A600-FA11EFB0DD84}"/>
          </ac:inkMkLst>
        </pc:inkChg>
        <pc:inkChg chg="add mod">
          <ac:chgData name="Giuseppe Tomassetti" userId="602e5fa9-ac8c-4882-a6c6-5d2537fdee56" providerId="ADAL" clId="{03138F9B-D50E-2641-834A-7C65524A5D18}" dt="2023-02-19T20:45:15.418" v="4166" actId="1076"/>
          <ac:inkMkLst>
            <pc:docMk/>
            <pc:sldMk cId="4133052140" sldId="268"/>
            <ac:inkMk id="62" creationId="{898D1A12-B5C0-FA18-1D6C-EE06E84C2C55}"/>
          </ac:inkMkLst>
        </pc:inkChg>
        <pc:inkChg chg="mod">
          <ac:chgData name="Giuseppe Tomassetti" userId="602e5fa9-ac8c-4882-a6c6-5d2537fdee56" providerId="ADAL" clId="{03138F9B-D50E-2641-834A-7C65524A5D18}" dt="2023-02-19T20:45:12.983" v="4165"/>
          <ac:inkMkLst>
            <pc:docMk/>
            <pc:sldMk cId="4133052140" sldId="268"/>
            <ac:inkMk id="64" creationId="{B704DB9C-18BA-70EC-BCCF-01B4B4948D52}"/>
          </ac:inkMkLst>
        </pc:inkChg>
        <pc:inkChg chg="mod">
          <ac:chgData name="Giuseppe Tomassetti" userId="602e5fa9-ac8c-4882-a6c6-5d2537fdee56" providerId="ADAL" clId="{03138F9B-D50E-2641-834A-7C65524A5D18}" dt="2023-02-19T20:45:12.983" v="4165"/>
          <ac:inkMkLst>
            <pc:docMk/>
            <pc:sldMk cId="4133052140" sldId="268"/>
            <ac:inkMk id="65" creationId="{772A425E-AF62-D044-88F6-AF31D6A4B755}"/>
          </ac:inkMkLst>
        </pc:inkChg>
        <pc:inkChg chg="mod">
          <ac:chgData name="Giuseppe Tomassetti" userId="602e5fa9-ac8c-4882-a6c6-5d2537fdee56" providerId="ADAL" clId="{03138F9B-D50E-2641-834A-7C65524A5D18}" dt="2023-02-19T20:45:12.983" v="4165"/>
          <ac:inkMkLst>
            <pc:docMk/>
            <pc:sldMk cId="4133052140" sldId="268"/>
            <ac:inkMk id="67" creationId="{3A89CEE1-6A2E-B68A-14DF-F2BC244BC6D7}"/>
          </ac:inkMkLst>
        </pc:inkChg>
        <pc:inkChg chg="mod">
          <ac:chgData name="Giuseppe Tomassetti" userId="602e5fa9-ac8c-4882-a6c6-5d2537fdee56" providerId="ADAL" clId="{03138F9B-D50E-2641-834A-7C65524A5D18}" dt="2023-02-19T20:45:12.983" v="4165"/>
          <ac:inkMkLst>
            <pc:docMk/>
            <pc:sldMk cId="4133052140" sldId="268"/>
            <ac:inkMk id="68" creationId="{918D1C57-5E00-C0FB-1F97-18C432C5A29B}"/>
          </ac:inkMkLst>
        </pc:inkChg>
        <pc:inkChg chg="mod">
          <ac:chgData name="Giuseppe Tomassetti" userId="602e5fa9-ac8c-4882-a6c6-5d2537fdee56" providerId="ADAL" clId="{03138F9B-D50E-2641-834A-7C65524A5D18}" dt="2023-02-19T20:45:12.983" v="4165"/>
          <ac:inkMkLst>
            <pc:docMk/>
            <pc:sldMk cId="4133052140" sldId="268"/>
            <ac:inkMk id="69" creationId="{A1786BD0-2414-D137-F818-EAB8B512E744}"/>
          </ac:inkMkLst>
        </pc:inkChg>
        <pc:inkChg chg="mod">
          <ac:chgData name="Giuseppe Tomassetti" userId="602e5fa9-ac8c-4882-a6c6-5d2537fdee56" providerId="ADAL" clId="{03138F9B-D50E-2641-834A-7C65524A5D18}" dt="2023-02-19T20:45:12.983" v="4165"/>
          <ac:inkMkLst>
            <pc:docMk/>
            <pc:sldMk cId="4133052140" sldId="268"/>
            <ac:inkMk id="70" creationId="{93F7B70C-EC67-8259-6359-61486E8B488E}"/>
          </ac:inkMkLst>
        </pc:inkChg>
        <pc:inkChg chg="mod">
          <ac:chgData name="Giuseppe Tomassetti" userId="602e5fa9-ac8c-4882-a6c6-5d2537fdee56" providerId="ADAL" clId="{03138F9B-D50E-2641-834A-7C65524A5D18}" dt="2023-02-19T20:45:12.983" v="4165"/>
          <ac:inkMkLst>
            <pc:docMk/>
            <pc:sldMk cId="4133052140" sldId="268"/>
            <ac:inkMk id="71" creationId="{B11B88D1-636D-A13E-4630-BA94C3C46BE0}"/>
          </ac:inkMkLst>
        </pc:inkChg>
        <pc:inkChg chg="add mod">
          <ac:chgData name="Giuseppe Tomassetti" userId="602e5fa9-ac8c-4882-a6c6-5d2537fdee56" providerId="ADAL" clId="{03138F9B-D50E-2641-834A-7C65524A5D18}" dt="2023-02-19T20:45:15.418" v="4166" actId="1076"/>
          <ac:inkMkLst>
            <pc:docMk/>
            <pc:sldMk cId="4133052140" sldId="268"/>
            <ac:inkMk id="72" creationId="{DBD9E3C1-0F5A-FB6A-E398-3C56DE8C0307}"/>
          </ac:inkMkLst>
        </pc:inkChg>
        <pc:inkChg chg="add mod">
          <ac:chgData name="Giuseppe Tomassetti" userId="602e5fa9-ac8c-4882-a6c6-5d2537fdee56" providerId="ADAL" clId="{03138F9B-D50E-2641-834A-7C65524A5D18}" dt="2023-02-19T20:45:15.418" v="4166" actId="1076"/>
          <ac:inkMkLst>
            <pc:docMk/>
            <pc:sldMk cId="4133052140" sldId="268"/>
            <ac:inkMk id="73" creationId="{8D9EB0C1-4B68-B3B3-8DF4-E2910B7DFC8F}"/>
          </ac:inkMkLst>
        </pc:inkChg>
        <pc:inkChg chg="mod">
          <ac:chgData name="Giuseppe Tomassetti" userId="602e5fa9-ac8c-4882-a6c6-5d2537fdee56" providerId="ADAL" clId="{03138F9B-D50E-2641-834A-7C65524A5D18}" dt="2023-02-19T20:45:12.983" v="4165"/>
          <ac:inkMkLst>
            <pc:docMk/>
            <pc:sldMk cId="4133052140" sldId="268"/>
            <ac:inkMk id="75" creationId="{AB6757C2-A973-9AB3-A468-D8751093C760}"/>
          </ac:inkMkLst>
        </pc:inkChg>
        <pc:inkChg chg="mod">
          <ac:chgData name="Giuseppe Tomassetti" userId="602e5fa9-ac8c-4882-a6c6-5d2537fdee56" providerId="ADAL" clId="{03138F9B-D50E-2641-834A-7C65524A5D18}" dt="2023-02-19T20:45:12.983" v="4165"/>
          <ac:inkMkLst>
            <pc:docMk/>
            <pc:sldMk cId="4133052140" sldId="268"/>
            <ac:inkMk id="76" creationId="{A122149D-D50F-CA0A-9E26-B79BB6283F14}"/>
          </ac:inkMkLst>
        </pc:inkChg>
        <pc:inkChg chg="mod">
          <ac:chgData name="Giuseppe Tomassetti" userId="602e5fa9-ac8c-4882-a6c6-5d2537fdee56" providerId="ADAL" clId="{03138F9B-D50E-2641-834A-7C65524A5D18}" dt="2023-02-19T20:45:12.983" v="4165"/>
          <ac:inkMkLst>
            <pc:docMk/>
            <pc:sldMk cId="4133052140" sldId="268"/>
            <ac:inkMk id="77" creationId="{F0A8FD07-B012-2867-936A-80EF1FCD9F33}"/>
          </ac:inkMkLst>
        </pc:inkChg>
        <pc:inkChg chg="mod">
          <ac:chgData name="Giuseppe Tomassetti" userId="602e5fa9-ac8c-4882-a6c6-5d2537fdee56" providerId="ADAL" clId="{03138F9B-D50E-2641-834A-7C65524A5D18}" dt="2023-02-19T20:45:12.983" v="4165"/>
          <ac:inkMkLst>
            <pc:docMk/>
            <pc:sldMk cId="4133052140" sldId="268"/>
            <ac:inkMk id="78" creationId="{7CE0FE18-25ED-BCD5-BEF5-C27A48EC01A5}"/>
          </ac:inkMkLst>
        </pc:inkChg>
        <pc:inkChg chg="add mod">
          <ac:chgData name="Giuseppe Tomassetti" userId="602e5fa9-ac8c-4882-a6c6-5d2537fdee56" providerId="ADAL" clId="{03138F9B-D50E-2641-834A-7C65524A5D18}" dt="2023-02-19T20:45:15.418" v="4166" actId="1076"/>
          <ac:inkMkLst>
            <pc:docMk/>
            <pc:sldMk cId="4133052140" sldId="268"/>
            <ac:inkMk id="79" creationId="{5781C982-61DE-E3B2-DF37-2A3A7C8A055C}"/>
          </ac:inkMkLst>
        </pc:inkChg>
        <pc:inkChg chg="add mod">
          <ac:chgData name="Giuseppe Tomassetti" userId="602e5fa9-ac8c-4882-a6c6-5d2537fdee56" providerId="ADAL" clId="{03138F9B-D50E-2641-834A-7C65524A5D18}" dt="2023-02-19T20:45:15.418" v="4166" actId="1076"/>
          <ac:inkMkLst>
            <pc:docMk/>
            <pc:sldMk cId="4133052140" sldId="268"/>
            <ac:inkMk id="80" creationId="{4D24F117-E3A8-456C-23E1-385B75B2E2BA}"/>
          </ac:inkMkLst>
        </pc:inkChg>
        <pc:inkChg chg="add mod">
          <ac:chgData name="Giuseppe Tomassetti" userId="602e5fa9-ac8c-4882-a6c6-5d2537fdee56" providerId="ADAL" clId="{03138F9B-D50E-2641-834A-7C65524A5D18}" dt="2023-02-19T20:45:15.418" v="4166" actId="1076"/>
          <ac:inkMkLst>
            <pc:docMk/>
            <pc:sldMk cId="4133052140" sldId="268"/>
            <ac:inkMk id="81" creationId="{6CEF008B-A8B7-921D-27A9-A337ED556C2F}"/>
          </ac:inkMkLst>
        </pc:inkChg>
        <pc:inkChg chg="mod">
          <ac:chgData name="Giuseppe Tomassetti" userId="602e5fa9-ac8c-4882-a6c6-5d2537fdee56" providerId="ADAL" clId="{03138F9B-D50E-2641-834A-7C65524A5D18}" dt="2023-02-19T20:45:12.983" v="4165"/>
          <ac:inkMkLst>
            <pc:docMk/>
            <pc:sldMk cId="4133052140" sldId="268"/>
            <ac:inkMk id="83" creationId="{F95942DD-DAAF-75DF-E733-6A3D8E4E3A4A}"/>
          </ac:inkMkLst>
        </pc:inkChg>
        <pc:inkChg chg="mod">
          <ac:chgData name="Giuseppe Tomassetti" userId="602e5fa9-ac8c-4882-a6c6-5d2537fdee56" providerId="ADAL" clId="{03138F9B-D50E-2641-834A-7C65524A5D18}" dt="2023-02-19T20:45:12.983" v="4165"/>
          <ac:inkMkLst>
            <pc:docMk/>
            <pc:sldMk cId="4133052140" sldId="268"/>
            <ac:inkMk id="84" creationId="{92611E20-1CC7-760E-368A-9CF51884A2CF}"/>
          </ac:inkMkLst>
        </pc:inkChg>
        <pc:inkChg chg="add mod">
          <ac:chgData name="Giuseppe Tomassetti" userId="602e5fa9-ac8c-4882-a6c6-5d2537fdee56" providerId="ADAL" clId="{03138F9B-D50E-2641-834A-7C65524A5D18}" dt="2023-02-19T20:45:15.418" v="4166" actId="1076"/>
          <ac:inkMkLst>
            <pc:docMk/>
            <pc:sldMk cId="4133052140" sldId="268"/>
            <ac:inkMk id="85" creationId="{6A5EE6A4-31CC-7E82-E540-FC049AFC7DB1}"/>
          </ac:inkMkLst>
        </pc:inkChg>
        <pc:inkChg chg="add mod">
          <ac:chgData name="Giuseppe Tomassetti" userId="602e5fa9-ac8c-4882-a6c6-5d2537fdee56" providerId="ADAL" clId="{03138F9B-D50E-2641-834A-7C65524A5D18}" dt="2023-02-19T20:45:15.418" v="4166" actId="1076"/>
          <ac:inkMkLst>
            <pc:docMk/>
            <pc:sldMk cId="4133052140" sldId="268"/>
            <ac:inkMk id="86" creationId="{7B0C3720-D7A1-C6C3-EEEE-3F787F210D47}"/>
          </ac:inkMkLst>
        </pc:inkChg>
        <pc:inkChg chg="mod">
          <ac:chgData name="Giuseppe Tomassetti" userId="602e5fa9-ac8c-4882-a6c6-5d2537fdee56" providerId="ADAL" clId="{03138F9B-D50E-2641-834A-7C65524A5D18}" dt="2023-02-19T20:45:12.983" v="4165"/>
          <ac:inkMkLst>
            <pc:docMk/>
            <pc:sldMk cId="4133052140" sldId="268"/>
            <ac:inkMk id="88" creationId="{7D9106C0-543C-FF0E-FC00-D05D93111CBD}"/>
          </ac:inkMkLst>
        </pc:inkChg>
        <pc:inkChg chg="mod">
          <ac:chgData name="Giuseppe Tomassetti" userId="602e5fa9-ac8c-4882-a6c6-5d2537fdee56" providerId="ADAL" clId="{03138F9B-D50E-2641-834A-7C65524A5D18}" dt="2023-02-19T20:45:12.983" v="4165"/>
          <ac:inkMkLst>
            <pc:docMk/>
            <pc:sldMk cId="4133052140" sldId="268"/>
            <ac:inkMk id="89" creationId="{9EF31970-2896-505C-4656-8DA34848A2E5}"/>
          </ac:inkMkLst>
        </pc:inkChg>
        <pc:inkChg chg="mod">
          <ac:chgData name="Giuseppe Tomassetti" userId="602e5fa9-ac8c-4882-a6c6-5d2537fdee56" providerId="ADAL" clId="{03138F9B-D50E-2641-834A-7C65524A5D18}" dt="2023-02-19T20:45:12.983" v="4165"/>
          <ac:inkMkLst>
            <pc:docMk/>
            <pc:sldMk cId="4133052140" sldId="268"/>
            <ac:inkMk id="90" creationId="{AB51209A-4102-D014-4735-736D0D4BD452}"/>
          </ac:inkMkLst>
        </pc:inkChg>
        <pc:inkChg chg="add mod">
          <ac:chgData name="Giuseppe Tomassetti" userId="602e5fa9-ac8c-4882-a6c6-5d2537fdee56" providerId="ADAL" clId="{03138F9B-D50E-2641-834A-7C65524A5D18}" dt="2023-02-19T20:49:29.696" v="4377"/>
          <ac:inkMkLst>
            <pc:docMk/>
            <pc:sldMk cId="4133052140" sldId="268"/>
            <ac:inkMk id="100" creationId="{0EC5BB37-9C75-DD59-9B28-4AF2564CB5D4}"/>
          </ac:inkMkLst>
        </pc:inkChg>
        <pc:inkChg chg="add mod">
          <ac:chgData name="Giuseppe Tomassetti" userId="602e5fa9-ac8c-4882-a6c6-5d2537fdee56" providerId="ADAL" clId="{03138F9B-D50E-2641-834A-7C65524A5D18}" dt="2023-02-19T20:49:29.696" v="4377"/>
          <ac:inkMkLst>
            <pc:docMk/>
            <pc:sldMk cId="4133052140" sldId="268"/>
            <ac:inkMk id="101" creationId="{88AECA1A-5FE2-8CB8-8A89-D97D90AC81B1}"/>
          </ac:inkMkLst>
        </pc:inkChg>
        <pc:inkChg chg="add mod">
          <ac:chgData name="Giuseppe Tomassetti" userId="602e5fa9-ac8c-4882-a6c6-5d2537fdee56" providerId="ADAL" clId="{03138F9B-D50E-2641-834A-7C65524A5D18}" dt="2023-02-19T20:49:29.696" v="4377"/>
          <ac:inkMkLst>
            <pc:docMk/>
            <pc:sldMk cId="4133052140" sldId="268"/>
            <ac:inkMk id="102" creationId="{C78DD5B6-0733-0746-9600-627E8B2DC629}"/>
          </ac:inkMkLst>
        </pc:inkChg>
        <pc:inkChg chg="add mod">
          <ac:chgData name="Giuseppe Tomassetti" userId="602e5fa9-ac8c-4882-a6c6-5d2537fdee56" providerId="ADAL" clId="{03138F9B-D50E-2641-834A-7C65524A5D18}" dt="2023-02-19T20:49:29.696" v="4377"/>
          <ac:inkMkLst>
            <pc:docMk/>
            <pc:sldMk cId="4133052140" sldId="268"/>
            <ac:inkMk id="103" creationId="{B0F56035-C427-3CE2-1B89-18FC101F7365}"/>
          </ac:inkMkLst>
        </pc:inkChg>
        <pc:inkChg chg="add mod">
          <ac:chgData name="Giuseppe Tomassetti" userId="602e5fa9-ac8c-4882-a6c6-5d2537fdee56" providerId="ADAL" clId="{03138F9B-D50E-2641-834A-7C65524A5D18}" dt="2023-02-19T20:49:46.152" v="4397"/>
          <ac:inkMkLst>
            <pc:docMk/>
            <pc:sldMk cId="4133052140" sldId="268"/>
            <ac:inkMk id="105" creationId="{8D729FE9-7044-284C-0718-D29C013F052C}"/>
          </ac:inkMkLst>
        </pc:inkChg>
        <pc:inkChg chg="add mod">
          <ac:chgData name="Giuseppe Tomassetti" userId="602e5fa9-ac8c-4882-a6c6-5d2537fdee56" providerId="ADAL" clId="{03138F9B-D50E-2641-834A-7C65524A5D18}" dt="2023-02-19T20:49:46.152" v="4397"/>
          <ac:inkMkLst>
            <pc:docMk/>
            <pc:sldMk cId="4133052140" sldId="268"/>
            <ac:inkMk id="106" creationId="{0D1EC2B4-1CA0-5601-8810-13854AB918A7}"/>
          </ac:inkMkLst>
        </pc:inkChg>
        <pc:inkChg chg="add mod">
          <ac:chgData name="Giuseppe Tomassetti" userId="602e5fa9-ac8c-4882-a6c6-5d2537fdee56" providerId="ADAL" clId="{03138F9B-D50E-2641-834A-7C65524A5D18}" dt="2023-02-19T20:49:46.152" v="4397"/>
          <ac:inkMkLst>
            <pc:docMk/>
            <pc:sldMk cId="4133052140" sldId="268"/>
            <ac:inkMk id="107" creationId="{15465B39-F2AE-3147-DD09-F70513C4E322}"/>
          </ac:inkMkLst>
        </pc:inkChg>
        <pc:inkChg chg="add mod">
          <ac:chgData name="Giuseppe Tomassetti" userId="602e5fa9-ac8c-4882-a6c6-5d2537fdee56" providerId="ADAL" clId="{03138F9B-D50E-2641-834A-7C65524A5D18}" dt="2023-02-19T20:49:46.152" v="4397"/>
          <ac:inkMkLst>
            <pc:docMk/>
            <pc:sldMk cId="4133052140" sldId="268"/>
            <ac:inkMk id="108" creationId="{F9149642-29A9-007A-B007-C938F7B362F3}"/>
          </ac:inkMkLst>
        </pc:inkChg>
        <pc:inkChg chg="add mod">
          <ac:chgData name="Giuseppe Tomassetti" userId="602e5fa9-ac8c-4882-a6c6-5d2537fdee56" providerId="ADAL" clId="{03138F9B-D50E-2641-834A-7C65524A5D18}" dt="2023-02-19T20:49:46.152" v="4397"/>
          <ac:inkMkLst>
            <pc:docMk/>
            <pc:sldMk cId="4133052140" sldId="268"/>
            <ac:inkMk id="110" creationId="{BC72F1AC-4A5E-1F65-356A-2D7BF0DB0483}"/>
          </ac:inkMkLst>
        </pc:inkChg>
        <pc:inkChg chg="add mod">
          <ac:chgData name="Giuseppe Tomassetti" userId="602e5fa9-ac8c-4882-a6c6-5d2537fdee56" providerId="ADAL" clId="{03138F9B-D50E-2641-834A-7C65524A5D18}" dt="2023-02-19T20:49:46.152" v="4397"/>
          <ac:inkMkLst>
            <pc:docMk/>
            <pc:sldMk cId="4133052140" sldId="268"/>
            <ac:inkMk id="112" creationId="{AA5138E7-238C-4368-9990-8A85988D414C}"/>
          </ac:inkMkLst>
        </pc:inkChg>
        <pc:inkChg chg="add mod">
          <ac:chgData name="Giuseppe Tomassetti" userId="602e5fa9-ac8c-4882-a6c6-5d2537fdee56" providerId="ADAL" clId="{03138F9B-D50E-2641-834A-7C65524A5D18}" dt="2023-02-19T20:49:46.152" v="4397"/>
          <ac:inkMkLst>
            <pc:docMk/>
            <pc:sldMk cId="4133052140" sldId="268"/>
            <ac:inkMk id="113" creationId="{DE319B0E-6958-362D-5ADC-A89545A077FB}"/>
          </ac:inkMkLst>
        </pc:inkChg>
        <pc:inkChg chg="add mod">
          <ac:chgData name="Giuseppe Tomassetti" userId="602e5fa9-ac8c-4882-a6c6-5d2537fdee56" providerId="ADAL" clId="{03138F9B-D50E-2641-834A-7C65524A5D18}" dt="2023-02-19T20:49:46.152" v="4397"/>
          <ac:inkMkLst>
            <pc:docMk/>
            <pc:sldMk cId="4133052140" sldId="268"/>
            <ac:inkMk id="114" creationId="{4D818C7D-7E53-58A0-A2EB-F22C8A165744}"/>
          </ac:inkMkLst>
        </pc:inkChg>
        <pc:inkChg chg="add mod">
          <ac:chgData name="Giuseppe Tomassetti" userId="602e5fa9-ac8c-4882-a6c6-5d2537fdee56" providerId="ADAL" clId="{03138F9B-D50E-2641-834A-7C65524A5D18}" dt="2023-02-19T20:49:46.152" v="4397"/>
          <ac:inkMkLst>
            <pc:docMk/>
            <pc:sldMk cId="4133052140" sldId="268"/>
            <ac:inkMk id="115" creationId="{21DD9545-E539-A590-122A-153B93A37803}"/>
          </ac:inkMkLst>
        </pc:inkChg>
        <pc:inkChg chg="add mod">
          <ac:chgData name="Giuseppe Tomassetti" userId="602e5fa9-ac8c-4882-a6c6-5d2537fdee56" providerId="ADAL" clId="{03138F9B-D50E-2641-834A-7C65524A5D18}" dt="2023-02-19T20:49:46.152" v="4397"/>
          <ac:inkMkLst>
            <pc:docMk/>
            <pc:sldMk cId="4133052140" sldId="268"/>
            <ac:inkMk id="116" creationId="{54E5BFBB-5B3D-82DC-25DC-0ACBEE30DDCE}"/>
          </ac:inkMkLst>
        </pc:inkChg>
        <pc:inkChg chg="add mod">
          <ac:chgData name="Giuseppe Tomassetti" userId="602e5fa9-ac8c-4882-a6c6-5d2537fdee56" providerId="ADAL" clId="{03138F9B-D50E-2641-834A-7C65524A5D18}" dt="2023-02-19T20:49:46.152" v="4397"/>
          <ac:inkMkLst>
            <pc:docMk/>
            <pc:sldMk cId="4133052140" sldId="268"/>
            <ac:inkMk id="117" creationId="{A91231D2-31D2-6F5A-D19A-1AB2ECCC5397}"/>
          </ac:inkMkLst>
        </pc:inkChg>
        <pc:inkChg chg="add mod">
          <ac:chgData name="Giuseppe Tomassetti" userId="602e5fa9-ac8c-4882-a6c6-5d2537fdee56" providerId="ADAL" clId="{03138F9B-D50E-2641-834A-7C65524A5D18}" dt="2023-02-19T20:49:46.152" v="4397"/>
          <ac:inkMkLst>
            <pc:docMk/>
            <pc:sldMk cId="4133052140" sldId="268"/>
            <ac:inkMk id="119" creationId="{473843EB-D8C2-4EC4-AFC4-8C631E843AFD}"/>
          </ac:inkMkLst>
        </pc:inkChg>
        <pc:inkChg chg="add mod">
          <ac:chgData name="Giuseppe Tomassetti" userId="602e5fa9-ac8c-4882-a6c6-5d2537fdee56" providerId="ADAL" clId="{03138F9B-D50E-2641-834A-7C65524A5D18}" dt="2023-02-19T20:49:46.152" v="4397"/>
          <ac:inkMkLst>
            <pc:docMk/>
            <pc:sldMk cId="4133052140" sldId="268"/>
            <ac:inkMk id="120" creationId="{3384E495-8E5D-0A80-FA53-B6FC7CCF3183}"/>
          </ac:inkMkLst>
        </pc:inkChg>
        <pc:inkChg chg="add mod">
          <ac:chgData name="Giuseppe Tomassetti" userId="602e5fa9-ac8c-4882-a6c6-5d2537fdee56" providerId="ADAL" clId="{03138F9B-D50E-2641-834A-7C65524A5D18}" dt="2023-02-19T20:49:46.152" v="4397"/>
          <ac:inkMkLst>
            <pc:docMk/>
            <pc:sldMk cId="4133052140" sldId="268"/>
            <ac:inkMk id="121" creationId="{05F2EB07-7DFE-C911-4F55-9D28AF3E002A}"/>
          </ac:inkMkLst>
        </pc:inkChg>
        <pc:inkChg chg="add mod">
          <ac:chgData name="Giuseppe Tomassetti" userId="602e5fa9-ac8c-4882-a6c6-5d2537fdee56" providerId="ADAL" clId="{03138F9B-D50E-2641-834A-7C65524A5D18}" dt="2023-02-19T20:49:46.152" v="4397"/>
          <ac:inkMkLst>
            <pc:docMk/>
            <pc:sldMk cId="4133052140" sldId="268"/>
            <ac:inkMk id="122" creationId="{02D86CE3-8BF4-7497-353A-FE2782EC338D}"/>
          </ac:inkMkLst>
        </pc:inkChg>
        <pc:inkChg chg="add mod">
          <ac:chgData name="Giuseppe Tomassetti" userId="602e5fa9-ac8c-4882-a6c6-5d2537fdee56" providerId="ADAL" clId="{03138F9B-D50E-2641-834A-7C65524A5D18}" dt="2023-02-19T20:49:46.152" v="4397"/>
          <ac:inkMkLst>
            <pc:docMk/>
            <pc:sldMk cId="4133052140" sldId="268"/>
            <ac:inkMk id="123" creationId="{4E7364C3-4AB1-AB97-A06C-82D3C2914D1A}"/>
          </ac:inkMkLst>
        </pc:inkChg>
        <pc:cxnChg chg="add mod">
          <ac:chgData name="Giuseppe Tomassetti" userId="602e5fa9-ac8c-4882-a6c6-5d2537fdee56" providerId="ADAL" clId="{03138F9B-D50E-2641-834A-7C65524A5D18}" dt="2023-02-19T20:45:15.418" v="4166" actId="1076"/>
          <ac:cxnSpMkLst>
            <pc:docMk/>
            <pc:sldMk cId="4133052140" sldId="268"/>
            <ac:cxnSpMk id="92" creationId="{FB34AC4C-0C97-5183-D9EB-45A6D829E98B}"/>
          </ac:cxnSpMkLst>
        </pc:cxnChg>
        <pc:cxnChg chg="add mod">
          <ac:chgData name="Giuseppe Tomassetti" userId="602e5fa9-ac8c-4882-a6c6-5d2537fdee56" providerId="ADAL" clId="{03138F9B-D50E-2641-834A-7C65524A5D18}" dt="2023-02-19T20:45:15.418" v="4166" actId="1076"/>
          <ac:cxnSpMkLst>
            <pc:docMk/>
            <pc:sldMk cId="4133052140" sldId="268"/>
            <ac:cxnSpMk id="93" creationId="{ABA20FCE-281B-6B47-7AD2-47A7F4AF0A46}"/>
          </ac:cxnSpMkLst>
        </pc:cxnChg>
      </pc:sldChg>
      <pc:sldChg chg="new add del">
        <pc:chgData name="Giuseppe Tomassetti" userId="602e5fa9-ac8c-4882-a6c6-5d2537fdee56" providerId="ADAL" clId="{03138F9B-D50E-2641-834A-7C65524A5D18}" dt="2023-02-19T20:50:06.986" v="4412" actId="2696"/>
        <pc:sldMkLst>
          <pc:docMk/>
          <pc:sldMk cId="1276510619" sldId="269"/>
        </pc:sldMkLst>
      </pc:sldChg>
      <pc:sldChg chg="addSp delSp modSp new mod">
        <pc:chgData name="Giuseppe Tomassetti" userId="602e5fa9-ac8c-4882-a6c6-5d2537fdee56" providerId="ADAL" clId="{03138F9B-D50E-2641-834A-7C65524A5D18}" dt="2023-02-28T08:26:40.430" v="4993" actId="114"/>
        <pc:sldMkLst>
          <pc:docMk/>
          <pc:sldMk cId="1959992321" sldId="270"/>
        </pc:sldMkLst>
        <pc:spChg chg="del">
          <ac:chgData name="Giuseppe Tomassetti" userId="602e5fa9-ac8c-4882-a6c6-5d2537fdee56" providerId="ADAL" clId="{03138F9B-D50E-2641-834A-7C65524A5D18}" dt="2023-02-27T22:13:33.081" v="4789" actId="478"/>
          <ac:spMkLst>
            <pc:docMk/>
            <pc:sldMk cId="1959992321" sldId="270"/>
            <ac:spMk id="2" creationId="{A3F68A9E-6A14-F5C4-11BD-2A3A48D87496}"/>
          </ac:spMkLst>
        </pc:spChg>
        <pc:spChg chg="del">
          <ac:chgData name="Giuseppe Tomassetti" userId="602e5fa9-ac8c-4882-a6c6-5d2537fdee56" providerId="ADAL" clId="{03138F9B-D50E-2641-834A-7C65524A5D18}" dt="2023-02-27T22:13:33.081" v="4789" actId="478"/>
          <ac:spMkLst>
            <pc:docMk/>
            <pc:sldMk cId="1959992321" sldId="270"/>
            <ac:spMk id="3" creationId="{C1D368F1-26F0-4B0D-EBA4-3EBAD96F665E}"/>
          </ac:spMkLst>
        </pc:spChg>
        <pc:spChg chg="add mod">
          <ac:chgData name="Giuseppe Tomassetti" userId="602e5fa9-ac8c-4882-a6c6-5d2537fdee56" providerId="ADAL" clId="{03138F9B-D50E-2641-834A-7C65524A5D18}" dt="2023-02-27T22:15:45.963" v="4847" actId="20577"/>
          <ac:spMkLst>
            <pc:docMk/>
            <pc:sldMk cId="1959992321" sldId="270"/>
            <ac:spMk id="5" creationId="{D316A3A2-0FCD-D856-680C-9626127779B2}"/>
          </ac:spMkLst>
        </pc:spChg>
        <pc:spChg chg="add mod">
          <ac:chgData name="Giuseppe Tomassetti" userId="602e5fa9-ac8c-4882-a6c6-5d2537fdee56" providerId="ADAL" clId="{03138F9B-D50E-2641-834A-7C65524A5D18}" dt="2023-02-28T08:26:40.430" v="4993" actId="114"/>
          <ac:spMkLst>
            <pc:docMk/>
            <pc:sldMk cId="1959992321" sldId="270"/>
            <ac:spMk id="13" creationId="{F57F243E-7B22-37E1-23E4-FB7EB944D6AA}"/>
          </ac:spMkLst>
        </pc:spChg>
        <pc:spChg chg="add mod">
          <ac:chgData name="Giuseppe Tomassetti" userId="602e5fa9-ac8c-4882-a6c6-5d2537fdee56" providerId="ADAL" clId="{03138F9B-D50E-2641-834A-7C65524A5D18}" dt="2023-02-28T08:26:27.776" v="4992" actId="20577"/>
          <ac:spMkLst>
            <pc:docMk/>
            <pc:sldMk cId="1959992321" sldId="270"/>
            <ac:spMk id="15" creationId="{D672E369-6E83-4AE0-B14F-92E68D0D0871}"/>
          </ac:spMkLst>
        </pc:spChg>
        <pc:picChg chg="add mod">
          <ac:chgData name="Giuseppe Tomassetti" userId="602e5fa9-ac8c-4882-a6c6-5d2537fdee56" providerId="ADAL" clId="{03138F9B-D50E-2641-834A-7C65524A5D18}" dt="2023-02-27T22:14:24.416" v="4795" actId="1076"/>
          <ac:picMkLst>
            <pc:docMk/>
            <pc:sldMk cId="1959992321" sldId="270"/>
            <ac:picMk id="6" creationId="{12B7E4DF-324D-6399-1EBE-FF674FD99AEA}"/>
          </ac:picMkLst>
        </pc:picChg>
        <pc:picChg chg="add mod">
          <ac:chgData name="Giuseppe Tomassetti" userId="602e5fa9-ac8c-4882-a6c6-5d2537fdee56" providerId="ADAL" clId="{03138F9B-D50E-2641-834A-7C65524A5D18}" dt="2023-02-27T22:14:44.565" v="4800" actId="1076"/>
          <ac:picMkLst>
            <pc:docMk/>
            <pc:sldMk cId="1959992321" sldId="270"/>
            <ac:picMk id="7" creationId="{2950D2E2-1C71-B267-BB68-04A574700F65}"/>
          </ac:picMkLst>
        </pc:picChg>
        <pc:picChg chg="add mod">
          <ac:chgData name="Giuseppe Tomassetti" userId="602e5fa9-ac8c-4882-a6c6-5d2537fdee56" providerId="ADAL" clId="{03138F9B-D50E-2641-834A-7C65524A5D18}" dt="2023-02-27T22:14:55.546" v="4803" actId="1076"/>
          <ac:picMkLst>
            <pc:docMk/>
            <pc:sldMk cId="1959992321" sldId="270"/>
            <ac:picMk id="8" creationId="{10EBDA4C-2ED7-03FA-B4D0-97EE616CA979}"/>
          </ac:picMkLst>
        </pc:picChg>
        <pc:picChg chg="add del">
          <ac:chgData name="Giuseppe Tomassetti" userId="602e5fa9-ac8c-4882-a6c6-5d2537fdee56" providerId="ADAL" clId="{03138F9B-D50E-2641-834A-7C65524A5D18}" dt="2023-02-27T22:16:05.822" v="4849" actId="478"/>
          <ac:picMkLst>
            <pc:docMk/>
            <pc:sldMk cId="1959992321" sldId="270"/>
            <ac:picMk id="9" creationId="{F5CB975A-B4D8-D753-2E04-FBE04AE2E60E}"/>
          </ac:picMkLst>
        </pc:picChg>
        <pc:picChg chg="add del">
          <ac:chgData name="Giuseppe Tomassetti" userId="602e5fa9-ac8c-4882-a6c6-5d2537fdee56" providerId="ADAL" clId="{03138F9B-D50E-2641-834A-7C65524A5D18}" dt="2023-02-27T22:16:13.666" v="4851"/>
          <ac:picMkLst>
            <pc:docMk/>
            <pc:sldMk cId="1959992321" sldId="270"/>
            <ac:picMk id="10" creationId="{6F4E655C-9666-6232-8476-8F95F15E41CF}"/>
          </ac:picMkLst>
        </pc:picChg>
        <pc:picChg chg="add mod">
          <ac:chgData name="Giuseppe Tomassetti" userId="602e5fa9-ac8c-4882-a6c6-5d2537fdee56" providerId="ADAL" clId="{03138F9B-D50E-2641-834A-7C65524A5D18}" dt="2023-02-27T22:16:25.229" v="4855" actId="1076"/>
          <ac:picMkLst>
            <pc:docMk/>
            <pc:sldMk cId="1959992321" sldId="270"/>
            <ac:picMk id="11" creationId="{EC04C455-5841-4DBD-A726-89BB3B421289}"/>
          </ac:picMkLst>
        </pc:picChg>
      </pc:sldChg>
      <pc:sldMasterChg chg="modSldLayout">
        <pc:chgData name="Giuseppe Tomassetti" userId="602e5fa9-ac8c-4882-a6c6-5d2537fdee56" providerId="ADAL" clId="{03138F9B-D50E-2641-834A-7C65524A5D18}" dt="2023-02-19T16:29:24.431" v="8" actId="1076"/>
        <pc:sldMasterMkLst>
          <pc:docMk/>
          <pc:sldMasterMk cId="3496798858" sldId="2147483660"/>
        </pc:sldMasterMkLst>
        <pc:sldLayoutChg chg="modSp mod">
          <pc:chgData name="Giuseppe Tomassetti" userId="602e5fa9-ac8c-4882-a6c6-5d2537fdee56" providerId="ADAL" clId="{03138F9B-D50E-2641-834A-7C65524A5D18}" dt="2023-02-19T16:29:24.431" v="8" actId="1076"/>
          <pc:sldLayoutMkLst>
            <pc:docMk/>
            <pc:sldMasterMk cId="3496798858" sldId="2147483660"/>
            <pc:sldLayoutMk cId="2353248639" sldId="2147483662"/>
          </pc:sldLayoutMkLst>
          <pc:spChg chg="mod">
            <ac:chgData name="Giuseppe Tomassetti" userId="602e5fa9-ac8c-4882-a6c6-5d2537fdee56" providerId="ADAL" clId="{03138F9B-D50E-2641-834A-7C65524A5D18}" dt="2023-02-19T16:29:24.431" v="8" actId="1076"/>
            <ac:spMkLst>
              <pc:docMk/>
              <pc:sldMasterMk cId="3496798858" sldId="2147483660"/>
              <pc:sldLayoutMk cId="2353248639" sldId="2147483662"/>
              <ac:spMk id="3" creationId="{00000000-0000-0000-0000-000000000000}"/>
            </ac:spMkLst>
          </pc:sp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5:48.027"/>
    </inkml:context>
    <inkml:brush xml:id="br0">
      <inkml:brushProperty name="width" value="0.08571" units="cm"/>
      <inkml:brushProperty name="height" value="0.08571" units="cm"/>
    </inkml:brush>
  </inkml:definitions>
  <inkml:trace contextRef="#ctx0" brushRef="#br0">0 0 10681,'0'14'630,"0"-1"-451,0 1-179,0 6 270,0 7-180,0 8-180,0 6 180,0 6-270,0-11 450,0 23-270,0-34 90,0 19-180,0-23 90,0 37 0,0-29-90,0 45 90,0-54 0,0 48 0,0-41-90,0 56 90,0-49 0,0 42 0,0-44 0,0 20 0,0-30 0,0 16 0,0-27 0,0 26 90,0-27 0,0 52-90,0-33 0,0 47 0,0-44 0,0 25 0,0-26 0,0 14-90,0-22 90,0 15 0,0-21 0,0 21 0,0-21 0,0 14 90,0-10-90,0 31 0,0-25-180,0 36 180,0-45 0,0 20 0,0-23 0,0 29 0,0-24 90,0 23-90,0-21 90,0 5-90,0-6 0,0 11 90,0-15 90,0 21 0,0-16-90,0 24 0,0-21 0,0 25 0,0-26-180,0 28 180,0-28-90,0 14 0,0-29-90,0 15 90,0-21-90,0 9-2789,0-12 2879,0-12 0,0 3 0,0-11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6:02.945"/>
    </inkml:context>
    <inkml:brush xml:id="br0">
      <inkml:brushProperty name="width" value="0.08571" units="cm"/>
      <inkml:brushProperty name="height" value="0.08571" units="cm"/>
      <inkml:brushProperty name="color" value="#008C3A"/>
    </inkml:brush>
  </inkml:definitions>
  <inkml:trace contextRef="#ctx0" brushRef="#br0">1 1 8167,'15'13'1439,"9"1"963,-21 0-2312,9-1 861,-12 1-771,12 0-646,4-1 16,-1-5-463,-3 10-1245,-12-9 2158,12 5 0,-9-8 0,9-6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34:59.930"/>
    </inkml:context>
    <inkml:brush xml:id="br0">
      <inkml:brushProperty name="width" value="0.17143" units="cm"/>
      <inkml:brushProperty name="height" value="0.17143" units="cm"/>
      <inkml:brushProperty name="color" value="#FF0066"/>
    </inkml:brush>
  </inkml:definitions>
  <inkml:trace contextRef="#ctx0" brushRef="#br0">50 63 7623,'-21'-5'1079,"0"3"-6200,19-4 5481,-4 6 1859,6 0-1950,0-5 861,0 4-591,11-5-2627,-8 0 2178,14 5 2538,-4-10-2448,0 9-270,6-3 270,-7-1-180,1 5-90,-1-5 90,6 6-180,2 0 0,-7 0 0,5 0 90,-18 0 3482,12 6-3212,-10-5 180,-2 21-180,-2-17 90,-15 28-90,9-29 90,-11 24-181,7-25 91,-6 20-90,4-20 450,-15 24-450,19-22 270,-12 17-90,21-21-1,-11 4 1,11 1-180,-4-5 0,5 5 180,0-1-180,5 3 90,8-1-180,0-2 90,6-5-810,4 0 630,-8 0-1169,14 0 180,-3 0-361,11-5 721,-3 3 179,2-9 540,-5 9 0,-5-9 0,5 4 0</inkml:trace>
</inkml:ink>
</file>

<file path=ppt/ink/ink1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40"/>
    </inkml:context>
    <inkml:brush xml:id="br0">
      <inkml:brushProperty name="width" value="0.08571" units="cm"/>
      <inkml:brushProperty name="height" value="0.08571" units="cm"/>
      <inkml:brushProperty name="color" value="#008C3A"/>
    </inkml:brush>
  </inkml:definitions>
  <inkml:trace contextRef="#ctx0" brushRef="#br0">60 15 7263,'-33'8'2339,"6"-2"-2160,27-6 631,0 0-720,14 0 270,-11 0-180,23 0-1,-22 0 181,9 0-180,-13 0 0,13 0-180,-9 0 180,22 0 180,-22 7-270,35-5-360,-32 5 90,46-7 360,-46 0-90,33 0-180,-10 0 180,-11 0-180,8 0-3302,-27 0 3482,13 0-90,4-7 0,-1 5 90,-2-5 90,-14 7 0,0 0-180,0-6-90,0 4 0,-14-4 90,11 6-180,-23 0 0,22 0 90,-36 0-90,34 0 180,-34 0-180,10 0-666,-3 0 1026,-10 0 3152,0 0-3332,23 0 180,-7 0 180,14 0 90,-4 0-540,1 0 180,2 0-1,14 0-268,0 0 89,14 0 180,-11 0 1175,23 6-1265,-22-4 90,9 4-90,-13-6 0,13 0 180,4 7-180,0-5 0,-4 5 90,0-7 0,4 0-90,-1 0 0,37 0 0,-43 0 0,30 0 0,-26 0 0,2 0 0,1 0-90,-4 0 90,-13 0 180,0 0-180,0-7 90,-13 5-90,-4-5-3392,1 7 3662,-11 0 90,-3-6-1,-3 4 181,-10-4-2269,13-1 1999,0 6-90,13-6-90,4 7 1999,0 0-1999,9 0-540,4 7 450,4-6 1953,22 12-5911,18-11-1143,-21 4 4201,43-6 333,-46 7 0,37-5 0,-11 5 0</inkml:trace>
</inkml:ink>
</file>

<file path=ppt/ink/ink1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41"/>
    </inkml:context>
    <inkml:brush xml:id="br0">
      <inkml:brushProperty name="width" value="0.08571" units="cm"/>
      <inkml:brushProperty name="height" value="0.08571" units="cm"/>
      <inkml:brushProperty name="color" value="#008C3A"/>
    </inkml:brush>
  </inkml:definitions>
  <inkml:trace contextRef="#ctx0" brushRef="#br0">60 91 10321,'-33'-9'630,"6"3"-360,27 6 269,0-7-359,0 5 0,0-5 0,0 7 1169,0 0-1349,0 7 90,0-5-180,0 5 0,14-7 90,-11 0 270,24 6-3662,-24-4 3482,10 5-180,-13-7 180,0 0 0,0-7 90,0-1-90,0-7-90,0 6 0,0-4 0,0 12 180,0-13-270,0 12 180,0-5-180,0 7 90,0 0-90,-13 7 90,10-5 270,-11 18 3122,14-17-3212,0 24-90,0-24 269,14 11-359,-11-14 0,10 0 180,-13 0-90,0-7 0,0 5 0,0-18-90,0 17 90,0-24 0,0 17 0,0-5-180,0 9 180,0 6-90,0 0-180,0 13 0,0-3-989,0 12 629,0-14 180,0 5-2788,0-4 3148,0-1 0,0-1 0,0-7 0</inkml:trace>
</inkml:ink>
</file>

<file path=ppt/ink/ink1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42"/>
    </inkml:context>
    <inkml:brush xml:id="br0">
      <inkml:brushProperty name="width" value="0.08571" units="cm"/>
      <inkml:brushProperty name="height" value="0.08571" units="cm"/>
      <inkml:brushProperty name="color" value="#008C3A"/>
    </inkml:brush>
  </inkml:definitions>
  <inkml:trace contextRef="#ctx0" brushRef="#br0">270 46 9691,'0'-25'1440,"0"5"-991,0 20 1260,0 0-1349,-14 0 90,-2 13 90,-1 4-181,4 13-89,0 0 270,-4 13-3752,-13-3 3482,0 5-2179,0 18 2089,14-27-360,-11 21 180,11-21-450,-1 2-1528,4-13 3256,13-11-2897,0-23 900,13-5 269,-10-2-1169,24-12-270,-10-16 1889,12 2 0,1-8 0,0 20 0</inkml:trace>
</inkml:ink>
</file>

<file path=ppt/ink/ink1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43"/>
    </inkml:context>
    <inkml:brush xml:id="br0">
      <inkml:brushProperty name="width" value="0.08571" units="cm"/>
      <inkml:brushProperty name="height" value="0.08571" units="cm"/>
      <inkml:brushProperty name="color" value="#008C3A"/>
    </inkml:brush>
  </inkml:definitions>
  <inkml:trace contextRef="#ctx0" brushRef="#br0">1 29 8432,'0'-16'1439,"0"3"-899,0 13 180,0 0-540,0 7-1,0-6 271,0 12-90,0-11 629,0 24-629,0-14 1079,0 36-1169,0-22 900,26 44-991,-19-27 1,13 9 0,0 1-180,-17-5 90,17 2 0,0-3-90,-13-19 90,19 13-809,-26-26 359,0-6 180,0-3-720,0-6 451,0 0-91,0-6 270,0 4-450,0-18-2941,0 10 3301,0-5-360,0-5 540,0 17-629,-26-24 809,19 17 0,-20-11 0,27 6 0</inkml:trace>
</inkml:ink>
</file>

<file path=ppt/ink/ink1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44"/>
    </inkml:context>
    <inkml:brush xml:id="br0">
      <inkml:brushProperty name="width" value="0.08571" units="cm"/>
      <inkml:brushProperty name="height" value="0.08571" units="cm"/>
      <inkml:brushProperty name="color" value="#008C3A"/>
    </inkml:brush>
  </inkml:definitions>
  <inkml:trace contextRef="#ctx0" brushRef="#br0">30 16 8342,'-16'-9'630,"2"2"-450,14 7 6476,0 0-5936,14 0-181,-11 0 1,10 0-180,-13 0 0,14 0-1,2 0 181,1 7-180,9-5 180,-9 5-271,13-1-1168,13-4 899,-23 4-2968,20-6 2698,-24 0 270,1 0 0,9 0 0,-9 0 0</inkml:trace>
</inkml:ink>
</file>

<file path=ppt/ink/ink1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45"/>
    </inkml:context>
    <inkml:brush xml:id="br0">
      <inkml:brushProperty name="width" value="0.08571" units="cm"/>
      <inkml:brushProperty name="height" value="0.08571" units="cm"/>
      <inkml:brushProperty name="color" value="#008C3A"/>
    </inkml:brush>
  </inkml:definitions>
  <inkml:trace contextRef="#ctx0" brushRef="#br0">30 1 9602,'-17'16'539,"4"-2"-449,13-8-180,0 2 90,0 7-90,0 0 270,0 7-90,0-5 0,13 4-90,-9-6-90,9 0 0,-13 0 180,0 0-90,0 0 0,0-7 0,0-1 0,0-7 0,0 0 90,0 6 0,0-4-90,0 4 90,0-6 0,0 0-90,0-6 0,0 4 0,0-4 90,0-1-180,0 5 180,0-5-90,0 7 90,0 0-90,0-6 180,0 4-180,0-4 0,0 6 359,0 0-269,0 6-269,0-4 179,0 18 0,0-10-90,0 12 90,0-14 0,0 5 0,0-5 0,0 7-180,0 0-3212,0 0 3302,0-7 90,0-1 0,-13 0 0,9-5 0,-9 4 90,13-6 90,0 0-180,0 7 90,0-5-90,0 4-90,0-6 3482,0 0-3392,0-6 0,0-3 0,0 1 0,0-12-90,0 17 90,0-17 0,13 5 0,-9-2 0,9 2 0,-13-5 0,0-3 0,0 5 0,0-9 0,0 12 90,0-15-90,0 12 0,0-8 0,0 24 90,0-11-1,0 4-89,0 1 0,0 1-89,0 7 268,0 0-179,0 7 0,0 1 90,0 7-90,0 7 90,0 1-180,0 14 180,0-13-90,13 18 90,-9-17-90,9 4 90,-13-7-270,0 0 180,0 1 0,0-6 0,0-4 0,0-19 0,0-3 0,0-12-90,0-9 90,0 5 0,0-10 0,0 18-90,0-18 90,0 10-3392,0-4 3392,0 7 0,0-6 270,0 10-270,0-11 0,0 21 90,0 2-90,0 6 3482,0 0-3482,0 6 0,0 9 90,0 15-90,0-5 0,0 3-3392,0-6 3392,0 1 0,0 13 90,0-4-90,-13-3-2268,9-7 2268,-9-7 0,13 0 0,0-7 2268,0 6-2268,0-12 90,0 11-180,0-11 90,0 4 0,0-6 3392,0 0-3392,0-13 0,0 3-180,0-5 180,0-5-90,13-17-3302,-9 9 3302,9-20 180,-13 25 90,0-20-2358,0 16 2268,0-1 90,0 15 89,0 11 2090,0-5-2359,0 7 180,0 13-90,0-3 3481,0 32-3481,0 18-3392,0-16 2943,0 11-811,0-40-1528,0 7 1169,0-5 1529,0-2 0,0-2 0,0-5 0</inkml:trace>
</inkml:ink>
</file>

<file path=ppt/ink/ink1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46"/>
    </inkml:context>
    <inkml:brush xml:id="br0">
      <inkml:brushProperty name="width" value="0.08571" units="cm"/>
      <inkml:brushProperty name="height" value="0.08571" units="cm"/>
      <inkml:brushProperty name="color" value="#008C3A"/>
    </inkml:brush>
  </inkml:definitions>
  <inkml:trace contextRef="#ctx0" brushRef="#br0">30 31 11131,'33'0'180,"-6"0"-180,-27 0-270,13 0 270,4 0-90,-1 0 180,-2 0 0,-14 0-180,26 0 180,-6 0 0,23 0-90,-13 0 0,-13 0 0,9 0 90,-9 0-90,-1 0 89,-2 0 1,-14 0-90,0 0-90,-14 0-89,11 0 269,-23 0-180,22 0 90,-9 0 0,13 0-90,-27 0 90,21 0 0,-21 0 90,1 0-90,6 0 0,-10 6 0,3-4 0,11 11 90,-27-12-90,23 6 89,-7-7 1,14 0 0,9 0-90,-9 0 90,13 0 90,0 0-180,13 0 90,-9 0 90,9 0-180,-13 0 0,0 0 180,13 0-180,4 0 180,0-7-180,9 6 90,-9-6-90,-1 7 0,24 0 90,-33 0-180,33 0 90,-24 0 90,14 0-90,-13 0 0,9 0 0,-9 0 90,-1 0-90,-2 0 90,-14-6-180,0 4 90,-14-4 90,11 6-180,-23 0 0,22-7 90,-22 5-180,9-11 180,-13 11 0,14-5 0,-24 7-270,33 0-3122,-33 0 3482,24 0-180,-14 0 180,0 0 0,13 0 0,4 0 0,13 0 270,-13 0 3032,9 0-3212,-9 0-180,13 0-90,13 0 90,-9 0 90,9 0-90,-13 0 269,0 0-269,13 0 90,-9 0-90,22 0 0,-22 0 180,9 0-180,-13 0 90,0 0 0,13 0-90,4 0 0,-1 0 90,24 7 0,-33-5 0,33 4 90,-37-6-180,24 0 0,-24 0 0,23 0 0,-22 0 0,9 0-180,-13 0-809,0 0 539,0-6-3148,-13 4 2968,-4-5 630,1 7 0,2 0 0,14 0 0</inkml:trace>
</inkml:ink>
</file>

<file path=ppt/ink/ink1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47"/>
    </inkml:context>
    <inkml:brush xml:id="br0">
      <inkml:brushProperty name="width" value="0.08571" units="cm"/>
      <inkml:brushProperty name="height" value="0.08571" units="cm"/>
      <inkml:brushProperty name="color" value="#008C3A"/>
    </inkml:brush>
  </inkml:definitions>
  <inkml:trace contextRef="#ctx0" brushRef="#br0">90 30 8522,'-17'0'450,"4"0"-540,13 0 540,0 0-360,0 7 0,0-5-90,0 5 179,0-1 1,0 3-90,0 6 90,0-7-90,0-1-90,0-7 90,0 6 0,0-4-90,0 4-270,26-12-3032,-19 4 3302,20-4-90,-27-1 180,0-1 0,0-7-90,0 6 0,0-4 90,0 11-90,0-5 180,-14 1 3302,11 4-3392,-24-4-90,24 6 90,-10 0 0,13 6 90,0 3-180,0-1 269,0 12-358,0-10 178,0 11 1,0-12 180,0-3-270,0-6 180,0 0-90,13 0 0,-10 0-90,11 0-180,-14-6 270,0 4-180,0-4-90,13-1 180,-10-1 0,11-7 0,-28-7 180,11 12-180,-24-10-3392,24 19 3572,-10-6-816,13 7 636,0 0 270,-13 0 89,-4 13-269,0-10 0,4 17-90,13-11-629,0 6 3256,0-7-2807,0 5 180,0-11 232,13 5-232,4-1 0,0-4 0,-4 4 0</inkml:trace>
</inkml:ink>
</file>

<file path=ppt/ink/ink1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48"/>
    </inkml:context>
    <inkml:brush xml:id="br0">
      <inkml:brushProperty name="width" value="0.08571" units="cm"/>
      <inkml:brushProperty name="height" value="0.08571" units="cm"/>
      <inkml:brushProperty name="color" value="#008C3A"/>
    </inkml:brush>
  </inkml:definitions>
  <inkml:trace contextRef="#ctx0" brushRef="#br0">0 30 7982,'0'-17'720,"0"4"-180,0 13 539,0 0-899,0 7 90,0-6 180,0 19-271,0-3 1,0 6 0,0 5 180,0 9-180,0 3 180,0 38-180,0-20-540,0 35 360,0-50-450,0-2-899,0-27 1169,0-12-270,0 4-3661,27-19 3121,-20-4-719,19-20 1349,-26 13-89,13-31 449,-9 33 0,9-26 0,-13 25 0</inkml:trace>
</inkml:ink>
</file>

<file path=ppt/ink/ink1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49"/>
    </inkml:context>
    <inkml:brush xml:id="br0">
      <inkml:brushProperty name="width" value="0.08571" units="cm"/>
      <inkml:brushProperty name="height" value="0.08571" units="cm"/>
      <inkml:brushProperty name="color" value="#008C3A"/>
    </inkml:brush>
  </inkml:definitions>
  <inkml:trace contextRef="#ctx0" brushRef="#br0">90 165 7533,'-16'0'-1080,"3"0"1800,-1 0-270,11 0-91,-10 0-89,-1 0 90,11 0 0,-10 0 90,13 0-1,0-7-89,0-1 0,13-7 180,4-13-360,-1 9 359,24-16-3751,-33 25 3392,33-10-180,-37 19-90,24-13 0,-11 13 270,1-6-90,-4 7 0,14 0 0,-21 0 3212,21 7-3302,-27 1 0,0 7 90,0 0 0,0 0-270,0 0-3212,0 7 3482,0-6-2358,0 13 2357,0-13-89,0 5 90,0-5-180,-14-2 90,-2 1 90,-14 0-90,0-6 2449,0-3-2449,14-6 3302,2 0-3302,14 0-270,0 0 270,0-6 0,0 4 0,0-5 0,14 7 0,2-6 0,14 4-90,-13-5 90,-4 7 0,0 0 0,-9 0 0,22 7 0,-23-5 0,11 11 540,12 2-450,-19 8 179,20 7-179,-27 0 0,0-7 0,0-1-90,0 6 90,-14-10 0,-16 17 0,-3-18 90,-23 11-90,23-18-270,-11 3-899,14-13 539,14 0 270,3 0-90,13-6-1978,0 4 2338,0-5 0,0 0 0,0-1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34:43.354"/>
    </inkml:context>
    <inkml:brush xml:id="br0">
      <inkml:brushProperty name="width" value="0.08571" units="cm"/>
      <inkml:brushProperty name="height" value="0.08571" units="cm"/>
    </inkml:brush>
  </inkml:definitions>
  <inkml:trace contextRef="#ctx0" brushRef="#br0">38 76 6813,'-14'-7'270,"3"1"0,11 6 0,0 0-180,0-5 0,-5 4-1,3-5 181,-4 6-180,6 0 360,0 0-360,6 0-90,-4 0-90,8 0 90,3 0-90,-5 0 180,9 0-90,1 0 0,-3 0 180,31 0-180,-22 0 180,46 6-3572,-38-5 3482,21 4-90,-11-5 0,20 6 0,-12 1 90,-3-3 0,-2-1-90,0 2 45,9-4 0,3-2-45,-3 1 45,-3 0 0,-3 0-45,-12 0 90,34 6-1,-39-4-44,9 1 0,0 0-45,-6-3 3302,30 5-3302,-37-4 90,3 5-180,28-6 90,-2 0 90,3 0 0,-7 0-90,-37 0 0,20 0 0,-21 0 0,27 0-3392,-14 0 3482,12 0-2358,-9 0 2178,-10 0 90,3 0 180,36 5-1697,-25-4 1607,25 5 1427,-24-6-1517,4 0 0,-5 0 0,12 0 0,-19 0 0,22 0 0,-20 0 2178,45 0-2178,-35 0 0,33 0 0,-33 0 90,-3 0 2905,0 0-2906,-7 0-89,12 0 0,-14 0-2525,-2 0 2615,-7 0-1639,34-6 1549,-25 5 116,14-2 1,-1 1-117,-9 2 0,38 0-1988,-38 0 1988,17 0 0,-18 0 1475,25-6-1475,-23 5 675,19-4-675,-31 5 0,21-6 0,-17 4 615,11-4-525,-17 6-90,24 0 0,-12 0 217,17 0-217,-16 0 0,29 0 0,-26 0 0,39-5-635,-49 3 635,17-3 0,-9 5 0,16-5 0,-17 3 0,32-4 0,-45 6 0,33 0-1690,-29 0 1690,15 0-1517,27 0 1607,-35 0 668,10 0 1,1 0-759,-5 0 0,4-5 90,7 4-90,-29-5 1747,12 6-1747,-17 0 3134,7 0-3134,11 0 0,21 0 90,-16 0-90,6 0 0,-18 0 90,-1 0-90,14-6 90,1 5 0,-8-4-180,-1 5 90,-15 0 779,5 0-779,1 0 0,1 0 0,9-6 0,-13 5 0,13-5 0,-15 6 0,4 0 0,27 0 0,-12 0 0,32 0-3392,-31 0 3392,2 0 90,0 0 0,19 0-90,-17 0 0,13 0 90,-25 0-90,6 0 0,6 0 3392,10 0-3392,-13 0 0,7 0-3392,-17 0 3482,-5 0-90,9 0 89,9 0-89,-4 0 0,7 0 90,-9 0-90,-6 0 0,-1 0-90,5 0 180,-10 0-90,6 0 0,2 0 3392,-7 0-3392,10 0 90,-12 0 0,5-5 90,-4 3-3482,-1-3 3302,-1 5 0,6 0 180,19 0-180,-12 0 270,26 0-180,-35 0 0,26 0-90,-21 0 90,15 0-90,-21 0 0,9 0 0,-17 0 90,5 0-90,6 0-90,2 0-2179,1 0 2269,-3 0-90,-6 0 90,6 0 0,-8 0 0,7 0 0,-22 0 90,5 0-90,-1 0 0,-4 0 2269,4 0-2179,1 0-90,-4 0 0,3 0 3392,-5 0-3302,0 0-90,6 0 0,-4-6 0,3 4-180,-5-3 0,0 5-1169,0 0 1079,-5 0 90,-3 0-180,-4 0-2069,-1 0 1581,1 5 0,-6-3 0,-1 4 0</inkml:trace>
</inkml:ink>
</file>

<file path=ppt/ink/ink1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50"/>
    </inkml:context>
    <inkml:brush xml:id="br0">
      <inkml:brushProperty name="width" value="0.08571" units="cm"/>
      <inkml:brushProperty name="height" value="0.08571" units="cm"/>
      <inkml:brushProperty name="color" value="#004F8B"/>
    </inkml:brush>
  </inkml:definitions>
  <inkml:trace contextRef="#ctx0" brushRef="#br0">1 203 6903,'30'-24'1619,"-14"4"-1709,-2 20 270,-1 0-270,4 0 0,-1 0 0,24 0 90,-20 0 0,23 0 180,-13 0-3572,13 6 3392,-23-4 90,33 4-90,-33-6 90,50 0 0,-34 0-180,34-6 180,-50 4-180,33-4 3482,-33 12-3392,23 2 0,-13 0 0,-13 6 0,9-12 90,4 4-90,3-6 90,24 0-90,-37 0 0,46-6 90,-56 4 0,70-12-90,-57 13 90,47-6 0,-37 7 0,23 0-180,-9-6 90,39 4-3302,-46-11 3302,26 11 0,-36-4 0,17-1 0,-14 5 0,47-5 0,-54 7 180,57 0-180,-63 0 90,47 7-90,-31-5 89,37 11-89,-13-11 0,0 5 0,13-7 90,3 0 3302,-13-7-3392,0 3 0,-3 0-3392,-14-5 3437,16 2 0,-1 1-45,-11 4 90,23-4-90,-26 6 0,22-7 0,-19 6 0,10-6 0,-30 0 3392,10 5-3392,-20-5-3302,36 1 3302,-23 4 90,10-11-151,1 12 151,2-6-90,-13 7 90,20 7-90,-6 1 0,43 7 0,-11-7 0,21-1 0,-37-14-90,10 5 3452,-13-11-3183,26 5-179,-33 0 182,17 1-182,-40 7 0,26-7 0,-19 6 0,46-13 90,-33 12-270,36-4 180,-23-1 0,-3 6 0,-4-6 90,4 7-90,3 0 90,-3 7-90,-4 1 180,-9 0-180,-14-1 0,33-7 0,-56 0 0,83 0 90,-79 0-90,78 0 0,-55 0 0,49 0 0,-36 0 0,46 0 0,-56 0 45,13 0 0,4 0-45,9 0 0,-14 0 0,-1 0 0,12 0 90,5 0 0,0 0-90,-5 0-757,-6 0 0,-1 0 847,1 0-402,3 0 402,16 0-180,-13 0 90,7 0 90,-10-7-2907,16 5 2817,-13-4 0,20 6 866,7 0-776,-21 0 79,28 0-169,-51 0 0,1 0 0,-4 0 0,13 0 0,-6 0 3286,-4 0-3286,34 0 321,-40 0-321,33 0 0,-16 0 90,16 6-90,-20-4 0,30 5 0,-37 0 0,14-6 0,-14 6 0,-2-7 0,12 0 90,-6 0-90,23 0 0,-27 0 90,37 0 0,10 0-90,-10 0 45,-24 0 0,-8 0-45,-28 0-3302,57 0 3392,-57 0-90,30 0 0,4 0 0,-14 0 0,20-3 0,-3-1 0,-34 3 0,54-6 90,-47 7 0,27 0-90,-14 0 180,11 0 3212,3 0-3302,29 7-3482,-22-6 3392,2 6 0,-25-7 90,2 0-2359,0 0 2269,-2 0 180,-14-7 0,13 6 2269,-23-6-2449,19 7 89,-35-7 1,22 5-90,-22-11 0,9 12-179,-13-6 3481,0 7-3482,0-7-2429,-13 6 2609,-4 1 0,0 14 0,4 10 0</inkml:trace>
</inkml:ink>
</file>

<file path=ppt/ink/ink1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51"/>
    </inkml:context>
    <inkml:brush xml:id="br0">
      <inkml:brushProperty name="width" value="0.08571" units="cm"/>
      <inkml:brushProperty name="height" value="0.08571" units="cm"/>
      <inkml:brushProperty name="color" value="#FF0066"/>
    </inkml:brush>
  </inkml:definitions>
  <inkml:trace contextRef="#ctx0" brushRef="#br0">30 0 8882,'0'52'0,"0"-12"-180,0 16 90,0-23 90,0 17 0,0-12-180,0 20 180,0-16 0,0 14-90,0-11 180,0 22-90,0-11 0,0 15-90,0-24 90,0 11 0,0-12 0,0 6 0,0-14 0,0 25-90,0-13 90,0 10 0,0-24 0,0 6 0,0-3-90,0 8 0,0 2 90,0-4-3482,0-11 3572,0 7-90,0-24 0,0 31 0,0-13 0,0 29 0,0-30-359,0 14 359,0-30 0,0 10 0,0-13 0,0 7 179,0 1-89,0 33 90,0-19-90,0 20 0,0-34 0,0 5 0,0-12-180,0 6 90,0-7-90,0 0 180,0 7-90,0 21 0,0-15-180,0 27 180,0-30 0,0 18 0,0-18 3482,0 16-3482,0-9 90,0 19-90,0-17 0,13 7 0,-9-18 0,9 21 0,-13-18 0,13 16 0,-9-26 0,9 26 0,-13-16 90,0 44-90,0-20-90,0 16 90,0-21 90,0 18-90,0-27 0,0 34 0,0-43-180,0 15 180,0-13 90,0 30-90,0-16 0,0 46 180,0-31-180,0 30 0,0-33 0,0 8 0,0-23 0,-13 31 0,9-28-3392,-9 7 3392,13-21 90,0 34-90,0-10 0,0 47 0,0-37 0,0 3 0,0-8 0,0-19 0,0 4 90,0-13 0,0 13 180,0 30-270,0-13-1752,0 11 1932,0-34 0,0 6-90,0-3 2524,-13 24-2614,9-22-135,-3 8 0,1 3 135,6 17 0,0-7 0,0 3 180,0 34-2524,0-16 2344,0-13 0,0-12-427,0 9 337,0-11 180,0 12 0,0 11-329,0-25 239,0-3 0,0-1 0,0-8-90,0 28 90,-13 22 180,10-30-45,-4 4 0,0 4-45,7 26-90,0-3 0,0-36 0,0-6-180,0-14 329,0 31-59,0-31 1638,0 1-2087,0-9 2851,0-22-2942,0-16 450,0-9 0,0-18 0,0 4 0</inkml:trace>
</inkml:ink>
</file>

<file path=ppt/ink/ink1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52"/>
    </inkml:context>
    <inkml:brush xml:id="br0">
      <inkml:brushProperty name="width" value="0.08571" units="cm"/>
      <inkml:brushProperty name="height" value="0.08571" units="cm"/>
      <inkml:brushProperty name="color" value="#FF0066"/>
    </inkml:brush>
  </inkml:definitions>
  <inkml:trace contextRef="#ctx0" brushRef="#br0">90 105 7083,'-16'-15'989,"2"7"-629,14 1 180,0 0 0,0-1-361,0 0 1,0 2 0,0 6 180,0 0-90,0-7-180,0 5 90,0-4 0,0 6 89,0 0-179,-13 19 90,10-7-180,-11 16 180,14-6 0,0-6-90,14 19-270,2-17 270,1 4-90,23-16-90,-34-6 90,34-26 0,-37 13 90,11-22 0,-14 20 90,0-13 0,0 10 90,-14-17-90,11 18 89,-37 2-3571,20 9 3123,-9 6 358,15 0-89,-12 6-90,19 3 270,-20 19-180,27-10 0,14 30 3212,2-21-3212,1 3-90,-4-10 0,1-12 0,-11 0 180,37-2 0,-34-6-90,34-13-180,-37-3 180,11-7-90,-1 1 270,-10-6-180,11 9-90,-28-9 90,-2 20 0,-1-5-90,4 11-90,-14-4 180,21 12-180,-34 3 90,37-1 0,-11 18-3392,14-14 3392,0 9 0,0-1 179,14-3-179,-11 0-269,10-4 89,0-20-1619,4-1-1979,0-14 3778,-4 12 0,-13-3 0,0 13 0</inkml:trace>
</inkml:ink>
</file>

<file path=ppt/ink/ink1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53"/>
    </inkml:context>
    <inkml:brush xml:id="br0">
      <inkml:brushProperty name="width" value="0.08571" units="cm"/>
      <inkml:brushProperty name="height" value="0.08571" units="cm"/>
      <inkml:brushProperty name="color" value="#FF0066"/>
    </inkml:brush>
  </inkml:definitions>
  <inkml:trace contextRef="#ctx0" brushRef="#br0">1 83 6633,'0'-16'-270,"0"-4"990,0 18 179,0-11-629,0 4 90,0 1 360,0 1-361,0 7 451,0-6 269,0 4-539,0 9-180,0 3 180,0 18 989,0 55-1439,0-31-1741,0 1 0,0-2 1021,0-18 360,0 2-510,0-20 780,0 0-2159,0 0 1890,0-6-1620,0-3 450,0-6 3230,13-6-2151,-10-3 360,10-12 0,1 4 0,2-5 0</inkml:trace>
</inkml:ink>
</file>

<file path=ppt/ink/ink1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54"/>
    </inkml:context>
    <inkml:brush xml:id="br0">
      <inkml:brushProperty name="width" value="0.08571" units="cm"/>
      <inkml:brushProperty name="height" value="0.08571" units="cm"/>
      <inkml:brushProperty name="color" value="#FF0066"/>
    </inkml:brush>
  </inkml:definitions>
  <inkml:trace contextRef="#ctx0" brushRef="#br0">31 119 7353,'-13'-23'1079,"9"2"1,-9 6-721,13 0 91,0 7 540,13 1-721,-9 0 91,22 5 180,-9-4 90,26-1-181,3 6-269,1-6 90,-17 7-90,-17 0-90,14 13 180,-21 4 0,21 19 89,-27-4 1,-14 4-90,11-5 540,-37 5-631,7-11 811,-27 10-810,27-25-990,-20 10 450,46-19 270,-19 6-2698,13-7 1349,9 0 629,-9 0 810,26 0 0,-9 0 0,9 0 0</inkml:trace>
</inkml:ink>
</file>

<file path=ppt/ink/ink1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795"/>
    </inkml:context>
    <inkml:brush xml:id="br0">
      <inkml:brushProperty name="width" value="0.08571" units="cm"/>
      <inkml:brushProperty name="height" value="0.08571" units="cm"/>
    </inkml:brush>
  </inkml:definitions>
  <inkml:trace contextRef="#ctx0" brushRef="#br0">16 22 9512,'-15'-15'2338,"15"8"-2068,3 21-90,9 1 360,-12 23-91,0 5-3661,0 7 3302,0 9-165,0-4 300,0 18 0,0 7-45,0 17-574,0-19 0,0 13 0,0-8 484,0-12 0,0-2-45,0 25 0,0 0-90,0-25 0,0-5 180,0-10 0,0-5-135,0 29 0,0 11 2680,0-42-2680,0 37 223,0-39-133,0 15 1746,0-38-3276,0-3-718,0-19 1708,0-13-450,0 4 1,0-17-2853,0 17 3122,0-9-89,0 4-720,0-13 1439,0 4 0,0-2 0,0 11 0</inkml:trace>
</inkml:ink>
</file>

<file path=ppt/ink/ink1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796"/>
    </inkml:context>
    <inkml:brush xml:id="br0">
      <inkml:brushProperty name="width" value="0.08571" units="cm"/>
      <inkml:brushProperty name="height" value="0.08571" units="cm"/>
    </inkml:brush>
  </inkml:definitions>
  <inkml:trace contextRef="#ctx0" brushRef="#br0">28 56 7533,'-13'-15'809,"10"2"-629,-9 8 270,12 3-90,0-4-90,0 6-91,0 0 451,0-6-180,0 4 629,0-4-809,0 6 1079,0 0-1169,12 6 540,4-4-540,-1 4 0,21 0 179,-18-4-179,22 9 630,-13-9 359,13 10-809,2-10 629,37 10-4201,-31-4 3392,28-1 90,-9 5-236,5-5 0,2 0-34,14 2 45,7 1 0,-5-2-135,-35-7-90,15 0 0,-1-2-1872,-17 0 1962,24-5 180,-13 0 0,10 4 0,12 8 0,-6 4 0,-49 9 2052,31 7-2052,-40-15 202,31 7-382,-25-18 3302,0 0-3392,1 0 0,-1-6 0,-12 5 180,-3-5-360,-12 6-719,0 0 539,-12 0 360,9 6-1169,-9-5 630,0 5 179,9-6 270,-9 0-2249,12 0 451,0-6 2068,-12 5 0,9-12 0,-10 5 0</inkml:trace>
</inkml:ink>
</file>

<file path=ppt/ink/ink1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797"/>
    </inkml:context>
    <inkml:brush xml:id="br0">
      <inkml:brushProperty name="width" value="0.08571" units="cm"/>
      <inkml:brushProperty name="height" value="0.08571" units="cm"/>
    </inkml:brush>
  </inkml:definitions>
  <inkml:trace contextRef="#ctx0" brushRef="#br0">82 83 6633,'0'-29'2339,"0"3"-1620,0 13-89,0 5 90,0 2-271,0 6 271,0 0-90,0 12-181,0 9-269,-12 8 0,9 5 360,-9 23 44,10 12 1,4 6-1217,-2-17 0,0 6 879,0 4 1,0 13-1,0 2 1,0-5 21,0-4 1,0-3 0,0 3-45,-2 1 0,-1 4 0,-1 0 0,1-7-135,-5 27 0,0-10-90,1-17 0,-1-7 270,-4 21-360,12-32 90,0-9-1260,0-33 541,0-12-1350,0 0 900,0-6-1859,12-1 1409,-9-1 629,9-4-1528,0-2 1951,-8-7 0,8 0 0,-12 1 0</inkml:trace>
</inkml:ink>
</file>

<file path=ppt/ink/ink1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798"/>
    </inkml:context>
    <inkml:brush xml:id="br0">
      <inkml:brushProperty name="width" value="0.08571" units="cm"/>
      <inkml:brushProperty name="height" value="0.08571" units="cm"/>
    </inkml:brush>
  </inkml:definitions>
  <inkml:trace contextRef="#ctx0" brushRef="#br0">28 1 7533,'0'7'719,"-12"-1"-539,9-6 540,-9 6-360,12-4-1,0 4-179,0-6 2159,0 0-2069,12 0 809,-9 0-629,21 0-90,-8 0 269,23 0-3751,-21 0 3302,31 0 450,-7 0-181,16 0-179,3 2 0,5 2-361,-7 0 0,1 0 181,22 0 0,0-1 0,-25 1 0,-2-2-90,-1-1 0,-5-2 90,9 1 90,33 0-90,-43 0 0,2 0 0,0 0-2119,-1 6 2389,30-4 122,-12 4 57,-8-3 1,0 0-360,11-1 0,-18-2 0,-4 0-90,-9-2 2178,-20-10-2088,41 10 3302,-14-4-3392,11 12 0,-17-4-180,-28 10 90,0-10-90,3 10-90,1-11 90,-4 5-90,-12-6 0,0 0 90,0 6 0,0-4 90,0 4-179,0-6-91,0 0 450,12 0 89,-9 0-358,9 0 178,0 0 91,-9 0 90,9-6-270,-12 4-180,12-4-179,-9 6 359,10 0-720,-13 0-1499,0 0 0,0 0 1</inkml:trace>
</inkml:ink>
</file>

<file path=ppt/ink/ink1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799"/>
    </inkml:context>
    <inkml:brush xml:id="br0">
      <inkml:brushProperty name="width" value="0.08571" units="cm"/>
      <inkml:brushProperty name="height" value="0.08571" units="cm"/>
      <inkml:brushProperty name="color" value="#008C3A"/>
    </inkml:brush>
  </inkml:definitions>
  <inkml:trace contextRef="#ctx0" brushRef="#br0">28 41 7083,'0'-15'1529,"0"-3"-899,0 16-270,0-4 179,0 6 1260,0 0-1259,0 6-270,0 8 90,0 7-3573,0 12 3663,0-4-2538,0 17 2268,0-10-36,0 17 261,0 6 0,0 4-225,0 22-112,0-9 1,0 15 0,0-12 21,0-25 0,0 0-30,-3 28 0,-2 13 0,1-15 30,1 8-135,-4-13 0,2-10-45,5-35 90,0-6 422,12-42-5549,-9-41 2578,9 9 840,-12-21 1705,0 37 1,-12 1 0,-3-2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34:44.499"/>
    </inkml:context>
    <inkml:brush xml:id="br0">
      <inkml:brushProperty name="width" value="0.08571" units="cm"/>
      <inkml:brushProperty name="height" value="0.08571" units="cm"/>
    </inkml:brush>
  </inkml:definitions>
  <inkml:trace contextRef="#ctx0" brushRef="#br0">138 25 7803,'-6'-13'719,"0"2"-449,6 11 180,0 0-270,0 5-180,0-4 0,0 10 359,0-4-179,11 6 90,-3 5-90,16 1-180,-16 1 270,10 3-180,-12-9-720,1 10 720,4-10-90,1 38 90,3-20 0,14 28-90,-8-34 0,15-3 0,-15-16 180,-3-1-90,-7-12-90,-9 5 0,3-5 90,-5 6-180,0-5 0,-5 4 90,3-5 0,-9 0 90,9 5 0,-8-10 90,2 4-90,-10 0-90,10-4 270,-8 9-181,3-4 91,-1 6-3572,-4 6 3482,6-4 540,-18 14-540,14-13 270,-36 25-270,34-18-285,-17 14 285,12-6 2621,-4 7-3340,0-10 449,9 8 90,13-22-809,5 5 359,0-6-90,0 5 696,5-4-3394,2 5 2480,6-6 0,5-6 0,1 0 0</inkml:trace>
</inkml:ink>
</file>

<file path=ppt/ink/ink1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00"/>
    </inkml:context>
    <inkml:brush xml:id="br0">
      <inkml:brushProperty name="width" value="0.08571" units="cm"/>
      <inkml:brushProperty name="height" value="0.08571" units="cm"/>
      <inkml:brushProperty name="color" value="#008C3A"/>
    </inkml:brush>
  </inkml:definitions>
  <inkml:trace contextRef="#ctx0" brushRef="#br0">55 0 6543,'-30'0'1529,"6"0"-6829,24 0 6019,0 0-359,0 6-1077,0-4 986,12 10 767,-9-11-497,21 11 181,-21 2-540,21 1 3687,-8 29-2967,23-6-91,-9 29-629,10-17 3408,-13 3-3229,-12 0-3254,-3-21 2895,1 12-2269,2-29 2180,0 5 178,-3-13-89,-12-1 180,0-6-449,0 0 89,0-6 90,0-1-90,0-7 1549,0 1-1909,0-1-1998,0 0 1009,-12-5 276,9 3 713,-9-3 181,12 5-1350,0 0 269,0 1 1440,0-7 0,-12 5 0,-4-5 0</inkml:trace>
</inkml:ink>
</file>

<file path=ppt/ink/ink1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01"/>
    </inkml:context>
    <inkml:brush xml:id="br0">
      <inkml:brushProperty name="width" value="0.08571" units="cm"/>
      <inkml:brushProperty name="height" value="0.08571" units="cm"/>
      <inkml:brushProperty name="color" value="#008C3A"/>
    </inkml:brush>
  </inkml:definitions>
  <inkml:trace contextRef="#ctx0" brushRef="#br0">110 96 6993,'0'-16'630,"0"-2"-361,12 16-89,-9-10 270,9 11-90,-12-6-90,0 1 0,0 5 1349,24-17-4652,-18 15 3213,19-9 540,-25 12 719,0 0-1079,0 6 449,-13 2 811,-14 48-3529,9-26 2359,-18 34 89,20-25-89,-11-9-270,0 10-270,12-6 90,2-12-2878,13 10 2698,0-23-1689,0-9 1059,0-15 810,25-43 0,-19 23 0,18-23 0</inkml:trace>
</inkml:ink>
</file>

<file path=ppt/ink/ink1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02"/>
    </inkml:context>
    <inkml:brush xml:id="br0">
      <inkml:brushProperty name="width" value="0.08571" units="cm"/>
      <inkml:brushProperty name="height" value="0.08571" units="cm"/>
      <inkml:brushProperty name="color" value="#008C3A"/>
    </inkml:brush>
  </inkml:definitions>
  <inkml:trace contextRef="#ctx0" brushRef="#br0">138 28 10321,'0'-15'1979,"0"2"-1709,0 13 899,-12 6-4971,-3 2 4072,0 6-1319,3-1 1679,0 7 359,-4 20-719,-11-9 90,12 21-180,3 7 1314,11-9 0,2 2-1314,-1 26 269,24 18 3033,-18-73-2942,43-11-360,-31-19-90,21-31-3392,-23 18 3302,8-24 180,-21 11-630,-15-34-1908,6 30 2268,-31-17 90,22 52-4318,-12 8 2969,-1 9 629,13 6-2428,-9 18 3148,21 9 0,3 4 0,15 7 0</inkml:trace>
</inkml:ink>
</file>

<file path=ppt/ink/ink1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03"/>
    </inkml:context>
    <inkml:brush xml:id="br0">
      <inkml:brushProperty name="width" value="0.08571" units="cm"/>
      <inkml:brushProperty name="height" value="0.08571" units="cm"/>
      <inkml:brushProperty name="color" value="#008C3A"/>
    </inkml:brush>
  </inkml:definitions>
  <inkml:trace contextRef="#ctx0" brushRef="#br0">83 96 8432,'-15'-8'1170,"3"2"-631,-1 6-269,10 0 180,-9 0-270,0 0 359,9 6 181,-9 8 179,12 19-449,0-8 1259,12 31-1439,3-31 630,0 15-1,22-14 900,-7-17-1439,13-3 0,-4-32-180,-24 2-91,-3-16 1,-12 1-3482,0 9 3572,0-4-2178,0 9 1278,-12 3-1157,-3 1 1698,0 1-1441,-21 1 721,30 10 1966,-31-4-3495,22 13 1818,-12 13-920,-1 14 1530,13 3 0,3 9 0,12-11 0</inkml:trace>
</inkml:ink>
</file>

<file path=ppt/ink/ink1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04"/>
    </inkml:context>
    <inkml:brush xml:id="br0">
      <inkml:brushProperty name="width" value="0.08571" units="cm"/>
      <inkml:brushProperty name="height" value="0.08571" units="cm"/>
      <inkml:brushProperty name="color" value="#008C3A"/>
    </inkml:brush>
  </inkml:definitions>
  <inkml:trace contextRef="#ctx0" brushRef="#br0">0 77 7533,'0'-21'1169,"0"-5"-809,0 17 0,0-4-180,0 13 359,0-6 541,0 5-631,0 7 181,0 21-450,0 3 450,0 16-3663,0-17 3483,0 10-90,0 14-180,0-7 0,0 32-450,0-27 180,0 4 270,0-28-1440,0-15 4113,0-12-3303,0-12 180,0-3 0,0-25-3212,0 10 3572,0-4 180,0-4-450,0-22-2088,0 17 2898,12-43-430,-9 65 790,10-29 1469,-13 35-1739,0 1-451,0 8 181,0 12 3004,0 1-3094,0 13 176,0-5-446,0 23 0,0-26-90,12 31 0,3-32 90,0 14-90,-3-11 180,-12-6-3572,12-2 3481,4-6-89,-1 0-179,-3-25-1,0 13 0,3-32 180,0 21 0,-3-16 90,-12 10 3482,0 1-3572,0 15 180,0 1 89,0 10 541,0-4-720,0 6 719,0 19-3841,0-9 3122,0 22 360,0 1 449,0 47-719,0-23 45,0-2 0,0-2-45,0-13-1529,0 31-920,0-53 290,0 12 2629,0-28-3888,13-9 809,-10-8 2429,21-24 0,-9 9 0,12-10 0</inkml:trace>
</inkml:ink>
</file>

<file path=ppt/ink/ink1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05"/>
    </inkml:context>
    <inkml:brush xml:id="br0">
      <inkml:brushProperty name="width" value="0.08571" units="cm"/>
      <inkml:brushProperty name="height" value="0.08571" units="cm"/>
      <inkml:brushProperty name="color" value="#008C3A"/>
    </inkml:brush>
  </inkml:definitions>
  <inkml:trace contextRef="#ctx0" brushRef="#br0">28 200 7533,'0'-15'2338,"0"-4"-7355,0 18 5916,0-11-359,0 10-90,0-10 1280,0 10 159,0-4-706,0 6 166,0 24-3236,0-5 2246,0 20 2760,0 7-2220,0 41-899,0-29-450,6-3 1,0-3-1,-3-19-1979,9 12 2250,-12-31-4229,0-14 7350,0-7-5280,0-25 1978,0 8-809,0-28 1169,-12 16 0,9 0 0,-9 5-180,0 10 899,9-7-449,-9 1 450,12 0-3843,0-1 3393,0 1 1080,0-19 1348,24-16-1619,-6 9 181,34 2-721,-34 37 901,30 20-3349,-29 9 2629,20 7 2268,-24 15-1999,22 6-269,-31 13 539,-6 17-719,-18-21-630,-22-5 180,1-22 1952,8-17-2581,-8-2 269,24-6-1349,-10-12-2879,22-9 2969,-9-2 630,12-3 899,0 6 0,12 5 0,4-5 0</inkml:trace>
</inkml:ink>
</file>

<file path=ppt/ink/ink1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06"/>
    </inkml:context>
    <inkml:brush xml:id="br0">
      <inkml:brushProperty name="width" value="0.08571" units="cm"/>
      <inkml:brushProperty name="height" value="0.08571" units="cm"/>
      <inkml:brushProperty name="color" value="#008C3A"/>
    </inkml:brush>
  </inkml:definitions>
  <inkml:trace contextRef="#ctx0" brushRef="#br0">110 15 17697,'-12'-8'1169,"9"2"-6469,-21 12 5480,21-4-1078,-10 10 1258,1-5 1077,9 7-1167,-9 5-90,0-3-270,9 3-1427,-9 1 1607,12-5 1427,0 11-1697,12-5 2808,3-6-2178,12-8-540,1-15-90,-13-6 180,-3 1 0,0-7 90,3 5 0,0-5 3392,-2 6-3212,-13-5-90,0 3 449,0-3-269,0 5 0,0 7 269,0 1-179,0 18-90,0-3 719,0 35-809,0-18-360,24 37-3212,-18-31 2493,18 7 269,-12-19-5756,40-18 3398,-28-4-1420,25-18 3938,-37-1 1,3-6 0,12 0 0</inkml:trace>
</inkml:ink>
</file>

<file path=ppt/ink/ink1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07"/>
    </inkml:context>
    <inkml:brush xml:id="br0">
      <inkml:brushProperty name="width" value="0.08571" units="cm"/>
      <inkml:brushProperty name="height" value="0.08571" units="cm"/>
      <inkml:brushProperty name="color" value="#008C3A"/>
    </inkml:brush>
  </inkml:definitions>
  <inkml:trace contextRef="#ctx0" brushRef="#br0">1 41 9152,'0'-15'1979,"12"4"-1260,-9 11 1,9-7-180,-12 6-91,0-6-89,0 14 90,0 6 269,0 21-539,0 8 539,0 12 1,0 8-360,0 1 0,0 4-1011,0 27 1,0 3 785,1-7 0,-2-1 45,-5 1 0,0-4-135,5-20 0,-1-4-360,-4-9 0,0-6-45,6 0-1259,0-27 360,0-20-540,0-20 990,0 3 2199,0-15-2559,12 5-1799,-9-32 2518,9 24 450,-12-45 0,0 46 0,0-25 0</inkml:trace>
</inkml:ink>
</file>

<file path=ppt/ink/ink1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08"/>
    </inkml:context>
    <inkml:brush xml:id="br0">
      <inkml:brushProperty name="width" value="0.08571" units="cm"/>
      <inkml:brushProperty name="height" value="0.08571" units="cm"/>
      <inkml:brushProperty name="color" value="#008C3A"/>
    </inkml:brush>
  </inkml:definitions>
  <inkml:trace contextRef="#ctx0" brushRef="#br0">328 109 8072,'-15'-15'900,"2"-3"-360,13 17-181,0-12-89,0 6-5750,0 0 6019,0-6 1140,0 12-1409,0-6 769,0 1 760,13 5-1349,-10-5 719,33 30 3033,-30 0-3662,43 23-91,-43 0-269,42-4-90,-42 4-450,19-12 181,-13-8 179,-9-13 0,9-8-90,-12-6-630,0 0 360,0-6 90,-12-2 180,9-5-899,-9-25-2673,0 12 3302,9-13-89,-22 7 359,10-9-2179,-12 9 2179,12-6 270,2 18 450,1 5 1908,9 1-1998,-9 9-270,0 5 629,9 0-539,-9 0 90,12 0 3571,0 5-3031,-12 9-4202,-4 1 3661,1 5-89,-9 0 1619,-52 31-1619,46-22-450,-28 3 0,7-2-450,41-13-449,-26 3 539,48-14 270,3-6 3482,13 0-3302,35-18 0,-26 1 0,27-17 0</inkml:trace>
</inkml:ink>
</file>

<file path=ppt/ink/ink1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09"/>
    </inkml:context>
    <inkml:brush xml:id="br0">
      <inkml:brushProperty name="width" value="0.08571" units="cm"/>
      <inkml:brushProperty name="height" value="0.08571" units="cm"/>
      <inkml:brushProperty name="color" value="#008C3A"/>
    </inkml:brush>
  </inkml:definitions>
  <inkml:trace contextRef="#ctx0" brushRef="#br0">1 28 13919,'0'-8'1349,"24"2"-899,-6 6-90,34-6-90,-22 4-180,10-4-5751,-1 6 5931,4 0 180,48 6 1258,-3 8-1528,-3 1 1162,-9-1-712,-10 4 270,31-15-721,-21 9-314,-22-11 1,-8-2 44,-24 1 90,14-6 270,-24-1 3199,-9-1-3559,9 2 130,-12 6-220,-12 0-360,9 0 540,-9 0 0,12 0-180,0 0-8455,-24 0 6836,18 0 900,-19 0 539,25 0-450,0 0-38,-12 0 0,-3 0 0,-12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35:04.749"/>
    </inkml:context>
    <inkml:brush xml:id="br0">
      <inkml:brushProperty name="width" value="0.08571" units="cm"/>
      <inkml:brushProperty name="height" value="0.08571" units="cm"/>
    </inkml:brush>
  </inkml:definitions>
  <inkml:trace contextRef="#ctx0" brushRef="#br0">88 138 7533,'0'14'1979,"0"3"-1979,0-16-90,0 11 270,0-12 359,0 12-359,6-5 90,-5 5-450,5-4 180,-6 14 90,0-12 0,0 13 90,0-10-450,0 5 360,-6-4-180,-6 4 0,3-11-90,-19-2 180,24-5 90,-24-16-90,25 6 0,-8-19 0,11 9 180,0-22 0,0 18 0,0-10-90,0 21 449,17-10-359,-7 7 180,19-2-90,-15 7 90,15 9-270,-14-3 359,9 5-359,-11 0 450,16 11-450,-7-3-90,20 10 180,-16-11-810,5-1 540,-6-6-1529,23-17 810,-24 7-361,27-30-719,-41 24 1889,7-13 0,-11 16 0,1 0 0</inkml:trace>
</inkml:ink>
</file>

<file path=ppt/ink/ink1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10"/>
    </inkml:context>
    <inkml:brush xml:id="br0">
      <inkml:brushProperty name="width" value="0.08571" units="cm"/>
      <inkml:brushProperty name="height" value="0.08571" units="cm"/>
      <inkml:brushProperty name="color" value="#008C3A"/>
    </inkml:brush>
  </inkml:definitions>
  <inkml:trace contextRef="#ctx0" brushRef="#br0">55 82 6903,'-15'-21'0,"3"7"360,12 2-90,0 11 89,0-11 1,0 10-180,0-4 0,0 6 360,0 0 179,-12-6-539,9 4 1169,-10-4-1169,13 12 1170,0 2-901,0 6-89,0-7-90,0 5 270,0-4-181,0 5 1,0 1-3572,0 0 3752,0 5-270,0-3 809,25 34-449,-7-16-450,34 25 0,-34-24-180,42 4 179,-38-17 1,41 4 0,-44-18-90,5-2 90,-24-6-450,12 0 180,-9 0-359,-3-6 359,-3 4-360,-9-10 3842,0 11-3392,-3-5-3392,-1 6 4471,4 0-1728,-24 18 919,15-8 90,-19 16-181,-8 18-1798,14-10 540,-8 19 3167,17-32-5146,25-3 3906,0-22 0,13 2 0,2-11 0</inkml:trace>
</inkml:ink>
</file>

<file path=ppt/ink/ink1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11"/>
    </inkml:context>
    <inkml:brush xml:id="br0">
      <inkml:brushProperty name="width" value="0.08571" units="cm"/>
      <inkml:brushProperty name="height" value="0.08571" units="cm"/>
      <inkml:brushProperty name="color" value="#008C3A"/>
    </inkml:brush>
  </inkml:definitions>
  <inkml:trace contextRef="#ctx0" brushRef="#br0">125 55 7892,'0'-23'1620,"0"6"-1261,0 10 271,0 6 899,0-6-1079,0 7-180,0 7 269,0 0-4430,0 7 4251,0-1 1668,0 19 311,-24 29-3978,18-12 1999,-31 14-1517,22-35 1697,0-7 2056,-10 23-2416,22-12 0,3 2-90,16-15 180,11-19-720,-12 0 2448,22-13-2537,-7-2-1820,12-6 2000,-14 1-1,-16 7 180,-12-1 2448,0 7-2178,12-5-180,-9 10 180,9-10 90,-12 10-90,0-4 3572,0 6-2853,-12 0-539,9 0 270,-9 6 90,12 8-1,0 37-359,0-10-180,0 43 90,0-44-1529,0 11 359,0-18-2248,0-10 1619,0 3-1619,0-18 449,0-2 361,12-19 2428,3 4 0,0-17 0,-3 5 0</inkml:trace>
</inkml:ink>
</file>

<file path=ppt/ink/ink1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12"/>
    </inkml:context>
    <inkml:brush xml:id="br0">
      <inkml:brushProperty name="width" value="0.08571" units="cm"/>
      <inkml:brushProperty name="height" value="0.08571" units="cm"/>
      <inkml:brushProperty name="color" value="#008C3A"/>
    </inkml:brush>
  </inkml:definitions>
  <inkml:trace contextRef="#ctx0" brushRef="#br0">56 91 7623,'0'-15'0,"0"-4"1079,0 18-539,0-11-91,0 10-89,12-10 90,-9 10-5661,9-10 5391,-12 11 630,0-11 2398,0 10-3028,0 2 2208,-12 20-2208,9-3 1259,-22 33-1259,10-25 989,0 33-989,3-28 3572,12 10-3752,0-19 0,0-1 180,0-13-360,0 5 90,0-10 90,36 4-180,-14-6 360,41 6-3392,-32-4 3302,8 10 180,-24-5 899,10 19-989,-22-9 810,-3 15-811,-28-17-268,-2 11 268,-9-17 2224,23 9-3033,-8-16-5396,9 4 4317,0-12-2969,3-20 4678,-1 8 0,-2-21 0,-12 18 0</inkml:trace>
</inkml:ink>
</file>

<file path=ppt/ink/ink1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13"/>
    </inkml:context>
    <inkml:brush xml:id="br0">
      <inkml:brushProperty name="width" value="0.08571" units="cm"/>
      <inkml:brushProperty name="height" value="0.08571" units="cm"/>
      <inkml:brushProperty name="color" value="#008C3A"/>
    </inkml:brush>
  </inkml:definitions>
  <inkml:trace contextRef="#ctx0" brushRef="#br0">1 1 11760,'30'0'3238,"-5"0"-1888,-1 0-541,-18 0-359,30 0-90,-20 0-90,-1 0 89,21 0-1078,-6 0 179,13 0-3058,9 0-1503,-22 6 5101,9-4 0,-23 4 0,-4-6 0</inkml:trace>
</inkml:ink>
</file>

<file path=ppt/ink/ink1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14"/>
    </inkml:context>
    <inkml:brush xml:id="br0">
      <inkml:brushProperty name="width" value="0.08571" units="cm"/>
      <inkml:brushProperty name="height" value="0.08571" units="cm"/>
      <inkml:brushProperty name="color" value="#008C3A"/>
    </inkml:brush>
  </inkml:definitions>
  <inkml:trace contextRef="#ctx0" brushRef="#br0">55 27 8162,'0'-15'1440,"0"4"-811,0 11-179,0 0-180,0 5 539,0 9-359,0 13-180,0 2-4162,0 16 4612,0-8 859,-12 40-995,4-17 1,1 2-405,-9 27-135,9-27 0,2-10-585,5-29-89,0-5 449,0-30-450,0-15 450,0-4 3302,0-26-3032,0 25 90,0-44 0,12 41 540,-9-53-181,10 41-89,-1-20-180,-9 32 899,9 3-899,-12 23 0,0 3 90,0 19 0,0 15-180,0 1 179,12 23-269,3-27 0,0 13-90,10-12 90,-22-3-180,21-2 180,-9-9-90,0-12-270,10-30 270,-22 16 90,21-48-90,-21 42 90,9-24-90,-12 17 360,0-2-180,0 1 1079,0 9-899,0 11 539,0 26-539,0 1-180,0 20 270,-12 7 270,-3 40-541,0-2-314,7-30 1,3-2-3528,5 4 3662,0-17-3148,25-13-3509,-7-23 4409,21-10 718,-11-34 1530,-1-9 0,-12-5 0,-3 8 0</inkml:trace>
</inkml:ink>
</file>

<file path=ppt/ink/ink1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15"/>
    </inkml:context>
    <inkml:brush xml:id="br0">
      <inkml:brushProperty name="width" value="0.08571" units="cm"/>
      <inkml:brushProperty name="height" value="0.08571" units="cm"/>
      <inkml:brushProperty name="color" value="#008C3A"/>
    </inkml:brush>
  </inkml:definitions>
  <inkml:trace contextRef="#ctx0" brushRef="#br0">1 110 8252,'0'-23'2339,"0"-1"-1979,0 22 719,0-4 1,0 19-631,0-4 271,0 17-180,0 1-271,0 8 91,0 6 630,0 48-810,0-36 44,0 11 1,0-2-764,0-24-1350,0 30 989,0-59-1618,0-2 1528,0-15-899,0-30 1350,0 18-361,0-48 720,0 47 270,0-54-90,0 48 1349,0-55-1349,0 48 1350,0-25-91,12 26 450,3-8-4471,12 11 3211,-11-2-779,8 18 780,-9 7-90,0 1 1619,22 24-1170,-31-1 1080,18 52-1439,-24-32 3859,-24 45-3859,-7-56 180,-11 17-138,15-27-1392,-10 9-2672,31-16 604,-18 4 539,24-13-3327,0-19 5188,0 9 1,24-16 0,6 13 0</inkml:trace>
</inkml:ink>
</file>

<file path=ppt/ink/ink1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16"/>
    </inkml:context>
    <inkml:brush xml:id="br0">
      <inkml:brushProperty name="width" value="0.08571" units="cm"/>
      <inkml:brushProperty name="height" value="0.08571" units="cm"/>
      <inkml:brushProperty name="color" value="#008C3A"/>
    </inkml:brush>
  </inkml:definitions>
  <inkml:trace contextRef="#ctx0" brushRef="#br0">191 0 10231,'0'15'1979,"-12"4"-1619,9-18 629,-9 5 1,12 0-631,0-4 181,0 4 270,0-6-630,0 0 1709,-12 0-1440,9 0 631,-22 0-900,10 0 269,-12 6-269,0 2 180,-1 11-360,13-4 360,3 11-720,12-11-90,0 11 450,0-11-270,12-1-3122,3-8 3482,0-6-455,-2 0 365,-13 0 0,0-6 720,24-8-630,-18-1 359,30-11 3032,-33 11-2581,22-17 276,-10 16-817,0-10 181,-3 18 90,-12 2-270,0 12 269,0 26-539,12 0 0,-9 27-1259,22-16 269,-22-2-2582,21-20-565,-9-3 808,0-16 361,22 4 2311,-31-18 0,30-3 0,-21-13 0</inkml:trace>
</inkml:ink>
</file>

<file path=ppt/ink/ink1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17"/>
    </inkml:context>
    <inkml:brush xml:id="br0">
      <inkml:brushProperty name="width" value="0.08571" units="cm"/>
      <inkml:brushProperty name="height" value="0.08571" units="cm"/>
      <inkml:brushProperty name="color" value="#008C3A"/>
    </inkml:brush>
  </inkml:definitions>
  <inkml:trace contextRef="#ctx0" brushRef="#br0">52 14 8702,'-22'-7'4857,"-8"1"-4407,66 6-180,-20 0 809,35 0 630,19 0-1124,-17 0 0,3 0-437,6 0 0,1 0 166,5 2 1,0 2-45,1-1 0,-1 1-90,-5 3 0,-2 0 0,36 7 374,-18-1-195,-24-5-179,-1-2 0,13 0-629,-21-5-451,5-1 630,-35-1 90,-4-5 410,-12 6-410,-12-6-90,-4 4 0,1-4-899,3 6 359,12 0-2068,-24 0 1798,18 0-1798,-19 0 539,13 0 2339,-3 0 0,-12 0 0,-1 0 0</inkml:trace>
</inkml:ink>
</file>

<file path=ppt/ink/ink1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18"/>
    </inkml:context>
    <inkml:brush xml:id="br0">
      <inkml:brushProperty name="width" value="0.08571" units="cm"/>
      <inkml:brushProperty name="height" value="0.08571" units="cm"/>
      <inkml:brushProperty name="color" value="#008C3A"/>
    </inkml:brush>
  </inkml:definitions>
  <inkml:trace contextRef="#ctx0" brushRef="#br0">1 342 6183,'0'-15'270,"0"-4"-180,0 18 630,0-5-1,0 0-359,0 4 540,0-4-1,0 6 450,0-6-719,0-2 180,12-6 89,3 1 270,12-13-4111,1 9 3302,-1-14 360,12 3-1,4-19-719,-1 15 0,-2-11 0,-25 33-809,-15-2 719,-3 18-90,-21 2-90,8 12-180,-23 13 90,-3 9 360,-1 1-90,16-10-89,2-1 358,22-15-179,-33 14 270,30-21 450,-18 2-360,24-12 4921,0 0-5012,0-6 181,0 4-90,0-4 0,12 6 269,3 0-449,0 0 450,9 0-180,-21 6-91,22 8 181,-10 19 90,24 16-360,-18-4 0,1 2-3662,32 30 1503,-11-9 989,-16-38-4317,-2-30 2878,-22-6 2339,21-14 0,-33-3 0,6-10 0</inkml:trace>
</inkml:ink>
</file>

<file path=ppt/ink/ink1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19"/>
    </inkml:context>
    <inkml:brush xml:id="br0">
      <inkml:brushProperty name="width" value="0.08571" units="cm"/>
      <inkml:brushProperty name="height" value="0.08571" units="cm"/>
      <inkml:brushProperty name="color" value="#FF0066"/>
    </inkml:brush>
  </inkml:definitions>
  <inkml:trace contextRef="#ctx0" brushRef="#br0">110 1 7533,'-31'0'719,"7"0"271,0 0-630,18 0 179,-19 0 91,25 0 1439,0 0-1440,13 0 181,14 0-540,3 0 359,10 0 541,11 0-271,7 0-629,12 0-307,-4 6 486,25 1-179,-27 0-45,-14 0 0,3-1 135,-1-3 0,3 1-46,25 6 1,3 0-315,-14-5 0,-1-1-722,13 3 0,-7-1 632,-17-6 90,-4 0 0,-5 0-90,-21 0 425,34 0-874,-49 0 359,-9 0 90,9 0-180,-12 0-180,0 6 1776,-12-5-1505,9 5-1261,-9-6 631,12 0-3599,-25 0 3959,7 0-2160,-9 0 2609,-10 0 0,31-6 0,-18-1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35:05.697"/>
    </inkml:context>
    <inkml:brush xml:id="br0">
      <inkml:brushProperty name="width" value="0.08571" units="cm"/>
      <inkml:brushProperty name="height" value="0.08571" units="cm"/>
    </inkml:brush>
  </inkml:definitions>
  <inkml:trace contextRef="#ctx0" brushRef="#br0">39 214 7353,'-20'13'539,"7"-7"-359,8 0 180,5-6-180,0-6 0,0 0-90,5-7 0,-3 0 0,8 0 90,-8 1-90,10 0 539,6-23-539,-8 16 0,11-20-90,-13 24-90,-1 3 180,4 0 0,-10 11-180,5-4 180,-6 5 0,5-6-90,-4 5 180,5 1-90,-6 13 90,0 5-3482,0 8 3302,0-7 180,0 5-180,0 6 90,0-7-90,0 11 90,0-25-270,0 8 90,0-16 90,6-1 90,0-6 3302,13-13-3392,0-6 0,6-7 90,-5 6 0,-2-4-90,0 11 179,-4-1 1,4-4-90,-5 10 90,-6 2 270,-1 6-270,-6 12-90,0 1 270,-6 12 89,-6 27-3751,3-13 3482,-2 20 90,5-29-990,5 12-719,6-13 270,20-5-1350,14-31 2519,0-7 0,3-16 0,-9 4 0</inkml:trace>
</inkml:ink>
</file>

<file path=ppt/ink/ink1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20"/>
    </inkml:context>
    <inkml:brush xml:id="br0">
      <inkml:brushProperty name="width" value="0.08571" units="cm"/>
      <inkml:brushProperty name="height" value="0.08571" units="cm"/>
      <inkml:brushProperty name="color" value="#FF0066"/>
    </inkml:brush>
  </inkml:definitions>
  <inkml:trace contextRef="#ctx0" brushRef="#br0">0 15 7803,'0'-8'1259,"0"1"-899,0 7 3328,0 0-1890,24 19-538,7 3-990,11 13 1079,-15-1-90,10 5-90,-7 10-359,13 7-450,-16-8-540,-15-8-270,0-13-3122,-9-11 3572,10 2-2069,-13-17-3687,0-19 1419,0 0 4337,-13-15 0,10 1 0,-9 3 0</inkml:trace>
</inkml:ink>
</file>

<file path=ppt/ink/ink1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21"/>
    </inkml:context>
    <inkml:brush xml:id="br0">
      <inkml:brushProperty name="width" value="0.08571" units="cm"/>
      <inkml:brushProperty name="height" value="0.08571" units="cm"/>
      <inkml:brushProperty name="color" value="#FF0066"/>
    </inkml:brush>
  </inkml:definitions>
  <inkml:trace contextRef="#ctx0" brushRef="#br0">28 0 11221,'0'32'1709,"0"11"-7190,0 7 5661,0 9 90,0 26-494,0-7 0,0 5 179,0-20 0,0 1-85,0 25 1,0-5 218,0 6-923,-12-1 1014,9-1 395,-4-35 1,1 0-306,6 29 1316,0 5-1496,0-46 1607,0-21-2057,0-27 2535,0-8-4423,0-25 1491,0 5-1581,0-37 1528,0 31 810,0-29 0,0 40 0,0-9 0</inkml:trace>
</inkml:ink>
</file>

<file path=ppt/ink/ink1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22"/>
    </inkml:context>
    <inkml:brush xml:id="br0">
      <inkml:brushProperty name="width" value="0.08571" units="cm"/>
      <inkml:brushProperty name="height" value="0.08571" units="cm"/>
      <inkml:brushProperty name="color" value="#FF0066"/>
    </inkml:brush>
  </inkml:definitions>
  <inkml:trace contextRef="#ctx0" brushRef="#br0">28 41 7623,'-15'-13'1169,"2"5"-809,13-4 0,0 11-1,0-6 631,0 7-181,13 0-629,-10 0 270,9 7-90,0 0 989,3 31-899,12-12 719,13 50-4201,-10-41 3482,-2 23-540,-4-19 180,-9 3-630,0-5 180,-3-11 360,-12-20-1349,0-12 90,0-8-540,0-7 3931,-12-7-3931,-3 1 1799,0 6 0,-9-5 0,8 5 0</inkml:trace>
</inkml:ink>
</file>

<file path=ppt/ink/ink1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23"/>
    </inkml:context>
    <inkml:brush xml:id="br0">
      <inkml:brushProperty name="width" value="0.08571" units="cm"/>
      <inkml:brushProperty name="height" value="0.08571" units="cm"/>
      <inkml:brushProperty name="color" value="#FF0066"/>
    </inkml:brush>
  </inkml:definitions>
  <inkml:trace contextRef="#ctx0" brushRef="#br0">28 68 8612,'-15'0'1079,"3"-6"-269,12 5-630,0-5 180,0 6-1,0 0 271,12-6-180,-9 5-90,33-5-90,-17 6 179,20-7 181,25 6-450,-3-12 539,9 9 1,2 1-758,10-4 533,3 3 0,6 2-1,-13 4 1,-1 2-571,3-4 1,1 1 255,1 2 0,-6 0 180,5 3-180,-26-5-90,-15 5-450,-25 1 0,-3-6 477,-12 6-477,0-7 342,0 0-432,-12 0-3122,-3 0 2853,-1 0-1525,4 0 1974,12 0-1484,0 0 0,0-7 0,0-1 0</inkml:trace>
</inkml:ink>
</file>

<file path=ppt/ink/ink1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24"/>
    </inkml:context>
    <inkml:brush xml:id="br0">
      <inkml:brushProperty name="width" value="0.08571" units="cm"/>
      <inkml:brushProperty name="height" value="0.08571" units="cm"/>
      <inkml:brushProperty name="color" value="#FF0066"/>
    </inkml:brush>
  </inkml:definitions>
  <inkml:trace contextRef="#ctx0" brushRef="#br0">1 27 8972,'0'-15'1169,"0"3"-899,0 12 3328,0 0-2609,0 6-269,0 2-360,12 5-3392,3 1 3931,0 0-2718,-3-1 2179,-12 7 90,12-5 539,16 35-809,-10-23 1260,18 43-1081,-21-38 1550,1 8-1909,-4-21 2402,-12-5-2761,0-7-2250,12 6 1260,-9-12-3059,9 6 2789,-12-14 1619,0 0 0,-12-7 0,-3 1 0</inkml:trace>
</inkml:ink>
</file>

<file path=ppt/ink/ink1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25"/>
    </inkml:context>
    <inkml:brush xml:id="br0">
      <inkml:brushProperty name="width" value="0.08571" units="cm"/>
      <inkml:brushProperty name="height" value="0.08571" units="cm"/>
      <inkml:brushProperty name="color" value="#FF0066"/>
    </inkml:brush>
  </inkml:definitions>
  <inkml:trace contextRef="#ctx0" brushRef="#br0">85 56 8522,'-30'-8'1889,"5"2"-1529,25 0 269,0 5-179,0-5-90,0 6-180,0-6 180,0 4-5301,13-10 5211,2 10 1498,12-4-958,13 6 319,-10 0-1039,9 6-2178,-23 2 2268,-4 6 2628,-12 5-1999,-25 21-449,19-8 180,-42 19-360,42-28 359,-43 9 2584,43-23-3303,-18 3-270,24-12 270,0 0-270,12 0 180,3 0-3301,0 0 3391,10 6 90,-10-5 0,0 12-2269,-3-6 2449,0 7 360,3 6 540,1 19-811,-4-13 1,-12 12 180,0-18 180,-25 7 1908,-5-4-2358,-12-4-180,2-13-360,13-12 360,12-1-1349,2 0 270,-11-12-3508,18 4 2248,6-6 720,6 1 1142,31 13 0,-22-6 0,12 5 0</inkml:trace>
</inkml:ink>
</file>

<file path=ppt/ink/ink1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26"/>
    </inkml:context>
    <inkml:brush xml:id="br0">
      <inkml:brushProperty name="width" value="0.08571" units="cm"/>
      <inkml:brushProperty name="height" value="0.08571" units="cm"/>
      <inkml:brushProperty name="color" value="#FF0066"/>
    </inkml:brush>
  </inkml:definitions>
  <inkml:trace contextRef="#ctx0" brushRef="#br0">82 163 7533,'-15'35'3688,"3"-7"-3329,12-8 91,12-7 630,-9 7-4702,9-5 4701,12 5-1858,-17-6 1139,29-7 539,-9 6-539,4-12 0,8-1-180,1-20 89,-22-15 271,18-19-180,-33-3 90,-3-3-270,-15 17-450,-49-2 2178,40 28-4156,-61-1 5010,52 24-6720,-34 26 3508,37-7-809,5 27 1259,37-11 0,4 1 0,11 5 0</inkml:trace>
</inkml:ink>
</file>

<file path=ppt/ink/ink1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27"/>
    </inkml:context>
    <inkml:brush xml:id="br0">
      <inkml:brushProperty name="width" value="0.08571" units="cm"/>
      <inkml:brushProperty name="height" value="0.08571" units="cm"/>
      <inkml:brushProperty name="color" value="#FF0066"/>
    </inkml:brush>
  </inkml:definitions>
  <inkml:trace contextRef="#ctx0" brushRef="#br0">55 211 7533,'-15'-15'-450,"3"-3"900,12 16-91,0-4-179,0 0 180,0 4 90,0-3-90,0 5 989,0 0-899,0 5-270,0 3 539,0 6-179,0 0-270,0 11-3302,0-2 3841,0 17-359,0-5 989,0 42-1169,-13-27 180,10 40-181,-9-58-538,12 5 269,0-29-450,12-38 360,-9 8-540,10-36 91,-13 11-1,12-45 540,-9 33 0,3-2 0,0 3 0,-6 22 629,-12-46-359,9 56-90,-9-5 450,12 18 3841,12 24-4291,-9-8 540,9 47-630,-12-23 719,24 37-629,-18-33 720,43 38-720,-43-40-810,30 21 360,-8-43-180,-10-7 270,6-7-179,-12-25 179,-9 8 0,9-9 0,0 1 0,-9-9 270,10 9 360,-13-6-270,0 30 629,0 2-629,-13 12 450,-2 26-450,0 0 89,3 15 271,12 5-180,0 40-450,0-25-720,6-8 1,0-4-91,-3-22-2428,21 17 1979,-21-41 540,10 3-1170,-1-24 1979,3-21 0,0 1 0,-3-14 0</inkml:trace>
</inkml:ink>
</file>

<file path=ppt/ink/ink1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28"/>
    </inkml:context>
    <inkml:brush xml:id="br0">
      <inkml:brushProperty name="width" value="0.08571" units="cm"/>
      <inkml:brushProperty name="height" value="0.08571" units="cm"/>
      <inkml:brushProperty name="color" value="#FF0066"/>
    </inkml:brush>
  </inkml:definitions>
  <inkml:trace contextRef="#ctx0" brushRef="#br0">1 137 7533,'0'-23'2518,"0"-1"-2248,0 22 1079,0-4-179,0 6-811,0 6 541,0 2-360,0 6 719,0 36-360,0 3 1,0 35-540,0-18-630,0-10 270,0-19-1979,0 29 1979,0-45-1619,0 24 180,0-56-270,0-49 1529,0 18 0,0-33 540,0 19 449,0-34-539,0 21 449,11 5 1,2 6-90,-7 19-90,43-15-3663,-43 36 3933,30 0-1641,-21 7 1191,13 1 180,-13 18-360,9-3 360,-9 17 89,0 1 2353,-2 2-1273,-26 28-1349,-2-23 2230,-24 35-3130,9-42-449,-22 23 719,34-40-2699,-7 15 1440,13-24-2698,9-1 2878,-9-8 501,24-11 0,-9 3 0,9-4 0</inkml:trace>
</inkml:ink>
</file>

<file path=ppt/ink/ink1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29"/>
    </inkml:context>
    <inkml:brush xml:id="br0">
      <inkml:brushProperty name="width" value="0.08571" units="cm"/>
      <inkml:brushProperty name="height" value="0.08571" units="cm"/>
      <inkml:brushProperty name="color" value="#FF0066"/>
    </inkml:brush>
  </inkml:definitions>
  <inkml:trace contextRef="#ctx0" brushRef="#br0">110 29 9602,'0'-8'1529,"0"1"-900,0 7 181,0 0-1,0-6-269,0 5-270,0-5 180,0 6 4137,0 0-4227,-12 0 0,-3 6-180,-1 2-91,4 5-3211,0 1 3302,9 0-180,-21 5 0,21 3 180,-9-1-360,12-1-359,0-1 179,0-9 270,0 1 0,0-4 0,0-6 90,0 6 3572,12-7-3392,3-13-180,0 10 449,-3-27-179,-12 25 540,12-19-720,-9 16 180,22 1-180,-22 0-270,9 32 270,-12-7-90,12 40 90,3-26-6927,12 25 4859,-11-32 1978,8 6 0,-9-17 0,12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35:06.831"/>
    </inkml:context>
    <inkml:brush xml:id="br0">
      <inkml:brushProperty name="width" value="0.08571" units="cm"/>
      <inkml:brushProperty name="height" value="0.08571" units="cm"/>
    </inkml:brush>
  </inkml:definitions>
  <inkml:trace contextRef="#ctx0" brushRef="#br0">33 271 7533,'-14'-19'899,"-2"-11"-809,14 9 0,7-21-90,4 21 450,9-9-180,-6 12 0,1 4-181,0-4 541,10-6-540,-13 14 450,18-11-450,-25 19 359,13 2-269,-14 7 180,9 16-270,-10-7 180,16 18-180,-9-13 90,16 16-3482,-10-17 3212,4 4-90,11 0 90,-12-14 90,12 7 90,-22-17-270,4 0-90,-4 0 270,0 0-180,5 0 180,-11 0 3752,5-6-3752,-12 4 180,-1-9-180,-6 10 90,0-5-90,7 6 180,-5-5-180,4 3 90,-11-3 0,9 5 0,-13 0 0,19 0 89,-14 0 91,5 0 90,-13 17-90,4-2-180,-2 15-90,15-4 989,-8 32-899,13-13-90,3 27-90,8-39-719,32-3 359,-16-24-1619,40-6 1170,-33-6-406,4-8 1,0-2 495,-11 0 809,33-25 0,-34 26 0,13-9 0</inkml:trace>
</inkml:ink>
</file>

<file path=ppt/ink/ink1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30"/>
    </inkml:context>
    <inkml:brush xml:id="br0">
      <inkml:brushProperty name="width" value="0.08571" units="cm"/>
      <inkml:brushProperty name="height" value="0.08571" units="cm"/>
      <inkml:brushProperty name="color" value="#FF0066"/>
    </inkml:brush>
  </inkml:definitions>
  <inkml:trace contextRef="#ctx0" brushRef="#br0">110 68 7533,'0'-36'1799,"0"10"-990,0 20-449,0 6 90,0 6-90,0 8-1,0 7 541,0 24-540,0-1-91,0 17 721,0 24-1637,0-17 1186,0 27 1,0 6-360,0-42 0,0 0-480,-3 7 0,-1 5 1,-1-6 389,-3-5 0,0-3 224,1 4 1,-1-1-135,2-7 0,0-1 135,0-1 0,0 0 44,-1 3 1,-1-2-90,-7 22-360,2 11-449,13-54 269,0-13 180,13-26-2069,-10-12 1080,21-1-1214,-21-43 1304,9 28-210,-12-46 300,0 57 899,0-14 0,0 26 0,0-1 0</inkml:trace>
</inkml:ink>
</file>

<file path=ppt/ink/ink10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31"/>
    </inkml:context>
    <inkml:brush xml:id="br0">
      <inkml:brushProperty name="width" value="0.08571" units="cm"/>
      <inkml:brushProperty name="height" value="0.08571" units="cm"/>
      <inkml:brushProperty name="color" value="#FF0066"/>
    </inkml:brush>
  </inkml:definitions>
  <inkml:trace contextRef="#ctx0" brushRef="#br0">55 68 7533,'-15'-21'629,"-9"7"91,21 2-360,-9 5 359,12-1-269,0 2-180,0 6 2428,0 0-2068,0 6-270,12 8 989,3 13-809,12 2 629,25 41-4201,-31-34 3392,28 34-2449,-34-41 2449,12 10-1055,-12-4 875,-3 0 0,-12 11-91,0-16 983,0 9-1252,0-18 180,0-7-1619,0-8 2994,0-6-4883,-12-30 3508,9 16 0,-9-30 0,12 23 0</inkml:trace>
</inkml:ink>
</file>

<file path=ppt/ink/ink10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32"/>
    </inkml:context>
    <inkml:brush xml:id="br0">
      <inkml:brushProperty name="width" value="0.11429" units="cm"/>
      <inkml:brushProperty name="height" value="0.11429" units="cm"/>
    </inkml:brush>
  </inkml:definitions>
  <inkml:trace contextRef="#ctx0" brushRef="#br0">3 1250 9401,'-3'-6'711,"6"-2"-320,25-11-5776,-1-3 5632,12-5 1158,4-24-1248,24 11 927,-10-25-879,10 16-518,0-5 350,-27 17 0,2 1-114,31-17-60,-3-1 1,-1 0 233,1 2-337,4-6 0,4-3 203,-28 23 1,0 1 23,12-14 1,0 1-31,-13 14 0,-1 2-6,6-10 1,-4 4 3016,-2 5-2969,-3 1 1,-2 0-180,-10 10-90,7-9-174,-28 19 19,-12 14 65,0 2 427,-24 22-67,6-14 0,-22 22 0,13-11 0</inkml:trace>
</inkml:ink>
</file>

<file path=ppt/ink/ink10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33"/>
    </inkml:context>
    <inkml:brush xml:id="br0">
      <inkml:brushProperty name="width" value="0.11429" units="cm"/>
      <inkml:brushProperty name="height" value="0.11429" units="cm"/>
    </inkml:brush>
  </inkml:definitions>
  <inkml:trace contextRef="#ctx0" brushRef="#br0">0 1 9041,'12'14'124,"-8"-6"133,20 9-282,-21-7 91,9 9-66,0-5 64,3 0-8,0 5 5,-2-3 487,11 27-476,-18-17-66,43 38 38,-31-26 61,21 21 4,-12-23-174,-11 4 195,8-7-36,-9-4-180,25 23-152,-22-26 334,30 24 40,-29-21-43,20 0-132,-24-4-3377,9-11 3370,-21-1 442,22 25-25,-10 1-250,12 3-364,1 2 245,-13-33-186,21 25 151,-30-31-52,31 19 71,-34-17-51,9 7 198,-12-1-145,0 7 537,24 14-389,-18-10 3329,18 2-3262,-24-8 201,25 9-451,-19-9 192,42 19-181,-42-28 45,19 23-11,-25-22 125,12 21-72,-9-16 12,21 6-169,-9-1 150,0-6-32,-2-7 293,-13 5-217,0-10 182,0 10 51,0-10-204,0 10-92,0-11-565,0 11 294,0-10-1147,0 4 853,0-6-2759,0-6 3299,0-2 0,0 1 0,0 1 0</inkml:trace>
</inkml:ink>
</file>

<file path=ppt/ink/ink10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34"/>
    </inkml:context>
    <inkml:brush xml:id="br0">
      <inkml:brushProperty name="width" value="0.08571" units="cm"/>
      <inkml:brushProperty name="height" value="0.08571" units="cm"/>
    </inkml:brush>
  </inkml:definitions>
  <inkml:trace contextRef="#ctx0" brushRef="#br0">1 1 7803,'12'21'179,"3"-2"-89,0 1 360,9 7 0,4 20-360,2-9 0,10 14 90,-1 1-90,-21-13 0,11 1 0,3 0-180,1-7 180,34 36-180,-12-45 180,-1 24-180,-11-24 269,8 33-3571,-32-26 3392,17 13 180,-21-6-90,37 28-90,-31-24-180,28 25 180,-34-51-90,0 2 90,-3-7 0,0-10 0,3 10 3392,13 8-3212,-1-4 0,0 28 0,13-13 0,-22 16-90,30-12-180,-41-2 180,29-11 0,-21 3 0,0-9 90,22 9-90,-31-10-90,30 11 90,-21-11-90,13 17 90,-13-15 269,9 21-359,-9-21 0,0 2 0,-2-7 90,-13-4-180,0 0 90,0 4 90,0-11-90,0 11 180,12-10-180,-9 4 90,9-6 270,-12 0 0,0 0-270,0-6-990,0 4 720,0-4-1978,0 6 2158,0-6 0,0-1 0,0-7 0</inkml:trace>
</inkml:ink>
</file>

<file path=ppt/ink/ink10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35"/>
    </inkml:context>
    <inkml:brush xml:id="br0">
      <inkml:brushProperty name="width" value="0.11429" units="cm"/>
      <inkml:brushProperty name="height" value="0.11429" units="cm"/>
    </inkml:brush>
  </inkml:definitions>
  <inkml:trace contextRef="#ctx0" brushRef="#br0">110 1271 8142,'-31'7'490,"7"5"-278,24-10 27,-12 4-112,9-6 265,-21 0-164,21 0-79,-10 0-329,13 0 147,0 0-29,13 0 91,2 0-91,0-6 203,-3 4-124,0-10 268,3-1-95,25-21-5,-22 4 219,18-3-3605,-20 1 3412,11 9-78,12-29 65,4 14-110,6-8 0,5-3-88,25-9-2,-8-5 1,1-1 56,3 6-326,-10-8 0,-2 0 259,1 13-257,5-7 0,1 0 240,-3 12 109,5 2 0,-4 2 78,-29 11-26,10 0 1,-1 3-158,-15 12 85,22-20-87,-15 23 3374,-25-11-3308,-3 11 273,-12-5-329,0 13-9,0 1 462,0 6-1188,0 0 0,0 0 0</inkml:trace>
</inkml:ink>
</file>

<file path=ppt/ink/ink10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36"/>
    </inkml:context>
    <inkml:brush xml:id="br0">
      <inkml:brushProperty name="width" value="0.11429" units="cm"/>
      <inkml:brushProperty name="height" value="0.11429" units="cm"/>
      <inkml:brushProperty name="color" value="#FF0066"/>
    </inkml:brush>
  </inkml:definitions>
  <inkml:trace contextRef="#ctx0" brushRef="#br0">137 1 10057,'-15'14'1695,"-9"17"-1217,8-9-356,1 13-80,3-1-592,0 11 312,-3-13 105,0 14-203,2-7 290,13-15 1,0 2 0,0-20 0</inkml:trace>
</inkml:ink>
</file>

<file path=ppt/ink/ink10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37"/>
    </inkml:context>
    <inkml:brush xml:id="br0">
      <inkml:brushProperty name="width" value="0.11429" units="cm"/>
      <inkml:brushProperty name="height" value="0.11429" units="cm"/>
      <inkml:brushProperty name="color" value="#FF0066"/>
    </inkml:brush>
  </inkml:definitions>
  <inkml:trace contextRef="#ctx0" brushRef="#br0">110 1 10057,'-27'21'842,"12"5"-6230,3 7 5515,12-3 205,0 10-460,-13-13 1331,-2-5-1000,0 22 95,3-19-538,12 21-203,0-31 95,0-3 540,0-12 1,24-12 0,7-3 0</inkml:trace>
</inkml:ink>
</file>

<file path=ppt/ink/ink10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38"/>
    </inkml:context>
    <inkml:brush xml:id="br0">
      <inkml:brushProperty name="width" value="0.11429" units="cm"/>
      <inkml:brushProperty name="height" value="0.11429" units="cm"/>
      <inkml:brushProperty name="color" value="#FF0066"/>
    </inkml:brush>
  </inkml:definitions>
  <inkml:trace contextRef="#ctx0" brushRef="#br0">137 0 10057,'-15'22'1751,"3"-3"-1253,12 7-788,-12-9 605,-3 21-266,-1-3-447,4 1 125,0 9-2855,-3-16 2973,0 5-357,3-1 412,12-16-55,12 1 0,3-24 0,12-2 0</inkml:trace>
</inkml:ink>
</file>

<file path=ppt/ink/ink10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39"/>
    </inkml:context>
    <inkml:brush xml:id="br0">
      <inkml:brushProperty name="width" value="0.11429" units="cm"/>
      <inkml:brushProperty name="height" value="0.11429" units="cm"/>
      <inkml:brushProperty name="color" value="#FF0066"/>
    </inkml:brush>
  </inkml:definitions>
  <inkml:trace contextRef="#ctx0" brushRef="#br0">55 1 10147,'0'15'274,"0"3"-3,0 2-271,0 3 145,-12 16-95,9-10-173,-22 4 511,22-5-737,-9 17 476,12-19-577,0 12 450,0-31 0,0 6 0,0-6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34:37.549"/>
    </inkml:context>
    <inkml:brush xml:id="br0">
      <inkml:brushProperty name="width" value="0.08571" units="cm"/>
      <inkml:brushProperty name="height" value="0.08571" units="cm"/>
    </inkml:brush>
  </inkml:definitions>
  <inkml:trace contextRef="#ctx0" brushRef="#br0">25 63 6363,'-7'-14'270,"1"3"360,6 5-450,0 5-90,0-4 90,0 5 359,0-6-449,0 5 180,0-4 0,0-1 0,0 4-180,0-4 90,0 6 89,0 0-179,0 6-90,0-4 90,0 9-90,0-4-3392,0 11 3482,0-5 0,0 11-90,0-4 90,0 5 90,-5 28-180,4-15 90,-2 8 0,1 1-90,2-1 45,0 5 0,0 2-45,0-1 45,2 0 0,1 1-45,-2-1 0,5 3 0,-1 0 3302,-3-8-3257,1 8 0,-1 1 45,-2-11-693,0 26 603,0-22 0,0-7 0,0 1 90,0 28-17,0-25 0,0-1 197,0 10-180,0-16 0,0-2 0,6-12-370,-4-1 280,4 2 586,-6-1-586,0 0-55,0 16 55,5-5 0,-4 7 90,4-13 25,-5-10-115,0 9 90,0-8-90,0 32 90,0-17 0,0 0 0,0 5-45,0 3 0,0-1-45,0 23 135,0-15 0,0-5-135,0-10 90,0 24-90,0-33-90,0 20 180,0-31-180,0 30 90,6-18 0,-5 20 0,5-14-90,-6 7 180,0-14-90,0 15 0,0-14 0,-6 36 90,5-32-90,-5 32 0,6-42 90,0 35-90,0-21 0,0 26 0,0-17 0,0 14 0,0-17-45,0 2 0,0 0-3347,0-4 3392,0 24 0,-5-33 90,4 24-90,-4-24 0,5 37 90,0-27 0,-6 16-90,4-12-90,-9 7 90,9-16 180,-9 29 3212,10-34-3302,-4 42 0,5-47-90,5 44 90,-4-46-90,10 22 0,-9-25 0,9 26-180,-9-24 180,4 40 0,-6-43-270,0 32 90,0-43-540,0 19 451,0-26-631,0 10 1,-6-18-1980,4-45 2879,-4 11 0,8-1 0,2-2 0,4-14 0</inkml:trace>
</inkml:ink>
</file>

<file path=ppt/ink/ink10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40"/>
    </inkml:context>
    <inkml:brush xml:id="br0">
      <inkml:brushProperty name="width" value="0.11429" units="cm"/>
      <inkml:brushProperty name="height" value="0.11429" units="cm"/>
      <inkml:brushProperty name="color" value="#FF0066"/>
    </inkml:brush>
  </inkml:definitions>
  <inkml:trace contextRef="#ctx0" brushRef="#br0">28 0 9877,'-15'22'2025,"2"-9"-1787,13-1-712,0-4 208,0 11 236,0 51 1,0-37 0,0 36-1</inkml:trace>
</inkml:ink>
</file>

<file path=ppt/ink/ink10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41"/>
    </inkml:context>
    <inkml:brush xml:id="br0">
      <inkml:brushProperty name="width" value="0.11429" units="cm"/>
      <inkml:brushProperty name="height" value="0.11429" units="cm"/>
      <inkml:brushProperty name="color" value="#FF0066"/>
    </inkml:brush>
  </inkml:definitions>
  <inkml:trace contextRef="#ctx0" brushRef="#br0">82 0 9967,'-15'27'1536,"3"1"-1325,12-1-421,-12 0 322,8 7-102,-20-5 32,21 4-209,-9-6-392,12 7-605,0-11 0,12-4 0,3-12 0</inkml:trace>
</inkml:ink>
</file>

<file path=ppt/ink/ink10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42"/>
    </inkml:context>
    <inkml:brush xml:id="br0">
      <inkml:brushProperty name="width" value="0.11429" units="cm"/>
      <inkml:brushProperty name="height" value="0.11429" units="cm"/>
      <inkml:brushProperty name="color" value="#FF0066"/>
    </inkml:brush>
  </inkml:definitions>
  <inkml:trace contextRef="#ctx0" brushRef="#br0">83 0 10057,'-16'21'582,"4"-1"-264,12-6-609,0 5 117,-12-3 379,9 3-5921,-21 1 5799,21-5 1649,-9 23-2062,12 11 477,0-4 1,0-5-1,0-28 1</inkml:trace>
</inkml:ink>
</file>

<file path=ppt/ink/ink10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43"/>
    </inkml:context>
    <inkml:brush xml:id="br0">
      <inkml:brushProperty name="width" value="0.11429" units="cm"/>
      <inkml:brushProperty name="height" value="0.11429" units="cm"/>
      <inkml:brushProperty name="color" value="#FF0066"/>
    </inkml:brush>
  </inkml:definitions>
  <inkml:trace contextRef="#ctx0" brushRef="#br0">40 1 9428,'0'23'1263,"0"1"-1172,0-17 89,0 7-5696,0 5 5552,-12 3-801,9 5 893,-10 0 1018,1 19-1738,21 10 180,-6-16 1,13 2 0,-4-34-1</inkml:trace>
</inkml:ink>
</file>

<file path=ppt/ink/ink10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44"/>
    </inkml:context>
    <inkml:brush xml:id="br0">
      <inkml:brushProperty name="width" value="0.11429" units="cm"/>
      <inkml:brushProperty name="height" value="0.11429" units="cm"/>
      <inkml:brushProperty name="color" value="#FF0066"/>
    </inkml:brush>
  </inkml:definitions>
  <inkml:trace contextRef="#ctx0" brushRef="#br0">82 0 10057,'-30'29'1571,"5"3"-2856,25-17 0,-12 11 0,-3-5 0</inkml:trace>
</inkml:ink>
</file>

<file path=ppt/ink/ink10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45"/>
    </inkml:context>
    <inkml:brush xml:id="br0">
      <inkml:brushProperty name="width" value="0.08571" units="cm"/>
      <inkml:brushProperty name="height" value="0.08571" units="cm"/>
      <inkml:brushProperty name="color" value="#008C3A"/>
    </inkml:brush>
  </inkml:definitions>
  <inkml:trace contextRef="#ctx0" brushRef="#br0">28 520 7533,'-16'8'90,"4"-2"0,12 0-90,0-5 449,0 5 91,0 0 0,0-4-91,0 4-269,0-6 0,0 0-90,0 6 270,0-4-90,0 4-270,0-6 270,0 0-450,0-12 0,24-4 90,-5-17 0,32-8 180,-8-8-90,24-11-1651,-26 25 0,-1 1 1561,9-17 135,-6 16 0,-1 0-585,4-15 360,11 6-269,-5 0 179,-37 29 360,9 1-180,-21 8-90,-3 6 180,-3 12 3302,-21-9-3482,21 21-540,-9-14 91,12 9-451,0-5 1080,0 0 0,-12-7 0,-4-1 0</inkml:trace>
</inkml:ink>
</file>

<file path=ppt/ink/ink10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46"/>
    </inkml:context>
    <inkml:brush xml:id="br0">
      <inkml:brushProperty name="width" value="0.08571" units="cm"/>
      <inkml:brushProperty name="height" value="0.08571" units="cm"/>
      <inkml:brushProperty name="color" value="#008C3A"/>
    </inkml:brush>
  </inkml:definitions>
  <inkml:trace contextRef="#ctx0" brushRef="#br0">328 41 8162,'0'-15'810,"0"3"-630,0 12 719,0 0-719,0 6 0,0-5 180,0 18-3572,-12-10 3392,9 17 0,-9-5 179,0 37-359,9-23 450,-9 46-270,12-47 180,-12 17 3212,9-35-3302,-10-4-181,13-18 181,0-20-3572,0 2 3392,13-16 0,-10 7-1349,9-26-1459,0 24 1818,-9-21-1426,21 34 2056,-21 1 1877,9 1-978,1 7-449,-10 5 540,9 2-450,-12 6 0,-12 0 2088,9 0-1818,-22 0-360,10 0 3931,-12 6-3481,-13-5-1,-2 12-359,-25-6-270,22 1 90,5-2-4497,16-12 3147,21-2 541,-9 1 719,12-6 0,0 6 0,0-6 0</inkml:trace>
</inkml:ink>
</file>

<file path=ppt/ink/ink10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47"/>
    </inkml:context>
    <inkml:brush xml:id="br0">
      <inkml:brushProperty name="width" value="0.08571" units="cm"/>
      <inkml:brushProperty name="height" value="0.08571" units="cm"/>
      <inkml:brushProperty name="color" value="#008C3A"/>
    </inkml:brush>
  </inkml:definitions>
  <inkml:trace contextRef="#ctx0" brushRef="#br0">165 266 7533,'0'-14'1889,"0"-5"-1530,0 18-179,0-6 180,0 7-90,0 0 0,0 7-90,0 0 179,0 7 1,0 6 270,0 19-450,0-7 180,0 32-360,0-38 90,-12 30 89,-4-38-89,-11 14 90,12-24-180,-9-2-3302,9-25 3212,-1 2 90,-8-22 0,21-2-180,-9 5 45,27-13 1,6-2 134,-12 3 45,32-17 0,3 4-45,-19 25 719,26-20-179,-14 42-360,-19 0 0,21 6 269,13 15 2943,-31 2-3482,40 11-3122,-43-7 2673,22-5-2070,-13 4 630,0-5 1979,-12 7 0,-15 0 0,-15-1 0</inkml:trace>
</inkml:ink>
</file>

<file path=ppt/ink/ink10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48"/>
    </inkml:context>
    <inkml:brush xml:id="br0">
      <inkml:brushProperty name="width" value="0.08571" units="cm"/>
      <inkml:brushProperty name="height" value="0.08571" units="cm"/>
      <inkml:brushProperty name="color" value="#008C3A"/>
    </inkml:brush>
  </inkml:definitions>
  <inkml:trace contextRef="#ctx0" brushRef="#br0">55 35 7533,'-30'0'1889,"6"0"-1530,24 0 1171,0 0-1351,0 7 91,0 0 0,0 7 90,0-7-180,0 12 180,0-16-180,0 15 89,0-10-89,0 5 180,0 13-90,0-9 90,0 9-180,0-19 179,0 5-539,0-10 1,0 4 179,12-6-90,-9 0 180,9-6-360,0 4 180,-9-10-270,21-8 180,-21 4-360,22-22-2942,2 9 3482,-9 0 0,19 3 0,-34 7-89,9 10 448,0-10-89,3 18 0,0 1-90,-3 7 180,-12 7 3571,0 6-3481,0 1-180,0 13 0,0-12 180,0 28-900,-12-6-180,9 6-3328,-9-10 3239,12-26 719,12-9 0,-9-5 0,9 0 0</inkml:trace>
</inkml:ink>
</file>

<file path=ppt/ink/ink10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49"/>
    </inkml:context>
    <inkml:brush xml:id="br0">
      <inkml:brushProperty name="width" value="0.08571" units="cm"/>
      <inkml:brushProperty name="height" value="0.08571" units="cm"/>
      <inkml:brushProperty name="color" value="#008C3A"/>
    </inkml:brush>
  </inkml:definitions>
  <inkml:trace contextRef="#ctx0" brushRef="#br0">28 14 8432,'-15'-8'990,"3"2"-810,12 6 539,0 0-539,0 6 0,12 2 270,-9 6 89,33 12-449,-30-10 90,31 16-3302,-10 1 3122,4 4 270,8 4-90,-12-2-90,1-4 270,11 18-181,16 9 181,2 2-270,-11-20 0,-1-3-90,4 0 90,15 9 0,-37-30-540,0-5 270,-12-1-89,-2-8 89,-13-6-1529,0 0-900,-25-6 2249,19-2-539,-18 1 3751,24-6-3212,0 12 360,0-11 0,0 4 0,0-5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34:38.668"/>
    </inkml:context>
    <inkml:brush xml:id="br0">
      <inkml:brushProperty name="width" value="0.08571" units="cm"/>
      <inkml:brushProperty name="height" value="0.08571" units="cm"/>
    </inkml:brush>
  </inkml:definitions>
  <inkml:trace contextRef="#ctx0" brushRef="#br0">276 26 6993,'-20'-7'1349,"3"-4"-1079,17 9 540,0-3-541,0 5 91,0 0-90,6 5-90,-5-3 0,10 9 90,-4-4 90,12 16-450,-6-7 359,22 24-179,-19-23 0,25 35 0,-31-34 180,23 33-180,-29-29-270,24 15 270,-25-18-450,8-1 360,-11-11-270,0-2 270,0-5-179,0 0 89,0-5 90,-5 4 0,3-11 0,-14 6 0,13-7 0,-25-10 0,18 7-270,-8-7-3122,7 10 3392,4 0-180,-11-5 180,3-1-270,-3-12 270,6 10-90,0-2 90,5 4 3392,-10-6-3392,14 4 450,-7-2-450,10 16 270,0 1-180,0 6 179,0 0-89,0 6 0,0 6-90,0 2 180,-12 16-180,4-15 450,-22 25-270,9-17-1,-4 7 181,-4 5 0,-14 15-810,7 4 450,-6-9-1349,29-23 269,7-22 810,6 0 180,17-17 0,-7 2 0,13-15 0</inkml:trace>
</inkml:ink>
</file>

<file path=ppt/ink/ink10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50"/>
    </inkml:context>
    <inkml:brush xml:id="br0">
      <inkml:brushProperty name="width" value="0.08571" units="cm"/>
      <inkml:brushProperty name="height" value="0.08571" units="cm"/>
      <inkml:brushProperty name="color" value="#008C3A"/>
    </inkml:brush>
  </inkml:definitions>
  <inkml:trace contextRef="#ctx0" brushRef="#br0">1 42 7443,'0'-16'449,"0"4"91,0 6 180,0 5-540,0-5 269,0 6 901,0 0-991,0 6-179,0 2 180,0 5-180,0 1 0,0-1 90,0 7-90,0 1 0,0 6-3393,0 1 3303,0-1 270,0 19-180,0-14-180,0 13-2268,0-18 2448,0 1 0,0-1-270,0 13 2178,0-16-2808,0 8 541,0-19-1351,0-5 451,0-2 2942,0-6-1863,0-6 0,0-2 0,0-5 0</inkml:trace>
</inkml:ink>
</file>

<file path=ppt/ink/ink10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51"/>
    </inkml:context>
    <inkml:brush xml:id="br0">
      <inkml:brushProperty name="width" value="0.08571" units="cm"/>
      <inkml:brushProperty name="height" value="0.08571" units="cm"/>
      <inkml:brushProperty name="color" value="#008C3A"/>
    </inkml:brush>
  </inkml:definitions>
  <inkml:trace contextRef="#ctx0" brushRef="#br0">55 137 8522,'-30'-7'1799,"6"-6"-1439,24 6-180,0-1-90,0-4 90,0 5 269,12-7-269,3 1 0,0-1 270,10 0 90,2 0-540,-9 7 269,19 1-358,-22 12 89,0 1-90,-3 7 180,12 30-1,-6-23-358,22 35 269,-13-39-90,-12 9 180,10-13-90,-22-5 0,9-2 0,-12-6 0,0-6 0,0-2 0,0-5 90,-12-1 0,9 0-90,-9 7 89,-1 1 91,-2 6 0,-12 0 0,12 0-180,3 0 360,12 0-3572,-13 6 3392,-2 1 180,0 14 89,-9-1-359,21 8 810,-21 23-720,21-17 179,-10 24-449,13-35 2403,25 15-2853,-19-28-1708,54 8 1168,-38-18-1348,54-18 1708,-55 8 720,39-17 0,-53 8 0,17-2 0</inkml:trace>
</inkml:ink>
</file>

<file path=ppt/ink/ink10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52"/>
    </inkml:context>
    <inkml:brush xml:id="br0">
      <inkml:brushProperty name="width" value="0.08571" units="cm"/>
      <inkml:brushProperty name="height" value="0.08571" units="cm"/>
      <inkml:brushProperty name="color" value="#008C3A"/>
    </inkml:brush>
  </inkml:definitions>
  <inkml:trace contextRef="#ctx0" brushRef="#br0">55 260 7623,'-30'-7'539,"5"1"-449,25 0 0,0 4 180,0-10-90,0 10 0,0-10 0,0 5 629,0-19-809,0 9 540,25-27-3752,-7 20 3212,9-10-180,-15 15 360,13-1-180,-19 11 0,18-3-90,-24 12 270,0 18 3302,0 5-3302,0 5 0,0-2-90,0-6-1,0-5 1,0 5 0,0 0 0,0-5 90,0 11-3482,0-17 3212,0 9 270,0-16-90,0 4-90,0-6 0,12-19 90,-9 9-180,21-22 3302,-21 17-3392,22-17 180,-22 15-270,21-21 180,-21 21 180,9-8-180,0 17 180,-9-4-90,10 11 270,-13-5-90,0 6 0,0 0-180,0 6 180,0-5 0,12 17 180,-9-9-90,9 11-3033,-12 12 2943,0-14 90,0 26-90,0-15-360,0 0-450,0-3 270,0-19-1169,12-1 4651,-9-12-6450,9-14 2480,0 4 0,3-10 0,13 12 0</inkml:trace>
</inkml:ink>
</file>

<file path=ppt/ink/ink10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53"/>
    </inkml:context>
    <inkml:brush xml:id="br0">
      <inkml:brushProperty name="width" value="0.08571" units="cm"/>
      <inkml:brushProperty name="height" value="0.08571" units="cm"/>
      <inkml:brushProperty name="color" value="#008C3A"/>
    </inkml:brush>
  </inkml:definitions>
  <inkml:trace contextRef="#ctx0" brushRef="#br0">0 191 9519,'0'-13'900,"0"-1"-720,0-6 89,12 5 310,4-11-399,-1 11-180,-3-5 270,-12 7-91,0 5-15,12-10-74,-9 15 37,21-15-37,-21 16 203,10-4-203,-13 12 179,0 8-179,0 1 90,0 5-90,0-7 0,0 1 0,0 6 180,0-5 0,0 11-90,0-11 0,0 17-270,0-16 270,0 10-90,0-18-270,0 4 180,0-10 0,0 10 0,0-11 0,0 5 90,0-6 0,0 0-90,12-24-3303,3-6 3483,12-7-90,1-1 180,-1 11-180,-12 5 180,21-16-180,-29 21 0,17-3 3122,-24 14-3122,0 6-180,0 6 180,0 1 90,0 14 90,0 12-90,0-9 89,0 20-3481,0-28 3302,0 4 90,0-2-90,0-9 0,0 17 0,0-17-810,0 10 361,0-24 269,0-9 90,12-2 0,3-10 0,0 12 3212,-3-6-3122,-12 5-90,13-4-3482,-10 11 3482,21-4-2269,-21 10 2269,9-10-269,-12 5 269,12-7 0,-9 7 0,9-5 0,-12 10 90,0-4 2268,0 12-1639,0 38-539,0-21-90,0 33 3392,0-41-4741,0 23-1440,0-20-89,0 14 1349,0-24 1439,12-2 0,4-6 0,11 0 0</inkml:trace>
</inkml:ink>
</file>

<file path=ppt/ink/ink10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54"/>
    </inkml:context>
    <inkml:brush xml:id="br0">
      <inkml:brushProperty name="width" value="0.11429" units="cm"/>
      <inkml:brushProperty name="height" value="0.11429" units="cm"/>
      <inkml:brushProperty name="color" value="#FF0066"/>
    </inkml:brush>
  </inkml:definitions>
  <inkml:trace contextRef="#ctx0" brushRef="#br0">0 731 10057,'12'-13'2984,"28"-31"-8007,-7 16 5147,19-23 117,-25 23 1362,13 1-1541,-22-7 949,30 6-390,-30-6-381,34 7-143,-9-18-122,11 7 27,-23-9-240,29 2 75,-26-4-237,32-7 120,-11 1 16,-13 15 309,-14 19-122,-4 2-173,-21 18-201,-15 1-2219,6 7 2316,-18 1-284,-1 10-516,19-3 1155,-18 0 1,24 3-1,0-10 1</inkml:trace>
</inkml:ink>
</file>

<file path=ppt/ink/ink10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55"/>
    </inkml:context>
    <inkml:brush xml:id="br0">
      <inkml:brushProperty name="width" value="0.11429" units="cm"/>
      <inkml:brushProperty name="height" value="0.11429" units="cm"/>
      <inkml:brushProperty name="color" value="#FF0066"/>
    </inkml:brush>
  </inkml:definitions>
  <inkml:trace contextRef="#ctx0" brushRef="#br0">368 41 10237,'0'-22'1083,"0"3"-812,0 19 178,0 0-558,0 7 398,0 0-32,0 13 71,0 1-102,0 6 494,-13 31-439,10-23 256,-21 53-89,21-47-412,-9 11 165,12-14-111,0-15 90,0-2-720,0-21-11,0-9-120,0-35 269,12 18 400,-9-19-3738,9 18 3944,0 6-34,-9-5-203,10-13 90,-13 7-237,0-19 180,0 28-2483,0-3 2360,12 12 102,-9 0 47,9 1-1239,-12 6 1066,12 1 413,-9 6-222,9-7 1662,-12 6-1076,-12-6-1184,-3 14 686,0-6 2141,-22 12-1081,-5 0-905,-16 2 3681,-21 5-3996,34-12-384,-19-3 513,46-5-385,-6 0 53,11 0-3525,23 0 2977,5 0 733,3 0 0,30 6 0,-17 2 0</inkml:trace>
</inkml:ink>
</file>

<file path=ppt/ink/ink10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56"/>
    </inkml:context>
    <inkml:brush xml:id="br0">
      <inkml:brushProperty name="width" value="0.11429" units="cm"/>
      <inkml:brushProperty name="height" value="0.11429" units="cm"/>
      <inkml:brushProperty name="color" value="#FF0066"/>
    </inkml:brush>
  </inkml:definitions>
  <inkml:trace contextRef="#ctx0" brushRef="#br0">55 199 10057,'-30'0'720,"5"0"-540,25 0 0,0 0 0,0-6 1,0 4 308,0-16-212,0 9-141,0-11 89,25 1 288,-19-3 28,30-11-268,-21 10 104,1-3-27,8 19-250,-9-5 186,12 10-303,-12 20-429,-2 0 112,-13 40 106,0-26 211,0 20-64,0-29 162,-13 20-55,10-25 253,-9 8 369,12-21-359,0-10-109,12-9-81,-9-1-92,10-11 212,23-25-322,-15 23 156,19-29-153,-28 42 218,0-11 275,-9 11-574,9 1 542,-12 8-39,0 19-353,0-4-284,0 17 287,0-11-90,0 5 175,0-1 834,0 14-989,-12-2 282,9 2 41,-9-14 226,12-5-271,0-1-1439,0 7 539,0-11-1888,12 10 1152,-9-18 1422,9 5 0,-12-12 0,0-1 0</inkml:trace>
</inkml:ink>
</file>

<file path=ppt/ink/ink10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57"/>
    </inkml:context>
    <inkml:brush xml:id="br0">
      <inkml:brushProperty name="width" value="0.08571" units="cm"/>
      <inkml:brushProperty name="height" value="0.08571" units="cm"/>
      <inkml:brushProperty name="color" value="#FF0066"/>
    </inkml:brush>
  </inkml:definitions>
  <inkml:trace contextRef="#ctx0" brushRef="#br0">0 0 8342,'0'14'540,"0"-6"-630,0 4 0,0-4 270,0 5-90,0 1 0,0-1 360,24 7-271,-5 1 361,32 19-3842,-8-10 3572,-13 10 180,31-7-270,-16 26-1,13-18-224,-18 5 1,-4 2 313,-3 1-89,19 30-180,-25-37 90,-12-8-90,-3-2 3122,-12-16-3302,0 4-449,0-26-451,0-15 271,0-14 539,0 6-989,0-3 1259,0 11 0,0-7 0,0 1 0</inkml:trace>
</inkml:ink>
</file>

<file path=ppt/ink/ink10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58"/>
    </inkml:context>
    <inkml:brush xml:id="br0">
      <inkml:brushProperty name="width" value="0.08571" units="cm"/>
      <inkml:brushProperty name="height" value="0.08571" units="cm"/>
      <inkml:brushProperty name="color" value="#FF0066"/>
    </inkml:brush>
  </inkml:definitions>
  <inkml:trace contextRef="#ctx0" brushRef="#br0">219 0 10321,'-15'22'0,"2"-3"-5480,13-5 5480,13-1-898,-10 1 988,9 6 1167,0-5-1077,-9 17-90,9-15-180,0 27 2449,-9-32-2449,9 24 3662,-12-27-3303,0 11-269,0-12 180,0 4-3482,-12-11 3392,9 5 180,-9 0 540,-12-4-2809,18 4 2269,-19-6 719,13 0 451,-15-6-1261,-3 4-89,2-10 270,4 11-360,-3 1 2538,9 7-3707,-7 7 1079,25-6-1889,0-2 810,0 0 449,0-5-1798,12 5 1168,-9-6 1350,22 0 0,-10-12 0,12-3 0</inkml:trace>
</inkml:ink>
</file>

<file path=ppt/ink/ink10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59"/>
    </inkml:context>
    <inkml:brush xml:id="br0">
      <inkml:brushProperty name="width" value="0.08571" units="cm"/>
      <inkml:brushProperty name="height" value="0.08571" units="cm"/>
      <inkml:brushProperty name="color" value="#FF0066"/>
    </inkml:brush>
  </inkml:definitions>
  <inkml:trace contextRef="#ctx0" brushRef="#br0">28 137 7533,'-12'-15'719,"9"-3"-179,-9 16-270,12-10 270,0 11-271,0-12 181,0 6-360,12-7 270,3-5-270,0 3 180,9 3-270,-21 6 180,22 14-180,-22 0 89,9 19-89,-12-9 630,0 45-540,0-39 630,0 45-540,0-56-1,0 25-89,0-34-180,0 9 180,0-12-90,0-12 0,0 3-269,24-23 179,-18 15-270,43-27 90,-31 26 270,9-14 0,-15 18 0,-12-5-90,0 9 270,0-1-180,0 11 720,0 11-720,0-8 719,0 34-719,0-25 990,0 38-901,0-32 91,0 20-180,0-23 90,0 5-90,0-12 90,0-2-270,0-6 90,0 0-89,12-6-1,4-8 90,-1-1-180,-3-5 90,0-6 90,15-15 0,4-9 90,8 14 90,-11 5 90,-13 24 0,-3-1 270,0 3-181,-9 5 361,9 11-3482,-12 11 3301,0 0-89,-12 4 630,9 12-451,-9-6 91,12 21-90,0-12-990,0-6 360,0-14 90,0-3-1799,12-16 450,-9 10-3688,46-35 5037,-28 11 0,30-27 0,-23 11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35:20.446"/>
    </inkml:context>
    <inkml:brush xml:id="br0">
      <inkml:brushProperty name="width" value="0.08571" units="cm"/>
      <inkml:brushProperty name="height" value="0.08571" units="cm"/>
    </inkml:brush>
  </inkml:definitions>
  <inkml:trace contextRef="#ctx0" brushRef="#br0">27 213 7982,'-15'0'1440,"4"0"-1440,11-5-90,0 3 180,0-9 0,5 4 359,8-22-359,1 18 360,10-39-540,-10 37 180,4-28 0,-5 28-90,-7 0 0,6 3 0,-11 8 90,10-4-90,-9 17 90,3 4-90,-5 15-90,0-3-3212,0-3 3302,0-6-736,0 0 736,0-9-270,0 14 270,0-15-180,0 4 180,0-6 0,0-6-180,0-6 180,0-1 2938,5-11-2758,8-7-2292,-4 4 2112,8 3 90,-11 1 270,12-2-360,-9 4 0,7-8 90,-14 22 180,4-5-180,-6 6 3571,0 6-3661,0 1 360,0 11-270,0-4 270,-6 15-90,4-8 0,-4 15-360,6-20 0,0 18-90,6-31-900,2 14 541,10-17 269,-4 0-1889,9-11 2159,13-14 0,-7-3 0,13-9 0</inkml:trace>
</inkml:ink>
</file>

<file path=ppt/ink/ink10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60"/>
    </inkml:context>
    <inkml:brush xml:id="br0">
      <inkml:brushProperty name="width" value="0.11429" units="cm"/>
      <inkml:brushProperty name="height" value="0.11429" units="cm"/>
      <inkml:brushProperty name="color" value="#008C3A"/>
    </inkml:brush>
  </inkml:definitions>
  <inkml:trace contextRef="#ctx0" brushRef="#br0">55 1 14721,'0'93'676,"0"0"1,0 0 0,0-16-1,0-2 1,0-10-218,0-9 0,0-7-45,0 19-1985,0 1 1736,0-1 765,-12 0-427,9-12 535,-9 34-927,12-46-201,0 32 0,0-53 455,0-4-365,0-13-899,0 0 485,0-4-620,0 4 653,0-6-2848,0 0 1978,0-6 1130,0-2 0,-12-5 0,-3-1 0</inkml:trace>
</inkml:ink>
</file>

<file path=ppt/ink/ink10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61"/>
    </inkml:context>
    <inkml:brush xml:id="br0">
      <inkml:brushProperty name="width" value="0.11429" units="cm"/>
      <inkml:brushProperty name="height" value="0.11429" units="cm"/>
      <inkml:brushProperty name="color" value="#008C3A"/>
    </inkml:brush>
  </inkml:definitions>
  <inkml:trace contextRef="#ctx0" brushRef="#br0">246 124 13912,'0'-15'4192,"25"9"-4306,-19 13-123,18 7-338,-12 0 622,3 5-178,0-3 10,-2 9 465,-1 3-1046,3 25 982,0-14-924,9 25 1125,-21-40-800,10 8 386,-13-24 120,-13-14-919,10-3 449,-21-35 9,9 24-237,0-42-2868,-10 42 2657,10-24 749,0 17-356,3 4 1026,-12-33-498,18 35 163,-31-35-206,22 39-125,0-8 533,3 11 2859,12 12-2734,0 4 73,12 23-167,-9 16-155,9-9 359,-24 12 667,-3-17-232,0 2-86,-22-2-970,31-7 248,-30-6-2088,-4 18 490,19-20 123,-15 12 759,36-30 0,0-8 1,0-7-1</inkml:trace>
</inkml:ink>
</file>

<file path=ppt/ink/ink10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62"/>
    </inkml:context>
    <inkml:brush xml:id="br0">
      <inkml:brushProperty name="width" value="0.11429" units="cm"/>
      <inkml:brushProperty name="height" value="0.11429" units="cm"/>
      <inkml:brushProperty name="color" value="#008C3A"/>
    </inkml:brush>
  </inkml:definitions>
  <inkml:trace contextRef="#ctx0" brushRef="#br0">82 0 9878,'-30'6'1327,"6"-4"-1042,12 4 742,9-6-889,-10 6 345,13-4 366,0 4-122,0-6-7,0 6-115,0 2 104,0-1 53,13-1-362,38 0-823,-2-4 345,7 0 0,3 2-362,5 2 594,12-3 1,-1 1-592,-17 4 207,23-4 0,-1-2-187,-25-2 529,8 1 1,1-2 70,-3-5-79,30 4-138,-46-4 6,7 6-22,-25 0-157,1 0 46,-13 0 166,-3 0-13,-12 6-31,0-4 334,0 4 1,0-6-1825,0 0 809,0-6 847,0 4 180,0-4-359,0 0-758,0 5 540,0-11-899,0 4 1313,0 0 0,0-4 1,0 5-1</inkml:trace>
</inkml:ink>
</file>

<file path=ppt/ink/ink10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63"/>
    </inkml:context>
    <inkml:brush xml:id="br0">
      <inkml:brushProperty name="width" value="0.11429" units="cm"/>
      <inkml:brushProperty name="height" value="0.11429" units="cm"/>
      <inkml:brushProperty name="color" value="#008C3A"/>
    </inkml:brush>
  </inkml:definitions>
  <inkml:trace contextRef="#ctx0" brushRef="#br0">82 56 10238,'0'-15'2758,"0"-4"-1899,0 18-384,0-5 385,0 6-845,0-6 654,0 4-234,0-4 1041,0 6-1873,0 6 937,24 14-1016,-18-3 218,19 8 455,-1-5-856,-18 1 630,18 1-327,1 3 188,-19-9-106,30 9 398,-33-16 260,9 9-80,-12-10 894,0 0-899,0-2 1136,-12 0-1020,-3-5 74,-37 23 151,19-13-482,-19 21 289,37-16-252,-9 3-93,9 1-91,-12-5-3362,11 4 3951,4-5-25,12-6-7067,0 4 5132,0-11 1226,12 6 0,16-14 1,14 0-1</inkml:trace>
</inkml:ink>
</file>

<file path=ppt/ink/ink10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64"/>
    </inkml:context>
    <inkml:brush xml:id="br0">
      <inkml:brushProperty name="width" value="0.11429" units="cm"/>
      <inkml:brushProperty name="height" value="0.11429" units="cm"/>
      <inkml:brushProperty name="color" value="#008C3A"/>
    </inkml:brush>
  </inkml:definitions>
  <inkml:trace contextRef="#ctx0" brushRef="#br0">164 178 10621,'-30'0'809,"5"0"451,25 0-991,25 0-89,-19 0 0,18 0-90,-12 0 0,3 0 90,0 0-90,-2-6 447,-1 5-532,3-5 288,12-6-64,-12 9 11,10-21 281,-22 15 388,9-18-23,-12 12-318,0-11-8,0 17 343,-24-9-1201,17 10 647,-41 1-990,30 1-78,-46 6-76,43 0 679,-28 6 11,34 1 528,-12 19 598,12-9-157,-10 27 270,22-20 60,-9 10-88,12-9-361,12-3-595,-9-1 307,34 23-933,-19-24-1896,58 24 1290,-52-35-1568,61 3 1252,-64-18-2810,55-14 3706,-43 3 468,31-21 1,-33 22-1,8-10 1</inkml:trace>
</inkml:ink>
</file>

<file path=ppt/ink/ink10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65"/>
    </inkml:context>
    <inkml:brush xml:id="br0">
      <inkml:brushProperty name="width" value="0.11429" units="cm"/>
      <inkml:brushProperty name="height" value="0.11429" units="cm"/>
      <inkml:brushProperty name="color" value="#008C3A"/>
    </inkml:brush>
  </inkml:definitions>
  <inkml:trace contextRef="#ctx0" brushRef="#br0">28 1 14443,'-15'6'2330,"3"1"-757,12 13-147,0-5-570,0 11-465,0-5 68,0 0-70,0 5 633,0-5-1303,0 1 376,0 9-904,0-14 449,0 9 360,0-19 0,0-1 0,0-6 0</inkml:trace>
</inkml:ink>
</file>

<file path=ppt/ink/ink10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66"/>
    </inkml:context>
    <inkml:brush xml:id="br0">
      <inkml:brushProperty name="width" value="0.11429" units="cm"/>
      <inkml:brushProperty name="height" value="0.11429" units="cm"/>
      <inkml:brushProperty name="color" value="#008C3A"/>
    </inkml:brush>
  </inkml:definitions>
  <inkml:trace contextRef="#ctx0" brushRef="#br0">28 219 9023,'30'0'1079,"-6"0"-6200,0 0 5301,-17 0 1229,29-7-1296,-21 6 845,0-6-922,10 2 258,-10 3-14,0-10-124,9 4-124,-21-5 3459,9-1-3333,-12-12-90,0 4-30,0-12 105,0 13-165,-12-5 78,9 17 317,-33-3-594,30 12 1035,-43 6-700,31 2 837,-22 11-892,25-4 302,-9 5-56,9 0 12,0-5-117,3 5 83,12-7-38,-13 1-199,10 6 360,-9 7-369,24 8-61,-9 0-1078,34 11 493,-19-22-1909,46 7 1417,-19-23-1429,46-14 2512,-30-3 0,18-17 0,-24 5 0</inkml:trace>
</inkml:ink>
</file>

<file path=ppt/ink/ink10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67"/>
    </inkml:context>
    <inkml:brush xml:id="br0">
      <inkml:brushProperty name="width" value="0.11429" units="cm"/>
      <inkml:brushProperty name="height" value="0.11429" units="cm"/>
      <inkml:brushProperty name="color" value="#008C3A"/>
    </inkml:brush>
  </inkml:definitions>
  <inkml:trace contextRef="#ctx0" brushRef="#br0">55 131 10224,'0'-15'2483,"-12"-3"-1685,9 10-64,-10-6-756,13 7 919,0-5-64,13 11-526,-10-18 629,9 16-453,12-15 91,-18 17 129,43-12-347,-43 12-229,18 1-568,-24 7 1501,12 19-1466,-9-9 1213,-3 21-537,-3-22 481,-21 10 81,9-6 68,-13 1 10,1 0-722,12-1 491,3-6-8,-12 12-438,17-16-229,-17 21 240,24-22-732,24 5-220,-5-9-1441,44-10 387,-29 3-63,54-16-1019,-52 9 2683,28-5 1,-37 2 0,1 4-1</inkml:trace>
</inkml:ink>
</file>

<file path=ppt/ink/ink10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00"/>
    </inkml:context>
    <inkml:brush xml:id="br0">
      <inkml:brushProperty name="width" value="0.08571" units="cm"/>
      <inkml:brushProperty name="height" value="0.08571" units="cm"/>
    </inkml:brush>
  </inkml:definitions>
  <inkml:trace contextRef="#ctx0" brushRef="#br0">9 101 9332,'30'0'809,"-14"0"-6379,-2 0 5840,-1 0 1139,3 0-1320,1 0-89,10 0 680,-11 0-590,14 0-90,13 0-90,4 0 180,-1 0 3302,-3 0-3302,14 0-3482,-21 0 3392,21 0 90,-41 0 0,24 0-180,-7 0 180,14 0-90,-4 0 180,-13 0-180,13 0 90,-23 0-90,20 0 270,16 0-2539,-16 0 2269,30 0-90,-27 0 90,4 0 0,-1 0 0,-3 0 90,0 0-90,17 0 0,-23 0 90,3 0-90,-14 0 180,7-6 2268,14 4-2358,36-5 0,-57 7-90,27 7 90,-26-5 3392,6 4-3482,14-6 0,9 0 90,-23 0-180,11 0 180,-1 0-180,-23 0 90,46 0 0,-16 0 90,13 0-90,-7 0 0,-12 0-3392,15 0 3392,-9 0 90,7 0-90,-14 0 0,-10 0 90,37 0-90,-13-3 0,2 0 90,30 1-90,-24-2 0,-3 1 0,-3 3 0,41 0 0,-57 0-2268,50 0 2268,-73 0 2358,37 0-2358,-11-6 0,0 4 90,24-4 0,-33 6-90,59 0 90,-16 6-90,-14-4 0,1 4 0,2-6 0,28 0-2269,-1 0 2269,-13 0 0,-27 0 90,7 0-90,-13 0 0,43-6 0,-53 4 90,60-4-90,-51 6 0,8 0 0,13 0 0,23-7 0,-24 6 0,-6-3 0,-6 1 0,-31 3 0,57 7 0,-63-6 90,60 6 0,-67-1-90,43-4 0,8-2 0,-21 6 0,43-6 0,11-6 0,-54 4 0,53-11 90,-36 12-1607,3-6 1517,-3 7 1517,-4 7-1517,17-6 0,-33 6 0,40-7 90,-34 0-90,17 0 90,10 0-180,-13-7 180,-27 6-90,20-6 2268,-6 7-2178,16 0-90,-3 0 0,-4 0 0,-23 0 180,37 0-180,-47 0 0,70 0 3482,-66 0-3482,56 0 0,-23-7 0,3 5-3392,-4-4 3392,-29 6-1093,10 0 1093,7 0-90,2 0 135,7 0 0,-2 0-1951,-11 0 1996,27 0-90,-4 0 90,-52 0 641,65 0-731,-32 0 0,3 0 0,33 0 0,-60 0 0,56 6 2268,-69-4-2268,83 5 0,-53-7 0,47 0-2268,-41 0 2268,-3 0-1517,-13 0 1517,0 0-1015,26 0 1015,-19 0 0,33 0 90,29 0-90,-26 0 180,27 0-180,-44 0 0,-22 0 1015,9 0-1015,0 0 1516,30 0-1516,-20 0 246,30 0-246,-36 0 90,12 0-90,-12-7 0,-4 5 179,13-4-89,8 6-90,12 0 0,-21 0 0,3 0 45,-3 0 0,-1 0 1889,43 0-1889,-40 0 0,-5 0-45,-2 0 0,10 0 0,-17 0 0,27 0 90,9 0-90,-25 0 0,-1 0 0,23 0 0,-6 0 3392,-50 0-3303,46 0-3481,-43 0 3392,34 0-2268,-41 0 2268,24 0-1517,-7 0 1517,27 0 0,13 0 0,17 0 0,-24 0 1517,4 6-1517,-53-4 90,9 5-90,4-7 0,-10 0 2358,20 0-2358,-24 7 90,54-6-90,-43 6 0,52-7 90,-32 0 3302,-11 0-3212,31 0-3572,-61 0 3392,21 0-632,-27 0 183,0 0 359,-13 0-2159,9 0 2249,-22 0 0,22 0 0,-9 0 0</inkml:trace>
</inkml:ink>
</file>

<file path=ppt/ink/ink10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01"/>
    </inkml:context>
    <inkml:brush xml:id="br0">
      <inkml:brushProperty name="width" value="0.08571" units="cm"/>
      <inkml:brushProperty name="height" value="0.08571" units="cm"/>
    </inkml:brush>
  </inkml:definitions>
  <inkml:trace contextRef="#ctx0" brushRef="#br0">72 111 7623,'-33'-16'719,"6"8"-359,27 1-90,0 7 449,0-6-539,0 4 540,0-11-90,13 11 89,4 2-179,40 22-3842,-21-4 3302,21 10-90,-40-13 90,-4 0 0,14 14-90,-21-18 180,48 23-2269,-48-24 2269,21 11 1999,-27-6-2179,13 0 180,-9 0-90,9 0-90,-13 0 90,0-7 0,0-1 3392,0-7-2583,0 0-719,-13 0 0,9 0 0,-9 0 0,13 0 270,0 0-270,-13 7-90,9-6 270,-22 12 90,22-4-1,-22 6 1,9 7-3572,-13 1 3392,0 0 540,-27 25-451,34-19-2357,-17 14 2268,27-21-1170,9-14-809,-9-1 1440,26-7-251,-9-7 610,22 5 0,-9-11 0,13 5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35:21.530"/>
    </inkml:context>
    <inkml:brush xml:id="br0">
      <inkml:brushProperty name="width" value="0.08571" units="cm"/>
      <inkml:brushProperty name="height" value="0.08571" units="cm"/>
    </inkml:brush>
  </inkml:definitions>
  <inkml:trace contextRef="#ctx0" brushRef="#br0">50 101 7263,'-20'0'450,"4"0"-5841,16 0 5841,-6 0 652,4 0-1012,-4 0 543,6 0-3,0 0-720,0-6 270,6 5-270,-4-4 180,4-1 90,-6 4 2680,5-9-2770,-4 10 0,11-5-2399,-12 1 2309,6-3 431,0 2-521,0-6 180,2 11 0,-3-10 360,6 4-270,-2 6-2359,3 2 2179,-6 12 90,-6-7-90,0 6-90,0 0 270,0 13-1697,0-4 1607,0 3 1337,0 0-1517,-6-9 90,5 9 2179,-5-17-2179,6 4-180,0-9 180,0-2 3212,6-8-3302,1-4 180,5-7-90,-5 1 0,4-3-1463,-9 3 1463,9 6 0,-9 0 0,9-6 180,-4 9 89,5-13-269,-5 19 90,-2-14 0,-5 16-90,0-4 1644,0 5-1465,0 5-89,0-4-90,0 10 90,0-4 0,0 5-3122,0 12 3032,0-9 0,0 9 90,0-11 0,0 0-90,0-6 0,0 4 0,0-4 90,0 0-360,0-2 270,0-5 0,6-5-90,6-8 90,9-6 0,-8-1 90,4 2-586,-16 6 496,10-6 180,1 3 0,-3-8-2284,8 14 2194,-16-1 2193,5 4-2193,-6 4 497,0-4-407,0 6 179,0 11 271,0 4-360,0 4 90,0 10-91,0-8-538,0 10 89,6-11 90,-5-8-1080,10 0-2068,19-17 1079,-6 4 1592,22-29 0,-14 8 0,6-14 0</inkml:trace>
</inkml:ink>
</file>

<file path=ppt/ink/ink10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02"/>
    </inkml:context>
    <inkml:brush xml:id="br0">
      <inkml:brushProperty name="width" value="0.08571" units="cm"/>
      <inkml:brushProperty name="height" value="0.08571" units="cm"/>
      <inkml:brushProperty name="color" value="#FF0066"/>
    </inkml:brush>
  </inkml:definitions>
  <inkml:trace contextRef="#ctx0" brushRef="#br0">11-30 10321,'0'16'360,"0"38"-270,0-24-90,0 21 90,0 10 180,0-11-3572,0 25 3302,0-15-2449,0-2 2359,0-25-90,0-5 1,0-15-721,0-11 1,0 5 2987,0-14-2088,0-15 0,0-3 0,0-11 0</inkml:trace>
</inkml:ink>
</file>

<file path=ppt/ink/ink10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03"/>
    </inkml:context>
    <inkml:brush xml:id="br0">
      <inkml:brushProperty name="width" value="0.08571" units="cm"/>
      <inkml:brushProperty name="height" value="0.08571" units="cm"/>
      <inkml:brushProperty name="color" value="#FF0066"/>
    </inkml:brush>
  </inkml:definitions>
  <inkml:trace contextRef="#ctx0" brushRef="#br0">6 42 10051,'0'23'1529,"0"39"-1349,0-30-180,0 30 270,0-11 0,0 23-720,0 0-3122,0-1 3482,0-36-2878,0-22 2248,14-15 181,-11-15-29,10-8 1,1-7 0,3 0 0</inkml:trace>
</inkml:ink>
</file>

<file path=ppt/ink/ink10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04"/>
    </inkml:context>
    <inkml:brush xml:id="br0">
      <inkml:brushProperty name="width" value="0.08571" units="cm"/>
      <inkml:brushProperty name="height" value="0.08571" units="cm"/>
      <inkml:brushProperty name="color" value="#FF0066"/>
    </inkml:brush>
  </inkml:definitions>
  <inkml:trace contextRef="#ctx0" brushRef="#br0">42 58 11041,'-16'39'1169,"2"16"-899,14-21-90,0 10-180,0 33-90,0-31-2516,0 26 2786,0-36-90,0-13-989,14 19 629,-11-29-450,10 14 450,-13-27-1529,0-7 1080,0-1-630,0-7 1349,13 0 0,-9-7 0,9-1 0</inkml:trace>
</inkml:ink>
</file>

<file path=ppt/ink/ink10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05"/>
    </inkml:context>
    <inkml:brush xml:id="br0">
      <inkml:brushProperty name="width" value="0.08571" units="cm"/>
      <inkml:brushProperty name="height" value="0.08571" units="cm"/>
      <inkml:brushProperty name="color" value="#FF0066"/>
    </inkml:brush>
  </inkml:definitions>
  <inkml:trace contextRef="#ctx0" brushRef="#br0">34 61 8522,'-16'-17'810,"2"4"-630,14 13 1529,0 0-1530,0 7 91,0-5 90,0 18-180,0-10 90,0 11 90,0 21-1,0-7-89,0 37-3572,0-31 2403,0 2-1639,0-14 2358,0-13-900,0 13-3147,14-6 4047,2-7 180,1-9 0,-3-15 0,-14-7 0</inkml:trace>
</inkml:ink>
</file>

<file path=ppt/ink/ink10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06"/>
    </inkml:context>
    <inkml:brush xml:id="br0">
      <inkml:brushProperty name="width" value="0.08571" units="cm"/>
      <inkml:brushProperty name="height" value="0.08571" units="cm"/>
      <inkml:brushProperty name="color" value="#FF0066"/>
    </inkml:brush>
  </inkml:definitions>
  <inkml:trace contextRef="#ctx0" brushRef="#br0">7 1 9961,'0'63'1350,"0"-25"-1440,0 25 629,0 7-4970,0-17 4431,0 14-2129,0-19 1680,0-36-541,0 14-539,13-18 630,-9 0 269,9-1 630,0-14 0,-9-1 0,9-6 0</inkml:trace>
</inkml:ink>
</file>

<file path=ppt/ink/ink10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07"/>
    </inkml:context>
    <inkml:brush xml:id="br0">
      <inkml:brushProperty name="width" value="0.08571" units="cm"/>
      <inkml:brushProperty name="height" value="0.08571" units="cm"/>
      <inkml:brushProperty name="color" value="#FF0066"/>
    </inkml:brush>
  </inkml:definitions>
  <inkml:trace contextRef="#ctx0" brushRef="#br0">5 138 7263,'17'-25'1439,"-4"5"-6290,1 13 5211,-11 5 1768,11-4-868,-14 12 679,0 16-1580,0 10-179,0-1 180,0 18 90,0-3-450,0 3-188,0 20 188,0-20-3075,0 17 2535,0-26-1708,0 2-811,13-32 3059,-10 3 0,11-26 0,-14-4 0</inkml:trace>
</inkml:ink>
</file>

<file path=ppt/ink/ink10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08"/>
    </inkml:context>
    <inkml:brush xml:id="br0">
      <inkml:brushProperty name="width" value="0.08571" units="cm"/>
      <inkml:brushProperty name="height" value="0.08571" units="cm"/>
      <inkml:brushProperty name="color" value="#FF0066"/>
    </inkml:brush>
  </inkml:definitions>
  <inkml:trace contextRef="#ctx0" brushRef="#br0">9 62 11221,'0'5'899,"0"5"-629,0 20-90,0 0 90,0 0-5751,0 0 5301,0 0 374,0 20-1723,0 25 1453,0-22-1093,0 2-1523,14-48 2692,-11-7 0,24-13 0,-10-4 0</inkml:trace>
</inkml:ink>
</file>

<file path=ppt/ink/ink10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09"/>
    </inkml:context>
    <inkml:brush xml:id="br0">
      <inkml:brushProperty name="width" value="0.08571" units="cm"/>
      <inkml:brushProperty name="height" value="0.08571" units="cm"/>
      <inkml:brushProperty name="color" value="#FF0066"/>
    </inkml:brush>
  </inkml:definitions>
  <inkml:trace contextRef="#ctx0" brushRef="#br0">7 92 7803,'0'-17'539,"0"4"-89,0 13 629,0 0-359,0 7-270,13 8-91,-9 2 91,9 4-270,-13 1 0,0-5 0,0 11-270,0-11-3122,0 24 3392,0-14-333,0 16-117,0-13 180,0 0-3508,0 27 2698,0-27 900,14 11 0,-11-34 0,11-7 0</inkml:trace>
</inkml:ink>
</file>

<file path=ppt/ink/ink10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10"/>
    </inkml:context>
    <inkml:brush xml:id="br0">
      <inkml:brushProperty name="width" value="0.08571" units="cm"/>
      <inkml:brushProperty name="height" value="0.08571" units="cm"/>
      <inkml:brushProperty name="color" value="#FF0066"/>
    </inkml:brush>
  </inkml:definitions>
  <inkml:trace contextRef="#ctx0" brushRef="#br0">67 23 7533,'-17'0'-180,"3"7"-5301,14-6 5391,-13 6-897,9-7 1167,-9 0 987,13 0 992,0 0-1889,0 7 0,0-6-90,13 13 179,-9-13-1696,9 13 1607,-13-6 1427,0 7-1067,14 27-450,-11-14-91,11 22-448,-14-7 359,0 11-450,0-13 1729,0 1-2269,0-34-1618,0 5 2608,0-11 0,0-2 0,0-9 0</inkml:trace>
</inkml:ink>
</file>

<file path=ppt/ink/ink10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11"/>
    </inkml:context>
    <inkml:brush xml:id="br0">
      <inkml:brushProperty name="width" value="0.08571" units="cm"/>
      <inkml:brushProperty name="height" value="0.08571" units="cm"/>
      <inkml:brushProperty name="color" value="#FF0066"/>
    </inkml:brush>
  </inkml:definitions>
  <inkml:trace contextRef="#ctx0" brushRef="#br0">7 1 10591,'0'23'1259,"0"12"-6739,0-17 5750,0 17 1408,0-11-1498,0 5 500,0 1-410,0 26-90,0-19-720,0 13 2133,0-15-3122,0-17 359,0 3 1170,13-14 0,4-20 0,13-3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6:04.610"/>
    </inkml:context>
    <inkml:brush xml:id="br0">
      <inkml:brushProperty name="width" value="0.08571" units="cm"/>
      <inkml:brushProperty name="height" value="0.08571" units="cm"/>
      <inkml:brushProperty name="color" value="#008C3A"/>
    </inkml:brush>
  </inkml:definitions>
  <inkml:trace contextRef="#ctx0" brushRef="#br0">82 69 8072,'-30'0'1170,"6"0"-990,12 0 0,9 0 89,-10 0 91,13 0 360,0 0-540,0-6 0,13 5-1,2-5 91,0 6-180,9 0 90,-21 0 0,22 0 90,-10 0-90,24 0 0,-8 0-180,44-7-180,-26 6 180,30-6-180,-37 2 360,-2 3 0,-13-4 359,49 0-449,-37-2 0,11 4 0,1 1 180,-6-3-45,6 8 0,1 2-135,0-3 0,36 12-180,-58-12-90,22 11 270,-10-10-270,25 3 180,-34-5-270,28 0 180,-55 0 0,18 7-90,-24-6-90,0 12 270,0-12-269,0 5 179,0-6-1440,0 0 181,-12 0 630,9 0 179,-9 0-449,12 0 449,0 0 540,0-6 0,-12 5 0,-3-5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7T04:58:00.267"/>
    </inkml:context>
    <inkml:brush xml:id="br0">
      <inkml:brushProperty name="width" value="0.17143" units="cm"/>
      <inkml:brushProperty name="height" value="0.17143" units="cm"/>
      <inkml:brushProperty name="color" value="#FF0066"/>
    </inkml:brush>
  </inkml:definitions>
  <inkml:trace contextRef="#ctx0" brushRef="#br0">816 113 7083,'-7'-14'450,"1"3"-180,6 11 719,0 0-629,0-5-270,0 3-180,0-3 450,-6 5-540,5 0 539,-10 0-3751,9 0 3482,-8 0 0,8 0 0,-9 0 0,4 0 0,0 5-90,-10-3 0,8 9 1270,-3-10-1360,1 11 180,4-11 0,-16 16 0,7-9-90,-8 10 0,12-5 90,0 5 2032,-1-10-2122,0 14 0,1-19 0,5 14-3392,-4-16 3392,4 10 90,-11 2 0,-7 6-90,4 1 0,-8 4 0,14-11 0,-9 11 180,11-10 3212,-11 4-3392,10-6 90,-15 12-90,14-9 0,-9 9 90,12-12-90,-7 12 0,6-9-90,0 15 90,2-16-90,4 15 90,0-13 0,2 18 0,-1-19 0,5 15 0,-17 28 0,11-29 0,-6 34 0,2-49 0,9 4 0,-9 1 90,10-6-90,-16 28 0,9-23 90,-10 39-270,5-39 180,0 33-90,-5-23 270,5 27-180,0-21 0,2 20 0,9-27 0,-3 26 0,5-30-3392,0 24 3392,0-32 0,5 25 0,-3-17 90,4 24-90,-6-25 0,0 8 0,0-7 3482,5 15-3482,-3-3 90,8 7-90,-8-18 180,15 24-180,-9-17 89,10 22 1,-5-32-90,5 24 0,-10-27 0,15 39 0,-16-38 90,12 21-90,-6-32 90,5 26 0,-5-23-90,10 24 0,-14-21 0,8-1 90,-4 3 90,6-2-180,1 5 0,3 10 90,-14-19-90,18 23 0,-17-22 180,19 18-180,-15-21 0,10 15 90,-10-15 0,16 15-180,-15-9 180,19 10-90,-18-10 90,18 10-90,-24-16 0,13 9 180,-11-11-180,13 1 90,-4 4 0,8-3-90,-15-1 90,10 4-90,-11-4 90,17 5-90,-14 1 0,19-1 179,-20-4-89,20-3-90,-21-5 0,27 6 0,-24-5 90,29 5-90,-30-6 0,19 0 0,-16 0 90,7 0-90,-7 0 180,22 5-180,-23-4 90,17 5 90,-23-6-180,1 0 90,-1 0-90,6 0 90,-3 0-90,8 0 90,-9 0-270,21 0 270,-19-6-270,19 5 180,-20-4 0,3 5 0,-6 0 0,0 0 90,1 0 270,5 0-360,-10 0 90,15-6-90,-16 5 270,23-5-450,-21 1 360,25 3-450,-24-4 360,25 1-90,-20 3-270,15-9 270,-17 10 0,11-11 0,-10 12 90,10-12-90,-16 11 0,9-5 180,-10 6-90,5-5 0,0 3-1,12-9 1,-14 9 0,13-9 0,-17 10-90,12-10-180,-3 4 270,8 0-270,-14 2 91,18-1 89,-17-1 0,14-5 0,-12 4 179,6-8-179,-3 13 90,8-20-90,-15 15 0,9-4 90,-15 1-90,8 4 0,-3 0 0,6-10 180,-6 14-180,5-19 0,-11 19-90,16-19 180,-9 14-180,9-22 90,-4 21 0,0-30 0,-1 22 0,0-8 0,-4 8 90,-3 10-90,0 1 180,-3-6-180,10 6 90,-5-7-90,0 6 0,4-10 0,-10 14 0,10-20 180,-10 21-90,16-15 0,-14 10-90,13-5-90,-14 5 180,9-5-270,-4 11 360,0-10-180,4 4 0,-9-5 0,3-1 180,0 0-180,-3 7 90,9-11-90,-9 14 0,4-19-90,-1 19 180,-4-14-90,5 10 0,-6-5 180,0 0 0,5-7-180,-4 5 89,5-4-178,-6 6-1,6-6 0,-5 3 90,5-3 0,-6 6-90,0-12 90,5 15 0,-3-24 0,4 28 180,-6-23-180,0 20 179,0-21 1,0 13-180,5-18 0,-3 18-90,3-19 90,0 20 0,-3-20 0,4 20 0,-6-9 0,0 11 90,0-10-90,5 7 90,-4-13-90,5 16 90,-6-5-90,6 11 90,-5-4-90,4 9 0,-5-15 90,-5 15-180,4-21 90,-11 20 0,11-19 90,-10 13-90,4-14 90,0 9 0,-4-15-90,9 14 0,-9-20 0,4 25 0,-5-23 0,-1 23 90,1-31-90,-1 25 90,0-13-90,7 16 0,-6-11 0,6 9 0,-7-9 180,6 12-180,-4-6 0,4 4 90,-6-10-90,1 10-90,0-9 90,-1 8-180,0-8 270,6 9-180,-9-10 90,13 16 0,-20-15 0,21 15 0,-15-10 0,16 5 0,-11 7 0,11-6 90,-10 0-90,4 3-180,1-7 180,-6 3 0,5 5 0,-6-20-90,-5 12 90,10-2 0,-9-5 0,11 20 0,-7-19 0,6 19-90,-5-14 90,6 10-90,-13-5 90,11 0 0,-8-1-90,9 0 180,-6 1-90,6-1 90,-9 1-90,13-1 0,-8 6 0,5 1 0,5 1 0,-10 3 0,3-8-90,1 8 90,-4-9 0,4 10 0,-5-11 0,0 11 0,4-10 0,-2 10 0,2-10 0,-5 9-90,-5-14 90,4 13 0,-9-14 0,9 16-90,-10-11 90,10 11 0,-4-10 0,6 9 0,-7-9 0,6 9-90,-11-9 90,10 10 0,-10-10 0,11 10-90,-10-10 90,8 4 0,-14-5-90,13 4 90,-18-2 0,18 8 0,-18-9 0,18 9 0,-19-9 0,20 10-90,-20-5 90,19 6 0,-12 0 0,14 0 90,-10-6-90,10 6 90,-9-12-90,9 11 180,-4-10-180,5 9 0,-5-4-90,4 6 0,-4 0 90,11 0 0,-10 0 0,8 0-90,-14 6 90,14-4 0,-13 3 0,14-5 0,-16 0 0,5 6 0,-1-5 0,-3 5 0,-3-6 0,6 6 0,-9-6 0,21 6-90,-9 0 90,10-5 0,0 4-89,-5-5 89,11 0 0,-10 6 89,-2-4-178,0 9 89,-11-4-90,9 0 0,-14 9 90,3-8-3392,0 10 3302,-9 6 0,19-9-90,-18 26-810,-10-1 271,-9 11-361,19-17 1,1-2 629,-14 5 450,17 3 0,13-27 0,11-1 0</inkml:trace>
</inkml:ink>
</file>

<file path=ppt/ink/ink1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12"/>
    </inkml:context>
    <inkml:brush xml:id="br0">
      <inkml:brushProperty name="width" value="0.08571" units="cm"/>
      <inkml:brushProperty name="height" value="0.08571" units="cm"/>
      <inkml:brushProperty name="color" value="#FF0066"/>
    </inkml:brush>
  </inkml:definitions>
  <inkml:trace contextRef="#ctx0" brushRef="#br0">4 1 11490,'0'31'900,"0"4"-6381,0-12 5571,0 7-987,0 0 1077,0 0-260,0 13-550,0-10-1348,0 10 718,0-20 2507,0-8-1247,0-8 0,0-14 0,0-1 0</inkml:trace>
</inkml:ink>
</file>

<file path=ppt/ink/ink1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13"/>
    </inkml:context>
    <inkml:brush xml:id="br0">
      <inkml:brushProperty name="width" value="0.08571" units="cm"/>
      <inkml:brushProperty name="height" value="0.08571" units="cm"/>
      <inkml:brushProperty name="color" value="#FF0066"/>
    </inkml:brush>
  </inkml:definitions>
  <inkml:trace contextRef="#ctx0" brushRef="#br0">35 37 10861,'0'23'1169,"0"-1"-539,-13-1-91,9 9-269,-9 15-180,13 15-4341,0-19 4341,0 8 3,0-33-1352,0 6 359,0-14 720,0-1 180,13-7 0,4 0 0,13 0 0</inkml:trace>
</inkml:ink>
</file>

<file path=ppt/ink/ink1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14"/>
    </inkml:context>
    <inkml:brush xml:id="br0">
      <inkml:brushProperty name="width" value="0.08571" units="cm"/>
      <inkml:brushProperty name="height" value="0.08571" units="cm"/>
      <inkml:brushProperty name="color" value="#FF0066"/>
    </inkml:brush>
  </inkml:definitions>
  <inkml:trace contextRef="#ctx0" brushRef="#br0">9 22 11580,'0'30'1080,"0"0"-900,0 0 90,0-7-270,0 18-90,0-14 90,0 9 0,0-14-810,0-7-989,0 0 990,0-7 359,0 5 450,0-11 0,0 5 0,0-7 0</inkml:trace>
</inkml:ink>
</file>

<file path=ppt/ink/ink1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15"/>
    </inkml:context>
    <inkml:brush xml:id="br0">
      <inkml:brushProperty name="width" value="0.08571" units="cm"/>
      <inkml:brushProperty name="height" value="0.08571" units="cm"/>
      <inkml:brushProperty name="color" value="#FF0066"/>
    </inkml:brush>
  </inkml:definitions>
  <inkml:trace contextRef="#ctx0" brushRef="#br0">8 36 11580,'0'15'810,"0"-7"-630,0 6 90,0 7-4342,0-2 4252,0 9-360,0-7 1040,0 3-1040,0 19 180,0-16-900,0 28-1908,0-42 1459,0 21 2358,0-26-2538,0 0 1529,0-1 0,0-1 0,0 3 0</inkml:trace>
</inkml:ink>
</file>

<file path=ppt/ink/ink1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16"/>
    </inkml:context>
    <inkml:brush xml:id="br0">
      <inkml:brushProperty name="width" value="0.08571" units="cm"/>
      <inkml:brushProperty name="height" value="0.08571" units="cm"/>
      <inkml:brushProperty name="color" value="#FF0066"/>
    </inkml:brush>
  </inkml:definitions>
  <inkml:trace contextRef="#ctx0" brushRef="#br0">35 36 11940,'-17'30'810,"3"-7"-630,14 5 0,0-5-91,0 1 91,0 4-360,0 9 180,0 3-1079,0-1 539,0-11 271,0-13-1710,0-7 809,0-1 541,0-7 629,14 0 0,-11-13 0,11-4 0</inkml:trace>
</inkml:ink>
</file>

<file path=ppt/ink/ink1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17"/>
    </inkml:context>
    <inkml:brush xml:id="br0">
      <inkml:brushProperty name="width" value="0.08571" units="cm"/>
      <inkml:brushProperty name="height" value="0.08571" units="cm"/>
      <inkml:brushProperty name="color" value="#FF0066"/>
    </inkml:brush>
  </inkml:definitions>
  <inkml:trace contextRef="#ctx0" brushRef="#br0">69 11 10501,'-33'15'1079,"6"7"-899,27-6 540,0 32-360,0-6-90,0 30-3662,0-23 3392,0 1-767,0-21 857,0-5-630,0 11 180,0-23 180,0 14-1619,0-31 2552,13-3 0,4-22 0,13-9 1</inkml:trace>
</inkml:ink>
</file>

<file path=ppt/ink/ink1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18"/>
    </inkml:context>
    <inkml:brush xml:id="br0">
      <inkml:brushProperty name="width" value="0.08571" units="cm"/>
      <inkml:brushProperty name="height" value="0.08571" units="cm"/>
      <inkml:brushProperty name="color" value="#FF0066"/>
    </inkml:brush>
  </inkml:definitions>
  <inkml:trace contextRef="#ctx0" brushRef="#br0">37 73 9332,'-17'0'539,"3"0"-359,14 0 540,0 0-540,0 7 0,0 1 269,0 21-89,0-11-180,0 10-3482,0-13 3662,0 7 180,0 15-361,0-11-269,0 9-89,0-20 179,0 7 179,0-5-89,0-2-989,0-2 2312,0-11-1413,0 4 0,14 1 0,3 1 0</inkml:trace>
</inkml:ink>
</file>

<file path=ppt/ink/ink1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19"/>
    </inkml:context>
    <inkml:brush xml:id="br0">
      <inkml:brushProperty name="width" value="0.08571" units="cm"/>
      <inkml:brushProperty name="height" value="0.08571" units="cm"/>
      <inkml:brushProperty name="color" value="#FF0066"/>
    </inkml:brush>
  </inkml:definitions>
  <inkml:trace contextRef="#ctx0" brushRef="#br0">-3 69 10771,'0'-16'809,"13"3"-449,3 13-90,1 0 90,23 0 90,-33 0-181,32 0-89,-22 0 0,13 0 90,13-7 0,-10-1-90,10-1-90,1 2-180,-11 1-630,-3 4 270,-17-4-2068,-13 12 1978,0-4-1709,0 11 2249,0-11 0,0 11 0,0-4 0</inkml:trace>
</inkml:ink>
</file>

<file path=ppt/ink/ink1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20"/>
    </inkml:context>
    <inkml:brush xml:id="br0">
      <inkml:brushProperty name="width" value="0.08571" units="cm"/>
      <inkml:brushProperty name="height" value="0.08571" units="cm"/>
      <inkml:brushProperty name="color" value="#FF0066"/>
    </inkml:brush>
  </inkml:definitions>
  <inkml:trace contextRef="#ctx0" brushRef="#br0">86 87 6993,'-33'-7'1799,"6"6"-1619,27-6 90,0 7-270,0 0 360,-13 0-181,10 0-179,-11 0 90,14 0 1529,0 0-1529,14 0 90,-11 0 90,10 0-90,-13 0 630,0 0-631,14 0 1,-11 0-270,23 0 270,-22 0 0,9 0-90,-13 0-90,13 0 90,4 0-180,13 0 180,0 0-630,0 0 271,-14 0 179,11 0 0,-11 0-1260,1 0-179,10 0-719,-11 0 2248,1 0 0,9-6 0,-9-2 0</inkml:trace>
</inkml:ink>
</file>

<file path=ppt/ink/ink1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21"/>
    </inkml:context>
    <inkml:brush xml:id="br0">
      <inkml:brushProperty name="width" value="0.08571" units="cm"/>
      <inkml:brushProperty name="height" value="0.08571" units="cm"/>
      <inkml:brushProperty name="color" value="#FF0066"/>
    </inkml:brush>
  </inkml:definitions>
  <inkml:trace contextRef="#ctx0" brushRef="#br0">56 125 8252,'-33'0'1260,"6"0"-991,27 0 91,0 0-180,0 7 180,0-6 180,0 6-361,0-7 271,0 0-90,13 0 629,4 0-4201,13 0 3212,-14 0-429,24 7 249,-33-5-360,33 5 271,-23-7 269,-1 0-810,24 0 180,-33 0 2688,46 0-2777,-46-7-1360,19 5 1360,-13-5-990,4 0 629,0-1 1080,9 0 0,-22-6 0,9 5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7T04:58:00.268"/>
    </inkml:context>
    <inkml:brush xml:id="br0">
      <inkml:brushProperty name="width" value="0.08571" units="cm"/>
      <inkml:brushProperty name="height" value="0.08571" units="cm"/>
      <inkml:brushProperty name="color" value="#008C3A"/>
    </inkml:brush>
  </inkml:definitions>
  <inkml:trace contextRef="#ctx0" brushRef="#br0">76 164 6633,'-19'-7'-180,"6"1"90,8 6 450,5 0 0,0 0 0,-6 0-180,4-5 89,-3 3-179,5-3 180,0 5 1619,0 0-1709,5 0 180,-3 11-360,9-2 0,-10 3 0,5-1-3212,0-4 3392,-5 0-2359,10 4 2179,-9-9 90,8 9 0,-2-9-90,4 3-90,1-5 2179,-1-11-2539,1-15 3752,-6 4-3392,-1-23-3302,-6 22 3302,-6-8 90,-1 7 90,-23 6-90,14 3 270,-19 4-270,21 11 450,-9 17-450,14-2 269,-2 10-179,11 10 270,0 15-270,0-13 0,0 10 90,11-34-180,-2-1 180,9-5 3122,0-13-3482,-4-7 0,-2-29 180,-6 18 0,-6-11 0,0 17-180,-11-7 180,2 10-809,-3-8 179,0 22 630,6 7 0,-7 7 0,1 13 0</inkml:trace>
</inkml:ink>
</file>

<file path=ppt/ink/ink1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22"/>
    </inkml:context>
    <inkml:brush xml:id="br0">
      <inkml:brushProperty name="width" value="0.08571" units="cm"/>
      <inkml:brushProperty name="height" value="0.08571" units="cm"/>
      <inkml:brushProperty name="color" value="#FF0066"/>
    </inkml:brush>
  </inkml:definitions>
  <inkml:trace contextRef="#ctx0" brushRef="#br0">55 99 8792,'-33'0'810,"6"0"-631,27 0 2160,0 0-2159,13 0 0,-9 0 90,22 0-90,-22 0-90,9 0 89,0-7-3571,-10 5 3662,24-5 180,-10 7-630,26 0 180,-23 0-270,33 0 0,-46 0-719,46 0 2402,-47 0-2312,34 0 359,-36 0 180,22 0-1079,-22 0 591,9 0 0,-13 0 0,0 0 0</inkml:trace>
</inkml:ink>
</file>

<file path=ppt/ink/ink1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23"/>
    </inkml:context>
    <inkml:brush xml:id="br0">
      <inkml:brushProperty name="width" value="0.08571" units="cm"/>
      <inkml:brushProperty name="height" value="0.08571" units="cm"/>
      <inkml:brushProperty name="color" value="#FF0066"/>
    </inkml:brush>
  </inkml:definitions>
  <inkml:trace contextRef="#ctx0" brushRef="#br0">63 56 6543,'-33'-17'1889,"6"-3"-7369,27 18 5750,0-5 1318,0 7 2190,0 0-3598,13 0 0,4 0 1039,0 0-949,-4 0 90,14 0-270,-21 0-90,21 0 3302,-14 0-3302,4 0 90,13 0-3392,-13 0 2762,9 0 180,-9 0 270,0 0-1799,9 0 1889,-9 0 0,0 0 0,-4 0 0</inkml:trace>
</inkml:ink>
</file>

<file path=ppt/ink/ink1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24"/>
    </inkml:context>
    <inkml:brush xml:id="br0">
      <inkml:brushProperty name="width" value="0.08571" units="cm"/>
      <inkml:brushProperty name="height" value="0.08571" units="cm"/>
      <inkml:brushProperty name="color" value="#FF0066"/>
    </inkml:brush>
  </inkml:definitions>
  <inkml:trace contextRef="#ctx0" brushRef="#br0">4 86 8432,'0'-8'1170,"0"1"-991,0 7 3060,0 0-3060,0-7 91,14 6-90,-11-6-90,23 7 90,-22 0 0,9 0-180,14 0 90,-21 0-540,21 0-3122,-14 0 3572,-10 0-90,24 0-269,3-7-2000,3 6 1190,-3-6 629,-17 7 540,14-6 0,-21-3 0,21-6 0</inkml:trace>
</inkml:ink>
</file>

<file path=ppt/ink/ink1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25"/>
    </inkml:context>
    <inkml:brush xml:id="br0">
      <inkml:brushProperty name="width" value="0.08571" units="cm"/>
      <inkml:brushProperty name="height" value="0.08571" units="cm"/>
      <inkml:brushProperty name="color" value="#FF0066"/>
    </inkml:brush>
  </inkml:definitions>
  <inkml:trace contextRef="#ctx0" brushRef="#br0">37 21 10231,'-17'8'900,"4"-2"-271,13-6-179,13 0-360,4 0 0,-1 0-90,-2 0 450,12 0-630,-19 0 180,33 0 180,-24 0-180,1 0-270,9 0 90,4 0 0,3 0-180,11 0 180,-28 0 0,11 0-809,-11 0 179,1 0 810,10 0 0,-11 7 0,14 1 0</inkml:trace>
</inkml:ink>
</file>

<file path=ppt/ink/ink1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26"/>
    </inkml:context>
    <inkml:brush xml:id="br0">
      <inkml:brushProperty name="width" value="0.08571" units="cm"/>
      <inkml:brushProperty name="height" value="0.08571" units="cm"/>
      <inkml:brushProperty name="color" value="#FF0066"/>
    </inkml:brush>
  </inkml:definitions>
  <inkml:trace contextRef="#ctx0" brushRef="#br0">56 58 7713,'-33'0'719,"7"0"-89,26 0 1798,0 0-1798,0 6-270,13-4 0,3 4 89,1-6 181,10 0-450,-11 7 450,27-5-451,-9 4-358,9-6-91,-13 0-180,13 0 270,-23 0-809,20 0 449,-37 0-1349,23 0 1169,-9 0-1168,0 0 1888,-4-6 0,-13 4 0,0-5 0</inkml:trace>
</inkml:ink>
</file>

<file path=ppt/ink/ink1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27"/>
    </inkml:context>
    <inkml:brush xml:id="br0">
      <inkml:brushProperty name="width" value="0.08571" units="cm"/>
      <inkml:brushProperty name="height" value="0.08571" units="cm"/>
      <inkml:brushProperty name="color" value="#FF0066"/>
    </inkml:brush>
  </inkml:definitions>
  <inkml:trace contextRef="#ctx0" brushRef="#br0">4 94 6633,'0'17'-809,"0"-3"809,0-14 0,0 0 90,0 6-90,0-4 90,0 5-90,0-7 0,0 0 0,0 6-180,0-4 180,0 4 0,0-6 0,0 0 0,0 7 0,0-5 0,0 4 0,0-6 0,0 0 0,13 0 0,-9 0 359,9 0-179,-13 0 4678,0 0-4319,-13 0-269,9 0 90,-9 0-180,13 0 1529,0 0-1349,0 7-180,13-5 89,-9 5-179,22-7 0,-22 0-90,22 0 180,-22 0-180,49 0-3482,-30 0 3482,21 0-539,-18 0-901,-9-7-1278,0 5 919,9-5 180,-22 7 1619,9-6 0,-13 4 0,0-5 0</inkml:trace>
</inkml:ink>
</file>

<file path=ppt/ink/ink1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28"/>
    </inkml:context>
    <inkml:brush xml:id="br0">
      <inkml:brushProperty name="width" value="0.08571" units="cm"/>
      <inkml:brushProperty name="height" value="0.08571" units="cm"/>
      <inkml:brushProperty name="color" value="#FF0066"/>
    </inkml:brush>
  </inkml:definitions>
  <inkml:trace contextRef="#ctx0" brushRef="#br0">-3-15 8702,'0'8'989,"0"-1"-539,0-7 2788,0 0-7309,13 0 4880,3 0-1305,1 0 766,-4 0 629,14 0-629,-20 0-270,32 7 90,5 1-270,-8 0-179,34 5 2722,-50-11-4162,33 5 971,-47-7-431,21-7-1567,-27 5 2376,13-5-1979,-9 7 2429,9-6 0,-13-2 0,0-7 0</inkml:trace>
</inkml:ink>
</file>

<file path=ppt/ink/ink1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29"/>
    </inkml:context>
    <inkml:brush xml:id="br0">
      <inkml:brushProperty name="width" value="0.08571" units="cm"/>
      <inkml:brushProperty name="height" value="0.08571" units="cm"/>
      <inkml:brushProperty name="color" value="#FF0066"/>
    </inkml:brush>
  </inkml:definitions>
  <inkml:trace contextRef="#ctx0" brushRef="#br0">6 129 15628,'43'7'990,"-23"-6"-811,20 6 1,-36-7 0,22 7-270,-9-5-719,13 12 449,0-13 360,-13 6-2249,23 0-449,-34-6-630,48 6 3328,-48-7 0,21 0 0,-27 0 0</inkml:trace>
</inkml:ink>
</file>

<file path=ppt/ink/ink1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30"/>
    </inkml:context>
    <inkml:brush xml:id="br0">
      <inkml:brushProperty name="width" value="0.08571" units="cm"/>
      <inkml:brushProperty name="height" value="0.08571" units="cm"/>
      <inkml:brushProperty name="color" value="#FF0066"/>
    </inkml:brush>
  </inkml:definitions>
  <inkml:trace contextRef="#ctx0" brushRef="#br0">26-15 8432,'-16'8'2069,"3"6"-1709,13-13 449,0 6 1,0-1-360,0-4-270,0 4 269,0-6-179,13 0 1169,3 7-1259,1-5 630,23 5-361,-20-7-1258,36 0 629,-9 0-450,-1 0 450,-3 0 1,-26 0-901,-4-7-359,14-1-720,-21-7 2159,21 7 0,-14-6 0,4 6 0</inkml:trace>
</inkml:ink>
</file>

<file path=ppt/ink/ink1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31"/>
    </inkml:context>
    <inkml:brush xml:id="br0">
      <inkml:brushProperty name="width" value="0.08571" units="cm"/>
      <inkml:brushProperty name="height" value="0.08571" units="cm"/>
      <inkml:brushProperty name="color" value="#FF0066"/>
    </inkml:brush>
  </inkml:definitions>
  <inkml:trace contextRef="#ctx0" brushRef="#br0">26 51 7533,'-17'-8'1709,"4"1"-1349,13 7 5036,0 0-5036,13 0 270,4 7-5931,0-6 5661,-4 6 1409,0 0-1319,17-5-1859,-10 12 1589,33-13-1,-46 6-538,46-7 539,-33 0 649,23 0-4517,-26 0-810,23 0 4498,-20 0 0,10 0 0,-17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7T04:58:00.269"/>
    </inkml:context>
    <inkml:brush xml:id="br0">
      <inkml:brushProperty name="width" value="0.08571" units="cm"/>
      <inkml:brushProperty name="height" value="0.08571" units="cm"/>
      <inkml:brushProperty name="color" value="#008C3A"/>
    </inkml:brush>
  </inkml:definitions>
  <inkml:trace contextRef="#ctx0" brushRef="#br0">39 101 7533,'-15'-7'0,"-1"1"180,14 6-1,-3 0-358,5 0 89,0 0 270,0 6 179,0 1-89,5 5-90,-3-5 360,8-2-270,-2-5 359,15 0-359,-12 0-180,16-5 270,-18-2-90,25-16-270,-17 7-450,12-8 450,-16 12 0,-7 0 0,6 5 90,-11-5-90,5 11 180,-6-5-90,0 6-180,-6 0 180,5 0 0,-5 0-180,0 0 90,5 0 0,-4 6 0,-1 1-3392,5 6 3392,-4-7 0,5 0 180,0 0 0,0 6-1,-6 13-2447,4-4 2358,-3-3 2178,5-7-2178,0 2-90,0-5-180,-6 4 180,4-12-269,-3 0-1,5 0 270,-5-12 3302,-3 4-3302,-4-10 0,5 5-90,2 7 90,-1-6 90,4 11-90,-4-5 0,6 6 0,0-5 0,-4 3 0,2-3 90,-3 5-90,5 0 180,0 0-180,0 5 359,0 13-269,0-8 90,0 24-3572,0-25 3662,0 9-90,5-6-90,8 0 0,0-3-90,5 2-90,-10-11 90,2-6 3212,-2-6-3212,-1-2 0,4-4-270,-10-1 270,5 5-90,-12-15 0,5 14 180,-10-14-180,4 15 180,-6 1 0,-5 2-180,10 10 180,-3 1-90,5 1 0,4 10 0,-4-4 0,6 5 0,0-4-270,0 8-3212,0-7 3303,6 9-1980,7 6 2159,6 2 0,7 0 0,-1-2 0</inkml:trace>
</inkml:ink>
</file>

<file path=ppt/ink/ink1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32"/>
    </inkml:context>
    <inkml:brush xml:id="br0">
      <inkml:brushProperty name="width" value="0.08571" units="cm"/>
      <inkml:brushProperty name="height" value="0.08571" units="cm"/>
    </inkml:brush>
  </inkml:definitions>
  <inkml:trace contextRef="#ctx0" brushRef="#br0">152 239 8882,'30'0'3058,"0"13"-2698,-14-3 360,-2 32-4252,-41 5 3802,20-6 769,-46 8-1039,46-33 180,-33-1 90,24-8-270,-1-7 269,-23-27-358,34 14 3660,-21-49-3571,27 34-90,13-42 1,-9 35-3214,49-28 3303,-43 36 360,56-8-180,-32 27 270,12 1 0,11 14-1,-24 1-179,10 7-360,-13 0 270,0-7 2223,-13-1-2943,-4-7 270,0 0-2968,4-7 3238,0-8 0,-4-1 0,-13-6 0</inkml:trace>
</inkml:ink>
</file>

<file path=ppt/ink/ink1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33"/>
    </inkml:context>
    <inkml:brush xml:id="br0">
      <inkml:brushProperty name="width" value="0.08571" units="cm"/>
      <inkml:brushProperty name="height" value="0.08571" units="cm"/>
    </inkml:brush>
  </inkml:definitions>
  <inkml:trace contextRef="#ctx0" brushRef="#br0">38 161 10591,'-17'-23'1079,"4"1"-899,26 7 90,-9 6-90,9-4-90,-13 12 90,0-6 270,13 1-181,4-3-89,0 1 0,-4 1-180,-13 20 90,0-3-90,0 12 270,0-7 0,0 6-90,0-4-90,0 5-90,0-14-90,0 5 90,0-11 270,0 12-180,0-13-1,0 6-178,0-7-91,13-13 90,-9 9-180,22-29 360,-22 28-270,22-29 180,-22 31 0,22-30 180,-22 21-3662,22-9 3482,-22 7 270,9 13-270,-13-6 180,0 7 359,0 0-89,13 0-360,-9 0 360,9 0-2089,0 7 1909,-9 1 2358,9 0-1998,-13 12-450,0-10 179,0 25-179,0-17 0,0 17 2493,0-11-3213,0-1 540,0-1-3328,0-7 2968,0-7-2698,0-1 3058,0-7 0,0 0 0,0 0 0</inkml:trace>
</inkml:ink>
</file>

<file path=ppt/ink/ink1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34"/>
    </inkml:context>
    <inkml:brush xml:id="br0">
      <inkml:brushProperty name="width" value="0.08571" units="cm"/>
      <inkml:brushProperty name="height" value="0.08571" units="cm"/>
    </inkml:brush>
  </inkml:definitions>
  <inkml:trace contextRef="#ctx0" brushRef="#br0">0 53 8882,'0'8'270,"0"5"-270,0-5 90,0 7 90,0 14-90,0 2-270,0 21-4162,0 1 4432,0-7 680,0 10-770,0-2-2269,0 7 2269,0-8 90,0 4-90,0-11 2269,0 34-2269,14-29 0,-11 19 0,10-38 3392,-13 4-3392,0 27 90,0-11-90,0 27-3302,0-12 3302,0-12 90,0 3-90,0-20-90,0-2 90,0 14 179,0 25-179,0-15 3392,0 16-3302,0-38 90,0 7-3572,0-7 3482,0-8-1062,0 5 1062,0-10-90,0 11-90,0-13 180,0-1-90,0 26-1946,0-24 1856,0 30 2036,0-24-1946,0 22 0,0-11 972,0 29-972,0-35-90,14 41 90,-11-26 0,10 3 0,-13-18 0,0-14 0,0 3 0,0 26 0,0-16 90,0 10-90,0-16 0,0-5 3662,14 40-3572,-11 15-90,10-5-180,-13 17 180,0-55 0,0 48 0,0-45 0,0 25 0,0-33 180,0 40-180,0-30 90,0 56-90,0-60 0,0 54 0,0-52 0,0 25 0,0-33 0,0 13 0,0-9 0,0 42 0,0-38 0,0 59 0,0-60 0,0 33 0,0-32-90,0 20 0,0 2 90,0 4-45,2 0 0,-4-4 45,-11-20 0,10 36-90,-11-38 90,13 13 0,2 1 0,-1 1 90,0 13 0,0 1 90,0-2 0,0 33-180,0-60 0,0-1 0,0 19 90,0 27 0,0-8-90,0-8 0,0-3 0,0-14 0,0 12 0,0-1-3392,0-22 3302,0 31-172,0-26 172,0 15 180,0-9-90,0 19-90,0-29 90,0-1 3218,0-5-2948,0 16 0,0-13-270,14 39 615,-11-15-525,10 36-90,-13-24 45,0-16 0,0-3 45,0-7-180,0 22-90,0-32 270,0 28 0,0-21-1786,0 7 0,0 1 1786,0-6-608,0 52 518,-13-22-90,10 16 90,-11-10-90,14-2-90,0-45 90,0 12 0,0-24 3494,0 48-3404,0-11 687,0 26-508,0-6 136,0-18 0,0 1-225,0 31 45,0-19 0,0-4-135,0-4-90,0 19-90,0-46 180,0 34-90,0-42-540,0 45 271,0-51-631,-13 16-2582,10-32 2043,-11 3 90,14-26 1439,0 3 0,0-12 0,0 7 0</inkml:trace>
</inkml:ink>
</file>

<file path=ppt/ink/ink1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35"/>
    </inkml:context>
    <inkml:brush xml:id="br0">
      <inkml:brushProperty name="width" value="0.08571" units="cm"/>
      <inkml:brushProperty name="height" value="0.08571" units="cm"/>
    </inkml:brush>
  </inkml:definitions>
  <inkml:trace contextRef="#ctx0" brushRef="#br0">361 10 8612,'-16'0'2249,"2"0"-1889,14 0 269,14 20-4700,-11-2 4251,24 12 89,-11-8 771,1 0-680,9 21-450,-9-15-90,0 40-1909,-4-46 1909,0 20 2269,-9-27-2179,9 0 0,-13-7-810,0-1 900,-13-14-179,9-8 179,-9 5-90,13-10-90,0 5 90,0 5-482,0-10 572,0 12-89,-13-7-1,-4-13 3243,0 9-3243,4-22 0,0 22 270,10-9-270,-24 13 180,24-7-2852,-24 6 2852,24 1-90,-11 1 180,14 6 90,0 0-180,0 1-90,0 7 809,0 0-809,0 7 180,0 1-180,0 0 3482,0 6-3392,0-6 0,-13 7 270,-4 13-270,-13-3 809,-26 32-4021,33-22 3572,-31 8-190,38-15 370,-14 2-630,13-5-3688,-9-3 2338,22-15 1350,-9-7 0,0-13 0,-4-4 0</inkml:trace>
</inkml:ink>
</file>

<file path=ppt/ink/ink1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36"/>
    </inkml:context>
    <inkml:brush xml:id="br0">
      <inkml:brushProperty name="width" value="0.08571" units="cm"/>
      <inkml:brushProperty name="height" value="0.08571" units="cm"/>
    </inkml:brush>
  </inkml:definitions>
  <inkml:trace contextRef="#ctx0" brushRef="#br0">37 95 8702,'-17'0'540,"4"0"-450,13 0-90,0 0-4072,0-7 4162,0-1 1489,13-21-1219,-9 11 180,35-17-91,-32 19-269,20 1 0,-14 9 3122,3 6-3212,1 6-232,-4 3 322,-13 5-90,14 8-90,2 1 0,1 0-270,9 6 180,4-13 90,-10-1-38,20-9 38,-23-6 0,-1 0 90,-2 0 0,-14-6-90,0 4-90,0-4 180,0-1-90,0 6 0,0-6 180,0 7-90,0-7 180,0 5-270,0-4 90,0 6 0,0 0 0,0-7-90,0 5 270,-14-4-180,-2 6 89,-1 0-89,4 6 810,-1 16-630,-2-4 359,-14 50-269,13-36 180,4 65-3662,13-53 3122,0 21 90,0-28 90,27 12-180,-21-27-1350,61-2 1350,-57-30-2518,43-25 1978,-37 10 1503,14-24-2132,0 22 321,0-15 0,-13 26 0,-4-5 0</inkml:trace>
</inkml:ink>
</file>

<file path=ppt/ink/ink1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37"/>
    </inkml:context>
    <inkml:brush xml:id="br0">
      <inkml:brushProperty name="width" value="0.08571" units="cm"/>
      <inkml:brushProperty name="height" value="0.08571" units="cm"/>
    </inkml:brush>
  </inkml:definitions>
  <inkml:trace contextRef="#ctx0" brushRef="#br0">45 199 7623,'0'17'1439,"-13"-4"-1259,10-13 90,-11 0-180,14 0 449,0 0-449,0-7 90,0-1-180,0-7 180,0 0-90,0 0-180,14 0 90,-11 0-90,10 0 0,-13 0 90,14-13-90,-11 10-90,23-11 270,-22 21-360,9-5 270,-13 5 180,13-1-3302,-9 3 3122,9 12-34,-13 3 573,13 19-359,-10-10 270,11 37-270,-1-27 0,-10 22 3195,11-27-3375,-14-1 51,0-7 39,0-7-180,0-1-90,0-7 0,0-14 180,0 5-269,0-13 269,0 0 0,0 12-180,0-9 0,13 4 0,4-22 90,-1 10 0,-3-14-3302,-13 31 3482,0-3-180,14 6 450,2 5-360,1-5 180,-4 7 179,-13 0 1,0 14-180,0-4 3392,0 18-3392,0-5 719,0 14-269,0-5-450,0 4-90,0-13-90,0 6-90,0-13-2698,13 6 2788,4-14-1440,0-1 1440,-4-14 0,-13-1 0,0-7 0</inkml:trace>
</inkml:ink>
</file>

<file path=ppt/ink/ink1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38"/>
    </inkml:context>
    <inkml:brush xml:id="br0">
      <inkml:brushProperty name="width" value="0.08571" units="cm"/>
      <inkml:brushProperty name="height" value="0.08571" units="cm"/>
    </inkml:brush>
  </inkml:definitions>
  <inkml:trace contextRef="#ctx0" brushRef="#br0">10 169 9512,'0'-23'899,"0"-6"-449,0 13-630,0-6 180,0 14-270,13-5 180,-9 4 90,9 1 0,0-5 0,-9 4 180,9 1-90,-13 1 0,13 7 180,-10 14-180,11-5 359,-14 26-359,0-16 450,0 35-360,0-38-180,0 23-90,0-30 90,0 13 0,0-13 90,13 5 0,-10-14-630,11-7 360,-14-1-179,0-14 269,0 12-360,13-23 270,4 8 90,-1 0 0,11-2 90,-24 12 0,10-1 0,1-6 0,-11 7 90,23 7-3392,-22 1 3302,9 7 0,-13 0 630,0 0-361,0 14-89,0 2 90,0 8 90,0 4-90,0-11-180,0-2 3841,0 4-3661,0-9-90,0 5 0,0-2-180,0-11-90,0 11 90,0-11-270,0 5 0,0-7 1,0 0-91,0-13 360,13 9-900,4-35 810,0 19 0,22-17 0,-32 15-3391,20 7 3660,-27 7-89,0-5-90,13 4 180,-10 1-90,10-5 270,-13 11-90,14-4-270,-11 6 540,10 6-271,-13-4 1,0 11 450,0 2 899,0 22-1439,0-11 539,0 23-2807,0-31 1638,0 10 2629,0-7-8836,14-4 2500,-11-2 4157,23-8 0,-9-14 0,13-1 0</inkml:trace>
</inkml:ink>
</file>

<file path=ppt/ink/ink1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39"/>
    </inkml:context>
    <inkml:brush xml:id="br0">
      <inkml:brushProperty name="width" value="0.08571" units="cm"/>
      <inkml:brushProperty name="height" value="0.08571" units="cm"/>
      <inkml:brushProperty name="color" value="#008C3A"/>
    </inkml:brush>
  </inkml:definitions>
  <inkml:trace contextRef="#ctx0" brushRef="#br0">30 61 7353,'-16'0'1349,"2"0"-1079,14 0 1259,0 0-1529,14 0-4251,-11 6 4340,10-4 861,-13 11-1040,0-4 180,0-1 0,0 5 0,0-5-180,0 7 180,0 0-90,0 20 90,0-8-90,0 23 0,0-26-90,0 5 90,0-8-180,0 9 180,0-5-270,0-4 180,0-7-270,0-12 360,0 4-180,0-12 3482,0-3-3302,0 1-89,0-5 178,0-2-89,0-2 180,0-11-270,0 11 270,0-5-180,0 1 0,0 4 90,0 2-90,0 2 90,0 5-90,0-14 180,0-1-180,0 0 90,0 8-270,0-5 180,0 17 180,0-17-180,0 12 90,0-7-90,0 6 180,0 3-180,0 6 90,0 0 180,0-7-270,0 5 0,0-5 0,0 7 0,0-6 90,0 4 0,0-4-90,0 6 90,0-7 359,0 6-359,0-6 90,0 0-90,0 5 0,0-4 0,0 6 540,0 0-540,0 6 89,0-4 1,0 12 0,0 1-90,0 1 0,0 12 90,0-5-540,0 27 270,0-15-180,0 21 1,0-24-811,0-2 541,0-8-1440,0-8 629,0-5 1350,0-3 0,13-6 0,4 0 0</inkml:trace>
</inkml:ink>
</file>

<file path=ppt/ink/ink1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40"/>
    </inkml:context>
    <inkml:brush xml:id="br0">
      <inkml:brushProperty name="width" value="0.08571" units="cm"/>
      <inkml:brushProperty name="height" value="0.08571" units="cm"/>
      <inkml:brushProperty name="color" value="#008C3A"/>
    </inkml:brush>
  </inkml:definitions>
  <inkml:trace contextRef="#ctx0" brushRef="#br0">60 15 7263,'-33'8'2339,"6"-2"-2160,27-6 631,0 0-720,14 0 270,-11 0-180,23 0-1,-22 0 181,9 0-180,-13 0 0,13 0-180,-9 0 180,22 0 180,-22 7-270,35-5-360,-32 5 90,46-7 360,-46 0-90,33 0-180,-10 0 180,-11 0-180,8 0-3302,-27 0 3482,13 0-90,4-7 0,-1 5 90,-2-5 90,-14 7 0,0 0-180,0-6-90,0 4 0,-14-4 90,11 6-180,-23 0 0,22 0 90,-36 0-90,34 0 180,-34 0-180,10 0-666,-3 0 1026,-10 0 3152,0 0-3332,23 0 180,-7 0 180,14 0 90,-4 0-540,1 0 180,2 0-1,14 0-268,0 0 89,14 0 180,-11 0 1175,23 6-1265,-22-4 90,9 4-90,-13-6 0,13 0 180,4 7-180,0-5 0,-4 5 90,0-7 0,4 0-90,-1 0 0,37 0 0,-43 0 0,30 0 0,-26 0 0,2 0 0,1 0-90,-4 0 90,-13 0 180,0 0-180,0-7 90,-13 5-90,-4-5-3392,1 7 3662,-11 0 90,-3-6-1,-3 4 181,-10-4-2269,13-1 1999,0 6-90,13-6-90,4 7 1999,0 0-1999,9 0-540,4 7 450,4-6 1953,22 12-5911,18-11-1143,-21 4 4201,43-6 333,-46 7 0,37-5 0,-11 5 0</inkml:trace>
</inkml:ink>
</file>

<file path=ppt/ink/ink1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41"/>
    </inkml:context>
    <inkml:brush xml:id="br0">
      <inkml:brushProperty name="width" value="0.08571" units="cm"/>
      <inkml:brushProperty name="height" value="0.08571" units="cm"/>
      <inkml:brushProperty name="color" value="#008C3A"/>
    </inkml:brush>
  </inkml:definitions>
  <inkml:trace contextRef="#ctx0" brushRef="#br0">60 91 10321,'-33'-9'630,"6"3"-360,27 6 269,0-7-359,0 5 0,0-5 0,0 7 1169,0 0-1349,0 7 90,0-5-180,0 5 0,14-7 90,-11 0 270,24 6-3662,-24-4 3482,10 5-180,-13-7 180,0 0 0,0-7 90,0-1-90,0-7-90,0 6 0,0-4 0,0 12 180,0-13-270,0 12 180,0-5-180,0 7 90,0 0-90,-13 7 90,10-5 270,-11 18 3122,14-17-3212,0 24-90,0-24 269,14 11-359,-11-14 0,10 0 180,-13 0-90,0-7 0,0 5 0,0-18-90,0 17 90,0-24 0,0 17 0,0-5-180,0 9 180,0 6-90,0 0-180,0 13 0,0-3-989,0 12 629,0-14 180,0 5-2788,0-4 3148,0-1 0,0-1 0,0-7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7T04:58:00.270"/>
    </inkml:context>
    <inkml:brush xml:id="br0">
      <inkml:brushProperty name="width" value="0.08571" units="cm"/>
      <inkml:brushProperty name="height" value="0.08571" units="cm"/>
      <inkml:brushProperty name="color" value="#008C3A"/>
    </inkml:brush>
  </inkml:definitions>
  <inkml:trace contextRef="#ctx0" brushRef="#br0">75 139 7533,'-19'5'629,"6"-3"-629,8 9 270,5-4-90,0 0 0,0 4-90,0-4 360,0 5-270,0 1 359,5 0-359,-4-6 180,16-2-360,-8-5 90,14-17-90,-9 8-180,4-26 90,-5 19-270,-7-13 270,0 16 0,-6-28 90,0 28 90,-10-26 90,1 31-90,-15-5-90,10 8 90,-9 10-3392,9-3 3302,-10 15-697,15-15 876,-7 16-179,14-12 180,-3 29-2097,5-17 2097,0 17 2097,5-28-2007,8 9 607,1-7-607,21 3-180,-19-12 0,14-1 0,-23-10-180,10-18 3392,-14 10-3482,7-26 90,-10 29-90,0-1 90,-6 5-449,-6 5 359,-2 0-720,-3 2 720,9 5 180,3 11 0,0-3 0,-3 10 0</inkml:trace>
</inkml:ink>
</file>

<file path=ppt/ink/ink1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42"/>
    </inkml:context>
    <inkml:brush xml:id="br0">
      <inkml:brushProperty name="width" value="0.08571" units="cm"/>
      <inkml:brushProperty name="height" value="0.08571" units="cm"/>
      <inkml:brushProperty name="color" value="#008C3A"/>
    </inkml:brush>
  </inkml:definitions>
  <inkml:trace contextRef="#ctx0" brushRef="#br0">270 46 9691,'0'-25'1440,"0"5"-991,0 20 1260,0 0-1349,-14 0 90,-2 13 90,-1 4-181,4 13-89,0 0 270,-4 13-3752,-13-3 3482,0 5-2179,0 18 2089,14-27-360,-11 21 180,11-21-450,-1 2-1528,4-13 3256,13-11-2897,0-23 900,13-5 269,-10-2-1169,24-12-270,-10-16 1889,12 2 0,1-8 0,0 20 0</inkml:trace>
</inkml:ink>
</file>

<file path=ppt/ink/ink1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43"/>
    </inkml:context>
    <inkml:brush xml:id="br0">
      <inkml:brushProperty name="width" value="0.08571" units="cm"/>
      <inkml:brushProperty name="height" value="0.08571" units="cm"/>
      <inkml:brushProperty name="color" value="#008C3A"/>
    </inkml:brush>
  </inkml:definitions>
  <inkml:trace contextRef="#ctx0" brushRef="#br0">1 29 8432,'0'-16'1439,"0"3"-899,0 13 180,0 0-540,0 7-1,0-6 271,0 12-90,0-11 629,0 24-629,0-14 1079,0 36-1169,0-22 900,26 44-991,-19-27 1,13 9 0,0 1-180,-17-5 90,17 2 0,0-3-90,-13-19 90,19 13-809,-26-26 359,0-6 180,0-3-720,0-6 451,0 0-91,0-6 270,0 4-450,0-18-2941,0 10 3301,0-5-360,0-5 540,0 17-629,-26-24 809,19 17 0,-20-11 0,27 6 0</inkml:trace>
</inkml:ink>
</file>

<file path=ppt/ink/ink1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44"/>
    </inkml:context>
    <inkml:brush xml:id="br0">
      <inkml:brushProperty name="width" value="0.08571" units="cm"/>
      <inkml:brushProperty name="height" value="0.08571" units="cm"/>
      <inkml:brushProperty name="color" value="#008C3A"/>
    </inkml:brush>
  </inkml:definitions>
  <inkml:trace contextRef="#ctx0" brushRef="#br0">30 16 8342,'-16'-9'630,"2"2"-450,14 7 6476,0 0-5936,14 0-181,-11 0 1,10 0-180,-13 0 0,14 0-1,2 0 181,1 7-180,9-5 180,-9 5-271,13-1-1168,13-4 899,-23 4-2968,20-6 2698,-24 0 270,1 0 0,9 0 0,-9 0 0</inkml:trace>
</inkml:ink>
</file>

<file path=ppt/ink/ink1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45"/>
    </inkml:context>
    <inkml:brush xml:id="br0">
      <inkml:brushProperty name="width" value="0.08571" units="cm"/>
      <inkml:brushProperty name="height" value="0.08571" units="cm"/>
      <inkml:brushProperty name="color" value="#008C3A"/>
    </inkml:brush>
  </inkml:definitions>
  <inkml:trace contextRef="#ctx0" brushRef="#br0">30 1 9602,'-17'16'539,"4"-2"-449,13-8-180,0 2 90,0 7-90,0 0 270,0 7-90,0-5 0,13 4-90,-9-6-90,9 0 0,-13 0 180,0 0-90,0 0 0,0-7 0,0-1 0,0-7 0,0 0 90,0 6 0,0-4-90,0 4 90,0-6 0,0 0-90,0-6 0,0 4 0,0-4 90,0-1-180,0 5 180,0-5-90,0 7 90,0 0-90,0-6 180,0 4-180,0-4 0,0 6 359,0 0-269,0 6-269,0-4 179,0 18 0,0-10-90,0 12 90,0-14 0,0 5 0,0-5 0,0 7-180,0 0-3212,0 0 3302,0-7 90,0-1 0,-13 0 0,9-5 0,-9 4 90,13-6 90,0 0-180,0 7 90,0-5-90,0 4-90,0-6 3482,0 0-3392,0-6 0,0-3 0,0 1 0,0-12-90,0 17 90,0-17 0,13 5 0,-9-2 0,9 2 0,-13-5 0,0-3 0,0 5 0,0-9 0,0 12 90,0-15-90,0 12 0,0-8 0,0 24 90,0-11-1,0 4-89,0 1 0,0 1-89,0 7 268,0 0-179,0 7 0,0 1 90,0 7-90,0 7 90,0 1-180,0 14 180,0-13-90,13 18 90,-9-17-90,9 4 90,-13-7-270,0 0 180,0 1 0,0-6 0,0-4 0,0-19 0,0-3 0,0-12-90,0-9 90,0 5 0,0-10 0,0 18-90,0-18 90,0 10-3392,0-4 3392,0 7 0,0-6 270,0 10-270,0-11 0,0 21 90,0 2-90,0 6 3482,0 0-3482,0 6 0,0 9 90,0 15-90,0-5 0,0 3-3392,0-6 3392,0 1 0,0 13 90,0-4-90,-13-3-2268,9-7 2268,-9-7 0,13 0 0,0-7 2268,0 6-2268,0-12 90,0 11-180,0-11 90,0 4 0,0-6 3392,0 0-3392,0-13 0,0 3-180,0-5 180,0-5-90,13-17-3302,-9 9 3302,9-20 180,-13 25 90,0-20-2358,0 16 2268,0-1 90,0 15 89,0 11 2090,0-5-2359,0 7 180,0 13-90,0-3 3481,0 32-3481,0 18-3392,0-16 2943,0 11-811,0-40-1528,0 7 1169,0-5 1529,0-2 0,0-2 0,0-5 0</inkml:trace>
</inkml:ink>
</file>

<file path=ppt/ink/ink1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46"/>
    </inkml:context>
    <inkml:brush xml:id="br0">
      <inkml:brushProperty name="width" value="0.08571" units="cm"/>
      <inkml:brushProperty name="height" value="0.08571" units="cm"/>
      <inkml:brushProperty name="color" value="#008C3A"/>
    </inkml:brush>
  </inkml:definitions>
  <inkml:trace contextRef="#ctx0" brushRef="#br0">30 31 11131,'33'0'180,"-6"0"-180,-27 0-270,13 0 270,4 0-90,-1 0 180,-2 0 0,-14 0-180,26 0 180,-6 0 0,23 0-90,-13 0 0,-13 0 0,9 0 90,-9 0-90,-1 0 89,-2 0 1,-14 0-90,0 0-90,-14 0-89,11 0 269,-23 0-180,22 0 90,-9 0 0,13 0-90,-27 0 90,21 0 0,-21 0 90,1 0-90,6 0 0,-10 6 0,3-4 0,11 11 90,-27-12-90,23 6 89,-7-7 1,14 0 0,9 0-90,-9 0 90,13 0 90,0 0-180,13 0 90,-9 0 90,9 0-180,-13 0 0,0 0 180,13 0-180,4 0 180,0-7-180,9 6 90,-9-6-90,-1 7 0,24 0 90,-33 0-180,33 0 90,-24 0 90,14 0-90,-13 0 0,9 0 0,-9 0 90,-1 0-90,-2 0 90,-14-6-180,0 4 90,-14-4 90,11 6-180,-23 0 0,22-7 90,-22 5-180,9-11 180,-13 11 0,14-5 0,-24 7-270,33 0-3122,-33 0 3482,24 0-180,-14 0 180,0 0 0,13 0 0,4 0 0,13 0 270,-13 0 3032,9 0-3212,-9 0-180,13 0-90,13 0 90,-9 0 90,9 0-90,-13 0 269,0 0-269,13 0 90,-9 0-90,22 0 0,-22 0 180,9 0-180,-13 0 90,0 0 0,13 0-90,4 0 0,-1 0 90,24 7 0,-33-5 0,33 4 90,-37-6-180,24 0 0,-24 0 0,23 0 0,-22 0 0,9 0-180,-13 0-809,0 0 539,0-6-3148,-13 4 2968,-4-5 630,1 7 0,2 0 0,14 0 0</inkml:trace>
</inkml:ink>
</file>

<file path=ppt/ink/ink1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47"/>
    </inkml:context>
    <inkml:brush xml:id="br0">
      <inkml:brushProperty name="width" value="0.08571" units="cm"/>
      <inkml:brushProperty name="height" value="0.08571" units="cm"/>
      <inkml:brushProperty name="color" value="#008C3A"/>
    </inkml:brush>
  </inkml:definitions>
  <inkml:trace contextRef="#ctx0" brushRef="#br0">90 30 8522,'-17'0'450,"4"0"-540,13 0 540,0 0-360,0 7 0,0-5-90,0 5 179,0-1 1,0 3-90,0 6 90,0-7-90,0-1-90,0-7 90,0 6 0,0-4-90,0 4-270,26-12-3032,-19 4 3302,20-4-90,-27-1 180,0-1 0,0-7-90,0 6 0,0-4 90,0 11-90,0-5 180,-14 1 3302,11 4-3392,-24-4-90,24 6 90,-10 0 0,13 6 90,0 3-180,0-1 269,0 12-358,0-10 178,0 11 1,0-12 180,0-3-270,0-6 180,0 0-90,13 0 0,-10 0-90,11 0-180,-14-6 270,0 4-180,0-4-90,13-1 180,-10-1 0,11-7 0,-28-7 180,11 12-180,-24-10-3392,24 19 3572,-10-6-816,13 7 636,0 0 270,-13 0 89,-4 13-269,0-10 0,4 17-90,13-11-629,0 6 3256,0-7-2807,0 5 180,0-11 232,13 5-232,4-1 0,0-4 0,-4 4 0</inkml:trace>
</inkml:ink>
</file>

<file path=ppt/ink/ink1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48"/>
    </inkml:context>
    <inkml:brush xml:id="br0">
      <inkml:brushProperty name="width" value="0.08571" units="cm"/>
      <inkml:brushProperty name="height" value="0.08571" units="cm"/>
      <inkml:brushProperty name="color" value="#008C3A"/>
    </inkml:brush>
  </inkml:definitions>
  <inkml:trace contextRef="#ctx0" brushRef="#br0">0 30 7982,'0'-17'720,"0"4"-180,0 13 539,0 0-899,0 7 90,0-6 180,0 19-271,0-3 1,0 6 0,0 5 180,0 9-180,0 3 180,0 38-180,0-20-540,0 35 360,0-50-450,0-2-899,0-27 1169,0-12-270,0 4-3661,27-19 3121,-20-4-719,19-20 1349,-26 13-89,13-31 449,-9 33 0,9-26 0,-13 25 0</inkml:trace>
</inkml:ink>
</file>

<file path=ppt/ink/ink1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49"/>
    </inkml:context>
    <inkml:brush xml:id="br0">
      <inkml:brushProperty name="width" value="0.08571" units="cm"/>
      <inkml:brushProperty name="height" value="0.08571" units="cm"/>
      <inkml:brushProperty name="color" value="#008C3A"/>
    </inkml:brush>
  </inkml:definitions>
  <inkml:trace contextRef="#ctx0" brushRef="#br0">90 165 7533,'-16'0'-1080,"3"0"1800,-1 0-270,11 0-91,-10 0-89,-1 0 90,11 0 0,-10 0 90,13 0-1,0-7-89,0-1 0,13-7 180,4-13-360,-1 9 359,24-16-3751,-33 25 3392,33-10-180,-37 19-90,24-13 0,-11 13 270,1-6-90,-4 7 0,14 0 0,-21 0 3212,21 7-3302,-27 1 0,0 7 90,0 0 0,0 0-270,0 0-3212,0 7 3482,0-6-2358,0 13 2357,0-13-89,0 5 90,0-5-180,-14-2 90,-2 1 90,-14 0-90,0-6 2449,0-3-2449,14-6 3302,2 0-3302,14 0-270,0 0 270,0-6 0,0 4 0,0-5 0,14 7 0,2-6 0,14 4-90,-13-5 90,-4 7 0,0 0 0,-9 0 0,22 7 0,-23-5 0,11 11 540,12 2-450,-19 8 179,20 7-179,-27 0 0,0-7 0,0-1-90,0 6 90,-14-10 0,-16 17 0,-3-18 90,-23 11-90,23-18-270,-11 3-899,14-13 539,14 0 270,3 0-90,13-6-1978,0 4 2338,0-5 0,0 0 0,0-1 0</inkml:trace>
</inkml:ink>
</file>

<file path=ppt/ink/ink1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50"/>
    </inkml:context>
    <inkml:brush xml:id="br0">
      <inkml:brushProperty name="width" value="0.08571" units="cm"/>
      <inkml:brushProperty name="height" value="0.08571" units="cm"/>
      <inkml:brushProperty name="color" value="#004F8B"/>
    </inkml:brush>
  </inkml:definitions>
  <inkml:trace contextRef="#ctx0" brushRef="#br0">1 203 6903,'30'-24'1619,"-14"4"-1709,-2 20 270,-1 0-270,4 0 0,-1 0 0,24 0 90,-20 0 0,23 0 180,-13 0-3572,13 6 3392,-23-4 90,33 4-90,-33-6 90,50 0 0,-34 0-180,34-6 180,-50 4-180,33-4 3482,-33 12-3392,23 2 0,-13 0 0,-13 6 0,9-12 90,4 4-90,3-6 90,24 0-90,-37 0 0,46-6 90,-56 4 0,70-12-90,-57 13 90,47-6 0,-37 7 0,23 0-180,-9-6 90,39 4-3302,-46-11 3302,26 11 0,-36-4 0,17-1 0,-14 5 0,47-5 0,-54 7 180,57 0-180,-63 0 90,47 7-90,-31-5 89,37 11-89,-13-11 0,0 5 0,13-7 90,3 0 3302,-13-7-3392,0 3 0,-3 0-3392,-14-5 3437,16 2 0,-1 1-45,-11 4 90,23-4-90,-26 6 0,22-7 0,-19 6 0,10-6 0,-30 0 3392,10 5-3392,-20-5-3302,36 1 3302,-23 4 90,10-11-151,1 12 151,2-6-90,-13 7 90,20 7-90,-6 1 0,43 7 0,-11-7 0,21-1 0,-37-14-90,10 5 3452,-13-11-3183,26 5-179,-33 0 182,17 1-182,-40 7 0,26-7 0,-19 6 0,46-13 90,-33 12-270,36-4 180,-23-1 0,-3 6 0,-4-6 90,4 7-90,3 0 90,-3 7-90,-4 1 180,-9 0-180,-14-1 0,33-7 0,-56 0 0,83 0 90,-79 0-90,78 0 0,-55 0 0,49 0 0,-36 0 0,46 0 0,-56 0 45,13 0 0,4 0-45,9 0 0,-14 0 0,-1 0 0,12 0 90,5 0 0,0 0-90,-5 0-757,-6 0 0,-1 0 847,1 0-402,3 0 402,16 0-180,-13 0 90,7 0 90,-10-7-2907,16 5 2817,-13-4 0,20 6 866,7 0-776,-21 0 79,28 0-169,-51 0 0,1 0 0,-4 0 0,13 0 0,-6 0 3286,-4 0-3286,34 0 321,-40 0-321,33 0 0,-16 0 90,16 6-90,-20-4 0,30 5 0,-37 0 0,14-6 0,-14 6 0,-2-7 0,12 0 90,-6 0-90,23 0 0,-27 0 90,37 0 0,10 0-90,-10 0 45,-24 0 0,-8 0-45,-28 0-3302,57 0 3392,-57 0-90,30 0 0,4 0 0,-14 0 0,20-3 0,-3-1 0,-34 3 0,54-6 90,-47 7 0,27 0-90,-14 0 180,11 0 3212,3 0-3302,29 7-3482,-22-6 3392,2 6 0,-25-7 90,2 0-2359,0 0 2269,-2 0 180,-14-7 0,13 6 2269,-23-6-2449,19 7 89,-35-7 1,22 5-90,-22-11 0,9 12-179,-13-6 3481,0 7-3482,0-7-2429,-13 6 2609,-4 1 0,0 14 0,4 10 0</inkml:trace>
</inkml:ink>
</file>

<file path=ppt/ink/ink1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51"/>
    </inkml:context>
    <inkml:brush xml:id="br0">
      <inkml:brushProperty name="width" value="0.08571" units="cm"/>
      <inkml:brushProperty name="height" value="0.08571" units="cm"/>
      <inkml:brushProperty name="color" value="#FF0066"/>
    </inkml:brush>
  </inkml:definitions>
  <inkml:trace contextRef="#ctx0" brushRef="#br0">30 0 8882,'0'52'0,"0"-12"-180,0 16 90,0-23 90,0 17 0,0-12-180,0 20 180,0-16 0,0 14-90,0-11 180,0 22-90,0-11 0,0 15-90,0-24 90,0 11 0,0-12 0,0 6 0,0-14 0,0 25-90,0-13 90,0 10 0,0-24 0,0 6 0,0-3-90,0 8 0,0 2 90,0-4-3482,0-11 3572,0 7-90,0-24 0,0 31 0,0-13 0,0 29 0,0-30-359,0 14 359,0-30 0,0 10 0,0-13 0,0 7 179,0 1-89,0 33 90,0-19-90,0 20 0,0-34 0,0 5 0,0-12-180,0 6 90,0-7-90,0 0 180,0 7-90,0 21 0,0-15-180,0 27 180,0-30 0,0 18 0,0-18 3482,0 16-3482,0-9 90,0 19-90,0-17 0,13 7 0,-9-18 0,9 21 0,-13-18 0,13 16 0,-9-26 0,9 26 0,-13-16 90,0 44-90,0-20-90,0 16 90,0-21 90,0 18-90,0-27 0,0 34 0,0-43-180,0 15 180,0-13 90,0 30-90,0-16 0,0 46 180,0-31-180,0 30 0,0-33 0,0 8 0,0-23 0,-13 31 0,9-28-3392,-9 7 3392,13-21 90,0 34-90,0-10 0,0 47 0,0-37 0,0 3 0,0-8 0,0-19 0,0 4 90,0-13 0,0 13 180,0 30-270,0-13-1752,0 11 1932,0-34 0,0 6-90,0-3 2524,-13 24-2614,9-22-135,-3 8 0,1 3 135,6 17 0,0-7 0,0 3 180,0 34-2524,0-16 2344,0-13 0,0-12-427,0 9 337,0-11 180,0 12 0,0 11-329,0-25 239,0-3 0,0-1 0,0-8-90,0 28 90,-13 22 180,10-30-45,-4 4 0,0 4-45,7 26-90,0-3 0,0-36 0,0-6-180,0-14 329,0 31-59,0-31 1638,0 1-2087,0-9 2851,0-22-2942,0-16 450,0-9 0,0-18 0,0 4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7T04:58:00.271"/>
    </inkml:context>
    <inkml:brush xml:id="br0">
      <inkml:brushProperty name="width" value="0.08571" units="cm"/>
      <inkml:brushProperty name="height" value="0.08571" units="cm"/>
    </inkml:brush>
  </inkml:definitions>
  <inkml:trace contextRef="#ctx0" brushRef="#br0">13 51 7083,'7'-28'1439,"-2"6"-1349,-5 22-180,0 5 90,0 2 90,0 11-90,0-4 90,0 16-270,0-15 90,0 42 90,-5-30 0,4 12 0,0 3 0,-4 0-269,2 13 1,1 2 268,0 4 45,-1 6 0,0 0-45,3-13 45,3 8 0,0-2-45,-1-18 0,1 4 0,-1-1 0,-2-14 0,0 38 90,0-44-90,5 32 0,-3-34 90,3 35-90,-5-27 90,0 39 0,0-40 0,0 40 0,0-40-90,6 29 0,-5-37 0,5 18 0,-6-19 0,0 10 0,0-12 0,0-1 537,0-5-537,0 11 0,0-9 0,0 37 0,0-27 90,0 39-90,0-35 0,0 24 0,0-31 90,0 13-90,0-16 0,0 23-180,0-12 360,0 6 0,0-12-90,0 18-90,0-18 0,3 18 0,0 1-90,-2-14 135,2 10 0,-1-2-135,-2-9 90,0 13 90,0-20-1,0 31-89,0-27 270,0 22-270,0-22 0,0 17 90,0-18-90,6 21 0,-5-24 90,4 10-180,-5 0-90,0 18 0,0-13 180,0 22 0,0-35-89,0 17 89,0-25 0,0 14 0,0-3 179,0 33-179,0-25 0,0 23 0,-5-32 0,4 12 0,-5-8 0,6 16 0,0-22 0,0 24 0,0-24 0,0 22 0,0-23 0,0 20 0,0-21 0,0 20 0,0-20 90,0 27-90,0-31 0,0 17 0,0-26 0,0 21 0,0-9-90,0 16 90,0-9 0,0 26 0,0-28 0,0 32 0,0-35 0,0 25 0,0-19 270,0 31-180,0-29-90,-5 35 180,4-42-360,-5 18 90,6-33-180,0 3 91,0-11-721,6-11 630,-5 3-809,10-22 539,-10 15 540,4-15 0,1 6 0,1-9 0</inkml:trace>
</inkml:ink>
</file>

<file path=ppt/ink/ink1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52"/>
    </inkml:context>
    <inkml:brush xml:id="br0">
      <inkml:brushProperty name="width" value="0.08571" units="cm"/>
      <inkml:brushProperty name="height" value="0.08571" units="cm"/>
      <inkml:brushProperty name="color" value="#FF0066"/>
    </inkml:brush>
  </inkml:definitions>
  <inkml:trace contextRef="#ctx0" brushRef="#br0">90 105 7083,'-16'-15'989,"2"7"-629,14 1 180,0 0 0,0-1-361,0 0 1,0 2 0,0 6 180,0 0-90,0-7-180,0 5 90,0-4 0,0 6 89,0 0-179,-13 19 90,10-7-180,-11 16 180,14-6 0,0-6-90,14 19-270,2-17 270,1 4-90,23-16-90,-34-6 90,34-26 0,-37 13 90,11-22 0,-14 20 90,0-13 0,0 10 90,-14-17-90,11 18 89,-37 2-3571,20 9 3123,-9 6 358,15 0-89,-12 6-90,19 3 270,-20 19-180,27-10 0,14 30 3212,2-21-3212,1 3-90,-4-10 0,1-12 0,-11 0 180,37-2 0,-34-6-90,34-13-180,-37-3 180,11-7-90,-1 1 270,-10-6-180,11 9-90,-28-9 90,-2 20 0,-1-5-90,4 11-90,-14-4 180,21 12-180,-34 3 90,37-1 0,-11 18-3392,14-14 3392,0 9 0,0-1 179,14-3-179,-11 0-269,10-4 89,0-20-1619,4-1-1979,0-14 3778,-4 12 0,-13-3 0,0 13 0</inkml:trace>
</inkml:ink>
</file>

<file path=ppt/ink/ink1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53"/>
    </inkml:context>
    <inkml:brush xml:id="br0">
      <inkml:brushProperty name="width" value="0.08571" units="cm"/>
      <inkml:brushProperty name="height" value="0.08571" units="cm"/>
      <inkml:brushProperty name="color" value="#FF0066"/>
    </inkml:brush>
  </inkml:definitions>
  <inkml:trace contextRef="#ctx0" brushRef="#br0">1 83 6633,'0'-16'-270,"0"-4"990,0 18 179,0-11-629,0 4 90,0 1 360,0 1-361,0 7 451,0-6 269,0 4-539,0 9-180,0 3 180,0 18 989,0 55-1439,0-31-1741,0 1 0,0-2 1021,0-18 360,0 2-510,0-20 780,0 0-2159,0 0 1890,0-6-1620,0-3 450,0-6 3230,13-6-2151,-10-3 360,10-12 0,1 4 0,2-5 0</inkml:trace>
</inkml:ink>
</file>

<file path=ppt/ink/ink1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54"/>
    </inkml:context>
    <inkml:brush xml:id="br0">
      <inkml:brushProperty name="width" value="0.08571" units="cm"/>
      <inkml:brushProperty name="height" value="0.08571" units="cm"/>
      <inkml:brushProperty name="color" value="#FF0066"/>
    </inkml:brush>
  </inkml:definitions>
  <inkml:trace contextRef="#ctx0" brushRef="#br0">31 119 7353,'-13'-23'1079,"9"2"1,-9 6-721,13 0 91,0 7 540,13 1-721,-9 0 91,22 5 180,-9-4 90,26-1-181,3 6-269,1-6 90,-17 7-90,-17 0-90,14 13 180,-21 4 0,21 19 89,-27-4 1,-14 4-90,11-5 540,-37 5-631,7-11 811,-27 10-810,27-25-990,-20 10 450,46-19 270,-19 6-2698,13-7 1349,9 0 629,-9 0 810,26 0 0,-9 0 0,9 0 0</inkml:trace>
</inkml:ink>
</file>

<file path=ppt/ink/ink1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56:34.972"/>
    </inkml:context>
    <inkml:brush xml:id="br0">
      <inkml:brushProperty name="width" value="0.08571" units="cm"/>
      <inkml:brushProperty name="height" value="0.08571" units="cm"/>
    </inkml:brush>
  </inkml:definitions>
  <inkml:trace contextRef="#ctx0" brushRef="#br0">1 10 7443,'0'-10'4587,"0"12"-4587,0 14-90,0 5 90,0-1 270,25 42-270,-18-24 90,18 36 0,-12-44 180,3 50-270,0-33 45,5 13 0,-3 0-45,-12-14 45,14 2 0,-1-2 45,-16-13 90,23 48-180,-10-32 44,-9 3 1,2-1 45,16-6-90,-9 27 90,0-55-270,-3 4 180,-13-8 0,0-11 0,0 5 90,0-1-90,0-5 450,13 31-180,-10-12 90,23 28-270,-23-18 180,36 38-360,-33-44 90,32 27-180,-34-49 90,9 4 90,-13-6 0,0-6-270,0 4 180,-13-11 0,9 11 0,-8-11-90,-1 12 0,10-12 180,-10 12-1799,13-19 1440,0 11-2790,0-19 3149,-13 13 0,10-6 0,-10 7 0</inkml:trace>
</inkml:ink>
</file>

<file path=ppt/ink/ink1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56:36.027"/>
    </inkml:context>
    <inkml:brush xml:id="br0">
      <inkml:brushProperty name="width" value="0.08571" units="cm"/>
      <inkml:brushProperty name="height" value="0.08571" units="cm"/>
    </inkml:brush>
  </inkml:definitions>
  <inkml:trace contextRef="#ctx0" brushRef="#br0">59 505 6543,'-33'-6'540,"8"4"-540,25-4 180,0 6 5756,0 0-5756,13 0 0,-10 0 0,22 0 0,-21 0 180,9-7-180,-1 6-180,4-6 270,0 7-91,-3 0 91,13-6-90,-20 4 90,46-17-90,-33 15-180,10-15 360,22 5-360,-28-2 180,57-18 0,-7 10-270,-21-5 180,25 8-180,-58 13 270,23-4-180,-26 4 89,9-1-89,-9-3 270,13-3-180,0 6-180,0-17 450,13 22 0,-23-15-360,19 18 0,-9-6 90,-9 7-90,31-6-90,-45-2 180,46-6-90,-46 6 180,45-5-180,-44 11 270,31-10-270,-22 10 0,13-4 90,0 6-90,0-7 89,-13-1-178,22-6 178,-31 6 1,18-5 90,-12 5-180,-10-1 90,10 3-90,-13 6 0,0 0 0,13 0 0,-10 0-3302,10 0 3212,-13 0 90,0-6 0,0 4-270,0-4 270,0 6-359,0 0 269,13 0 3032,-10 0-3302,10 0 180,-13 0-2579,0 0 1,0 0 0</inkml:trace>
</inkml:ink>
</file>

<file path=ppt/ink/ink1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56:36.727"/>
    </inkml:context>
    <inkml:brush xml:id="br0">
      <inkml:brushProperty name="width" value="0.08571" units="cm"/>
      <inkml:brushProperty name="height" value="0.08571" units="cm"/>
    </inkml:brush>
  </inkml:definitions>
  <inkml:trace contextRef="#ctx0" brushRef="#br0">0 44 8522,'0'-16'990,"0"3"-631,0 13 271,0-6-270,0 4 0,0-4 179,0 6 361,0 0-271,0 13-449,13 3 0,-10 6 90,10 5 0,-13 2-3302,13 8 3212,3 13 89,0 1-998,4-1 0,-1 3 909,-13 29-246,19-4 0,12 15 1,-9-11 65,-20-25 0,0 0 29,20 26 1,8 11-1,-10-19 151,-20-13 795,14-4 0,-2-4-975,-14-19 2423,21 40-2513,-21-48-810,8 13 1941,1-19-4369,3-12 3953,0 4-2874,-3-38-1412,-13 5 2041,0-28-1547,0 11 3167,0-6 0,-13-1 0,-3 1 0</inkml:trace>
</inkml:ink>
</file>

<file path=ppt/ink/ink1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56:37.756"/>
    </inkml:context>
    <inkml:brush xml:id="br0">
      <inkml:brushProperty name="width" value="0.08571" units="cm"/>
      <inkml:brushProperty name="height" value="0.08571" units="cm"/>
    </inkml:brush>
  </inkml:definitions>
  <inkml:trace contextRef="#ctx0" brushRef="#br0">58 578 7803,'-29'8'269,"13"-2"-179,3-6 90,13 0 2699,0 0-2610,13 0 1,-10 0 0,23 0 180,-10-6 0,0 4-270,-3-11-91,0 11 361,3-11-270,0 12 270,22-18-450,-18 15 629,47-27-449,-32 19-180,7-15 180,-4 13 0,7-7 0,16 5 0,23-11-90,-36 17 270,45-16-450,-55 23 180,42-23 270,-60 10-271,31-6 1,-45 1 90,46 0-90,-46 12 0,45-11 0,-31 19 0,9-12 0,-4 11-90,-9-11 90,0 6-90,23-8 90,-33 1 90,20 6-90,-13-5-90,3 11 90,0-4 0,-3 6-90,-13 0 90,12 0 0,-8 0-180,21 6 180,-9-4 0,0 4 269,10-6 91,-10 0-270,0 0 270,22-6-360,-31 4 90,31-17-90,-22 16-180,13-16 180,-13 17 179,10-11-179,-23 5 180,23-6-270,-23 6 90,10 2 90,0-1-180,-10-1 90,23 0-90,-23 1 90,10 7 90,-13 0-540,0 0-809,-13 0 449,10 0-2428,-10 0 2698,0 0-3058,10 0 3508,-10 0 0,13 0 0,0 0 0</inkml:trace>
</inkml:ink>
</file>

<file path=ppt/ink/ink1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56:42.408"/>
    </inkml:context>
    <inkml:brush xml:id="br0">
      <inkml:brushProperty name="width" value="0.08571" units="cm"/>
      <inkml:brushProperty name="height" value="0.08571" units="cm"/>
      <inkml:brushProperty name="color" value="#008C3A"/>
    </inkml:brush>
  </inkml:definitions>
  <inkml:trace contextRef="#ctx0" brushRef="#br0">46 376 7533,'-16'8'449,"3"-1"181,13-1-450,0-4-90,0 4-90,-13-6 1619,10 0-1169,16 0-90,-7 0-91,20 0-89,-14-6 270,4-3 629,39-11-899,-20 3 0,45-9 0,-57 9 45,31-3 0,7 0 135,-3-6-270,-3 2 0,2 1-1,14-2 91,-1-21-3392,-9 27 3302,-16-15 0,7 20-2358,-33-7 2268,23 11 270,-14-9-180,-12 17 0,10-4-270,-23 6 1818,10 0-1728,-13 0 1054,0 0-1864,-13 0 451,10 0-1,-23 0-989,23 0 629,-10 0 270,13 0 450,0 0 0,-12 0 0,-4 0 1</inkml:trace>
</inkml:ink>
</file>

<file path=ppt/ink/ink1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56:43.239"/>
    </inkml:context>
    <inkml:brush xml:id="br0">
      <inkml:brushProperty name="width" value="0.08571" units="cm"/>
      <inkml:brushProperty name="height" value="0.08571" units="cm"/>
      <inkml:brushProperty name="color" value="#008C3A"/>
    </inkml:brush>
  </inkml:definitions>
  <inkml:trace contextRef="#ctx0" brushRef="#br0">173 95 7533,'17'-15'539,"-5"-5"-269,-12 12 360,0 0-180,0-4-181,0 10 91,0-11-90,13 11 360,-10-11-450,10 12 179,-13 1-179,0 8 270,-13 32-450,10-12 90,-35 32-90,31-28 180,-44 29-90,32-33 270,-10 18-90,-10-23-1,33-8-89,-20-2 0,26-13-270,0 0 180,0-6 0,0 5-90,0-6 90,13 7 0,3 0 90,0 0 90,23 0 0,-33 0 89,45 0-269,-31 0 90,21 7-270,-12-6 180,-13 12-180,10-5 90,-10 0 0,0-1-90,-3-7 0,-13 0 0,0 0-179,0-7 179,0-14-90,0 3 90,-13-22 0,-3 16 0,0-18 0,3 18 90,-13-16 180,20 23 180,-20-11-180,26 20-1,0 1-179,0 7 270,0 13-90,0-3 0,0 37-180,13-14-270,3 24 270,0-27-1259,-3-2 180,-13-14 899,0 0 180,0-6 0,0 5 0,0-4 0</inkml:trace>
</inkml:ink>
</file>

<file path=ppt/ink/ink1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56:57.290"/>
    </inkml:context>
    <inkml:brush xml:id="br0">
      <inkml:brushProperty name="width" value="0.08571" units="cm"/>
      <inkml:brushProperty name="height" value="0.08571" units="cm"/>
      <inkml:brushProperty name="color" value="#FF0066"/>
    </inkml:brush>
  </inkml:definitions>
  <inkml:trace contextRef="#ctx0" brushRef="#br0">0 87 7533,'0'-16'-540,"0"-3"540,0 17 90,0-10-90,0 10 0,0-4 0,0-1 809,0-1-719,0 0 810,0 2-540,0 6 629,0 0-539,0 6-270,0-5-90,0 12 180,0 8-1,13-3-359,3 16 270,0-12-90,-3 13 180,13 15-90,-7 3 0,10 11 0,-9-13 0,-2 1-630,2 17 630,1-8 0,-1-1-90,-4 3 0,10 27-90,-10-42-360,0-6-539,-3-30 809,-13-12-1619,0 0 1529,0-6-540,0 5 181,0-6 808,0 7-719,0-6-629,0-2 449,0-7 630,0 7 0,0-11 0,0 3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7T04:58:00.272"/>
    </inkml:context>
    <inkml:brush xml:id="br0">
      <inkml:brushProperty name="width" value="0.08571" units="cm"/>
      <inkml:brushProperty name="height" value="0.08571" units="cm"/>
    </inkml:brush>
  </inkml:definitions>
  <inkml:trace contextRef="#ctx0" brushRef="#br0">288 51 7713,'8'-13'179,"-3"2"-89,-5 5 0,0 4 90,0-3 0,0 5 450,0 0-630,6 0 180,-4 0-90,3 5 90,0 3 89,3 10-89,-2-5-360,6 16 360,-6-14-270,18 37 0,-14-32-269,18 31 269,-25-41 0,13 13 90,-14-22-90,3 4 90,-5-5 0,0-5 0,0 4 180,-5-22-180,-2 13 90,-6-25-3482,1 20 3392,-1-9 0,1 6 0,-7-12 0,6 8 90,-5-13-2359,5 21 2269,6 1 2359,-4 2-2270,4 10-89,0-5 0,1 6 90,6 0 0,0 0 0,-5 0 0,4 6-90,-5-5 270,0 10 3122,-1 2-2942,-11 6-270,4 1 0,-4 3-90,6-9 719,-23 27-719,17-23 270,-34 34-3752,30-31 3392,-3 5-540,3-4-1619,19-19 1350,-8 8 809,28-16 0,-2-8 0,15-7 0</inkml:trace>
</inkml:ink>
</file>

<file path=ppt/ink/ink1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56:57.807"/>
    </inkml:context>
    <inkml:brush xml:id="br0">
      <inkml:brushProperty name="width" value="0.08571" units="cm"/>
      <inkml:brushProperty name="height" value="0.08571" units="cm"/>
      <inkml:brushProperty name="color" value="#FF0066"/>
    </inkml:brush>
  </inkml:definitions>
  <inkml:trace contextRef="#ctx0" brushRef="#br0">0 231 9062,'32'-8'989,"-6"8"1,-13 8-541,3 7-89,13-1 90,12 13-270,-21-9 539,44 35-539,-42-32 270,33 32-360,-39-36 270,22 11-360,-31-20-90,18-2 90,-25-6 0,0 0 90,0-6-3122,-13-34 3122,10 11-90,-10-32 90,13 30-90,13-30 89,-10 26-2427,10-52 1528,-13 57 1504,26-36-1774,-20 55 1080,20-8 0,-26 12 0,0 0 0</inkml:trace>
</inkml:ink>
</file>

<file path=ppt/ink/ink1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56:58.517"/>
    </inkml:context>
    <inkml:brush xml:id="br0">
      <inkml:brushProperty name="width" value="0.08571" units="cm"/>
      <inkml:brushProperty name="height" value="0.08571" units="cm"/>
      <inkml:brushProperty name="color" value="#FF0066"/>
    </inkml:brush>
  </inkml:definitions>
  <inkml:trace contextRef="#ctx0" brushRef="#br0">29 67 7443,'-16'-15'449,"4"7"-269,12 2 0,0-1 180,0 6-270,0-5 180,0-1-90,0 5 0,0-5 90,0 1 1708,0 5-1798,0 14 270,0 4-90,12 18-90,-8-5 0,34 5 404,-15 37 1,-1 8-495,26 5-1191,-28-19 0,-2 11 0,-1-13 1191,11 3-1404,-12-8 0,-3-4 1224,3-18-1475,-3 9 1295,-13-39-990,0-14 631,0-1 183,0-25-94,0 14-269,0-22 3234,0 13-3954,-13-35 899,10 20 540,-10-44 0,0 45 0,-3-20 0</inkml:trace>
</inkml:ink>
</file>

<file path=ppt/ink/ink1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56:59.143"/>
    </inkml:context>
    <inkml:brush xml:id="br0">
      <inkml:brushProperty name="width" value="0.08571" units="cm"/>
      <inkml:brushProperty name="height" value="0.08571" units="cm"/>
      <inkml:brushProperty name="color" value="#FF0066"/>
    </inkml:brush>
  </inkml:definitions>
  <inkml:trace contextRef="#ctx0" brushRef="#br0">289 146 7263,'-16'-33'1979,"4"1"-1799,12 31 179,0-12-89,0 12 0,0-6 180,0 7-90,0 0-180,0-6 359,12 4 721,17 14-901,3 0 991,23 41-1171,-23-32 1,3 17 0,-3 2-630,-9-16 450,28 42-449,-35-55-181,0 15 450,-3-31-719,-39-3 449,20-8-719,-33-18 809,36 17-270,-23-11-269,10 8 359,-12-3 180,-1 7-719,-13-22 899,23 18-90,-45-28 270,54 24 270,-28 3-90,38 9 0,0 10 269,0-4-89,0 6-180,0 0 630,0-7-540,0 5 719,0-4-719,0 6 989,0 0-989,0 6 450,0 2-361,-13 7 1,-3 0-180,0 5 270,3 3-180,0 6 899,-16 44-539,-3 0-271,-3-10 1,3 0-540,9 9-1619,-15 2 900,38-58 179,0-22-2518,13-18 3238,-10-13 0,22-11 0,-9 3 0</inkml:trace>
</inkml:ink>
</file>

<file path=ppt/ink/ink1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57:12.158"/>
    </inkml:context>
    <inkml:brush xml:id="br0">
      <inkml:brushProperty name="width" value="0.08571" units="cm"/>
      <inkml:brushProperty name="height" value="0.08571" units="cm"/>
      <inkml:brushProperty name="color" value="#FF0066"/>
    </inkml:brush>
  </inkml:definitions>
  <inkml:trace contextRef="#ctx0" brushRef="#br0">1 0 12030,'16'0'990,"22"0"-990,-31 0 90,18 0 89,-25 0-179,13 0 90,3 0-270,0 0 91,-3 0 89,0 0-450,3 0 450,0 0 270,-3 7-270,-13-6 180,0 6-180,0-1 269,0 2-269,0 0 360,0 18-90,0-9 270,0 38-270,0-21 449,-13 52-629,10-47 90,-10 54-180,13-64 180,0 30-270,0-42-630,0 4 181,0-8-451,0-11 720,0 5-1079,0-14 1169,0 5-90,0-5-179,0 7-271,13 0 360,-10 0-629,10 7-540,-13-5 1529,0 5 0,0-14 0,0-2 0</inkml:trace>
</inkml:ink>
</file>

<file path=ppt/ink/ink1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57:12.458"/>
    </inkml:context>
    <inkml:brush xml:id="br0">
      <inkml:brushProperty name="width" value="0.08571" units="cm"/>
      <inkml:brushProperty name="height" value="0.08571" units="cm"/>
      <inkml:brushProperty name="color" value="#FF0066"/>
    </inkml:brush>
  </inkml:definitions>
  <inkml:trace contextRef="#ctx0" brushRef="#br0">58 72 7533,'-32'-24'4767,"7"5"-4497,37 19 180,4 0-91,0 0 1,-3 0 360,13 6-360,-20-4-360,20 5 359,0-7-269,-20 0-90,33 0-180,-11 0-89,-8-7-991,18 5 361,-22-11-2339,0 12 989,-3-12 2249,-13 12 0,0-6 0,0 7 0</inkml:trace>
</inkml:ink>
</file>

<file path=ppt/ink/ink1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57:12.923"/>
    </inkml:context>
    <inkml:brush xml:id="br0">
      <inkml:brushProperty name="width" value="0.08571" units="cm"/>
      <inkml:brushProperty name="height" value="0.08571" units="cm"/>
      <inkml:brushProperty name="color" value="#FF0066"/>
    </inkml:brush>
  </inkml:definitions>
  <inkml:trace contextRef="#ctx0" brushRef="#br0">104 116 7533,'30'76'3276,"0"0"1,-1-7 0,-3-28-3213,-10-58-64,-3-11 0,-13 5 180,0 3-450,0-2 90,0-6 180,0-9-180,0-7 0,0 14-179,0-16 269,-26 20-90,20-3 180,-46 10 0,33 17-360,-10-4-270,-9 6 360,31 6 1,-31-4-3213,35 17 3122,-23-9-2255,23 36 1355,3-19 91,16 41 809,0-34 360,35 39 0,-28-37 0,31 18 0</inkml:trace>
</inkml:ink>
</file>

<file path=ppt/ink/ink1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57:13.892"/>
    </inkml:context>
    <inkml:brush xml:id="br0">
      <inkml:brushProperty name="width" value="0.08571" units="cm"/>
      <inkml:brushProperty name="height" value="0.08571" units="cm"/>
      <inkml:brushProperty name="color" value="#FF0066"/>
    </inkml:brush>
  </inkml:definitions>
  <inkml:trace contextRef="#ctx0" brushRef="#br0">0 1 12660,'0'14'629,"0"1"-359,0-1-90,0 7 180,0 1-90,0 7 90,0 0 539,13 70-539,-10-27-2316,4-18 0,-1-2 1956,-6 9 90,13-30-90,-10-2 1319,10-9-2578,-13-5 467,0-13-2627,0-23 2790,0 1-810,0-26 719,0 22 1296,-13-24 1,10 16-1,-10-10 1</inkml:trace>
</inkml:ink>
</file>

<file path=ppt/ink/ink1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57:14.708"/>
    </inkml:context>
    <inkml:brush xml:id="br0">
      <inkml:brushProperty name="width" value="0.08571" units="cm"/>
      <inkml:brushProperty name="height" value="0.08571" units="cm"/>
      <inkml:brushProperty name="color" value="#FF0066"/>
    </inkml:brush>
  </inkml:definitions>
  <inkml:trace contextRef="#ctx0" brushRef="#br0">0 87 13559,'0'22'630,"0"-1"-630,0-13 270,13 11-270,-10-9 90,23 10 269,-10 1-359,0-5 90,-3-1 90,-13-2-180,13-5 90,-10 0 180,23 4-360,-23-10 180,10 4 0,-1-6-360,-8 0 180,9 0 0,-1 0 0,-8 0 90,8-6-180,-12-2-179,0-13 179,13 5 180,-10-11 0,10 17-180,0-16 90,-10 17 0,10-18 90,-13 11-90,0-5-180,0 7 180,0-7 180,0 11-270,0-9 360,0 11 90,0 0-90,0 1 0,0 1-90,0 4 0,0-4 0,0 6-90,0 0 90,0 6 179,0 2-89,0 0 450,0 25-450,0-21 180,0 48 89,0-33-89,0 21 0,0-13-90,13-4 90,-10 11 179,10 14-269,-13-15-270,0 46 0,0-50-270,0 30 180,13-43-449,-10-3 359,10-15-900,-13-6 541,0-6-1350,0-2 1169,0 0-2878,0-11 3239,0 9 359,13-24 0,-10 10 0,10-11 0</inkml:trace>
</inkml:ink>
</file>

<file path=ppt/ink/ink1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57:15.209"/>
    </inkml:context>
    <inkml:brush xml:id="br0">
      <inkml:brushProperty name="width" value="0.08571" units="cm"/>
      <inkml:brushProperty name="height" value="0.08571" units="cm"/>
      <inkml:brushProperty name="color" value="#FF0066"/>
    </inkml:brush>
  </inkml:definitions>
  <inkml:trace contextRef="#ctx0" brushRef="#br0">29 1 7892,'-16'0'990,"3"0"-720,13 0 2428,0 0-1349,0 6-359,0 8-630,0 9 89,0 5 181,13 14 180,3 16-451,0-4 271,-3 35-540,-13-46-630,13 31 540,-10-55-1529,10 13 1349,-13-31-2248,0 6 1978,0-14-899,0-7 1169,0-2-1259,0-11 1169,0 11-1349,0-12 809,0 12 810,0-17 0,0 9 0,0-11 0</inkml:trace>
</inkml:ink>
</file>

<file path=ppt/ink/ink1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57:15.595"/>
    </inkml:context>
    <inkml:brush xml:id="br0">
      <inkml:brushProperty name="width" value="0.08571" units="cm"/>
      <inkml:brushProperty name="height" value="0.08571" units="cm"/>
      <inkml:brushProperty name="color" value="#FF0066"/>
    </inkml:brush>
  </inkml:definitions>
  <inkml:trace contextRef="#ctx0" brushRef="#br0">0 43 7533,'63'-13'4902,"-1"0"0,31-4-4722,-80 31-270,-13-5 270,0 3-90,0-4 0,0 7 360,0 12-450,0-9 179,-25 22-179,-8-23 180,1 11-90,7-20-449,12 5-631,-3-12 271,-13 6 539,13-7-1799,3 0 809,13 0-1978,13-7 1439,3-1 1709,13-6 0,-13 5 0,-3 3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7T04:58:00.273"/>
    </inkml:context>
    <inkml:brush xml:id="br0">
      <inkml:brushProperty name="width" value="0.08571" units="cm"/>
      <inkml:brushProperty name="height" value="0.08571" units="cm"/>
    </inkml:brush>
  </inkml:definitions>
  <inkml:trace contextRef="#ctx0" brushRef="#br0">0 221 7263,'14'0'90,"-2"0"-180,-12 0 270,6 0 90,-5 0 89,5 0-179,-6 0 0,0 0 180,5 0-180,-4 0 90,4 0-270,1 0 180,-4 0-90,3 0 0,1 0-90,-4 0-90,14 0-3302,-8 0 3482,5 0-90,4 0 89,-9 0 1,10 0-90,-5 0 90,5 0 0,13 5 0,-4-4 3392,26 11-3392,-24-11-90,19 4 0,-27-5 0,25 0 0,-28 0 0,28 0 0,-25 0 0,32 0 0,-29 0-3392,39 0 3302,-39 0 90,24 0 0,-22 0 0,26 0 0,-20 0 135,8 0 0,0 0-135,-12 0 0,29 0 180,-21-5-180,-6 4 0,17-5 0,-21 6 90,33-6-90,-27 5-45,9-7 0,-2-1 45,-12 6-19,10-4 0,0-2 19,-12 2 90,44-6-90,-38 7 90,39-6-90,-45 11 0,49-5 0,-48 6 0,14 0 0,0 0 0,-7 0-45,7 1 0,1-2 135,-4-4-90,1 2 0,1-1 0,-3-9 0,11 6 0,-10-4 90,24 4-180,-17 0 90,-2 4 0,-3 1 0,-9 2 0,40 0 0,-39 0 90,39 0-90,-40 0 180,34 0-180,-34 0 90,28-6-90,-28 5 0,34-5 0,-34 6 0,18 0 0,-12 0 0,-3 0 3373,5 0-3373,14 0 0,-21 0 0,39 0 0,-39 0 147,27 0-147,-14 0-3302,19 0 3302,-10 0-1067,-13 0 0,-3 0 1157,0 0-365,1 0 1,0 0 184,-8 0 135,10-1 0,1 2-45,-2 5 2064,21-5-1884,-18 5-90,8-12-90,-9 5 0,-3-5 0,0 0 0,-6 5 45,11-5 0,0 1-45,-10 3 0,42-3 0,-45 5 2728,17 0-2728,-9 0 0,29 0 0,-23 0 0,-5 0 0,-2 0 1372,-9 0-1282,20 0-90,-21 0 0,3 0 0,0-11 90,24 8-90,-10-8-1603,5 0 1603,-19 2 0,22 19 0,4-4-525,13 17 525,-14-17 0,-17-6 0,-2 0-90,14-6 90,-21 5 90,23-5-90,-30 6 0,26 6 0,-27-5 0,31 10 0,-28-9 753,13 3 0,1 1-753,-5-5 90,37 5-90,-48-6 90,24 0-90,-29 0 180,18 0-90,-22 0 90,28 0-180,-23 0 0,34 6 90,-36-5-180,31 5 0,-31-6 90,25 5-90,-21-4 90,17 5 270,-11-6-181,16 0-89,-20 0 803,13 0-713,-10 0 89,7 0-89,-6 0-90,9 0 0,-20 0 0,26 0 0,-25 0 180,53 0-270,-41 0 180,36 0-180,-38-6 180,21 0-180,-23-1 90,16 1 0,-14 0 0,5 5 0,-5 1-90,-7 1 90,-14 5 90,-5-6-539,0 0 269,-5 0-1260,4 0 181,-11 0 989,6 0 270,-1 0 0,-4 0 0,3 0 0</inkml:trace>
</inkml:ink>
</file>

<file path=ppt/ink/ink1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57:16.358"/>
    </inkml:context>
    <inkml:brush xml:id="br0">
      <inkml:brushProperty name="width" value="0.08571" units="cm"/>
      <inkml:brushProperty name="height" value="0.08571" units="cm"/>
      <inkml:brushProperty name="color" value="#FF0066"/>
    </inkml:brush>
  </inkml:definitions>
  <inkml:trace contextRef="#ctx0" brushRef="#br0">145 58 11131,'0'-32'5217,"-25"6"-5127,18 26-90,-18 6 180,12-4-1,-3 11 1,-13 8-90,13-3 90,3 15-90,13-17 90,0 18-90,0-17 90,0 17-90,0-18-360,13 12 90,-10-19 180,23 10-360,-10-17 360,0-2-90,9-8 0,-21-7 90,21 7-269,-22-4 179,10-3-90,-13 6 90,0-11-90,0 6 90,0 4 0,0-15 0,0 15 90,0-17 0,0 11 90,0-11-180,0 17 720,-13-9-271,10 11 181,-10-1-540,13 3 720,0 12-630,0-4 359,13 24-89,-10-9 90,10 25-270,0-18 539,3 22-449,0-26 630,23 26-540,-33-28 359,33 16-539,-36-24 180,35 3-180,-31-13-180,44-13 0,-45-4-3598,33-24-1259,-23 2 4009,0 2 0,-3 3 0,-13 12 0</inkml:trace>
</inkml:ink>
</file>

<file path=ppt/ink/ink1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56:40.788"/>
    </inkml:context>
    <inkml:brush xml:id="br0">
      <inkml:brushProperty name="width" value="0.08571" units="cm"/>
      <inkml:brushProperty name="height" value="0.08571" units="cm"/>
      <inkml:brushProperty name="color" value="#008C3A"/>
    </inkml:brush>
  </inkml:definitions>
  <inkml:trace contextRef="#ctx0" brushRef="#br0">58 362 7533,'-16'0'1889,"3"0"-1620,13 0 91,-13 0-180,10 0 270,-10 0-90,13 0 539,0 0-539,13 0-180,-10 0 0,10 0 0,-13 0-90,13 0 90,-10 0 539,36-7-539,-20-1 270,61-13-450,-41 11-1472,14-5 1,-1-2 1561,-13-1-999,19-4 0,3-4 999,-7-5-669,13 3 1,1 1 578,-14 1-143,39-7 143,-48 18 1401,0 1-1491,-16 6 2139,9-5-2139,-18 11 3244,9-11-3154,-17 12 176,-12-5-266,13 6 90,-10 0-90,23 0 180,-23 6 0,10 2 90,-13 0-180,13-2 0,-10-6 0,23 0 0,-23-6-270,10 4 180,-13-4-629,0-1 449,0 6-1709,0-5 540,0 6 764,0 0 0,-13 0 1,-3 0-1</inkml:trace>
</inkml:ink>
</file>

<file path=ppt/ink/ink1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56:41.572"/>
    </inkml:context>
    <inkml:brush xml:id="br0">
      <inkml:brushProperty name="width" value="0.08571" units="cm"/>
      <inkml:brushProperty name="height" value="0.08571" units="cm"/>
      <inkml:brushProperty name="color" value="#008C3A"/>
    </inkml:brush>
  </inkml:definitions>
  <inkml:trace contextRef="#ctx0" brushRef="#br0">87 0 7982,'-32'0'810,"7"0"-360,25 0-90,-13 0-181,10 6 361,-10-4-270,26 11 180,-10-12-1,22 12-89,-21-11 0,8 11 90,1-12 269,3 12-359,13-5 0,0 6-90,0 0 0,13 8-270,-23-13 269,19 17-269,-22-23 0,13 16-89,-13-17 178,-3 5-89,-13-7-89,0 0-91,-13 0 180,10-7 0,-23 5-90,23-5 90,-10 7-90,13 0 90,-12 0-90,8 0 180,-8 7-270,-1 1 0,9 7 180,-21 12 0,22-9 0,-23 15 0,23-16 0,-23 10 180,23-18-180,-10 4 0,13-13 360,0-6-360,0 4 90,-13-11-90,10-1 0,-23-9 269,23-12 271,-22-21-270,21 20 270,-21-23-450,21 48 179,-8-8-179,12 19 450,12 13-450,-8-4 180,21 38-180,-21-20-990,21 34 810,-22-35-1709,23 14-1349,-23-30 3148,10 3 0,-13-13 0,0 0 0</inkml:trace>
</inkml:ink>
</file>

<file path=ppt/ink/ink1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57:24.707"/>
    </inkml:context>
    <inkml:brush xml:id="br0">
      <inkml:brushProperty name="width" value="0.08571" units="cm"/>
      <inkml:brushProperty name="height" value="0.08571" units="cm"/>
      <inkml:brushProperty name="color" value="#008C3A"/>
    </inkml:brush>
  </inkml:definitions>
  <inkml:trace contextRef="#ctx0" brushRef="#br0">261 28 13829,'-17'-15'1889,"5"2"-1079,-1 13-181,-3 0-269,-13 0-180,13 6 90,-23-4-180,33 4-90,-45-6 0,44 0-270,-18 0 90,12 0-180,10 0 180,-10 0-180,13 6 360,0-4-89,13 23 89,-10-20 89,10 34 1,-13-28-90,12 29 630,-8 3-360,8-9-90,-12 6-90,0-25 0,0-1-270,0-6 90,0-2-90,0 1 90,0-5 90,13 5 0,-9-7-90,8-14 90,-12 11 0,13-23 0,-10 23-90,23-16 90,-10 17 180,13-4 0,-13 6 90,10 6-90,-10 2 89,13 13-179,-13-11 360,22 15-360,-32-15 90,20 24 0,-26-17 0,0 24-90,0-24 539,-26 30-629,20-28 720,-45 21-630,31-24 0,-34-2-180,9-1-360,-13-11 180,26 5-1259,-6-7 810,35 0-2699,-10-7 1978,13-1-2158,13-20 3598,3 11 0,12-17 0,1 12 0</inkml:trace>
</inkml:ink>
</file>

<file path=ppt/ink/ink1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57:25.228"/>
    </inkml:context>
    <inkml:brush xml:id="br0">
      <inkml:brushProperty name="width" value="0.08571" units="cm"/>
      <inkml:brushProperty name="height" value="0.08571" units="cm"/>
      <inkml:brushProperty name="color" value="#008C3A"/>
    </inkml:brush>
  </inkml:definitions>
  <inkml:trace contextRef="#ctx0" brushRef="#br0">58 159 8252,'-32'6'4498,"6"-4"-3779,26 11-269,0-12-180,0 12 90,0-5 449,0 7-449,0-1 450,0 20-631,0-8 541,13 22-360,3-24 719,39 22-719,-20-33 180,20 6-360,-27-27 0,-11-7 179,8-11-179,-22 1 0,10-10-90,-13-6-450,0-4 180,0 6-449,0-33 629,0 48-630,-25-48 540,-8 59-450,-24-12 450,12 31-1978,-10 40 1348,36-15 180,-7 29-2608,26-11 3148,26 10 0,-7-4 0,23-1 0</inkml:trace>
</inkml:ink>
</file>

<file path=ppt/ink/ink1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57:25.829"/>
    </inkml:context>
    <inkml:brush xml:id="br0">
      <inkml:brushProperty name="width" value="0.08571" units="cm"/>
      <inkml:brushProperty name="height" value="0.08571" units="cm"/>
      <inkml:brushProperty name="color" value="#008C3A"/>
    </inkml:brush>
  </inkml:definitions>
  <inkml:trace contextRef="#ctx0" brushRef="#br0">1 88 7892,'0'-25'720,"0"6"-540,0 13 0,0-2 360,0 0 179,0 2-539,0-1 180,0 6 269,0-6-449,0 7 1260,0 0-1261,0 7 1800,0 14-1529,0 3 809,0 37-899,0-26 450,0 58-540,0-55 179,0 61-449,0-61 540,13 29-360,-10-43 450,10-3-451,-13-15 451,0-6-720,0 0-270,0-13-359,0 10-810,0-23 1529,13 23 0,-10-22 0,10 15-6117,-13-4 2969,0 1 3148,0 5 0,0-7 0,0 1 0</inkml:trace>
</inkml:ink>
</file>

<file path=ppt/ink/ink1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57:26.607"/>
    </inkml:context>
    <inkml:brush xml:id="br0">
      <inkml:brushProperty name="width" value="0.08571" units="cm"/>
      <inkml:brushProperty name="height" value="0.08571" units="cm"/>
      <inkml:brushProperty name="color" value="#008C3A"/>
    </inkml:brush>
  </inkml:definitions>
  <inkml:trace contextRef="#ctx0" brushRef="#br0">1 217 7533,'0'-41'7735,"0"9"-7465,0 32 0,0 0-90,0 7 270,0 1-91,0 0 181,13 11-180,-10-9-180,23 11 449,-23 12-449,10-13-180,0 19 180,3-16 90,0 6-270,9-7 180,-22-1-270,10-6-270,-13-7 0,0-8 181,0-8-271,13-20 450,-10 11 0,10-11-270,0 8 270,-10 3-90,10-3-90,-13-1 90,0 5-180,0-18 270,0 17-90,13-17 0,3 18 180,0-12 0,-3 13 180,-13-13-270,0 12 90,13-11-90,-10 17 0,22-9 90,-21 17 90,8-4-90,-12 6-90,0 0 989,0 6-179,0 28-540,0-13 90,0 39-91,0-35-2761,0 49 2582,0-37-748,-1 34 1,2 2 657,12-23-135,-12 15 1,2-5-136,9-34-270,-12 7 270,0-25-1169,13-2 3238,-10-6-2968,10 0 2277,-13 0-1828,13 0-5756,-10-12 4407,10-11 2069,-13 0 0,13-5 0,3 13 0</inkml:trace>
</inkml:ink>
</file>

<file path=ppt/ink/ink1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57:26.948"/>
    </inkml:context>
    <inkml:brush xml:id="br0">
      <inkml:brushProperty name="width" value="0.08571" units="cm"/>
      <inkml:brushProperty name="height" value="0.08571" units="cm"/>
      <inkml:brushProperty name="color" value="#008C3A"/>
    </inkml:brush>
  </inkml:definitions>
  <inkml:trace contextRef="#ctx0" brushRef="#br0">1 0 12570,'16'98'647,"0"1"1,0-1 0,-1-4-1,0-3 1,-7-50-4606,-8-62 2699,0 2 629,0-14-989,0 18 720,0 1 899,0-27 0,-13 21 0,-3-20 0</inkml:trace>
</inkml:ink>
</file>

<file path=ppt/ink/ink1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57:27.359"/>
    </inkml:context>
    <inkml:brush xml:id="br0">
      <inkml:brushProperty name="width" value="0.08571" units="cm"/>
      <inkml:brushProperty name="height" value="0.08571" units="cm"/>
      <inkml:brushProperty name="color" value="#008C3A"/>
    </inkml:brush>
  </inkml:definitions>
  <inkml:trace contextRef="#ctx0" brushRef="#br0">29 166 7533,'-16'-22'539,"3"1"1,13 6-180,0 1-180,0 6 0,0-5 899,0 12 1350,0-19-1800,13 11 451,-10-12-721,10 13 361,0-5-720,-11 74 0,-1 17 0,12-55 0,-13 43 0,0 1 0</inkml:trace>
</inkml:ink>
</file>

<file path=ppt/ink/ink1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57:28.277"/>
    </inkml:context>
    <inkml:brush xml:id="br0">
      <inkml:brushProperty name="width" value="0.08571" units="cm"/>
      <inkml:brushProperty name="height" value="0.08571" units="cm"/>
      <inkml:brushProperty name="color" value="#008C3A"/>
    </inkml:brush>
  </inkml:definitions>
  <inkml:trace contextRef="#ctx0" brushRef="#br0">203 87 8342,'0'-16'900,"0"4"-271,12 5 271,-8 5-1,8-11-539,-12 12-180,0-5 0,0 6 270,0 0-91,0-7 5128,-12-1-5217,-4 0 0,-13 1 0,13 7-180,3 7-90,0-5-90,10 11-180,-36 14 180,20-8 180,-23 21 0,26-23-90,4 16 90,12-15 180,0 16-270,12-19 0,4 13 90,0-19-180,10 11 0,-10-19-90,13 5 180,-13-6-180,23-25-90,-33 12-90,20-34 270,-26 30-269,0-36 449,12 32-360,-8-32 450,8 42-270,-24-21 629,8 28-89,-8-9-270,12 13 270,0 0-270,0 7 90,0 1-181,0 7 91,0-1-90,0 0 270,25 20-270,-18-8 540,18 9-91,-12-1-449,3 9 630,13-9 89,0 12-449,0-36-809,-13 9-1350,9-17 90,-8-9-1620,-1-2-2247,-4-25 3597,-12 16 1979,0-9 0,0 6 0,0-1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7T04:58:00.274"/>
    </inkml:context>
    <inkml:brush xml:id="br0">
      <inkml:brushProperty name="width" value="0.08571" units="cm"/>
      <inkml:brushProperty name="height" value="0.08571" units="cm"/>
    </inkml:brush>
  </inkml:definitions>
  <inkml:trace contextRef="#ctx0" brushRef="#br0">127 1 10141,'-7'0'450,"1"5"-450,6 2 0,6 1 90,-4 3 180,14 7-180,-13-3-90,14 4-180,-11-9 360,1-3-360,10 17 270,-8-15-90,14 19 90,-14-25 0,13 14-90,-19-16 90,13 11-90,-14-11 90,9 4-90,-10-5 0,5 0 89,-6 0 1,-6 0 0,5 0 270,-16 6-360,14 1 270,-19 6-270,14-6 270,-10 4 90,0 2-360,-2 0 899,-22 28-539,13-18 0,2 5 0,1 3-1,-1 4-269,1 2-2428,37-30 2248,6-15-3508,25-23 3532,-21 5 1,7-5 0,-8 6 0</inkml:trace>
</inkml:ink>
</file>

<file path=ppt/ink/ink1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57:28.793"/>
    </inkml:context>
    <inkml:brush xml:id="br0">
      <inkml:brushProperty name="width" value="0.08571" units="cm"/>
      <inkml:brushProperty name="height" value="0.08571" units="cm"/>
      <inkml:brushProperty name="color" value="#008C3A"/>
    </inkml:brush>
  </inkml:definitions>
  <inkml:trace contextRef="#ctx0" brushRef="#br0">58 58 6004,'-32'8'5396,"6"-1"-4946,26-7 1349,0 0-1439,0-7 180,0 6-181,0-12 1,13 11 0,-10-11-90,10 12 180,0-12 269,3 11-449,0-11 1169,22 12-1079,-31-6 809,44 27-989,-44-9 0,18 16 360,-25-6 90,0 21-451,0-15-179,-13 20 180,-3-25-180,-12 0-90,12-1-629,-10-6 359,10-8-1619,-13 0 1080,13-7-2609,3 0 2878,13-7 630,0 6 0,0-5 0,0 6 0</inkml:trace>
</inkml:ink>
</file>

<file path=ppt/ink/ink1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2.965"/>
    </inkml:context>
    <inkml:brush xml:id="br0">
      <inkml:brushProperty name="width" value="0.08571" units="cm"/>
      <inkml:brushProperty name="height" value="0.08571" units="cm"/>
    </inkml:brush>
  </inkml:definitions>
  <inkml:trace contextRef="#ctx0" brushRef="#br0">9 101 9332,'30'0'809,"-14"0"-6379,-2 0 5840,-1 0 1139,3 0-1320,1 0-89,10 0 680,-11 0-590,14 0-90,13 0-90,4 0 180,-1 0 3302,-3 0-3302,14 0-3482,-21 0 3392,21 0 90,-41 0 0,24 0-180,-7 0 180,14 0-90,-4 0 180,-13 0-180,13 0 90,-23 0-90,20 0 270,16 0-2539,-16 0 2269,30 0-90,-27 0 90,4 0 0,-1 0 0,-3 0 90,0 0-90,17 0 0,-23 0 90,3 0-90,-14 0 180,7-6 2268,14 4-2358,36-5 0,-57 7-90,27 7 90,-26-5 3392,6 4-3482,14-6 0,9 0 90,-23 0-180,11 0 180,-1 0-180,-23 0 90,46 0 0,-16 0 90,13 0-90,-7 0 0,-12 0-3392,15 0 3392,-9 0 90,7 0-90,-14 0 0,-10 0 90,37 0-90,-13-3 0,2 0 90,30 1-90,-24-2 0,-3 1 0,-3 3 0,41 0 0,-57 0-2268,50 0 2268,-73 0 2358,37 0-2358,-11-6 0,0 4 90,24-4 0,-33 6-90,59 0 90,-16 6-90,-14-4 0,1 4 0,2-6 0,28 0-2269,-1 0 2269,-13 0 0,-27 0 90,7 0-90,-13 0 0,43-6 0,-53 4 90,60-4-90,-51 6 0,8 0 0,13 0 0,23-7 0,-24 6 0,-6-3 0,-6 1 0,-31 3 0,57 7 0,-63-6 90,60 6 0,-67-1-90,43-4 0,8-2 0,-21 6 0,43-6 0,11-6 0,-54 4 0,53-11 90,-36 12-1607,3-6 1517,-3 7 1517,-4 7-1517,17-6 0,-33 6 0,40-7 90,-34 0-90,17 0 90,10 0-180,-13-7 180,-27 6-90,20-6 2268,-6 7-2178,16 0-90,-3 0 0,-4 0 0,-23 0 180,37 0-180,-47 0 0,70 0 3482,-66 0-3482,56 0 0,-23-7 0,3 5-3392,-4-4 3392,-29 6-1093,10 0 1093,7 0-90,2 0 135,7 0 0,-2 0-1951,-11 0 1996,27 0-90,-4 0 90,-52 0 641,65 0-731,-32 0 0,3 0 0,33 0 0,-60 0 0,56 6 2268,-69-4-2268,83 5 0,-53-7 0,47 0-2268,-41 0 2268,-3 0-1517,-13 0 1517,0 0-1015,26 0 1015,-19 0 0,33 0 90,29 0-90,-26 0 180,27 0-180,-44 0 0,-22 0 1015,9 0-1015,0 0 1516,30 0-1516,-20 0 246,30 0-246,-36 0 90,12 0-90,-12-7 0,-4 5 179,13-4-89,8 6-90,12 0 0,-21 0 0,3 0 45,-3 0 0,-1 0 1889,43 0-1889,-40 0 0,-5 0-45,-2 0 0,10 0 0,-17 0 0,27 0 90,9 0-90,-25 0 0,-1 0 0,23 0 0,-6 0 3392,-50 0-3303,46 0-3481,-43 0 3392,34 0-2268,-41 0 2268,24 0-1517,-7 0 1517,27 0 0,13 0 0,17 0 0,-24 0 1517,4 6-1517,-53-4 90,9 5-90,4-7 0,-10 0 2358,20 0-2358,-24 7 90,54-6-90,-43 6 0,52-7 90,-32 0 3302,-11 0-3212,31 0-3572,-61 0 3392,21 0-632,-27 0 183,0 0 359,-13 0-2159,9 0 2249,-22 0 0,22 0 0,-9 0 0</inkml:trace>
</inkml:ink>
</file>

<file path=ppt/ink/ink1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2.966"/>
    </inkml:context>
    <inkml:brush xml:id="br0">
      <inkml:brushProperty name="width" value="0.08571" units="cm"/>
      <inkml:brushProperty name="height" value="0.08571" units="cm"/>
    </inkml:brush>
  </inkml:definitions>
  <inkml:trace contextRef="#ctx0" brushRef="#br0">72 111 7623,'-33'-16'719,"6"8"-359,27 1-90,0 7 449,0-6-539,0 4 540,0-11-90,13 11 89,4 2-179,40 22-3842,-21-4 3302,21 10-90,-40-13 90,-4 0 0,14 14-90,-21-18 180,48 23-2269,-48-24 2269,21 11 1999,-27-6-2179,13 0 180,-9 0-90,9 0-90,-13 0 90,0-7 0,0-1 3392,0-7-2583,0 0-719,-13 0 0,9 0 0,-9 0 0,13 0 270,0 0-270,-13 7-90,9-6 270,-22 12 90,22-4-1,-22 6 1,9 7-3572,-13 1 3392,0 0 540,-27 25-451,34-19-2357,-17 14 2268,27-21-1170,9-14-809,-9-1 1440,26-7-251,-9-7 610,22 5 0,-9-11 0,13 5 0</inkml:trace>
</inkml:ink>
</file>

<file path=ppt/ink/ink1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2.967"/>
    </inkml:context>
    <inkml:brush xml:id="br0">
      <inkml:brushProperty name="width" value="0.08571" units="cm"/>
      <inkml:brushProperty name="height" value="0.08571" units="cm"/>
      <inkml:brushProperty name="color" value="#FF0066"/>
    </inkml:brush>
  </inkml:definitions>
  <inkml:trace contextRef="#ctx0" brushRef="#br0">11-30 10321,'0'16'360,"0"38"-270,0-24-90,0 21 90,0 10 180,0-11-3572,0 25 3302,0-15-2449,0-2 2359,0-25-90,0-5 1,0-15-721,0-11 1,0 5 2987,0-14-2088,0-15 0,0-3 0,0-11 0</inkml:trace>
</inkml:ink>
</file>

<file path=ppt/ink/ink1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2.968"/>
    </inkml:context>
    <inkml:brush xml:id="br0">
      <inkml:brushProperty name="width" value="0.08571" units="cm"/>
      <inkml:brushProperty name="height" value="0.08571" units="cm"/>
      <inkml:brushProperty name="color" value="#FF0066"/>
    </inkml:brush>
  </inkml:definitions>
  <inkml:trace contextRef="#ctx0" brushRef="#br0">6 42 10051,'0'23'1529,"0"39"-1349,0-30-180,0 30 270,0-11 0,0 23-720,0 0-3122,0-1 3482,0-36-2878,0-22 2248,14-15 181,-11-15-29,10-8 1,1-7 0,3 0 0</inkml:trace>
</inkml:ink>
</file>

<file path=ppt/ink/ink1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2.969"/>
    </inkml:context>
    <inkml:brush xml:id="br0">
      <inkml:brushProperty name="width" value="0.08571" units="cm"/>
      <inkml:brushProperty name="height" value="0.08571" units="cm"/>
      <inkml:brushProperty name="color" value="#FF0066"/>
    </inkml:brush>
  </inkml:definitions>
  <inkml:trace contextRef="#ctx0" brushRef="#br0">42 58 11041,'-16'39'1169,"2"16"-899,14-21-90,0 10-180,0 33-90,0-31-2516,0 26 2786,0-36-90,0-13-989,14 19 629,-11-29-450,10 14 450,-13-27-1529,0-7 1080,0-1-630,0-7 1349,13 0 0,-9-7 0,9-1 0</inkml:trace>
</inkml:ink>
</file>

<file path=ppt/ink/ink1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2.970"/>
    </inkml:context>
    <inkml:brush xml:id="br0">
      <inkml:brushProperty name="width" value="0.08571" units="cm"/>
      <inkml:brushProperty name="height" value="0.08571" units="cm"/>
      <inkml:brushProperty name="color" value="#FF0066"/>
    </inkml:brush>
  </inkml:definitions>
  <inkml:trace contextRef="#ctx0" brushRef="#br0">34 61 8522,'-16'-17'810,"2"4"-630,14 13 1529,0 0-1530,0 7 91,0-5 90,0 18-180,0-10 90,0 11 90,0 21-1,0-7-89,0 37-3572,0-31 2403,0 2-1639,0-14 2358,0-13-900,0 13-3147,14-6 4047,2-7 180,1-9 0,-3-15 0,-14-7 0</inkml:trace>
</inkml:ink>
</file>

<file path=ppt/ink/ink1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2.971"/>
    </inkml:context>
    <inkml:brush xml:id="br0">
      <inkml:brushProperty name="width" value="0.08571" units="cm"/>
      <inkml:brushProperty name="height" value="0.08571" units="cm"/>
      <inkml:brushProperty name="color" value="#FF0066"/>
    </inkml:brush>
  </inkml:definitions>
  <inkml:trace contextRef="#ctx0" brushRef="#br0">7 1 9961,'0'63'1350,"0"-25"-1440,0 25 629,0 7-4970,0-17 4431,0 14-2129,0-19 1680,0-36-541,0 14-539,13-18 630,-9 0 269,9-1 630,0-14 0,-9-1 0,9-6 0</inkml:trace>
</inkml:ink>
</file>

<file path=ppt/ink/ink1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2.972"/>
    </inkml:context>
    <inkml:brush xml:id="br0">
      <inkml:brushProperty name="width" value="0.08571" units="cm"/>
      <inkml:brushProperty name="height" value="0.08571" units="cm"/>
      <inkml:brushProperty name="color" value="#FF0066"/>
    </inkml:brush>
  </inkml:definitions>
  <inkml:trace contextRef="#ctx0" brushRef="#br0">5 138 7263,'17'-25'1439,"-4"5"-6290,1 13 5211,-11 5 1768,11-4-868,-14 12 679,0 16-1580,0 10-179,0-1 180,0 18 90,0-3-450,0 3-188,0 20 188,0-20-3075,0 17 2535,0-26-1708,0 2-811,13-32 3059,-10 3 0,11-26 0,-14-4 0</inkml:trace>
</inkml:ink>
</file>

<file path=ppt/ink/ink1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2.973"/>
    </inkml:context>
    <inkml:brush xml:id="br0">
      <inkml:brushProperty name="width" value="0.08571" units="cm"/>
      <inkml:brushProperty name="height" value="0.08571" units="cm"/>
      <inkml:brushProperty name="color" value="#FF0066"/>
    </inkml:brush>
  </inkml:definitions>
  <inkml:trace contextRef="#ctx0" brushRef="#br0">9 62 11221,'0'5'899,"0"5"-629,0 20-90,0 0 90,0 0-5751,0 0 5301,0 0 374,0 20-1723,0 25 1453,0-22-1093,0 2-1523,14-48 2692,-11-7 0,24-13 0,-10-4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7T04:58:00.275"/>
    </inkml:context>
    <inkml:brush xml:id="br0">
      <inkml:brushProperty name="width" value="0.08571" units="cm"/>
      <inkml:brushProperty name="height" value="0.08571" units="cm"/>
    </inkml:brush>
  </inkml:definitions>
  <inkml:trace contextRef="#ctx0" brushRef="#br0">27 3333 6813,'-15'-7'180,"4"1"-90,11 6 540,0 0-540,0-5-90,5 4 179,-3-11-358,9 11 358,-4-10-269,0 9-3391,4-9 3570,-4 10-2169,11-10 2170,-9 4-1699,7 1 1609,-8-5 90,15-2-90,-2-1 90,31-21-90,-26 19 1421,25-25-1421,-30 26 0,16-20 90,-16 19-180,13-7 180,-13 5-90,4 10 0,-2-9-90,8-1 180,-3 3 0,20-20-90,-26 25 0,13-12 0,-21 15-347,38-23 347,-32 14 2097,37-19-2008,-42 21-89,15-4 0,-17 11 0,17-10 0,-9 9 90,9-16-90,-10 10 0,4-4 90,-5 0-90,6 4 3135,0-9-3045,12 3 686,-16 1-596,26-11-180,-20 15 90,22-20-180,-21 20 90,18-20 0,-29 20 90,24-14-90,-26 15 0,20-10 0,-20 10 0,19-15-3392,-19 19 3392,9-13 0,-11 17 0,0-7 0,15-5 0,17-12 0,-3 7 0,-9 2 0,-2 2 0,-2 3 0,30-24 0,-35 23 2511,16-12-2421,-15 11-90,4-5 0,2-1 0,7-3-1306,16-19 1306,-31 28 0,-9 4 0,38-20 0,-21 11 0,18-7 0,-8 6 0,-19 10 90,25-15-90,-24 13 90,23-13-90,-19 9 0,17-4 90,-7-2-270,6-5-1891,-9 11 2071,-3-4-90,9 6 90,11-18 0,-1 7 45,-9 3 0,-1-1-45,-3-1 523,-4 7 0,-1 0-523,1-5 0,3 2 0,-1 0 0,-3-5 0,12 1 0,4-2 0,-3 3 0,0 2 0,-6 1 0,0 1 0,7 1 0,-5 2 0,-8-4-90,3 5 90,3-9 0,3-3-1135,-11 9 1,1-1 1134,10-7 0,0-1 90,6-4-90,3 2 0,2 1 0,8-2 0,4-5 0,-2 2 90,-16 9-849,-8 2 1,-1 0 758,5-4 1517,17-12-1427,0 0-1607,-11 13 1607,-12 4 0,4-2 713,11-9 1,-1-1-804,-15 11 0,2-1 0,2-2 0,5-2 0,-8 4 1554,7-9-1824,-5 12 0,-2 1 117,-8 2-477,13-2 270,-28 15 180,-3 3-719,-17 5 899,-12 5 0,-3 3 0,-10 5 0</inkml:trace>
</inkml:ink>
</file>

<file path=ppt/ink/ink1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2.974"/>
    </inkml:context>
    <inkml:brush xml:id="br0">
      <inkml:brushProperty name="width" value="0.08571" units="cm"/>
      <inkml:brushProperty name="height" value="0.08571" units="cm"/>
      <inkml:brushProperty name="color" value="#FF0066"/>
    </inkml:brush>
  </inkml:definitions>
  <inkml:trace contextRef="#ctx0" brushRef="#br0">7 92 7803,'0'-17'539,"0"4"-89,0 13 629,0 0-359,0 7-270,13 8-91,-9 2 91,9 4-270,-13 1 0,0-5 0,0 11-270,0-11-3122,0 24 3392,0-14-333,0 16-117,0-13 180,0 0-3508,0 27 2698,0-27 900,14 11 0,-11-34 0,11-7 0</inkml:trace>
</inkml:ink>
</file>

<file path=ppt/ink/ink1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2.975"/>
    </inkml:context>
    <inkml:brush xml:id="br0">
      <inkml:brushProperty name="width" value="0.08571" units="cm"/>
      <inkml:brushProperty name="height" value="0.08571" units="cm"/>
      <inkml:brushProperty name="color" value="#FF0066"/>
    </inkml:brush>
  </inkml:definitions>
  <inkml:trace contextRef="#ctx0" brushRef="#br0">67 23 7533,'-17'0'-180,"3"7"-5301,14-6 5391,-13 6-897,9-7 1167,-9 0 987,13 0 992,0 0-1889,0 7 0,0-6-90,13 13 179,-9-13-1696,9 13 1607,-13-6 1427,0 7-1067,14 27-450,-11-14-91,11 22-448,-14-7 359,0 11-450,0-13 1729,0 1-2269,0-34-1618,0 5 2608,0-11 0,0-2 0,0-9 0</inkml:trace>
</inkml:ink>
</file>

<file path=ppt/ink/ink1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2.976"/>
    </inkml:context>
    <inkml:brush xml:id="br0">
      <inkml:brushProperty name="width" value="0.08571" units="cm"/>
      <inkml:brushProperty name="height" value="0.08571" units="cm"/>
      <inkml:brushProperty name="color" value="#FF0066"/>
    </inkml:brush>
  </inkml:definitions>
  <inkml:trace contextRef="#ctx0" brushRef="#br0">7 1 10591,'0'23'1259,"0"12"-6739,0-17 5750,0 17 1408,0-11-1498,0 5 500,0 1-410,0 26-90,0-19-720,0 13 2133,0-15-3122,0-17 359,0 3 1170,13-14 0,4-20 0,13-3 0</inkml:trace>
</inkml:ink>
</file>

<file path=ppt/ink/ink1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2.977"/>
    </inkml:context>
    <inkml:brush xml:id="br0">
      <inkml:brushProperty name="width" value="0.08571" units="cm"/>
      <inkml:brushProperty name="height" value="0.08571" units="cm"/>
      <inkml:brushProperty name="color" value="#FF0066"/>
    </inkml:brush>
  </inkml:definitions>
  <inkml:trace contextRef="#ctx0" brushRef="#br0">4 1 11490,'0'31'900,"0"4"-6381,0-12 5571,0 7-987,0 0 1077,0 0-260,0 13-550,0-10-1348,0 10 718,0-20 2507,0-8-1247,0-8 0,0-14 0,0-1 0</inkml:trace>
</inkml:ink>
</file>

<file path=ppt/ink/ink1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2.978"/>
    </inkml:context>
    <inkml:brush xml:id="br0">
      <inkml:brushProperty name="width" value="0.08571" units="cm"/>
      <inkml:brushProperty name="height" value="0.08571" units="cm"/>
      <inkml:brushProperty name="color" value="#FF0066"/>
    </inkml:brush>
  </inkml:definitions>
  <inkml:trace contextRef="#ctx0" brushRef="#br0">35 37 10861,'0'23'1169,"0"-1"-539,-13-1-91,9 9-269,-9 15-180,13 15-4341,0-19 4341,0 8 3,0-33-1352,0 6 359,0-14 720,0-1 180,13-7 0,4 0 0,13 0 0</inkml:trace>
</inkml:ink>
</file>

<file path=ppt/ink/ink1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2.979"/>
    </inkml:context>
    <inkml:brush xml:id="br0">
      <inkml:brushProperty name="width" value="0.08571" units="cm"/>
      <inkml:brushProperty name="height" value="0.08571" units="cm"/>
      <inkml:brushProperty name="color" value="#FF0066"/>
    </inkml:brush>
  </inkml:definitions>
  <inkml:trace contextRef="#ctx0" brushRef="#br0">9 22 11580,'0'30'1080,"0"0"-900,0 0 90,0-7-270,0 18-90,0-14 90,0 9 0,0-14-810,0-7-989,0 0 990,0-7 359,0 5 450,0-11 0,0 5 0,0-7 0</inkml:trace>
</inkml:ink>
</file>

<file path=ppt/ink/ink1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2.980"/>
    </inkml:context>
    <inkml:brush xml:id="br0">
      <inkml:brushProperty name="width" value="0.08571" units="cm"/>
      <inkml:brushProperty name="height" value="0.08571" units="cm"/>
      <inkml:brushProperty name="color" value="#FF0066"/>
    </inkml:brush>
  </inkml:definitions>
  <inkml:trace contextRef="#ctx0" brushRef="#br0">8 36 11580,'0'15'810,"0"-7"-630,0 6 90,0 7-4342,0-2 4252,0 9-360,0-7 1040,0 3-1040,0 19 180,0-16-900,0 28-1908,0-42 1459,0 21 2358,0-26-2538,0 0 1529,0-1 0,0-1 0,0 3 0</inkml:trace>
</inkml:ink>
</file>

<file path=ppt/ink/ink1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2.981"/>
    </inkml:context>
    <inkml:brush xml:id="br0">
      <inkml:brushProperty name="width" value="0.08571" units="cm"/>
      <inkml:brushProperty name="height" value="0.08571" units="cm"/>
      <inkml:brushProperty name="color" value="#FF0066"/>
    </inkml:brush>
  </inkml:definitions>
  <inkml:trace contextRef="#ctx0" brushRef="#br0">35 36 11940,'-17'30'810,"3"-7"-630,14 5 0,0-5-91,0 1 91,0 4-360,0 9 180,0 3-1079,0-1 539,0-11 271,0-13-1710,0-7 809,0-1 541,0-7 629,14 0 0,-11-13 0,11-4 0</inkml:trace>
</inkml:ink>
</file>

<file path=ppt/ink/ink1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2.982"/>
    </inkml:context>
    <inkml:brush xml:id="br0">
      <inkml:brushProperty name="width" value="0.08571" units="cm"/>
      <inkml:brushProperty name="height" value="0.08571" units="cm"/>
      <inkml:brushProperty name="color" value="#FF0066"/>
    </inkml:brush>
  </inkml:definitions>
  <inkml:trace contextRef="#ctx0" brushRef="#br0">69 11 10501,'-33'15'1079,"6"7"-899,27-6 540,0 32-360,0-6-90,0 30-3662,0-23 3392,0 1-767,0-21 857,0-5-630,0 11 180,0-23 180,0 14-1619,0-31 2552,13-3 0,4-22 0,13-9 1</inkml:trace>
</inkml:ink>
</file>

<file path=ppt/ink/ink1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2.983"/>
    </inkml:context>
    <inkml:brush xml:id="br0">
      <inkml:brushProperty name="width" value="0.08571" units="cm"/>
      <inkml:brushProperty name="height" value="0.08571" units="cm"/>
      <inkml:brushProperty name="color" value="#FF0066"/>
    </inkml:brush>
  </inkml:definitions>
  <inkml:trace contextRef="#ctx0" brushRef="#br0">37 73 9332,'-17'0'539,"3"0"-359,14 0 540,0 0-540,0 7 0,0 1 269,0 21-89,0-11-180,0 10-3482,0-13 3662,0 7 180,0 15-361,0-11-269,0 9-89,0-20 179,0 7 179,0-5-89,0-2-989,0-2 2312,0-11-1413,0 4 0,14 1 0,3 1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7T04:58:00.276"/>
    </inkml:context>
    <inkml:brush xml:id="br0">
      <inkml:brushProperty name="width" value="0.08571" units="cm"/>
      <inkml:brushProperty name="height" value="0.08571" units="cm"/>
    </inkml:brush>
  </inkml:definitions>
  <inkml:trace contextRef="#ctx0" brushRef="#br0">7 0 7982,'-7'26'90,"7"-2"-90,8-11-90,4 5 180,0-4-90,0 10 0,1-10 180,5 14-180,-4-12 270,16 30-270,-15-22 180,20 34-90,-20-28-678,14 12 678,-15-24-180,10 18 180,-10-15-90,14 27 0,-12-26 90,13 30-90,-14-34 0,8 34 0,-9-30-2714,15 25 2804,-19-19-2359,24 13 2269,-24-20 90,19 9-90,-16-16 90,22 20-90,-24-16 90,23 16-90,-26-20 0,5 4 0,-2-6 2449,7 30-2449,-3-18 44,2 11 1,1-1-45,-3-8 90,15 36-90,-17-43 90,17 32-180,-15-28 180,14 12-90,-15-15 3392,16 9-3572,-10-8 360,16 10-180,-9-6-90,4 5 180,-12-9 0,-6 9-90,-2-11 90,7 34-90,-8-26 270,18 36-270,-20-42 0,15 16 0,-8-18 0,3 0 90,6 4-90,8 9 0,-4-4-90,11 18 90,-24-19-135,6 14 0,-1 1 315,-3-1-90,3 6 0,1-2-90,-6-14 180,20 28 90,-15-32-180,16 9-90,-15-15 360,31 24-271,-27-20-178,22 23-1,-27-24 179,3 12 1,0 3 0,-4 10-722,10 9 1,-1 1 721,-10-2 9,4-1 0,1 0-10,-6-10 46,5 2 0,2-4-147,-2-13 102,14 22 0,-10-26 0,10 25 0,-14-21-135,1 4 0,0 0 1182,-7-5-1587,14 23 270,-18-32-432,-5 3 432,-2-17-1245,-5-7 1155,-5-7-1799,-2-22 1619,-5 12 450,5-18 0,-4 16 0,3-6 0</inkml:trace>
</inkml:ink>
</file>

<file path=ppt/ink/ink1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2.984"/>
    </inkml:context>
    <inkml:brush xml:id="br0">
      <inkml:brushProperty name="width" value="0.08571" units="cm"/>
      <inkml:brushProperty name="height" value="0.08571" units="cm"/>
      <inkml:brushProperty name="color" value="#FF0066"/>
    </inkml:brush>
  </inkml:definitions>
  <inkml:trace contextRef="#ctx0" brushRef="#br0">-3 69 10771,'0'-16'809,"13"3"-449,3 13-90,1 0 90,23 0 90,-33 0-181,32 0-89,-22 0 0,13 0 90,13-7 0,-10-1-90,10-1-90,1 2-180,-11 1-630,-3 4 270,-17-4-2068,-13 12 1978,0-4-1709,0 11 2249,0-11 0,0 11 0,0-4 0</inkml:trace>
</inkml:ink>
</file>

<file path=ppt/ink/ink1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2.985"/>
    </inkml:context>
    <inkml:brush xml:id="br0">
      <inkml:brushProperty name="width" value="0.08571" units="cm"/>
      <inkml:brushProperty name="height" value="0.08571" units="cm"/>
      <inkml:brushProperty name="color" value="#FF0066"/>
    </inkml:brush>
  </inkml:definitions>
  <inkml:trace contextRef="#ctx0" brushRef="#br0">86 87 6993,'-33'-7'1799,"6"6"-1619,27-6 90,0 7-270,0 0 360,-13 0-181,10 0-179,-11 0 90,14 0 1529,0 0-1529,14 0 90,-11 0 90,10 0-90,-13 0 630,0 0-631,14 0 1,-11 0-270,23 0 270,-22 0 0,9 0-90,-13 0-90,13 0 90,4 0-180,13 0 180,0 0-630,0 0 271,-14 0 179,11 0 0,-11 0-1260,1 0-179,10 0-719,-11 0 2248,1 0 0,9-6 0,-9-2 0</inkml:trace>
</inkml:ink>
</file>

<file path=ppt/ink/ink1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2.986"/>
    </inkml:context>
    <inkml:brush xml:id="br0">
      <inkml:brushProperty name="width" value="0.08571" units="cm"/>
      <inkml:brushProperty name="height" value="0.08571" units="cm"/>
      <inkml:brushProperty name="color" value="#FF0066"/>
    </inkml:brush>
  </inkml:definitions>
  <inkml:trace contextRef="#ctx0" brushRef="#br0">56 125 8252,'-33'0'1260,"6"0"-991,27 0 91,0 0-180,0 7 180,0-6 180,0 6-361,0-7 271,0 0-90,13 0 629,4 0-4201,13 0 3212,-14 0-429,24 7 249,-33-5-360,33 5 271,-23-7 269,-1 0-810,24 0 180,-33 0 2688,46 0-2777,-46-7-1360,19 5 1360,-13-5-990,4 0 629,0-1 1080,9 0 0,-22-6 0,9 5 0</inkml:trace>
</inkml:ink>
</file>

<file path=ppt/ink/ink1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2.987"/>
    </inkml:context>
    <inkml:brush xml:id="br0">
      <inkml:brushProperty name="width" value="0.08571" units="cm"/>
      <inkml:brushProperty name="height" value="0.08571" units="cm"/>
      <inkml:brushProperty name="color" value="#FF0066"/>
    </inkml:brush>
  </inkml:definitions>
  <inkml:trace contextRef="#ctx0" brushRef="#br0">55 99 8792,'-33'0'810,"6"0"-631,27 0 2160,0 0-2159,13 0 0,-9 0 90,22 0-90,-22 0-90,9 0 89,0-7-3571,-10 5 3662,24-5 180,-10 7-630,26 0 180,-23 0-270,33 0 0,-46 0-719,46 0 2402,-47 0-2312,34 0 359,-36 0 180,22 0-1079,-22 0 591,9 0 0,-13 0 0,0 0 0</inkml:trace>
</inkml:ink>
</file>

<file path=ppt/ink/ink1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2.988"/>
    </inkml:context>
    <inkml:brush xml:id="br0">
      <inkml:brushProperty name="width" value="0.08571" units="cm"/>
      <inkml:brushProperty name="height" value="0.08571" units="cm"/>
      <inkml:brushProperty name="color" value="#FF0066"/>
    </inkml:brush>
  </inkml:definitions>
  <inkml:trace contextRef="#ctx0" brushRef="#br0">63 56 6543,'-33'-17'1889,"6"-3"-7369,27 18 5750,0-5 1318,0 7 2190,0 0-3598,13 0 0,4 0 1039,0 0-949,-4 0 90,14 0-270,-21 0-90,21 0 3302,-14 0-3302,4 0 90,13 0-3392,-13 0 2762,9 0 180,-9 0 270,0 0-1799,9 0 1889,-9 0 0,0 0 0,-4 0 0</inkml:trace>
</inkml:ink>
</file>

<file path=ppt/ink/ink1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2.989"/>
    </inkml:context>
    <inkml:brush xml:id="br0">
      <inkml:brushProperty name="width" value="0.08571" units="cm"/>
      <inkml:brushProperty name="height" value="0.08571" units="cm"/>
      <inkml:brushProperty name="color" value="#FF0066"/>
    </inkml:brush>
  </inkml:definitions>
  <inkml:trace contextRef="#ctx0" brushRef="#br0">4 86 8432,'0'-8'1170,"0"1"-991,0 7 3060,0 0-3060,0-7 91,14 6-90,-11-6-90,23 7 90,-22 0 0,9 0-180,14 0 90,-21 0-540,21 0-3122,-14 0 3572,-10 0-90,24 0-269,3-7-2000,3 6 1190,-3-6 629,-17 7 540,14-6 0,-21-3 0,21-6 0</inkml:trace>
</inkml:ink>
</file>

<file path=ppt/ink/ink1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2.990"/>
    </inkml:context>
    <inkml:brush xml:id="br0">
      <inkml:brushProperty name="width" value="0.08571" units="cm"/>
      <inkml:brushProperty name="height" value="0.08571" units="cm"/>
      <inkml:brushProperty name="color" value="#FF0066"/>
    </inkml:brush>
  </inkml:definitions>
  <inkml:trace contextRef="#ctx0" brushRef="#br0">37 21 10231,'-17'8'900,"4"-2"-271,13-6-179,13 0-360,4 0 0,-1 0-90,-2 0 450,12 0-630,-19 0 180,33 0 180,-24 0-180,1 0-270,9 0 90,4 0 0,3 0-180,11 0 180,-28 0 0,11 0-809,-11 0 179,1 0 810,10 0 0,-11 7 0,14 1 0</inkml:trace>
</inkml:ink>
</file>

<file path=ppt/ink/ink1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2.991"/>
    </inkml:context>
    <inkml:brush xml:id="br0">
      <inkml:brushProperty name="width" value="0.08571" units="cm"/>
      <inkml:brushProperty name="height" value="0.08571" units="cm"/>
      <inkml:brushProperty name="color" value="#FF0066"/>
    </inkml:brush>
  </inkml:definitions>
  <inkml:trace contextRef="#ctx0" brushRef="#br0">56 58 7713,'-33'0'719,"7"0"-89,26 0 1798,0 0-1798,0 6-270,13-4 0,3 4 89,1-6 181,10 0-450,-11 7 450,27-5-451,-9 4-358,9-6-91,-13 0-180,13 0 270,-23 0-809,20 0 449,-37 0-1349,23 0 1169,-9 0-1168,0 0 1888,-4-6 0,-13 4 0,0-5 0</inkml:trace>
</inkml:ink>
</file>

<file path=ppt/ink/ink1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2.992"/>
    </inkml:context>
    <inkml:brush xml:id="br0">
      <inkml:brushProperty name="width" value="0.08571" units="cm"/>
      <inkml:brushProperty name="height" value="0.08571" units="cm"/>
      <inkml:brushProperty name="color" value="#FF0066"/>
    </inkml:brush>
  </inkml:definitions>
  <inkml:trace contextRef="#ctx0" brushRef="#br0">4 94 6633,'0'17'-809,"0"-3"809,0-14 0,0 0 90,0 6-90,0-4 90,0 5-90,0-7 0,0 0 0,0 6-180,0-4 180,0 4 0,0-6 0,0 0 0,0 7 0,0-5 0,0 4 0,0-6 0,0 0 0,13 0 0,-9 0 359,9 0-179,-13 0 4678,0 0-4319,-13 0-269,9 0 90,-9 0-180,13 0 1529,0 0-1349,0 7-180,13-5 89,-9 5-179,22-7 0,-22 0-90,22 0 180,-22 0-180,49 0-3482,-30 0 3482,21 0-539,-18 0-901,-9-7-1278,0 5 919,9-5 180,-22 7 1619,9-6 0,-13 4 0,0-5 0</inkml:trace>
</inkml:ink>
</file>

<file path=ppt/ink/ink1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2.993"/>
    </inkml:context>
    <inkml:brush xml:id="br0">
      <inkml:brushProperty name="width" value="0.08571" units="cm"/>
      <inkml:brushProperty name="height" value="0.08571" units="cm"/>
      <inkml:brushProperty name="color" value="#FF0066"/>
    </inkml:brush>
  </inkml:definitions>
  <inkml:trace contextRef="#ctx0" brushRef="#br0">-3-15 8702,'0'8'989,"0"-1"-539,0-7 2788,0 0-7309,13 0 4880,3 0-1305,1 0 766,-4 0 629,14 0-629,-20 0-270,32 7 90,5 1-270,-8 0-179,34 5 2722,-50-11-4162,33 5 971,-47-7-431,21-7-1567,-27 5 2376,13-5-1979,-9 7 2429,9-6 0,-13-2 0,0-7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6:05.126"/>
    </inkml:context>
    <inkml:brush xml:id="br0">
      <inkml:brushProperty name="width" value="0.08571" units="cm"/>
      <inkml:brushProperty name="height" value="0.08571" units="cm"/>
      <inkml:brushProperty name="color" value="#008C3A"/>
    </inkml:brush>
  </inkml:definitions>
  <inkml:trace contextRef="#ctx0" brushRef="#br0">1 41 7533,'0'-15'449,"0"3"-269,0 6 180,0 4-90,0-4 90,0 6 1349,0 0-1259,0 6-181,0-4 1,12 16-3482,-9-9 3482,9 11-90,-12-1 180,12 9-90,3 1 359,0 22-539,-3-19 270,13 26-360,-19-28 3572,18 16-3662,-24-24-180,12 4 0,-9-18-90,9-3 180,-12-5-1079,0-5 719,0-3 540,0-18 0,0 10 0,0-11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7T04:58:00.277"/>
    </inkml:context>
    <inkml:brush xml:id="br0">
      <inkml:brushProperty name="width" value="0.08571" units="cm"/>
      <inkml:brushProperty name="height" value="0.08571" units="cm"/>
    </inkml:brush>
  </inkml:definitions>
  <inkml:trace contextRef="#ctx0" brushRef="#br0">38 125 7533,'-14'-12'719,"3"6"-719,11 0 90,-5 6 90,3-6 0,-4 5-180,6-5 180,0 6 0,0 0 180,0 22-180,0-5 89,0 35-89,0-22-45,2 19 0,2 4-225,3 4 45,-4-8 0,1-2-135,7 2-269,-10-28 269,5-4 0,-6-17 0,0 0-90,0-28 180,0 16 180,0-23-90,0 17-90,-6-7-3392,5-1 3572,-5-5 0,6 11 270,0-31-180,0 24-90,0-42 90,6 29-2359,1-10 2179,5 18 90,1 3 0,0 9 2538,4 1-2358,-3 6 0,4 7-180,-5 12 3302,-5 1-3212,2 22 0,-2-1-90,-2 3 0,0-1 179,-6 0-179,0-8 0,0 13 270,-12-10-360,4-4 270,-15 3-3572,9-17 3122,-4-1 90,5-6-720,-10-6-1818,12-1 2358,-5 0-1079,16 1 1349,0-5 0,6 3 0,0-10 0</inkml:trace>
</inkml:ink>
</file>

<file path=ppt/ink/ink1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2.994"/>
    </inkml:context>
    <inkml:brush xml:id="br0">
      <inkml:brushProperty name="width" value="0.08571" units="cm"/>
      <inkml:brushProperty name="height" value="0.08571" units="cm"/>
      <inkml:brushProperty name="color" value="#FF0066"/>
    </inkml:brush>
  </inkml:definitions>
  <inkml:trace contextRef="#ctx0" brushRef="#br0">6 129 15628,'43'7'990,"-23"-6"-811,20 6 1,-36-7 0,22 7-270,-9-5-719,13 12 449,0-13 360,-13 6-2249,23 0-449,-34-6-630,48 6 3328,-48-7 0,21 0 0,-27 0 0</inkml:trace>
</inkml:ink>
</file>

<file path=ppt/ink/ink1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2.995"/>
    </inkml:context>
    <inkml:brush xml:id="br0">
      <inkml:brushProperty name="width" value="0.08571" units="cm"/>
      <inkml:brushProperty name="height" value="0.08571" units="cm"/>
      <inkml:brushProperty name="color" value="#FF0066"/>
    </inkml:brush>
  </inkml:definitions>
  <inkml:trace contextRef="#ctx0" brushRef="#br0">26-15 8432,'-16'8'2069,"3"6"-1709,13-13 449,0 6 1,0-1-360,0-4-270,0 4 269,0-6-179,13 0 1169,3 7-1259,1-5 630,23 5-361,-20-7-1258,36 0 629,-9 0-450,-1 0 450,-3 0 1,-26 0-901,-4-7-359,14-1-720,-21-7 2159,21 7 0,-14-6 0,4 6 0</inkml:trace>
</inkml:ink>
</file>

<file path=ppt/ink/ink1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2.996"/>
    </inkml:context>
    <inkml:brush xml:id="br0">
      <inkml:brushProperty name="width" value="0.08571" units="cm"/>
      <inkml:brushProperty name="height" value="0.08571" units="cm"/>
      <inkml:brushProperty name="color" value="#FF0066"/>
    </inkml:brush>
  </inkml:definitions>
  <inkml:trace contextRef="#ctx0" brushRef="#br0">26 51 7533,'-17'-8'1709,"4"1"-1349,13 7 5036,0 0-5036,13 0 270,4 7-5931,0-6 5661,-4 6 1409,0 0-1319,17-5-1859,-10 12 1589,33-13-1,-46 6-538,46-7 539,-33 0 649,23 0-4517,-26 0-810,23 0 4498,-20 0 0,10 0 0,-17 0 0</inkml:trace>
</inkml:ink>
</file>

<file path=ppt/ink/ink1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2.997"/>
    </inkml:context>
    <inkml:brush xml:id="br0">
      <inkml:brushProperty name="width" value="0.08571" units="cm"/>
      <inkml:brushProperty name="height" value="0.08571" units="cm"/>
    </inkml:brush>
  </inkml:definitions>
  <inkml:trace contextRef="#ctx0" brushRef="#br0">152 239 8882,'30'0'3058,"0"13"-2698,-14-3 360,-2 32-4252,-41 5 3802,20-6 769,-46 8-1039,46-33 180,-33-1 90,24-8-270,-1-7 269,-23-27-358,34 14 3660,-21-49-3571,27 34-90,13-42 1,-9 35-3214,49-28 3303,-43 36 360,56-8-180,-32 27 270,12 1 0,11 14-1,-24 1-179,10 7-360,-13 0 270,0-7 2223,-13-1-2943,-4-7 270,0 0-2968,4-7 3238,0-8 0,-4-1 0,-13-6 0</inkml:trace>
</inkml:ink>
</file>

<file path=ppt/ink/ink1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2.998"/>
    </inkml:context>
    <inkml:brush xml:id="br0">
      <inkml:brushProperty name="width" value="0.08571" units="cm"/>
      <inkml:brushProperty name="height" value="0.08571" units="cm"/>
    </inkml:brush>
  </inkml:definitions>
  <inkml:trace contextRef="#ctx0" brushRef="#br0">38 161 10591,'-17'-23'1079,"4"1"-899,26 7 90,-9 6-90,9-4-90,-13 12 90,0-6 270,13 1-181,4-3-89,0 1 0,-4 1-180,-13 20 90,0-3-90,0 12 270,0-7 0,0 6-90,0-4-90,0 5-90,0-14-90,0 5 90,0-11 270,0 12-180,0-13-1,0 6-178,0-7-91,13-13 90,-9 9-180,22-29 360,-22 28-270,22-29 180,-22 31 0,22-30 180,-22 21-3662,22-9 3482,-22 7 270,9 13-270,-13-6 180,0 7 359,0 0-89,13 0-360,-9 0 360,9 0-2089,0 7 1909,-9 1 2358,9 0-1998,-13 12-450,0-10 179,0 25-179,0-17 0,0 17 2493,0-11-3213,0-1 540,0-1-3328,0-7 2968,0-7-2698,0-1 3058,0-7 0,0 0 0,0 0 0</inkml:trace>
</inkml:ink>
</file>

<file path=ppt/ink/ink1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2.999"/>
    </inkml:context>
    <inkml:brush xml:id="br0">
      <inkml:brushProperty name="width" value="0.08571" units="cm"/>
      <inkml:brushProperty name="height" value="0.08571" units="cm"/>
    </inkml:brush>
  </inkml:definitions>
  <inkml:trace contextRef="#ctx0" brushRef="#br0">0 53 8882,'0'8'270,"0"5"-270,0-5 90,0 7 90,0 14-90,0 2-270,0 21-4162,0 1 4432,0-7 680,0 10-770,0-2-2269,0 7 2269,0-8 90,0 4-90,0-11 2269,0 34-2269,14-29 0,-11 19 0,10-38 3392,-13 4-3392,0 27 90,0-11-90,0 27-3302,0-12 3302,0-12 90,0 3-90,0-20-90,0-2 90,0 14 179,0 25-179,0-15 3392,0 16-3302,0-38 90,0 7-3572,0-7 3482,0-8-1062,0 5 1062,0-10-90,0 11-90,0-13 180,0-1-90,0 26-1946,0-24 1856,0 30 2036,0-24-1946,0 22 0,0-11 972,0 29-972,0-35-90,14 41 90,-11-26 0,10 3 0,-13-18 0,0-14 0,0 3 0,0 26 0,0-16 90,0 10-90,0-16 0,0-5 3662,14 40-3572,-11 15-90,10-5-180,-13 17 180,0-55 0,0 48 0,0-45 0,0 25 0,0-33 180,0 40-180,0-30 90,0 56-90,0-60 0,0 54 0,0-52 0,0 25 0,0-33 0,0 13 0,0-9 0,0 42 0,0-38 0,0 59 0,0-60 0,0 33 0,0-32-90,0 20 0,0 2 90,0 4-45,2 0 0,-4-4 45,-11-20 0,10 36-90,-11-38 90,13 13 0,2 1 0,-1 1 90,0 13 0,0 1 90,0-2 0,0 33-180,0-60 0,0-1 0,0 19 90,0 27 0,0-8-90,0-8 0,0-3 0,0-14 0,0 12 0,0-1-3392,0-22 3302,0 31-172,0-26 172,0 15 180,0-9-90,0 19-90,0-29 90,0-1 3218,0-5-2948,0 16 0,0-13-270,14 39 615,-11-15-525,10 36-90,-13-24 45,0-16 0,0-3 45,0-7-180,0 22-90,0-32 270,0 28 0,0-21-1786,0 7 0,0 1 1786,0-6-608,0 52 518,-13-22-90,10 16 90,-11-10-90,14-2-90,0-45 90,0 12 0,0-24 3494,0 48-3404,0-11 687,0 26-508,0-6 136,0-18 0,0 1-225,0 31 45,0-19 0,0-4-135,0-4-90,0 19-90,0-46 180,0 34-90,0-42-540,0 45 271,0-51-631,-13 16-2582,10-32 2043,-11 3 90,14-26 1439,0 3 0,0-12 0,0 7 0</inkml:trace>
</inkml:ink>
</file>

<file path=ppt/ink/ink1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3"/>
    </inkml:context>
    <inkml:brush xml:id="br0">
      <inkml:brushProperty name="width" value="0.08571" units="cm"/>
      <inkml:brushProperty name="height" value="0.08571" units="cm"/>
    </inkml:brush>
  </inkml:definitions>
  <inkml:trace contextRef="#ctx0" brushRef="#br0">361 10 8612,'-16'0'2249,"2"0"-1889,14 0 269,14 20-4700,-11-2 4251,24 12 89,-11-8 771,1 0-680,9 21-450,-9-15-90,0 40-1909,-4-46 1909,0 20 2269,-9-27-2179,9 0 0,-13-7-810,0-1 900,-13-14-179,9-8 179,-9 5-90,13-10-90,0 5 90,0 5-482,0-10 572,0 12-89,-13-7-1,-4-13 3243,0 9-3243,4-22 0,0 22 270,10-9-270,-24 13 180,24-7-2852,-24 6 2852,24 1-90,-11 1 180,14 6 90,0 0-180,0 1-90,0 7 809,0 0-809,0 7 180,0 1-180,0 0 3482,0 6-3392,0-6 0,-13 7 270,-4 13-270,-13-3 809,-26 32-4021,33-22 3572,-31 8-190,38-15 370,-14 2-630,13-5-3688,-9-3 2338,22-15 1350,-9-7 0,0-13 0,-4-4 0</inkml:trace>
</inkml:ink>
</file>

<file path=ppt/ink/ink1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3.001"/>
    </inkml:context>
    <inkml:brush xml:id="br0">
      <inkml:brushProperty name="width" value="0.08571" units="cm"/>
      <inkml:brushProperty name="height" value="0.08571" units="cm"/>
    </inkml:brush>
  </inkml:definitions>
  <inkml:trace contextRef="#ctx0" brushRef="#br0">37 95 8702,'-17'0'540,"4"0"-450,13 0-90,0 0-4072,0-7 4162,0-1 1489,13-21-1219,-9 11 180,35-17-91,-32 19-269,20 1 0,-14 9 3122,3 6-3212,1 6-232,-4 3 322,-13 5-90,14 8-90,2 1 0,1 0-270,9 6 180,4-13 90,-10-1-38,20-9 38,-23-6 0,-1 0 90,-2 0 0,-14-6-90,0 4-90,0-4 180,0-1-90,0 6 0,0-6 180,0 7-90,0-7 180,0 5-270,0-4 90,0 6 0,0 0 0,0-7-90,0 5 270,-14-4-180,-2 6 89,-1 0-89,4 6 810,-1 16-630,-2-4 359,-14 50-269,13-36 180,4 65-3662,13-53 3122,0 21 90,0-28 90,27 12-180,-21-27-1350,61-2 1350,-57-30-2518,43-25 1978,-37 10 1503,14-24-2132,0 22 321,0-15 0,-13 26 0,-4-5 0</inkml:trace>
</inkml:ink>
</file>

<file path=ppt/ink/ink1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3.002"/>
    </inkml:context>
    <inkml:brush xml:id="br0">
      <inkml:brushProperty name="width" value="0.08571" units="cm"/>
      <inkml:brushProperty name="height" value="0.08571" units="cm"/>
    </inkml:brush>
  </inkml:definitions>
  <inkml:trace contextRef="#ctx0" brushRef="#br0">45 199 7623,'0'17'1439,"-13"-4"-1259,10-13 90,-11 0-180,14 0 449,0 0-449,0-7 90,0-1-180,0-7 180,0 0-90,0 0-180,14 0 90,-11 0-90,10 0 0,-13 0 90,14-13-90,-11 10-90,23-11 270,-22 21-360,9-5 270,-13 5 180,13-1-3302,-9 3 3122,9 12-34,-13 3 573,13 19-359,-10-10 270,11 37-270,-1-27 0,-10 22 3195,11-27-3375,-14-1 51,0-7 39,0-7-180,0-1-90,0-7 0,0-14 180,0 5-269,0-13 269,0 0 0,0 12-180,0-9 0,13 4 0,4-22 90,-1 10 0,-3-14-3302,-13 31 3482,0-3-180,14 6 450,2 5-360,1-5 180,-4 7 179,-13 0 1,0 14-180,0-4 3392,0 18-3392,0-5 719,0 14-269,0-5-450,0 4-90,0-13-90,0 6-90,0-13-2698,13 6 2788,4-14-1440,0-1 1440,-4-14 0,-13-1 0,0-7 0</inkml:trace>
</inkml:ink>
</file>

<file path=ppt/ink/ink1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3.003"/>
    </inkml:context>
    <inkml:brush xml:id="br0">
      <inkml:brushProperty name="width" value="0.08571" units="cm"/>
      <inkml:brushProperty name="height" value="0.08571" units="cm"/>
    </inkml:brush>
  </inkml:definitions>
  <inkml:trace contextRef="#ctx0" brushRef="#br0">10 169 9512,'0'-23'899,"0"-6"-449,0 13-630,0-6 180,0 14-270,13-5 180,-9 4 90,9 1 0,0-5 0,-9 4 180,9 1-90,-13 1 0,13 7 180,-10 14-180,11-5 359,-14 26-359,0-16 450,0 35-360,0-38-180,0 23-90,0-30 90,0 13 0,0-13 90,13 5 0,-10-14-630,11-7 360,-14-1-179,0-14 269,0 12-360,13-23 270,4 8 90,-1 0 0,11-2 90,-24 12 0,10-1 0,1-6 0,-11 7 90,23 7-3392,-22 1 3302,9 7 0,-13 0 630,0 0-361,0 14-89,0 2 90,0 8 90,0 4-90,0-11-180,0-2 3841,0 4-3661,0-9-90,0 5 0,0-2-180,0-11-90,0 11 90,0-11-270,0 5 0,0-7 1,0 0-91,0-13 360,13 9-900,4-35 810,0 19 0,22-17 0,-32 15-3391,20 7 3660,-27 7-89,0-5-90,13 4 180,-10 1-90,10-5 270,-13 11-90,14-4-270,-11 6 540,10 6-271,-13-4 1,0 11 450,0 2 899,0 22-1439,0-11 539,0 23-2807,0-31 1638,0 10 2629,0-7-8836,14-4 2500,-11-2 4157,23-8 0,-9-14 0,13-1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09:28.211"/>
    </inkml:context>
    <inkml:brush xml:id="br0">
      <inkml:brushProperty name="width" value="0.08571" units="cm"/>
      <inkml:brushProperty name="height" value="0.08571" units="cm"/>
    </inkml:brush>
  </inkml:definitions>
  <inkml:trace contextRef="#ctx0" brushRef="#br0">52 1 9152,'-15'0'0,"4"5"90,11-3-180,0 9 180,0 8-180,0-3 0,0 20 90,0-15 270,0 50-180,0-29-45,0 4 0,0 4 134,0 22-134,0-17 0,0-1 0,0-15 0,0-1-90,0 21 0,0-5 135,0-12-135,0 6 0,0-2 45,0-13 0,0 33-90,0-37 90,0 25 0,0-29 0,0 27 0,0-34 0,0 17 0,0-21 0,0 22 0,0-19 0,0 30 0,0-23 90,0 30-90,0-24 180,0 18-180,-11-26 90,8 2-90,-9-11-180,12-6 180,0-1-269,0-6 269,0 0-720,0-11 630,0 2-1619,0-21 1079,0 14 630,0-14 0,0 10 0,0-6 0</inkml:trace>
</inkml:ink>
</file>

<file path=ppt/ink/ink1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3.004"/>
    </inkml:context>
    <inkml:brush xml:id="br0">
      <inkml:brushProperty name="width" value="0.08571" units="cm"/>
      <inkml:brushProperty name="height" value="0.08571" units="cm"/>
      <inkml:brushProperty name="color" value="#008C3A"/>
    </inkml:brush>
  </inkml:definitions>
  <inkml:trace contextRef="#ctx0" brushRef="#br0">30 61 7353,'-16'0'1349,"2"0"-1079,14 0 1259,0 0-1529,14 0-4251,-11 6 4340,10-4 861,-13 11-1040,0-4 180,0-1 0,0 5 0,0-5-180,0 7 180,0 0-90,0 20 90,0-8-90,0 23 0,0-26-90,0 5 90,0-8-180,0 9 180,0-5-270,0-4 180,0-7-270,0-12 360,0 4-180,0-12 3482,0-3-3302,0 1-89,0-5 178,0-2-89,0-2 180,0-11-270,0 11 270,0-5-180,0 1 0,0 4 90,0 2-90,0 2 90,0 5-90,0-14 180,0-1-180,0 0 90,0 8-270,0-5 180,0 17 180,0-17-180,0 12 90,0-7-90,0 6 180,0 3-180,0 6 90,0 0 180,0-7-270,0 5 0,0-5 0,0 7 0,0-6 90,0 4 0,0-4-90,0 6 90,0-7 359,0 6-359,0-6 90,0 0-90,0 5 0,0-4 0,0 6 540,0 0-540,0 6 89,0-4 1,0 12 0,0 1-90,0 1 0,0 12 90,0-5-540,0 27 270,0-15-180,0 21 1,0-24-811,0-2 541,0-8-1440,0-8 629,0-5 1350,0-3 0,13-6 0,4 0 0</inkml:trace>
</inkml:ink>
</file>

<file path=ppt/ink/ink1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3.005"/>
    </inkml:context>
    <inkml:brush xml:id="br0">
      <inkml:brushProperty name="width" value="0.08571" units="cm"/>
      <inkml:brushProperty name="height" value="0.08571" units="cm"/>
      <inkml:brushProperty name="color" value="#008C3A"/>
    </inkml:brush>
  </inkml:definitions>
  <inkml:trace contextRef="#ctx0" brushRef="#br0">60 15 7263,'-33'8'2339,"6"-2"-2160,27-6 631,0 0-720,14 0 270,-11 0-180,23 0-1,-22 0 181,9 0-180,-13 0 0,13 0-180,-9 0 180,22 0 180,-22 7-270,35-5-360,-32 5 90,46-7 360,-46 0-90,33 0-180,-10 0 180,-11 0-180,8 0-3302,-27 0 3482,13 0-90,4-7 0,-1 5 90,-2-5 90,-14 7 0,0 0-180,0-6-90,0 4 0,-14-4 90,11 6-180,-23 0 0,22 0 90,-36 0-90,34 0 180,-34 0-180,10 0-666,-3 0 1026,-10 0 3152,0 0-3332,23 0 180,-7 0 180,14 0 90,-4 0-540,1 0 180,2 0-1,14 0-268,0 0 89,14 0 180,-11 0 1175,23 6-1265,-22-4 90,9 4-90,-13-6 0,13 0 180,4 7-180,0-5 0,-4 5 90,0-7 0,4 0-90,-1 0 0,37 0 0,-43 0 0,30 0 0,-26 0 0,2 0 0,1 0-90,-4 0 90,-13 0 180,0 0-180,0-7 90,-13 5-90,-4-5-3392,1 7 3662,-11 0 90,-3-6-1,-3 4 181,-10-4-2269,13-1 1999,0 6-90,13-6-90,4 7 1999,0 0-1999,9 0-540,4 7 450,4-6 1953,22 12-5911,18-11-1143,-21 4 4201,43-6 333,-46 7 0,37-5 0,-11 5 0</inkml:trace>
</inkml:ink>
</file>

<file path=ppt/ink/ink1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3.006"/>
    </inkml:context>
    <inkml:brush xml:id="br0">
      <inkml:brushProperty name="width" value="0.08571" units="cm"/>
      <inkml:brushProperty name="height" value="0.08571" units="cm"/>
      <inkml:brushProperty name="color" value="#008C3A"/>
    </inkml:brush>
  </inkml:definitions>
  <inkml:trace contextRef="#ctx0" brushRef="#br0">60 91 10321,'-33'-9'630,"6"3"-360,27 6 269,0-7-359,0 5 0,0-5 0,0 7 1169,0 0-1349,0 7 90,0-5-180,0 5 0,14-7 90,-11 0 270,24 6-3662,-24-4 3482,10 5-180,-13-7 180,0 0 0,0-7 90,0-1-90,0-7-90,0 6 0,0-4 0,0 12 180,0-13-270,0 12 180,0-5-180,0 7 90,0 0-90,-13 7 90,10-5 270,-11 18 3122,14-17-3212,0 24-90,0-24 269,14 11-359,-11-14 0,10 0 180,-13 0-90,0-7 0,0 5 0,0-18-90,0 17 90,0-24 0,0 17 0,0-5-180,0 9 180,0 6-90,0 0-180,0 13 0,0-3-989,0 12 629,0-14 180,0 5-2788,0-4 3148,0-1 0,0-1 0,0-7 0</inkml:trace>
</inkml:ink>
</file>

<file path=ppt/ink/ink1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3.007"/>
    </inkml:context>
    <inkml:brush xml:id="br0">
      <inkml:brushProperty name="width" value="0.08571" units="cm"/>
      <inkml:brushProperty name="height" value="0.08571" units="cm"/>
      <inkml:brushProperty name="color" value="#008C3A"/>
    </inkml:brush>
  </inkml:definitions>
  <inkml:trace contextRef="#ctx0" brushRef="#br0">270 46 9691,'0'-25'1440,"0"5"-991,0 20 1260,0 0-1349,-14 0 90,-2 13 90,-1 4-181,4 13-89,0 0 270,-4 13-3752,-13-3 3482,0 5-2179,0 18 2089,14-27-360,-11 21 180,11-21-450,-1 2-1528,4-13 3256,13-11-2897,0-23 900,13-5 269,-10-2-1169,24-12-270,-10-16 1889,12 2 0,1-8 0,0 20 0</inkml:trace>
</inkml:ink>
</file>

<file path=ppt/ink/ink1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3.008"/>
    </inkml:context>
    <inkml:brush xml:id="br0">
      <inkml:brushProperty name="width" value="0.08571" units="cm"/>
      <inkml:brushProperty name="height" value="0.08571" units="cm"/>
      <inkml:brushProperty name="color" value="#008C3A"/>
    </inkml:brush>
  </inkml:definitions>
  <inkml:trace contextRef="#ctx0" brushRef="#br0">1 29 8432,'0'-16'1439,"0"3"-899,0 13 180,0 0-540,0 7-1,0-6 271,0 12-90,0-11 629,0 24-629,0-14 1079,0 36-1169,0-22 900,26 44-991,-19-27 1,13 9 0,0 1-180,-17-5 90,17 2 0,0-3-90,-13-19 90,19 13-809,-26-26 359,0-6 180,0-3-720,0-6 451,0 0-91,0-6 270,0 4-450,0-18-2941,0 10 3301,0-5-360,0-5 540,0 17-629,-26-24 809,19 17 0,-20-11 0,27 6 0</inkml:trace>
</inkml:ink>
</file>

<file path=ppt/ink/ink1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3.009"/>
    </inkml:context>
    <inkml:brush xml:id="br0">
      <inkml:brushProperty name="width" value="0.08571" units="cm"/>
      <inkml:brushProperty name="height" value="0.08571" units="cm"/>
      <inkml:brushProperty name="color" value="#008C3A"/>
    </inkml:brush>
  </inkml:definitions>
  <inkml:trace contextRef="#ctx0" brushRef="#br0">30 16 8342,'-16'-9'630,"2"2"-450,14 7 6476,0 0-5936,14 0-181,-11 0 1,10 0-180,-13 0 0,14 0-1,2 0 181,1 7-180,9-5 180,-9 5-271,13-1-1168,13-4 899,-23 4-2968,20-6 2698,-24 0 270,1 0 0,9 0 0,-9 0 0</inkml:trace>
</inkml:ink>
</file>

<file path=ppt/ink/ink1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3.010"/>
    </inkml:context>
    <inkml:brush xml:id="br0">
      <inkml:brushProperty name="width" value="0.08571" units="cm"/>
      <inkml:brushProperty name="height" value="0.08571" units="cm"/>
      <inkml:brushProperty name="color" value="#008C3A"/>
    </inkml:brush>
  </inkml:definitions>
  <inkml:trace contextRef="#ctx0" brushRef="#br0">30 1 9602,'-17'16'539,"4"-2"-449,13-8-180,0 2 90,0 7-90,0 0 270,0 7-90,0-5 0,13 4-90,-9-6-90,9 0 0,-13 0 180,0 0-90,0 0 0,0-7 0,0-1 0,0-7 0,0 0 90,0 6 0,0-4-90,0 4 90,0-6 0,0 0-90,0-6 0,0 4 0,0-4 90,0-1-180,0 5 180,0-5-90,0 7 90,0 0-90,0-6 180,0 4-180,0-4 0,0 6 359,0 0-269,0 6-269,0-4 179,0 18 0,0-10-90,0 12 90,0-14 0,0 5 0,0-5 0,0 7-180,0 0-3212,0 0 3302,0-7 90,0-1 0,-13 0 0,9-5 0,-9 4 90,13-6 90,0 0-180,0 7 90,0-5-90,0 4-90,0-6 3482,0 0-3392,0-6 0,0-3 0,0 1 0,0-12-90,0 17 90,0-17 0,13 5 0,-9-2 0,9 2 0,-13-5 0,0-3 0,0 5 0,0-9 0,0 12 90,0-15-90,0 12 0,0-8 0,0 24 90,0-11-1,0 4-89,0 1 0,0 1-89,0 7 268,0 0-179,0 7 0,0 1 90,0 7-90,0 7 90,0 1-180,0 14 180,0-13-90,13 18 90,-9-17-90,9 4 90,-13-7-270,0 0 180,0 1 0,0-6 0,0-4 0,0-19 0,0-3 0,0-12-90,0-9 90,0 5 0,0-10 0,0 18-90,0-18 90,0 10-3392,0-4 3392,0 7 0,0-6 270,0 10-270,0-11 0,0 21 90,0 2-90,0 6 3482,0 0-3482,0 6 0,0 9 90,0 15-90,0-5 0,0 3-3392,0-6 3392,0 1 0,0 13 90,0-4-90,-13-3-2268,9-7 2268,-9-7 0,13 0 0,0-7 2268,0 6-2268,0-12 90,0 11-180,0-11 90,0 4 0,0-6 3392,0 0-3392,0-13 0,0 3-180,0-5 180,0-5-90,13-17-3302,-9 9 3302,9-20 180,-13 25 90,0-20-2358,0 16 2268,0-1 90,0 15 89,0 11 2090,0-5-2359,0 7 180,0 13-90,0-3 3481,0 32-3481,0 18-3392,0-16 2943,0 11-811,0-40-1528,0 7 1169,0-5 1529,0-2 0,0-2 0,0-5 0</inkml:trace>
</inkml:ink>
</file>

<file path=ppt/ink/ink1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3.011"/>
    </inkml:context>
    <inkml:brush xml:id="br0">
      <inkml:brushProperty name="width" value="0.08571" units="cm"/>
      <inkml:brushProperty name="height" value="0.08571" units="cm"/>
      <inkml:brushProperty name="color" value="#008C3A"/>
    </inkml:brush>
  </inkml:definitions>
  <inkml:trace contextRef="#ctx0" brushRef="#br0">30 31 11131,'33'0'180,"-6"0"-180,-27 0-270,13 0 270,4 0-90,-1 0 180,-2 0 0,-14 0-180,26 0 180,-6 0 0,23 0-90,-13 0 0,-13 0 0,9 0 90,-9 0-90,-1 0 89,-2 0 1,-14 0-90,0 0-90,-14 0-89,11 0 269,-23 0-180,22 0 90,-9 0 0,13 0-90,-27 0 90,21 0 0,-21 0 90,1 0-90,6 0 0,-10 6 0,3-4 0,11 11 90,-27-12-90,23 6 89,-7-7 1,14 0 0,9 0-90,-9 0 90,13 0 90,0 0-180,13 0 90,-9 0 90,9 0-180,-13 0 0,0 0 180,13 0-180,4 0 180,0-7-180,9 6 90,-9-6-90,-1 7 0,24 0 90,-33 0-180,33 0 90,-24 0 90,14 0-90,-13 0 0,9 0 0,-9 0 90,-1 0-90,-2 0 90,-14-6-180,0 4 90,-14-4 90,11 6-180,-23 0 0,22-7 90,-22 5-180,9-11 180,-13 11 0,14-5 0,-24 7-270,33 0-3122,-33 0 3482,24 0-180,-14 0 180,0 0 0,13 0 0,4 0 0,13 0 270,-13 0 3032,9 0-3212,-9 0-180,13 0-90,13 0 90,-9 0 90,9 0-90,-13 0 269,0 0-269,13 0 90,-9 0-90,22 0 0,-22 0 180,9 0-180,-13 0 90,0 0 0,13 0-90,4 0 0,-1 0 90,24 7 0,-33-5 0,33 4 90,-37-6-180,24 0 0,-24 0 0,23 0 0,-22 0 0,9 0-180,-13 0-809,0 0 539,0-6-3148,-13 4 2968,-4-5 630,1 7 0,2 0 0,14 0 0</inkml:trace>
</inkml:ink>
</file>

<file path=ppt/ink/ink1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3.012"/>
    </inkml:context>
    <inkml:brush xml:id="br0">
      <inkml:brushProperty name="width" value="0.08571" units="cm"/>
      <inkml:brushProperty name="height" value="0.08571" units="cm"/>
      <inkml:brushProperty name="color" value="#008C3A"/>
    </inkml:brush>
  </inkml:definitions>
  <inkml:trace contextRef="#ctx0" brushRef="#br0">90 30 8522,'-17'0'450,"4"0"-540,13 0 540,0 0-360,0 7 0,0-5-90,0 5 179,0-1 1,0 3-90,0 6 90,0-7-90,0-1-90,0-7 90,0 6 0,0-4-90,0 4-270,26-12-3032,-19 4 3302,20-4-90,-27-1 180,0-1 0,0-7-90,0 6 0,0-4 90,0 11-90,0-5 180,-14 1 3302,11 4-3392,-24-4-90,24 6 90,-10 0 0,13 6 90,0 3-180,0-1 269,0 12-358,0-10 178,0 11 1,0-12 180,0-3-270,0-6 180,0 0-90,13 0 0,-10 0-90,11 0-180,-14-6 270,0 4-180,0-4-90,13-1 180,-10-1 0,11-7 0,-28-7 180,11 12-180,-24-10-3392,24 19 3572,-10-6-816,13 7 636,0 0 270,-13 0 89,-4 13-269,0-10 0,4 17-90,13-11-629,0 6 3256,0-7-2807,0 5 180,0-11 232,13 5-232,4-1 0,0-4 0,-4 4 0</inkml:trace>
</inkml:ink>
</file>

<file path=ppt/ink/ink1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3.013"/>
    </inkml:context>
    <inkml:brush xml:id="br0">
      <inkml:brushProperty name="width" value="0.08571" units="cm"/>
      <inkml:brushProperty name="height" value="0.08571" units="cm"/>
      <inkml:brushProperty name="color" value="#008C3A"/>
    </inkml:brush>
  </inkml:definitions>
  <inkml:trace contextRef="#ctx0" brushRef="#br0">0 30 7982,'0'-17'720,"0"4"-180,0 13 539,0 0-899,0 7 90,0-6 180,0 19-271,0-3 1,0 6 0,0 5 180,0 9-180,0 3 180,0 38-180,0-20-540,0 35 360,0-50-450,0-2-899,0-27 1169,0-12-270,0 4-3661,27-19 3121,-20-4-719,19-20 1349,-26 13-89,13-31 449,-9 33 0,9-26 0,-13 25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09:29.093"/>
    </inkml:context>
    <inkml:brush xml:id="br0">
      <inkml:brushProperty name="width" value="0.08571" units="cm"/>
      <inkml:brushProperty name="height" value="0.08571" units="cm"/>
    </inkml:brush>
  </inkml:definitions>
  <inkml:trace contextRef="#ctx0" brushRef="#br0">272 0 7623,'-28'0'899,"5"0"-539,23 0 809,0 0-989,0 6 90,0-4-270,-12 9 180,-2-4 0,0 6-3302,2 0 3122,1 0 0,-3 0 90,-24 17 89,10-8-628,-9 16 539,22-18-1440,-8-8 991,21-6-361,13-17 180,-5 8-449,17-20 629,-12 20 2853,3-20-2493,1 15-3392,8-5 3392,-21 7 0,10 6 0,-1 0 0,4 0 0,10 0 0</inkml:trace>
</inkml:ink>
</file>

<file path=ppt/ink/ink1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3.014"/>
    </inkml:context>
    <inkml:brush xml:id="br0">
      <inkml:brushProperty name="width" value="0.08571" units="cm"/>
      <inkml:brushProperty name="height" value="0.08571" units="cm"/>
      <inkml:brushProperty name="color" value="#008C3A"/>
    </inkml:brush>
  </inkml:definitions>
  <inkml:trace contextRef="#ctx0" brushRef="#br0">90 165 7533,'-16'0'-1080,"3"0"1800,-1 0-270,11 0-91,-10 0-89,-1 0 90,11 0 0,-10 0 90,13 0-1,0-7-89,0-1 0,13-7 180,4-13-360,-1 9 359,24-16-3751,-33 25 3392,33-10-180,-37 19-90,24-13 0,-11 13 270,1-6-90,-4 7 0,14 0 0,-21 0 3212,21 7-3302,-27 1 0,0 7 90,0 0 0,0 0-270,0 0-3212,0 7 3482,0-6-2358,0 13 2357,0-13-89,0 5 90,0-5-180,-14-2 90,-2 1 90,-14 0-90,0-6 2449,0-3-2449,14-6 3302,2 0-3302,14 0-270,0 0 270,0-6 0,0 4 0,0-5 0,14 7 0,2-6 0,14 4-90,-13-5 90,-4 7 0,0 0 0,-9 0 0,22 7 0,-23-5 0,11 11 540,12 2-450,-19 8 179,20 7-179,-27 0 0,0-7 0,0-1-90,0 6 90,-14-10 0,-16 17 0,-3-18 90,-23 11-90,23-18-270,-11 3-899,14-13 539,14 0 270,3 0-90,13-6-1978,0 4 2338,0-5 0,0 0 0,0-1 0</inkml:trace>
</inkml:ink>
</file>

<file path=ppt/ink/ink1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3.015"/>
    </inkml:context>
    <inkml:brush xml:id="br0">
      <inkml:brushProperty name="width" value="0.08571" units="cm"/>
      <inkml:brushProperty name="height" value="0.08571" units="cm"/>
      <inkml:brushProperty name="color" value="#004F8B"/>
    </inkml:brush>
  </inkml:definitions>
  <inkml:trace contextRef="#ctx0" brushRef="#br0">1 203 6903,'30'-24'1619,"-14"4"-1709,-2 20 270,-1 0-270,4 0 0,-1 0 0,24 0 90,-20 0 0,23 0 180,-13 0-3572,13 6 3392,-23-4 90,33 4-90,-33-6 90,50 0 0,-34 0-180,34-6 180,-50 4-180,33-4 3482,-33 12-3392,23 2 0,-13 0 0,-13 6 0,9-12 90,4 4-90,3-6 90,24 0-90,-37 0 0,46-6 90,-56 4 0,70-12-90,-57 13 90,47-6 0,-37 7 0,23 0-180,-9-6 90,39 4-3302,-46-11 3302,26 11 0,-36-4 0,17-1 0,-14 5 0,47-5 0,-54 7 180,57 0-180,-63 0 90,47 7-90,-31-5 89,37 11-89,-13-11 0,0 5 0,13-7 90,3 0 3302,-13-7-3392,0 3 0,-3 0-3392,-14-5 3437,16 2 0,-1 1-45,-11 4 90,23-4-90,-26 6 0,22-7 0,-19 6 0,10-6 0,-30 0 3392,10 5-3392,-20-5-3302,36 1 3302,-23 4 90,10-11-151,1 12 151,2-6-90,-13 7 90,20 7-90,-6 1 0,43 7 0,-11-7 0,21-1 0,-37-14-90,10 5 3452,-13-11-3183,26 5-179,-33 0 182,17 1-182,-40 7 0,26-7 0,-19 6 0,46-13 90,-33 12-270,36-4 180,-23-1 0,-3 6 0,-4-6 90,4 7-90,3 0 90,-3 7-90,-4 1 180,-9 0-180,-14-1 0,33-7 0,-56 0 0,83 0 90,-79 0-90,78 0 0,-55 0 0,49 0 0,-36 0 0,46 0 0,-56 0 45,13 0 0,4 0-45,9 0 0,-14 0 0,-1 0 0,12 0 90,5 0 0,0 0-90,-5 0-757,-6 0 0,-1 0 847,1 0-402,3 0 402,16 0-180,-13 0 90,7 0 90,-10-7-2907,16 5 2817,-13-4 0,20 6 866,7 0-776,-21 0 79,28 0-169,-51 0 0,1 0 0,-4 0 0,13 0 0,-6 0 3286,-4 0-3286,34 0 321,-40 0-321,33 0 0,-16 0 90,16 6-90,-20-4 0,30 5 0,-37 0 0,14-6 0,-14 6 0,-2-7 0,12 0 90,-6 0-90,23 0 0,-27 0 90,37 0 0,10 0-90,-10 0 45,-24 0 0,-8 0-45,-28 0-3302,57 0 3392,-57 0-90,30 0 0,4 0 0,-14 0 0,20-3 0,-3-1 0,-34 3 0,54-6 90,-47 7 0,27 0-90,-14 0 180,11 0 3212,3 0-3302,29 7-3482,-22-6 3392,2 6 0,-25-7 90,2 0-2359,0 0 2269,-2 0 180,-14-7 0,13 6 2269,-23-6-2449,19 7 89,-35-7 1,22 5-90,-22-11 0,9 12-179,-13-6 3481,0 7-3482,0-7-2429,-13 6 2609,-4 1 0,0 14 0,4 10 0</inkml:trace>
</inkml:ink>
</file>

<file path=ppt/ink/ink1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3.016"/>
    </inkml:context>
    <inkml:brush xml:id="br0">
      <inkml:brushProperty name="width" value="0.08571" units="cm"/>
      <inkml:brushProperty name="height" value="0.08571" units="cm"/>
      <inkml:brushProperty name="color" value="#FF0066"/>
    </inkml:brush>
  </inkml:definitions>
  <inkml:trace contextRef="#ctx0" brushRef="#br0">30 0 8882,'0'52'0,"0"-12"-180,0 16 90,0-23 90,0 17 0,0-12-180,0 20 180,0-16 0,0 14-90,0-11 180,0 22-90,0-11 0,0 15-90,0-24 90,0 11 0,0-12 0,0 6 0,0-14 0,0 25-90,0-13 90,0 10 0,0-24 0,0 6 0,0-3-90,0 8 0,0 2 90,0-4-3482,0-11 3572,0 7-90,0-24 0,0 31 0,0-13 0,0 29 0,0-30-359,0 14 359,0-30 0,0 10 0,0-13 0,0 7 179,0 1-89,0 33 90,0-19-90,0 20 0,0-34 0,0 5 0,0-12-180,0 6 90,0-7-90,0 0 180,0 7-90,0 21 0,0-15-180,0 27 180,0-30 0,0 18 0,0-18 3482,0 16-3482,0-9 90,0 19-90,0-17 0,13 7 0,-9-18 0,9 21 0,-13-18 0,13 16 0,-9-26 0,9 26 0,-13-16 90,0 44-90,0-20-90,0 16 90,0-21 90,0 18-90,0-27 0,0 34 0,0-43-180,0 15 180,0-13 90,0 30-90,0-16 0,0 46 180,0-31-180,0 30 0,0-33 0,0 8 0,0-23 0,-13 31 0,9-28-3392,-9 7 3392,13-21 90,0 34-90,0-10 0,0 47 0,0-37 0,0 3 0,0-8 0,0-19 0,0 4 90,0-13 0,0 13 180,0 30-270,0-13-1752,0 11 1932,0-34 0,0 6-90,0-3 2524,-13 24-2614,9-22-135,-3 8 0,1 3 135,6 17 0,0-7 0,0 3 180,0 34-2524,0-16 2344,0-13 0,0-12-427,0 9 337,0-11 180,0 12 0,0 11-329,0-25 239,0-3 0,0-1 0,0-8-90,0 28 90,-13 22 180,10-30-45,-4 4 0,0 4-45,7 26-90,0-3 0,0-36 0,0-6-180,0-14 329,0 31-59,0-31 1638,0 1-2087,0-9 2851,0-22-2942,0-16 450,0-9 0,0-18 0,0 4 0</inkml:trace>
</inkml:ink>
</file>

<file path=ppt/ink/ink1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3.017"/>
    </inkml:context>
    <inkml:brush xml:id="br0">
      <inkml:brushProperty name="width" value="0.08571" units="cm"/>
      <inkml:brushProperty name="height" value="0.08571" units="cm"/>
      <inkml:brushProperty name="color" value="#FF0066"/>
    </inkml:brush>
  </inkml:definitions>
  <inkml:trace contextRef="#ctx0" brushRef="#br0">90 105 7083,'-16'-15'989,"2"7"-629,14 1 180,0 0 0,0-1-361,0 0 1,0 2 0,0 6 180,0 0-90,0-7-180,0 5 90,0-4 0,0 6 89,0 0-179,-13 19 90,10-7-180,-11 16 180,14-6 0,0-6-90,14 19-270,2-17 270,1 4-90,23-16-90,-34-6 90,34-26 0,-37 13 90,11-22 0,-14 20 90,0-13 0,0 10 90,-14-17-90,11 18 89,-37 2-3571,20 9 3123,-9 6 358,15 0-89,-12 6-90,19 3 270,-20 19-180,27-10 0,14 30 3212,2-21-3212,1 3-90,-4-10 0,1-12 0,-11 0 180,37-2 0,-34-6-90,34-13-180,-37-3 180,11-7-90,-1 1 270,-10-6-180,11 9-90,-28-9 90,-2 20 0,-1-5-90,4 11-90,-14-4 180,21 12-180,-34 3 90,37-1 0,-11 18-3392,14-14 3392,0 9 0,0-1 179,14-3-179,-11 0-269,10-4 89,0-20-1619,4-1-1979,0-14 3778,-4 12 0,-13-3 0,0 13 0</inkml:trace>
</inkml:ink>
</file>

<file path=ppt/ink/ink1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3.018"/>
    </inkml:context>
    <inkml:brush xml:id="br0">
      <inkml:brushProperty name="width" value="0.08571" units="cm"/>
      <inkml:brushProperty name="height" value="0.08571" units="cm"/>
      <inkml:brushProperty name="color" value="#FF0066"/>
    </inkml:brush>
  </inkml:definitions>
  <inkml:trace contextRef="#ctx0" brushRef="#br0">1 83 6633,'0'-16'-270,"0"-4"990,0 18 179,0-11-629,0 4 90,0 1 360,0 1-361,0 7 451,0-6 269,0 4-539,0 9-180,0 3 180,0 18 989,0 55-1439,0-31-1741,0 1 0,0-2 1021,0-18 360,0 2-510,0-20 780,0 0-2159,0 0 1890,0-6-1620,0-3 450,0-6 3230,13-6-2151,-10-3 360,10-12 0,1 4 0,2-5 0</inkml:trace>
</inkml:ink>
</file>

<file path=ppt/ink/ink1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5:13.019"/>
    </inkml:context>
    <inkml:brush xml:id="br0">
      <inkml:brushProperty name="width" value="0.08571" units="cm"/>
      <inkml:brushProperty name="height" value="0.08571" units="cm"/>
      <inkml:brushProperty name="color" value="#FF0066"/>
    </inkml:brush>
  </inkml:definitions>
  <inkml:trace contextRef="#ctx0" brushRef="#br0">31 119 7353,'-13'-23'1079,"9"2"1,-9 6-721,13 0 91,0 7 540,13 1-721,-9 0 91,22 5 180,-9-4 90,26-1-181,3 6-269,1-6 90,-17 7-90,-17 0-90,14 13 180,-21 4 0,21 19 89,-27-4 1,-14 4-90,11-5 540,-37 5-631,7-11 811,-27 10-810,27-25-990,-20 10 450,46-19 270,-19 6-2698,13-7 1349,9 0 629,-9 0 810,26 0 0,-9 0 0,9 0 0</inkml:trace>
</inkml:ink>
</file>

<file path=ppt/ink/ink1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9:26.632"/>
    </inkml:context>
    <inkml:brush xml:id="br0">
      <inkml:brushProperty name="width" value="0.08571" units="cm"/>
      <inkml:brushProperty name="height" value="0.08571" units="cm"/>
      <inkml:brushProperty name="color" value="#FF0066"/>
    </inkml:brush>
  </inkml:definitions>
  <inkml:trace contextRef="#ctx0" brushRef="#br0">0 0 9781,'0'8'0,"0"-1"90,0-1-180,0-4 90,13 11-179,-10-5 268,10 6 1,-13 1-180,0 18 90,0-14-179,13 28 269,-10-29-450,23 28 360,-23-27 0,10 34-90,-13-34 180,13 28-90,-10-23 0,22 18 0,-21-18 180,8 16-180,-12-22 0,0 22 180,13 9-91,-10-13-89,10 10 180,0-25-90,-10-5 0,23 11-180,-23-17 90,10 22 90,-13-21-180,0 10 90,13-8 90,-10 1-180,10 3 180,-13-3-90,0 5 180,0-9-180,13 10 90,-10-5 0,10-1 0,-13 7 0,0-4-90,0-3 90,0-1-90,0 8 0,0-10 0,0 21 0,0-29 0,13 23-3392,-10-23 3392,10 16-351,-13-11 351,12 6 0,-8 1 90,8 6-90,-12-6 90,0 13 3128,0-19-3218,0 11 345,0-19-345,0 6 0,0-7-1320,0 0 1,0 0 0</inkml:trace>
</inkml:ink>
</file>

<file path=ppt/ink/ink1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9:27.562"/>
    </inkml:context>
    <inkml:brush xml:id="br0">
      <inkml:brushProperty name="width" value="0.08571" units="cm"/>
      <inkml:brushProperty name="height" value="0.08571" units="cm"/>
      <inkml:brushProperty name="color" value="#FF0066"/>
    </inkml:brush>
  </inkml:definitions>
  <inkml:trace contextRef="#ctx0" brushRef="#br0">203 0 10861,'-16'16'450,"16"4"-91,3-13-89,10 8-360,0-1-3891,3 1 3891,0-1 1129,10 13-1039,-10-3 0,12 18 90,1-18-90,0 10 90,-13-25 2762,-3 11-2942,-13-19-90,0 5-269,0-6 179,0-6 0,0 5 270,-13-12-360,-3 5-269,-13-19 449,0 15-180,1-26 180,-1 33 90,13-21 90,-10 18 0,23 0 0,-10-11 0,0 10 90,-3-12 90,0 0-180,3 11 180,13-9 0,0 18 179,0-6-269,0 7 1799,0 0-1889,0 7 90,0-6 90,0 12 0,0-5-90,0 6 90,0 1 90,-13 12-180,10-10 269,-35 36-359,31-25 90,-31 46-180,22-39-449,0 20 89,3-33-1349,13-8 990,0-20 809,26-30 0,-20-3 0,20-18 0</inkml:trace>
</inkml:ink>
</file>

<file path=ppt/ink/ink1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9:28.515"/>
    </inkml:context>
    <inkml:brush xml:id="br0">
      <inkml:brushProperty name="width" value="0.08571" units="cm"/>
      <inkml:brushProperty name="height" value="0.08571" units="cm"/>
      <inkml:brushProperty name="color" value="#FF0066"/>
    </inkml:brush>
  </inkml:definitions>
  <inkml:trace contextRef="#ctx0" brushRef="#br0">29 174 7533,'0'15'-450,"0"-2"450,-12-7 360,8-4-180,-8 11 269,12-11-179,0 4-180,0-6 180,0 6-180,0-4 0,0 4 90,0-6 90,0-12-3572,0 8 3302,0-15 180,12 11-91,-8-19 1,8 9-90,-12-16 0,0 19 0,13-19 3302,3 16-3212,0-9-180,-3 12 1,-13 7 178,13 2-89,3 6 0,0 13 90,-3 3-90,0 13 180,3 12 180,0-8-360,-3 8 0,-13-18 90,0-3 0,0-5 0,0 0-90,0 5 0,0-10 0,0 2-90,0-5-90,0-6 90,0-7 0,0-3 90,0-19-90,12 6 90,-8-7 0,8 0 0,-12 0 0,0 0 0,13 7 0,-10 1 90,10 7-90,-13-1 180,13 7-180,-10 1 180,10 7 90,-13 0-180,0 13 0,0-9 90,13 28-3482,-10-21 3571,10 16-378,0-12 379,-10 6-1,10-5-89,-13 18-90,0-17-90,0 17 3248,0-18-4417,0-2 1153,0-1-1333,0-12 89,0-1 541,0-8-91,0-12 810,0 4 0,0-12 0,0 6 0</inkml:trace>
</inkml:ink>
</file>

<file path=ppt/ink/ink1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9:29.054"/>
    </inkml:context>
    <inkml:brush xml:id="br0">
      <inkml:brushProperty name="width" value="0.08571" units="cm"/>
      <inkml:brushProperty name="height" value="0.08571" units="cm"/>
      <inkml:brushProperty name="color" value="#FF0066"/>
    </inkml:brush>
  </inkml:definitions>
  <inkml:trace contextRef="#ctx0" brushRef="#br0">58 30 8162,'-32'0'540,"7"0"-360,25 0 989,0 0-989,0-7 180,0 5 0,0-5-180,12 7 0,-8 0-1,9 0 1,-1-6 180,-8 5-90,21-6-180,-22 7 90,10 0 0,0 0-180,-10 0 90,23 0-90,-23 7-90,10-6 180,-13 12 90,0-11-90,0 11 269,0-5-359,0 6 360,0 7-270,0-5 0,0 11-3392,0-11 3392,-13 5-62,10-13 422,-23 11-360,23-9 90,-10 4-180,13-1 180,0-11 3271,0 4-3091,0 0-88,0-4-182,13 4 0,3-6-450,0-6 180,10 4-1259,-10-10 719,13 10-3057,12-11 2929,-21 12 0,31-12 0,-19 5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09:29.360"/>
    </inkml:context>
    <inkml:brush xml:id="br0">
      <inkml:brushProperty name="width" value="0.08571" units="cm"/>
      <inkml:brushProperty name="height" value="0.08571" units="cm"/>
    </inkml:brush>
  </inkml:definitions>
  <inkml:trace contextRef="#ctx0" brushRef="#br0">232 1 7533,'-29'41'270,"7"-11"89,22-19-179,0-9 0,0 3 0,0 1 0,0-5 270,-12 11-180,9-10 89,-31 15-359,28-9 180,-28 11-180,20-1-90,-1-3 90,4-3-449,-12 6 359,17-16-1170,-17 10 990,23-12-809,0 0 449,12-6 181,2-1-2943,0 0 3392,-2-5 0,-1 5 0,4-6 0</inkml:trace>
</inkml:ink>
</file>

<file path=ppt/ink/ink1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9:33.778"/>
    </inkml:context>
    <inkml:brush xml:id="br0">
      <inkml:brushProperty name="width" value="0.11429" units="cm"/>
      <inkml:brushProperty name="height" value="0.11429" units="cm"/>
    </inkml:brush>
  </inkml:definitions>
  <inkml:trace contextRef="#ctx0" brushRef="#br0">0 274 14597,'0'-29'4276,"0"6"-3121,0 3-622,0-1 56,13-1 1087,-10-1-1318,23 2 182,-23 7 1135,10-13-723,-13 16-592,13-28 359,3 34-770,12-14-719,-12 19-483,10 6-716,-23 2 873,10 13-667,13 21 685,-20-2 410,20 35 255,-26-27 335,0 14 1057,0 1 288,0-27-596,0 10 229,0-38 178,0-14-1039,0 2 334,0-34-732,0 19-181,13-49 818,-10 33-100,10-20 183,-13 33-361,25-31 880,-18 24-452,31-32 582,-22 44 96,0-15-381,-3 29-964,-13-10-32,13 13-168,-10 6-1097,23 2 89,-23 26 432,10-15-712,-13 41 1174,0-33 1513,0 34-510,-13-17 1343,10 14-399,-10 0 141,13-7-1530,0-14 1246,13-10-3913,-10-12 1158,10-7-1086,0-15-24,16-15 2743,3-15 0,9 7 1,-12 2-1</inkml:trace>
</inkml:ink>
</file>

<file path=ppt/ink/ink1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9:34.496"/>
    </inkml:context>
    <inkml:brush xml:id="br0">
      <inkml:brushProperty name="width" value="0.08571" units="cm"/>
      <inkml:brushProperty name="height" value="0.08571" units="cm"/>
    </inkml:brush>
  </inkml:definitions>
  <inkml:trace contextRef="#ctx0" brushRef="#br0">29 109 8072,'-16'-9'1080,"3"3"-810,13 6 89,0-7 1,0 6-90,0-12 90,0 12 0,0-6-180,0 1 989,26-8-989,-20-3 180,33 3-270,-23 7 449,13 1-539,-13 11 0,9-4 0,-21 7-180,9 12 180,-13-10 0,0 23 0,0-9-90,0 11 0,-13-6 90,-3 6 0,0-11 180,-10 4 0,10-7 90,-13 8 360,0 14-450,13-4-180,3-4 0,13-21 359,26-1 271,-20-12 629,59 6-899,-30-7-360,10 0 180,-20 0-1349,1 6 269,-7-4-899,23 11 1799,-13-5 0,0 6 0,0 0 0</inkml:trace>
</inkml:ink>
</file>

<file path=ppt/ink/ink1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9:35.116"/>
    </inkml:context>
    <inkml:brush xml:id="br0">
      <inkml:brushProperty name="width" value="0.08571" units="cm"/>
      <inkml:brushProperty name="height" value="0.08571" units="cm"/>
    </inkml:brush>
  </inkml:definitions>
  <inkml:trace contextRef="#ctx0" brushRef="#br0">0 30 12120,'0'-8'1259,"13"2"-719,3 6-180,13 0-90,0 0-270,-13 0 180,10 0-90,-10 0 179,25 0-808,-9 0 269,-3-7-1349,10 6 989,-33-6-3508,46 7 3059,-46 0 449,20 0 630,-26 0 0,0 7 0,0 1 0</inkml:trace>
</inkml:ink>
</file>

<file path=ppt/ink/ink1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9:35.412"/>
    </inkml:context>
    <inkml:brush xml:id="br0">
      <inkml:brushProperty name="width" value="0.08571" units="cm"/>
      <inkml:brushProperty name="height" value="0.08571" units="cm"/>
    </inkml:brush>
  </inkml:definitions>
  <inkml:trace contextRef="#ctx0" brushRef="#br0">58 1 7353,'-16'7'1079,"3"0"-719,13-1-180,0-5 270,0 6-181,-13-7 271,10 0-180,-10 6 0,13-4-180,0 5 539,13-7 1,-10 6 269,10-4-629,0 4-90,3-6 90,0 0-180,10 0-1,-10 0-179,0 0 180,22 0-180,-19 0 0,10 0-1619,-3 0 900,-10 0 269,0 0 450,23 0 0,-20 0 0,23 0 0</inkml:trace>
</inkml:ink>
</file>

<file path=ppt/ink/ink1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9:36.995"/>
    </inkml:context>
    <inkml:brush xml:id="br0">
      <inkml:brushProperty name="width" value="0.08571" units="cm"/>
      <inkml:brushProperty name="height" value="0.08571" units="cm"/>
    </inkml:brush>
  </inkml:definitions>
  <inkml:trace contextRef="#ctx0" brushRef="#br0">319 15 7892,'-32'-8'360,"7"2"-180,25 6 630,0 0-810,0 6 449,-16 41 1,-7 10-355,1-5-5,-6 12 0,1-2 180,11-18 0,-10 31 0,10 8-181,2-36 1,-1 3 180,0 15 0,2-1-180,-3 31-45,8-15 0,3-1-135,5 11 225,0-9 0,0-2-267,0-8 87,-2 0 0,4-1 135,11-4 44,-5 3 1,0 3 45,8 24-45,4-25 0,-2-1-45,-11 20-90,12-28 0,0-2 90,-16 7 45,9 1 0,2-1-45,2-6-45,4 0 0,2-2 45,-3-14-180,8 2 0,-3-1 90,-17-11 0,44 20-900,-45-39 451,20-4 89,-26-12-3058,13-19 3418,3 8 0,0-29 0,-3 10 0</inkml:trace>
</inkml:ink>
</file>

<file path=ppt/ink/ink1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9:39.464"/>
    </inkml:context>
    <inkml:brush xml:id="br0">
      <inkml:brushProperty name="width" value="0.08571" units="cm"/>
      <inkml:brushProperty name="height" value="0.08571" units="cm"/>
    </inkml:brush>
  </inkml:definitions>
  <inkml:trace contextRef="#ctx0" brushRef="#br0">29 1 7533,'-16'0'1619,"4"0"270,12 7-1260,0-6-269,0 6 450,0-7-1,0 0-629,12 0 0,4 0 90,0 0-90,-3 0 180,13 0-181,-7 0-179,23 0-90,-26 0-1169,10 0 630,-10 0-3149,0 0 3328,-4 0 450,1 0 0,-10 0 0,10 0 0</inkml:trace>
</inkml:ink>
</file>

<file path=ppt/ink/ink1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9:39.912"/>
    </inkml:context>
    <inkml:brush xml:id="br0">
      <inkml:brushProperty name="width" value="0.08571" units="cm"/>
      <inkml:brushProperty name="height" value="0.08571" units="cm"/>
    </inkml:brush>
  </inkml:definitions>
  <inkml:trace contextRef="#ctx0" brushRef="#br0">58 81 8342,'-16'0'1889,"-10"6"-1709,23 2 270,-10 7-5661,13-1 5481,0 0 1337,0 1-1427,0-1 870,0 1-511,0 18-179,0-1 90,0 11 3091,13-14-2821,3-8-448,13-6 447,0-7-539,0-2-90,12-25-270,-22-5-360,20-26 361,-36 12 179,10-4-3482,-13 13 3392,0 0-180,0-6-180,-13-2-1998,10 7 2178,-10 2-270,-13 21-809,-18 13 3258,8 4-3798,-28 29-829,58-19 1908,-20 20 2179,26-18-1369,0 27 0,13-9 0,3 16 0</inkml:trace>
</inkml:ink>
</file>

<file path=ppt/ink/ink1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9:40.272"/>
    </inkml:context>
    <inkml:brush xml:id="br0">
      <inkml:brushProperty name="width" value="0.08571" units="cm"/>
      <inkml:brushProperty name="height" value="0.08571" units="cm"/>
    </inkml:brush>
  </inkml:definitions>
  <inkml:trace contextRef="#ctx0" brushRef="#br0">58 0 8882,'-32'0'989,"6"0"-809,26 0 270,0 0-270,0 7 90,0-6-90,13 6 179,-10-7-179,10 0 0,0 0-90,-10 0 180,10 0-90,-13 0-2069,0 0 1529,0 6-1709,0-4 900,0 4 1169,0 1 0,0 1 0,0 7 0</inkml:trace>
</inkml:ink>
</file>

<file path=ppt/ink/ink1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9:40.912"/>
    </inkml:context>
    <inkml:brush xml:id="br0">
      <inkml:brushProperty name="width" value="0.08571" units="cm"/>
      <inkml:brushProperty name="height" value="0.08571" units="cm"/>
    </inkml:brush>
  </inkml:definitions>
  <inkml:trace contextRef="#ctx0" brushRef="#br0">29 73 8702,'-16'-8'900,"3"2"-451,13 6-89,0 0 0,0-7-90,0 6-90,0-6 269,0 1-269,0 4 630,13-11-630,-10 12 359,23-5-359,-23 6 90,23-7-180,-23 5-90,23-4 180,-23 6-450,10 6 360,-13-4-270,13 11 270,-10-12-180,10 12 180,-13-5 90,0 20-180,0-17 0,0 15 270,-13-12 180,10 21-91,-36-3 91,33 3-360,-20-14 180,26 0-180,-13-5 90,10-1 0,-10-3 90,26-10-181,-10 4 271,10-6-270,0 0 0,-10 0 90,23 0-90,-23 0 180,35 0-180,-18 0 0,8 0-3508,-2 0 2608,-23 0 270,10 0-3211,-13 0 1142,13 0-1098,-10 0 3707,10 0 0,0 7 0,3 1 0</inkml:trace>
</inkml:ink>
</file>

<file path=ppt/ink/ink1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9:41.365"/>
    </inkml:context>
    <inkml:brush xml:id="br0">
      <inkml:brushProperty name="width" value="0.08571" units="cm"/>
      <inkml:brushProperty name="height" value="0.08571" units="cm"/>
    </inkml:brush>
  </inkml:definitions>
  <inkml:trace contextRef="#ctx0" brushRef="#br0">1 1 12480,'0'14'1169,"0"1"-899,0 6-5750,0-5 5749,0 11 1320,0-5-1229,0 20-360,0-10 180,0 22-180,0-22-450,0 36 180,0-46-1299,0 23 1029,0-43-989,0 4 180,0-18-180,0-5 4291,0-11-2762,0-14 0,0 10 0,0-10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09:29.661"/>
    </inkml:context>
    <inkml:brush xml:id="br0">
      <inkml:brushProperty name="width" value="0.08571" units="cm"/>
      <inkml:brushProperty name="height" value="0.08571" units="cm"/>
    </inkml:brush>
  </inkml:definitions>
  <inkml:trace contextRef="#ctx0" brushRef="#br0">206 0 7533,'-34'28'599,"0"0"1,1-2 0,6-5-420,12-8-90,4-6-180,-1 5 180,-2-5-180,0 6 0,2-6-270,12-1 0,0-1-629,0-3 719,0 3-540,0-10 540,0 3-269,23-9 539,-17 4 0,17 0 0,-12-5 0,4 5 0</inkml:trace>
</inkml:ink>
</file>

<file path=ppt/ink/ink1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9:41.814"/>
    </inkml:context>
    <inkml:brush xml:id="br0">
      <inkml:brushProperty name="width" value="0.08571" units="cm"/>
      <inkml:brushProperty name="height" value="0.08571" units="cm"/>
    </inkml:brush>
  </inkml:definitions>
  <inkml:trace contextRef="#ctx0" brushRef="#br0">174 58 9602,'0'-24'809,"0"5"-539,0 19 180,0 0-270,0-7-1,0 6 1,0-6-180,0 7 810,0 0-630,-13 7-90,10-6-90,-10 12 0,0-11 0,10 11 180,-10 1-90,0 2 89,-3 12-89,0-6 0,-9 1-90,21-3-3302,-21-5 3392,22-1 90,-10 1 0,13-1-90,0 0 720,0 1-541,0-7 91,25-2-270,-18-6 4561,44-6-4291,-44 4 630,44-5-810,-45 7-1,46 0-269,-33 0-359,23 0 179,-14 0-2698,-12 0 1259,10 0 1709,-10 0 0,0 0 0,-3 0 0</inkml:trace>
</inkml:ink>
</file>

<file path=ppt/ink/ink1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9:43.098"/>
    </inkml:context>
    <inkml:brush xml:id="br0">
      <inkml:brushProperty name="width" value="0.08571" units="cm"/>
      <inkml:brushProperty name="height" value="0.08571" units="cm"/>
    </inkml:brush>
  </inkml:definitions>
  <inkml:trace contextRef="#ctx0" brushRef="#br0">116 211 7892,'-33'-9'1260,"8"3"-631,25 6 1,-13 0-270,10 6-180,-23-4 539,23 11-269,-10-11 360,13 17-91,0-3-539,0 13 270,13-7-90,3-1-180,0 0-1,-3-5 811,25 24-900,-15-27 270,31 13-1,-12-33-449,-10-7 90,10-21-269,-26-11 89,-3-5-270,-13-18 270,0 27-809,-26-44 809,19 55-90,-31-15 0,22 33-450,-39 11 1,33 9 89,-42 9 360,57 13-3058,-18 25 2699,38-25 269,3 18-540,0-33 900,35 26 0,-29-6 0,33 22 0</inkml:trace>
</inkml:ink>
</file>

<file path=ppt/ink/ink1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9:43.464"/>
    </inkml:context>
    <inkml:brush xml:id="br0">
      <inkml:brushProperty name="width" value="0.08571" units="cm"/>
      <inkml:brushProperty name="height" value="0.08571" units="cm"/>
    </inkml:brush>
  </inkml:definitions>
  <inkml:trace contextRef="#ctx0" brushRef="#br0">59 1 8342,'-32'0'1080,"6"0"-721,26 0 271,0 0-270,0 6 90,0-4-1,0 10-179,0-10 90,0 11-180,0-12 629,0 12-449,13-5 180,3 0-360,0-2 0,9-6-180,-21 0 0,8 0 0,1 0 0,-10-6-90,10 5 0,-13-12 90,-13 11-720,10-4 270,-10 6-1708,1-7 1168,8 6 990,-8-6 0,24 7 0,4 0 0</inkml:trace>
</inkml:ink>
</file>

<file path=ppt/ink/ink1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9:44.364"/>
    </inkml:context>
    <inkml:brush xml:id="br0">
      <inkml:brushProperty name="width" value="0.08571" units="cm"/>
      <inkml:brushProperty name="height" value="0.08571" units="cm"/>
    </inkml:brush>
  </inkml:definitions>
  <inkml:trace contextRef="#ctx0" brushRef="#br0">58 44 9781,'-16'-9'1350,"3"3"-901,13 6 91,0 6-360,0-4 360,0 11 269,0 1-359,13 2-180,-10 5 449,10 0-89,0-5-180,16 11 89,-10-17-449,32 9 0,-44-17-180,18 4 0,-12-6-179,-10-6 179,10-3-720,-13-18 630,-13 9-180,10-9-89,-10 6-181,-12-7 270,18 10-269,-44-8 89,45 18-360,-33 1 361,36 0-721,-36 20 811,33-10-811,-20 29 541,26-14-181,0 17 541,0-13 179,0 5 180,0-10 0,13-3 0,3-1 0,0-11-3392,-3 10 3392,-13-10 0,13 4 0,3-6 0,13-12 270,-13 8 179,-3-28 181,0 21 4021,3-23-4291,0 18 629,-4-5-629,-12 13-90,0 2 450,13 6 989,3 13-4652,0-4 3303,-3 19 450,-13 1 449,0 40-1079,0-24 450,0 41-361,-13-46 91,-3 16-180,0-32-899,-22 8 449,31-29 180,-18 10 3392,25-13-4202,-13 0 361,-3 0-1350,0-13 899,3 4-719,13-19 900,0 6-990,0 0 1799,0 1 0,13 7 0,3-1 0</inkml:trace>
</inkml:ink>
</file>

<file path=ppt/ink/ink1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9:44.861"/>
    </inkml:context>
    <inkml:brush xml:id="br0">
      <inkml:brushProperty name="width" value="0.08571" units="cm"/>
      <inkml:brushProperty name="height" value="0.08571" units="cm"/>
    </inkml:brush>
  </inkml:definitions>
  <inkml:trace contextRef="#ctx0" brushRef="#br0">132 72 8162,'0'-24'720,"0"5"-450,0 12 180,0 6 89,0-6-179,0 1 0,0 5 179,0-6-179,0 7 1529,0 0-1709,-13 0 180,10 7 90,-23 0-270,23 8 179,-10-1-179,0 7 180,-3 8 180,0 20-360,3-8 449,0 39-449,10-37-90,3 20 90,3-9 0,10-20 180,13 14-1,-20-25-359,46-3 270,-33-12-270,10-8-270,9-27 181,-31 8-181,18-40 180,-25 38-270,0-38 180,0 39 90,-13-7-270,-3 14 90,0 11 1,4-11-721,-14 18 900,7-10-2428,-10 31 2158,16-21-3688,13 33 3200,0-26 0,13 15 0,3-12 0</inkml:trace>
</inkml:ink>
</file>

<file path=ppt/ink/ink1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20:49:45.561"/>
    </inkml:context>
    <inkml:brush xml:id="br0">
      <inkml:brushProperty name="width" value="0.08571" units="cm"/>
      <inkml:brushProperty name="height" value="0.08571" units="cm"/>
    </inkml:brush>
  </inkml:definitions>
  <inkml:trace contextRef="#ctx0" brushRef="#br0">58 1 8792,'0'45'1619,"0"-4"-1259,13-5 90,3 7-91,0 8 451,10 13-406,-12-11 1,0 5-532,2 7 0,0 4 532,6 27 0,-2 3-705,-5-21 0,-1 2 570,-3 4 0,-2 7 0,0-9-136,0-13 1,-2 2 15,0 24 0,0 12 0,-8-14-105,-12-30 0,0-3 45,12 32 0,-4-1 90,-21-29 0,0-5-90,20 24 0,-12-28 0,-3-3 89,5 8-358,-12-7 187,7 3 0,0 0-8,-11-3-585,10 10 0,2-4 46,4-28-2250,3 18 1879,13-39 910,0-21 0,0-11 0,0-19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09:29.919"/>
    </inkml:context>
    <inkml:brush xml:id="br0">
      <inkml:brushProperty name="width" value="0.08571" units="cm"/>
      <inkml:brushProperty name="height" value="0.08571" units="cm"/>
    </inkml:brush>
  </inkml:definitions>
  <inkml:trace contextRef="#ctx0" brushRef="#br0">181 0 6633,'0'14'90,"0"4"270,0-17 0,-12 10-5751,9-3 5571,-8-1-756,-1 4 846,10-9 978,-10 9-709,1-4-359,8 0 90,-9 5-90,1-5 2423,-15 11-2603,-2-3 0,2-8 0,14-8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09:30.178"/>
    </inkml:context>
    <inkml:brush xml:id="br0">
      <inkml:brushProperty name="width" value="0.08571" units="cm"/>
      <inkml:brushProperty name="height" value="0.08571" units="cm"/>
    </inkml:brush>
  </inkml:definitions>
  <inkml:trace contextRef="#ctx0" brushRef="#br0">206 0 7533,'-40'19'449,"14"-10"-89,3 8 0,9-10-4432,0 6 4342,2 0-1499,1-6 1409,-3 5 0,-1-5-450,4 0 180,11 10-269,-12-14 2357,10 14-3077,-10-16 3661,12 5-3212,0-6 630,12-6 0,-10-1 0,10-5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09:30.425"/>
    </inkml:context>
    <inkml:brush xml:id="br0">
      <inkml:brushProperty name="width" value="0.08571" units="cm"/>
      <inkml:brushProperty name="height" value="0.08571" units="cm"/>
    </inkml:brush>
  </inkml:definitions>
  <inkml:trace contextRef="#ctx0" brushRef="#br0">207 0 7533,'-29'20'180,"6"-1"449,0 5-449,17-8 0,-28 8-4252,31-11 4162,-8 0 90,-1 0 860,-2-6-860,0 4 89,2-9-89,1 3-719,8-5-91,-8 0 2853,11 0-2673,0 0-540,11 0 631,-8 0 359,8 0 0,1-5 0,2 3 0,0-9 0,-2 3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09:30.623"/>
    </inkml:context>
    <inkml:brush xml:id="br0">
      <inkml:brushProperty name="width" value="0.08571" units="cm"/>
      <inkml:brushProperty name="height" value="0.08571" units="cm"/>
    </inkml:brush>
  </inkml:definitions>
  <inkml:trace contextRef="#ctx0" brushRef="#br0">232 0 7533,'-43'36'45,"1"0"0,-1 0 0,-20 19 0,23-24-945,40-37 900,0 5 0,0-17 0,0 4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09:43.266"/>
    </inkml:context>
    <inkml:brush xml:id="br0">
      <inkml:brushProperty name="width" value="0.17143" units="cm"/>
      <inkml:brushProperty name="height" value="0.17143" units="cm"/>
      <inkml:brushProperty name="color" value="#FF0066"/>
    </inkml:brush>
  </inkml:definitions>
  <inkml:trace contextRef="#ctx0" brushRef="#br0">77 1 7263,'-14'0'629,"3"0"-539,11 0 990,0 0-990,-12 0 180,9 0-90,-8 0-1,11 0 91,0 0-270,-12 0 180,9 0-180,-8 0 180,11 0 450,0 0-450,0 5-90,0-3-1,0 3 91,11-5-90,-8 0-3392,20 0 3302,-20 0-596,9 6 506,-1-5 180,-8 5-90,31-6 90,-17 0 90,43 0 2916,-40 0-3006,49 0-2500,-60 0 2230,36 0-2088,-30 6 2358,-1-5 90,32 10-270,-15-9 180,9 4 0,6-6 2178,-40 0-2178,40 0 3392,-41 0-3482,41 0 0,-40 0 0,51 0 0,-48 0 90,48 0-90,-40 0 0,20 0 0,-11 0 90,0 0-90,-12 0 90,20 0 0,-28 0 0,28 0-90,-31 0 0,9 0 0,-1 5 90,3 3-90,1-1 89,-4-2-89,0-5 90,-8 0-90,20 0 90,-20 0-90,9 0 180,-12 0-629,0 0 359,0-5 90,0 3-810,11-3 270,-8 5-1349,8 0 1080,-11 0 674,0 0 0,0 5 0,0 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6:05.928"/>
    </inkml:context>
    <inkml:brush xml:id="br0">
      <inkml:brushProperty name="width" value="0.08571" units="cm"/>
      <inkml:brushProperty name="height" value="0.08571" units="cm"/>
      <inkml:brushProperty name="color" value="#008C3A"/>
    </inkml:brush>
  </inkml:definitions>
  <inkml:trace contextRef="#ctx0" brushRef="#br0">1 90 7533,'0'-15'539,"0"-3"-5929,0 16 5750,0-10 1138,0 11-868,0-11-270,0 10 0,0-4 859,0 0-1039,0 5-180,0-5 630,0 0 2941,0 4-3211,12 2-360,-9 8 540,21 11-630,-9-4-180,12 17 270,1-15-90,-1 9 180,0-13-90,1 1 90,-13-6-270,9-2 0,-21-6 0,21 0 180,-21 0-180,-15-13 180,6 10 0,-18-15 180,12 11-180,9-1-90,-9 2 90,0 0 180,9 4 0,-22-4 90,22 6-180,-21 0 0,21 0 540,-21 18-271,8-7 271,-11 39-540,12-30 180,3 24 0,12-29-90,0 11 89,12 1-628,3 20 359,0-15-1260,10 0 271,-10-26 719,12-6-3958,13-18 4228,2 1 0,-12-16 0,-5 6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09:44.146"/>
    </inkml:context>
    <inkml:brush xml:id="br0">
      <inkml:brushProperty name="width" value="0.17143" units="cm"/>
      <inkml:brushProperty name="height" value="0.17143" units="cm"/>
      <inkml:brushProperty name="color" value="#FF0066"/>
    </inkml:brush>
  </inkml:definitions>
  <inkml:trace contextRef="#ctx0" brushRef="#br0">0 0 9602,'0'21'719,"0"-3"-539,11-5-5660,4 0 5839,-1 0 1410,-2 5-1679,-12-3 769,11 3-679,3-5-90,1 0 90,7 0-90,-19-1 3302,20 1-3302,3 6-180,-9-5 90,17-1 0,-31-7-90,9-6 180,-12 0-90,0 0-90,0-6 90,0 5 720,0-5-630,-12 6 180,9 0-270,-8 0 90,11 0 179,-11 0 1,8 0-180,-9 0 720,1 11-720,-3-8 449,-12 26-359,11-19-180,-7 20 90,7-16-90,1 5 180,3-6-270,11 0-3122,-12 0 3302,9-1-630,-20 7-1529,20-5 720,-8-1-1259,34-19-470,-17 3 3078,17-19 0,-12 13 0,3-10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09:44.927"/>
    </inkml:context>
    <inkml:brush xml:id="br0">
      <inkml:brushProperty name="width" value="0.17143" units="cm"/>
      <inkml:brushProperty name="height" value="0.17143" units="cm"/>
      <inkml:brushProperty name="color" value="#FF0066"/>
    </inkml:brush>
  </inkml:definitions>
  <inkml:trace contextRef="#ctx0" brushRef="#br0">52 206 7533,'0'-21'899,"0"3"-629,0 13 90,0 3 180,12-9-181,-10 10-179,21-5 270,-20 6-90,9 0 449,-1 6-539,3 1 270,1 17-450,-4-8 90,-11 8-90,0-5 0,0 7-90,0-5 179,0 9-179,-11-10 0,-4 12 0,1-17-89,-20 2-181,28-28 180,-28-9 90,19-7-90,1-5-3482,3-5 3482,11 8 90,0-36 0,0 26-2089,0-11 2000,11 32 89,-8 12 269,8 6 2270,1 0-2000,2 0-449,12 6 180,11 7-180,-20 1 270,29 10 3302,-29-15-3123,20 8-179,-11-16-90,0 5-180,0-12-270,-12-7-180,-3-6-1259,1-13 900,-9 11-2430,20-9-1502,-21 15 4651,10 2 0,-12 7 0,0 6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09:46.593"/>
    </inkml:context>
    <inkml:brush xml:id="br0">
      <inkml:brushProperty name="width" value="0.17143" units="cm"/>
      <inkml:brushProperty name="height" value="0.17143" units="cm"/>
      <inkml:brushProperty name="color" value="#FF0066"/>
    </inkml:brush>
  </inkml:definitions>
  <inkml:trace contextRef="#ctx0" brushRef="#br0">232 26 9512,'0'-15'719,"0"4"-449,0 11 899,0 0-989,0 6 90,-12-5-360,-2 10 180,-12 2 90,12 2-450,3 3 270,-12 12-90,-6-1-629,0 9 179,-5-12 360,20-7-180,0-6-1259,2-6 989,12-2-719,12-5 810,-10-5 539,21-2 0,-20-6 0,9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09:46.861"/>
    </inkml:context>
    <inkml:brush xml:id="br0">
      <inkml:brushProperty name="width" value="0.17143" units="cm"/>
      <inkml:brushProperty name="height" value="0.17143" units="cm"/>
      <inkml:brushProperty name="color" value="#FF0066"/>
    </inkml:brush>
  </inkml:definitions>
  <inkml:trace contextRef="#ctx0" brushRef="#br0">1 52 7083,'0'-14'0,"0"2"-90,0 6 720,0 5-181,0-5-179,0 0 180,0 5 989,0-5-1079,11 6-3392,-8 0 3122,20 6 359,-20 1-2357,8 6 2268,-11 0-180,11 6 539,4 24-539,11-12-270,-7 5 0,-1-1 90,-1-3-809,17 28 359,-31-37 739,20 7-1188,-20-23 1747,8-7 0,1-13 0,2-7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09:50.069"/>
    </inkml:context>
    <inkml:brush xml:id="br0">
      <inkml:brushProperty name="width" value="0.17143" units="cm"/>
      <inkml:brushProperty name="height" value="0.17143" units="cm"/>
      <inkml:brushProperty name="color" value="#FF0066"/>
    </inkml:brush>
  </inkml:definitions>
  <inkml:trace contextRef="#ctx0" brushRef="#br0">1 0 9242,'0'7'360,"0"5"-1,0 6-269,0-2-90,0 8-90,0 29 180,0-24-90,0 17 0,0 2 90,0-8-2216,0 2 1,0 1 2215,0 5-705,0 11 1,0 2 704,0 0-103,0 14 0,0-3 103,0-28-166,0-2 1,0-1 165,0-3 0,0 14 0,0-16 2091,0 5-2091,0-15 3171,0 13-3171,0-16-484,0-1 214,0-22 69,0 0 111,0-5-90,0 3-652,0-3 0,0-1 0,0-1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09:50.932"/>
    </inkml:context>
    <inkml:brush xml:id="br0">
      <inkml:brushProperty name="width" value="0.17143" units="cm"/>
      <inkml:brushProperty name="height" value="0.17143" units="cm"/>
      <inkml:brushProperty name="color" value="#FF0066"/>
    </inkml:brush>
  </inkml:definitions>
  <inkml:trace contextRef="#ctx0" brushRef="#br0">206 0 7982,'-14'0'990,"3"6"-630,11-5-180,0 11 269,11-5-269,-8 6-2010,20 5 2190,-9-3 359,12 15-89,11 8-450,-8-2 180,8 19-450,0-10 0,-20-9 180,6-6-360,-12-18 2010,-8-11-1920,9 5-180,-24-18 181,9 9 89,-8-14-90,0 10-180,-4-17 270,-11 8 0,12-8-180,3 5 180,-1 5 90,-2-5-90,0 6 0,-21-11-90,18-15 270,-9 3-3572,15 5 3482,11 14 90,0 10-90,0 0 270,0-5-180,0 11 270,0-5-180,11 6 0,-8 0 0,9 6-180,-12 1 3662,-12 0-3483,9 4-89,-19-3 0,19 5 90,-20 0 270,20 11 0,-31 8-3752,28 3 3572,-28 2 89,19-5 271,-33 24-630,28-24-1439,-15 10 809,35-37 270,0-5-1439,12-17 1799,36-33 0,-25 10 0,0 10 0,0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09:51.678"/>
    </inkml:context>
    <inkml:brush xml:id="br0">
      <inkml:brushProperty name="width" value="0.17143" units="cm"/>
      <inkml:brushProperty name="height" value="0.17143" units="cm"/>
      <inkml:brushProperty name="color" value="#FF0066"/>
    </inkml:brush>
  </inkml:definitions>
  <inkml:trace contextRef="#ctx0" brushRef="#br0">26 129 7533,'-14'-13'180,"3"6"-1,11-5-89,0 5 270,0 0 180,0-4-450,0 3 180,0 1-180,0-4 180,0 4 179,0-6 1,0 0-180,11 6-180,-8 1 539,8 6-539,-11 0 90,0 6 90,12 7 450,2 30-540,12-12-90,0 12 179,-1-13 181,13 3-2069,-10-4 1529,-2 1 0,-15-23 180,1-1-90,-9-6-90,20-12 90,-21 9-180,10-14 180,-12 10 0,0 0 0,0-5 90,0 5-90,-12 0 180,10-4 90,-21 9-270,20-3 270,-32 5 270,7 17-361,-1-7-179,6 14-3302,23-5 3572,-11-5 90,-3 16 0,-1 2-270,4 3 449,11 19-449,0-24 270,11 19-270,4-27-360,22 2 270,-20-17 3302,29-1-4381,-29-18-495,18-2 0,1-3 404,-13-8 1170,23-7 0,0 0 0,-23 6 0,7 2 0,0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09:52.999"/>
    </inkml:context>
    <inkml:brush xml:id="br0">
      <inkml:brushProperty name="width" value="0.17143" units="cm"/>
      <inkml:brushProperty name="height" value="0.17143" units="cm"/>
      <inkml:brushProperty name="color" value="#FF0066"/>
    </inkml:brush>
  </inkml:definitions>
  <inkml:trace contextRef="#ctx0" brushRef="#br0">181 13 12210,'-15'13'540,"-19"17"-630,28-12-630,-28 12 180,20-6-629,-12-2 90,0 9-91,12-17 541,3-3 179,11-11 90,0 0-269,11-11 539,-8-3 90,20-12 0,-20 6 0,8-4 0,-11 4 0,0 0 270,0 7 89,0-4 91,0 14 360,0-14-631,0 15 721,0-9-630,0 9 989,0-3-809,0 16 90,0 3-3663,0 12 3303,11-6-270,4 4 180,-1 2 90,-2 2-1709,10 14 1259,-16-19-1259,28 13 720,-31-27 1657,32 2 0,-30-17 0,18-1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09:53.425"/>
    </inkml:context>
    <inkml:brush xml:id="br0">
      <inkml:brushProperty name="width" value="0.17143" units="cm"/>
      <inkml:brushProperty name="height" value="0.17143" units="cm"/>
      <inkml:brushProperty name="color" value="#FF0066"/>
    </inkml:brush>
  </inkml:definitions>
  <inkml:trace contextRef="#ctx0" brushRef="#br0">26 0 10411,'-14'12'989,"3"-3"-809,11 15 270,0-4-1910,0 0 1640,0-1 90,11-6 332,-8-1-422,20 7-180,-20-10 270,20 3-270,-21-12-90,21-18 1307,-8 8-1846,-1-31 449,-3 17 90,-11-7 90,0 13 450,0 5-270,0 5 179,12 14-359,-9 8 450,20 18 90,-21 18-270,10-13 0,-12 12-597,0-24 507,0 1 90,0 0-270,0 11-3344,0-2 3524,0-3-360,-12-1 270,-2-23-1341,0 4 1071,-9-18-3058,9-7 1169,-1-1 2069,4-16 0,11 8 0,0-9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09:58.427"/>
    </inkml:context>
    <inkml:brush xml:id="br0">
      <inkml:brushProperty name="width" value="0.08571" units="cm"/>
      <inkml:brushProperty name="height" value="0.08571" units="cm"/>
    </inkml:brush>
  </inkml:definitions>
  <inkml:trace contextRef="#ctx0" brushRef="#br0">26 39 8972,'0'-21'-90,"0"4"270,0 17 629,0 0-809,0 5 90,0-3 0,0 9-270,0-4 360,12 18-180,-9-9 90,8 13-360,-11 26 270,0-9-220,0 12 1,0 4 308,0 7-59,0-18 0,0 7 0,0-6 150,0 21-150,0-19 0,0 7 0,0-10 60,0 8-45,-5 10 0,-1-2 45,3-19-135,-9 12 0,1-1 45,8-10-3097,-8 18 2918,11-37 179,0-10-90,0 17 414,0-3-324,0 5-2268,0-13 2088,0-8 2448,0-5-2448,0 0 0,0-6-89,0-1-91,0-18-360,0-8 2853,0-13-2133,0-22 0,0 12 0,0-13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6:06.326"/>
    </inkml:context>
    <inkml:brush xml:id="br0">
      <inkml:brushProperty name="width" value="0.08571" units="cm"/>
      <inkml:brushProperty name="height" value="0.08571" units="cm"/>
      <inkml:brushProperty name="color" value="#008C3A"/>
    </inkml:brush>
  </inkml:definitions>
  <inkml:trace contextRef="#ctx0" brushRef="#br0">192 41 6903,'15'-15'989,"-3"3"-719,-12 12 90,0-6 360,0 4-271,0-4-89,0 6 360,0 0-270,-12 0-181,9 0 181,-21 6 0,21-4-270,-10 10 0,1 1 180,-3 2-1,0 5-89,-21 18-360,17-18-989,-8 30 449,3-33-2788,21 8 2878,-9-17 540,24-8 0,-9-14 0,9-7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09:59.509"/>
    </inkml:context>
    <inkml:brush xml:id="br0">
      <inkml:brushProperty name="width" value="0.08571" units="cm"/>
      <inkml:brushProperty name="height" value="0.08571" units="cm"/>
    </inkml:brush>
  </inkml:definitions>
  <inkml:trace contextRef="#ctx0" brushRef="#br0">284 0 7533,'-40'13'2428,"14"-5"-1798,3 3-270,9-4 0,0 6-181,-9 0-3211,8-6 3212,1 4 90,3-4 90,-12 12-360,17-4 0,-28 9-630,31-10-269,-20 5 539,20-12-630,-8-2-100,11-5 820,11 0-989,-8 0-450,20 0 1193,-9 0 1,12-5 0,0-2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09:59.781"/>
    </inkml:context>
    <inkml:brush xml:id="br0">
      <inkml:brushProperty name="width" value="0.08571" units="cm"/>
      <inkml:brushProperty name="height" value="0.08571" units="cm"/>
    </inkml:brush>
  </inkml:definitions>
  <inkml:trace contextRef="#ctx0" brushRef="#br0">207 0 7713,'-26'15'0,"12"2"899,2-10-359,12 0-180,-11 5 89,8-11-89,-20 5 90,20 0 0,-8-5-91,11 10 1171,-35 2-1351,27 1-269,-27-1 180,35-1-809,-11-5 719,8 0-540,-8 5 450,11-5-3148,11 0 2608,3-1-539,1-12 899,8-1-539,-9-6 809,12 0 0,-1 0 0,1 0 0,0 1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09:59.989"/>
    </inkml:context>
    <inkml:brush xml:id="br0">
      <inkml:brushProperty name="width" value="0.08571" units="cm"/>
      <inkml:brushProperty name="height" value="0.08571" units="cm"/>
    </inkml:brush>
  </inkml:definitions>
  <inkml:trace contextRef="#ctx0" brushRef="#br0">195 1 6903,'-12'14'-720,"9"3"1350,-8-9-5930,11 4 5659,-12 1 1590,10-6-960,-10 16 231,12-13-861,-23 20 181,18-21 539,-41 25-5486,17-17 7439,1 3-3841,16-9 809,15-23 0,20 10 0,-20-9 0,8 4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0:00.260"/>
    </inkml:context>
    <inkml:brush xml:id="br0">
      <inkml:brushProperty name="width" value="0.08571" units="cm"/>
      <inkml:brushProperty name="height" value="0.08571" units="cm"/>
    </inkml:brush>
  </inkml:definitions>
  <inkml:trace contextRef="#ctx0" brushRef="#br0">181 0 7173,'-14'20'540,"2"-1"-181,12-6-179,0-6 180,0 5-180,-11-5 0,8 6 0,-20 0-90,20 0 90,-8-6 539,-12 21-539,17-16 90,-28 23-90,31-26-360,-20 8 270,20-15-1619,-8 3 1259,11-5-899,11-5 809,-8-3-810,20-5 811,-20 1 359,20-1 0,-9 0-848,0 0 0,9 6 0,-9 1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0:00.458"/>
    </inkml:context>
    <inkml:brush xml:id="br0">
      <inkml:brushProperty name="width" value="0.08571" units="cm"/>
      <inkml:brushProperty name="height" value="0.08571" units="cm"/>
    </inkml:brush>
  </inkml:definitions>
  <inkml:trace contextRef="#ctx0" brushRef="#br0">180 1 7533,'-57'41'1349,"11"-5"-809,35-17-360,-3-5-180,-1 5 179,4-12 1,11 4-5660,0-9 5120,-12 9 1679,10-9-2308,-10 4 1848,12-6-3737,0 0 2878,0-6 0,12 4 0,-10-9 0,10 4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0:00.722"/>
    </inkml:context>
    <inkml:brush xml:id="br0">
      <inkml:brushProperty name="width" value="0.08571" units="cm"/>
      <inkml:brushProperty name="height" value="0.08571" units="cm"/>
    </inkml:brush>
  </inkml:definitions>
  <inkml:trace contextRef="#ctx0" brushRef="#br0">166 0 7533,'-11'20'539,"-4"-1"-269,1-6-90,3 0 90,-1 0-90,-2 0 450,-12 6-361,0-5-89,12-1 0,3-8-899,-1 1 719,21-27 0,5 20 0,26-21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0:00.877"/>
    </inkml:context>
    <inkml:brush xml:id="br0">
      <inkml:brushProperty name="width" value="0.08571" units="cm"/>
      <inkml:brushProperty name="height" value="0.08571" units="cm"/>
    </inkml:brush>
  </inkml:definitions>
  <inkml:trace contextRef="#ctx0" brushRef="#br0">155 0 0,'-26'8'0,"12"3"2052,3-4-1872,-1 0 1409,-2 5-1409,0 0-90,2 3 949,12 3-1129,-11 12 3212,-4-13-4291,1 14-2763,3-24 3932,11-1 0,11-1 0,3 2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0:03.795"/>
    </inkml:context>
    <inkml:brush xml:id="br0">
      <inkml:brushProperty name="width" value="0.17143" units="cm"/>
      <inkml:brushProperty name="height" value="0.17143" units="cm"/>
      <inkml:brushProperty name="color" value="#FF0066"/>
    </inkml:brush>
  </inkml:definitions>
  <inkml:trace contextRef="#ctx0" brushRef="#br0">0 14 12570,'0'7'629,"12"-2"-629,-10-5 180,21 6-180,-20-5 270,43 5-360,-15-6 180,32 0-180,-11 0 180,-1 0 0,-11-6-45,2 3 0,-1-1-45,-4-3-90,35-4 0,-23 9 135,-11-1 0,1 0-45,9 9 180,3-1 0,-10 3-180,-32 1 0,25 8 90,-11-16-90,5 11 90,1-11-90,5 5-90,-19-6 90,33 0 0,-28 0 0,26 0 0,-32 0 0,1 0 0,19 6 0,-5-5 270,-1 5-90,6-12-180,-31 5 90,9-5 269,-12-6 91,23 4-540,-18-5 90,18 2 180,-23 9-6386,0-3 6206,-11 5 0,8 0 0,-9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0:04.430"/>
    </inkml:context>
    <inkml:brush xml:id="br0">
      <inkml:brushProperty name="width" value="0.17143" units="cm"/>
      <inkml:brushProperty name="height" value="0.17143" units="cm"/>
      <inkml:brushProperty name="color" value="#FF0066"/>
    </inkml:brush>
  </inkml:definitions>
  <inkml:trace contextRef="#ctx0" brushRef="#br0">103 26 7533,'-26'-7'539,"12"-5"-449,-9 11 360,20-5-90,-8 6 359,11 0 631,0 0-1080,0 6-1,0-5-89,0 11 180,0-5-3572,0 6 3392,0 0-1819,11 11 1819,-8-8 0,20 13 629,-9 14-898,12-17 178,0 16 1,-12-29 1549,21 11-1729,-30-14 3302,18 7-3302,-23-17 180,0 0-90,0-6 0,0 5 630,0-5-360,-11 6-90,-4 0 0,1 0-3482,3 0 3571,11 0-2177,-12 6 1998,-2 1 0,0 12 899,-21 18-2326,18-13 1427,-9 18 1787,15-17-3676,0 14 2988,8-10-3438,-9-5 990,24-24 539,-9-7 270,8-6 450,12-6 0,-17-1 0,16-6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0:05.041"/>
    </inkml:context>
    <inkml:brush xml:id="br0">
      <inkml:brushProperty name="width" value="0.17143" units="cm"/>
      <inkml:brushProperty name="height" value="0.17143" units="cm"/>
      <inkml:brushProperty name="color" value="#FF0066"/>
    </inkml:brush>
  </inkml:definitions>
  <inkml:trace contextRef="#ctx0" brushRef="#br0">0 174 8252,'0'-14'540,"0"-3"-270,0 10-90,12 0 269,-9 1 361,20 6-90,-9 6-541,0 1 361,9 6-180,-20-1 0,8 1 269,-11 18-449,0-9 270,0 21-270,0-21 90,0-4-270,-11-6 0,-3-5 90,-12 0-360,12-1-90,2-18 90,1-25 360,8 6-180,-9-35 90,12 36 90,0-19-90,0 22 0,0 1 180,12-4 720,-9 15-810,20-4 449,2 19-449,-8 7 90,6 6 90,-11 0 270,2 0-91,23 5 91,3-9-180,0 2-2789,-2-11 1620,-24 0 449,-3-5-2608,1-8-271,-9-2 3239,8-3 0,-11 5 0,0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6:06.568"/>
    </inkml:context>
    <inkml:brush xml:id="br0">
      <inkml:brushProperty name="width" value="0.08571" units="cm"/>
      <inkml:brushProperty name="height" value="0.08571" units="cm"/>
      <inkml:brushProperty name="color" value="#008C3A"/>
    </inkml:brush>
  </inkml:definitions>
  <inkml:trace contextRef="#ctx0" brushRef="#br0">27 41 7443,'-12'-15'1709,"9"3"-1529,-9 12 0,12-6-1,0 4 91,0-4 450,0 6-270,0 6 1349,12 20-1260,3-8 91,1 26-540,-4-27-270,12 14 0,-18-15 180,18-3-3302,-24 0 2313,0-6-1080,0 7-720,13-1 2070,-10-5-810,21 4 1529,-21-10 0,9 4 0,-12-6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0:05.727"/>
    </inkml:context>
    <inkml:brush xml:id="br0">
      <inkml:brushProperty name="width" value="0.17143" units="cm"/>
      <inkml:brushProperty name="height" value="0.17143" units="cm"/>
      <inkml:brushProperty name="color" value="#FF0066"/>
    </inkml:brush>
  </inkml:definitions>
  <inkml:trace contextRef="#ctx0" brushRef="#br0">26 149 9332,'-14'0'809,"3"0"-629,11-6 0,0 5-5660,0-11 6289,0 5 1050,0 0-960,0-16 320,0 13-769,11-14 90,3 5-540,1 5 90,-4 1 90,-11 2 3392,11 9-3213,-8 2-179,20 7 180,-20 18-180,9-10 180,-12 27-3662,0-25 3482,0 13-371,0-17 11,0 0 180,0 5-359,0-3 179,0-2 90,11-7 90,-8-6 0,20-6-80,-20-1 170,19-12 270,-19-1-180,32-29-180,-18 29 180,20-20 90,-23 27 3392,9-1-3483,-9 1-89,1 8 180,-4 5 360,-11 0-360,0 5 539,0 25-449,0-6 90,-11 25-270,8-22-1709,-9 5 1798,12-1-1708,0 2-1169,0-12 359,0-4-719,12-22 2968,-9-2 0,8-12 0,-11-1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0:07.042"/>
    </inkml:context>
    <inkml:brush xml:id="br0">
      <inkml:brushProperty name="width" value="0.17143" units="cm"/>
      <inkml:brushProperty name="height" value="0.17143" units="cm"/>
      <inkml:brushProperty name="color" value="#FF0066"/>
    </inkml:brush>
  </inkml:definitions>
  <inkml:trace contextRef="#ctx0" brushRef="#br0">103 91 5824,'-14'-15'180,"3"4"-180,11 11 90,0-6-90,0 4 179,0-3-179,0-1 180,0 4 0,0-9 180,0 10-3122,11-11 3301,-8 11 91,8-5 629,-11 1-899,0 3 450,0-3-2449,0 21 1819,0-5 1574,0 24-1664,0-13 36,0 15 9,-4 0 0,-3 4-90,0 6 0,0 2-148,-1 19 0,1 0 193,1-13 0,1 1 796,0-2 1,1 4 0,1-6-797,2-9 0,0 1 60,-6 12 0,-3 7 0,4-9-60,3 15-981,-3-4 1,0-5 710,6-18-790,0-1 0,0-6 610,0-24 475,0 18-565,0-22 261,0 0-81,0-1-2408,0-6 2228,0-11 90,0 8 3122,0-14-3121,0 15 269,0-9 90,0 9 0,12-9 0,2 4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0:07.796"/>
    </inkml:context>
    <inkml:brush xml:id="br0">
      <inkml:brushProperty name="width" value="0.17143" units="cm"/>
      <inkml:brushProperty name="height" value="0.17143" units="cm"/>
      <inkml:brushProperty name="color" value="#FF0066"/>
    </inkml:brush>
  </inkml:definitions>
  <inkml:trace contextRef="#ctx0" brushRef="#br0">26 13 7623,'0'-7'1799,"-11"2"-1170,8 5-269,-8 0 180,11 0 179,0 0-179,11 17-90,-8-7-180,31 37 179,-17-11-269,21 21-270,-13-23 180,1 13 90,-12-29 0,9 23 0,-20-31-270,9 13 90,-12-21 270,0 4-360,-12-6 0,9 0 90,-8 0-90,11 0 0,0 0 90,0-6 270,0 4-90,0-10-90,0 5-90,11-6 360,-8 1-181,9-7 361,-1-12-540,3 8-450,12-24 360,0 24-1529,11-26-1953,-20 26 2673,6-7-2179,0 17 3078,-6 0 0,9 1 0,-15-1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0:08.614"/>
    </inkml:context>
    <inkml:brush xml:id="br0">
      <inkml:brushProperty name="width" value="0.17143" units="cm"/>
      <inkml:brushProperty name="height" value="0.17143" units="cm"/>
      <inkml:brushProperty name="color" value="#FF0066"/>
    </inkml:brush>
  </inkml:definitions>
  <inkml:trace contextRef="#ctx0" brushRef="#br0">26 162 7982,'-14'-13'90,"2"6"-90,12-5 720,0 5-270,0-6-180,0 1-1,0-1 181,0 0-90,0 0 270,23-6-451,-17 5 91,17-5 90,-12 12 90,4 19-360,-1-2 180,20 37-90,-28-17-270,28 26 90,-8-5 0,-9-9 0,6-11 0,-11-8 0,2-20 0,0 9 0,-2-12 90,-12 0 0,0 0-1,0-6-89,0 4 90,0-15-90,0 14 0,0-20 0,0 20 0,0-14 0,0 16 90,-12-5-90,9 0 180,-20-1-90,21 0 90,-10 1 0,12 6 0,-23 6-90,18 1 270,-30 17-3483,32-8 3483,-20 14 90,9-4 270,0 36-630,2-28 179,11 5 1,2-2-90,-1-19-360,23 24-539,-17-34 2851,40 4-3301,-29-12-1260,32-18 1260,-32-3 1169,29-18 0,-29 12 0,20 3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0:10.276"/>
    </inkml:context>
    <inkml:brush xml:id="br0">
      <inkml:brushProperty name="width" value="0.17143" units="cm"/>
      <inkml:brushProperty name="height" value="0.17143" units="cm"/>
      <inkml:brushProperty name="color" value="#FF0066"/>
    </inkml:brush>
  </inkml:definitions>
  <inkml:trace contextRef="#ctx0" brushRef="#br0">52 258 8342,'-29'-19'270,"6"5"-90,23-4 0,12 5-270,-9 0 180,8 0 270,1-17-1,2-4-269,0-1 0,9 11 90,-20 7-90,8 14 0,-11-14-3392,12 15 3302,-9-3 0,20 5 180,-21 17-90,10-7 360,-1 43-180,-8-27-1,9 16-179,-12-29 3302,0 5-3302,0-16-90,0 16 0,0-17-90,0 10-90,0-9 90,0-14 90,0 8 0,0-19-89,0 10-3303,11-7 3392,-8 0-90,20 2 90,-20 5 0,8-6 0,-11 11 0,11-10 0,-8 17 0,20-5 0,-20 6 3482,9 0-3393,-12 23 271,0 6-180,0 5-90,0-4 180,0-11-90,0 1-90,0 0-270,0-7 270,0-7-270,0-6-3122,11-6 3122,-8-1-31,8-6 211,1 0-89,-9 0-91,8 0 180,-11 0 0,0 0-90,0 0 90,23-11 3197,-17 8-3197,16-8 225,-10 17-135,-9-5-180,8 11 180,-11-5 90,0 6-180,0 12 0,0-10 180,0 16-90,0-6 270,0 14-3752,0-4 3662,0 2 89,0-5-1528,0 12-1549,0-14 2538,0 12-1349,0-22-1080,0 0 2609,0-1 0,0-6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0:10.877"/>
    </inkml:context>
    <inkml:brush xml:id="br0">
      <inkml:brushProperty name="width" value="0.17143" units="cm"/>
      <inkml:brushProperty name="height" value="0.17143" units="cm"/>
      <inkml:brushProperty name="color" value="#FF0066"/>
    </inkml:brush>
  </inkml:definitions>
  <inkml:trace contextRef="#ctx0" brushRef="#br0">0 13 12210,'0'13'540,"0"0"-450,0 0 90,12 0-1,-9 0 1,8 0-180,-11-1-3212,0-4 3392,0 3 90,0 2-270,0-5 0,0 15 180,0-20-540,0 14 450,0-15 2942,12 3-2942,-10-5-180,21-17-90,-20 7-3481,9-20 3661,-12 16 0,23-16 0,-18 14 179,18-14 1,-23 22 90,12-15-270,2 20 3572,0-9-3572,-2 12 270,-12 0-270,11 0 360,3 6-270,1 1 539,-4 18-539,-11-10 900,0 21-900,0-14 809,-11 20-719,-4-19-1169,1 24 629,3-35-630,11 22 631,0-31-3329,0 8 2968,0-22-128,0 2 0,0-15 0,0 4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4:20.094"/>
    </inkml:context>
    <inkml:brush xml:id="br0">
      <inkml:brushProperty name="width" value="0.08571" units="cm"/>
      <inkml:brushProperty name="height" value="0.08571" units="cm"/>
      <inkml:brushProperty name="color" value="#008C3A"/>
    </inkml:brush>
  </inkml:definitions>
  <inkml:trace contextRef="#ctx0" brushRef="#br0">3 39 12660,'-2'-6'0,"4"5"-90,24-5-5571,-11 6 5572,19-6-989,-17 5 1078,20-5 1257,0 6-1167,-8 0 90,42-6-90,-36 5 0,36-5-90,-31 6-90,-11 0 90,17 12 2179,-18-9-2179,1 14 90,17-16-90,-41 5 269,30-6-269,-21 0 3662,12 0-3662,-12-6 0,-2 5 90,-12-5-90,11 6 0,-8 0-90,8 0 90,-11 0-539,0 0 539,0 6-1170,-11-5 541,8 5 269,-8-6-1529,11 0 1889,0 0 0,0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4:21.193"/>
    </inkml:context>
    <inkml:brush xml:id="br0">
      <inkml:brushProperty name="width" value="0.08571" units="cm"/>
      <inkml:brushProperty name="height" value="0.08571" units="cm"/>
      <inkml:brushProperty name="color" value="#008C3A"/>
    </inkml:brush>
  </inkml:definitions>
  <inkml:trace contextRef="#ctx0" brushRef="#br0">52 39 7533,'-14'-8'90,"2"-3"0,12 9 89,0-3 1,0 5 180,0-6 0,0 5 180,0-5-181,0 6-179,0 0 180,12 6 360,2 18-3932,0-1 3122,9 8 539,-20-1-539,31 14 270,-16-12-360,7 10 1,10-24 89,-18 2 0,9 0 3482,-4-7-3392,-19-7 0,9-6 0,-12 0 0,0 0 0,0-6 0,0 4 90,0-3-90,0 5 0,0-6 0,0 5 0,0-5 90,0 6 0,0 0-90,-12 0 89,9 0 1,-8 0-90,0 0 90,8 0-90,-9 6 360,1 1-360,8 0 180,-20 10-3482,9-14 3302,-1 14 0,4-9 0,-12 16-2268,6-8 2268,-20 2-90,22-1 0,-7-8 2358,19 4-2268,-20-2-90,20-4 90,-8 0 0,11-1 0,0-6-90,0 0 270,11 0-180,-8-6 0,20-1 3572,-20-11-3572,8 3 0,-11-3 90,11 5 90,4-17-3572,-1 13 3392,-2-13 0,-12 5 0,0-19 0,0 12 0,0-21-2268,0 38 2268,0-10 2358,-12 18-2268,-2-4-90,-1 9 0,4 14 90,11-2-90,0 31 90,0-24-270,0 20 180,0-18-1979,0 19-360,0-10 1530,0-2 449,0-15 360,0-11 0,11 0 0,4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4:22.106"/>
    </inkml:context>
    <inkml:brush xml:id="br0">
      <inkml:brushProperty name="width" value="0.08571" units="cm"/>
      <inkml:brushProperty name="height" value="0.08571" units="cm"/>
      <inkml:brushProperty name="color" value="#008C3A"/>
    </inkml:brush>
  </inkml:definitions>
  <inkml:trace contextRef="#ctx0" brushRef="#br0">78 245 7533,'-14'7'449,"-9"4"-5749,20-9 5570,-20 3 1318,20 1-1228,-8-4 1039,11 3-1219,0-5 270,0-11-270,0 8-180,0-14 3752,0 4-3572,0-13 0,23-1-1,-18 1-89,18 8 90,-23-7-90,12-7 0,2 9 90,12-12-270,-12 27 270,-3-5-180,-11 7 180,12 6-90,-9 12 0,8-4 0,-11 22 0,0 20 0,0-11 0,0 27-270,0-44 270,0 14-180,0-21-90,12 3 180,-10-11-90,10-1 90,-12-6 0,0-6 0,0-1 0,0-6 0,0 0 0,11-17 0,4 13 270,-1-36-180,9 29 0,-9-19-90,0 23 0,-2 7 0,-12-4-3302,11 8 3122,-8-3 180,9 6 0,-12 6 180,0 6-180,0 1 0,11 0 90,-8 10 3571,8 3-3661,-11 2 270,0 13 0,0-19-90,-11 20-90,8-21-180,-8 10 270,11-1-90,0-14-270,0 13 360,0-10-180,0-4 0,0 8 0,0-16 180,11 5 90,15-23-1102,2 7 113,10-20-2429,-1-8 1978,-20 20 1170,6-22 0,-12 31 0,3-10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4:27.438"/>
    </inkml:context>
    <inkml:brush xml:id="br0">
      <inkml:brushProperty name="width" value="0.11429" units="cm"/>
      <inkml:brushProperty name="height" value="0.11429" units="cm"/>
    </inkml:brush>
  </inkml:definitions>
  <inkml:trace contextRef="#ctx0" brushRef="#br0">26 1 8523,'0'25'1769,"0"-5"-1569,0-1-10,0 11-41,0-7-19,0 20-101,0 13-3490,0 16 3581,0-32 0,0 1-255,0-5 1,0 3 224,0 33 0,0-1 0,0-4-266,2 4 0,-4-6 93,-9-30 164,8 8-334,-8-16 3259,11-7-3365,11-26 91,-8-10 43,8-15 126,-11-12-178,0 13-74,0-13 358,0 17 1,12-5 0,2-2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6:07.025"/>
    </inkml:context>
    <inkml:brush xml:id="br0">
      <inkml:brushProperty name="width" value="0.08571" units="cm"/>
      <inkml:brushProperty name="height" value="0.08571" units="cm"/>
      <inkml:brushProperty name="color" value="#008C3A"/>
    </inkml:brush>
  </inkml:definitions>
  <inkml:trace contextRef="#ctx0" brushRef="#br0">28 0 8612,'-15'8'3958,"3"4"-3598,24 1-270,-9 2 89,9 5 1,0-12 0,-9 4-270,9-11 180,-12 12-180,0-12 90,12 5 90,-9-6-270,10 0 90,-13 0 90,12-6 0,-9-2 0,21-5 270,-21-1-90,9 0 0,-12 1 360,0 5-450,0 2 180,12 6-91,4 6 631,-1 20-450,-3-8 0,-12 20 359,0-10 91,0 43-540,0-27-91,0 32 1,0-54 0,0 10 0,-12-17 90,9 5-90,-9-6-3392,-1-6 3392,10-2 179,-9-6-3057,12-13 2068,0 4-4227,0-17 3688,0 17 1169,0-15 0,0 15 0,0-10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4:28.073"/>
    </inkml:context>
    <inkml:brush xml:id="br0">
      <inkml:brushProperty name="width" value="0.11429" units="cm"/>
      <inkml:brushProperty name="height" value="0.11429" units="cm"/>
    </inkml:brush>
  </inkml:definitions>
  <inkml:trace contextRef="#ctx0" brushRef="#br0">309 117 8523,'0'-15'599,"0"3"-309,0 7-10,0 3-130,0-3-20,0-1 438,0-1-366,0 0 397,0 1-419,0 6 210,0 0 0,12 0 269,2 29-686,12-11-213,0 42-3254,-12-30 3471,9 13-191,-9-11-103,0 6 287,-2-9-366,-12-5 423,0-18-57,0-6-287,0 0 279,0-6 3464,0-1-3678,0-11 252,-12 9-226,-2-19-72,0 12 202,-9-22 17,20 17 105,-31-21-110,28 25 2,-17-13 8,0-6 252,18 18-47,-18-18 91,23 23-82,0 1 163,0 4 51,0 3-2,0 5-248,0 0 160,-12 17 1,-2-7 296,-12 31-498,12-18-3099,-20 20 3032,28-16 0,-40 10 60,40-15-1259,-51 25-1887,49-28 2669,-38 11-545,43-25 606,-9-5 2359,24 0-2359,2-5-989,0-8 539,21-1 810,-29-11 0,39 5 0,-16-6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4:29.156"/>
    </inkml:context>
    <inkml:brush xml:id="br0">
      <inkml:brushProperty name="width" value="0.08571" units="cm"/>
      <inkml:brushProperty name="height" value="0.08571" units="cm"/>
    </inkml:brush>
  </inkml:definitions>
  <inkml:trace contextRef="#ctx0" brushRef="#br0">78 78 7533,'-29'7'629,"6"5"-449,12-11 0,8 5 0,-8-6-90,11 0 899,0 0-719,11 0-90,-8 0 0,8-6 0,1 5 0,2-11-90,0 11 360,21-11-91,-18 5 1,32 0-180,-9-4-360,23 4 270,-21-1 90,0 5 0,-1 1-90,-6 2-90,18-3 0,0 0-3302,-28 2 3212,15-2 0,0 0 0,-11 3 90,22 0 0,-11 0-90,-14 0-630,9 6 720,-30-5 0,18 10-90,-23-9 3572,0 3-3662,0-5 180,0 6 0,-11-4 0,8 4-89,-9-6-1,12 0-270,0 0 90,12 0 270,-9-6-360,8 4 90,-11-9-719,0 9-1620,12-9 2609,-10 10 0,10-11 0,-12 5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4:29.758"/>
    </inkml:context>
    <inkml:brush xml:id="br0">
      <inkml:brushProperty name="width" value="0.08571" units="cm"/>
      <inkml:brushProperty name="height" value="0.08571" units="cm"/>
    </inkml:brush>
  </inkml:definitions>
  <inkml:trace contextRef="#ctx0" brushRef="#br0">26 33 7173,'0'-13'90,"-12"6"90,10 2 90,-10 5 359,12-6 631,0 4-901,12 2-179,-10 7 0,10 6 0,-12-5 0,11 3-90,-8-4-3392,20 6 3482,-20 0 0,8 0-1,12 5-89,-17 2 0,28 6-2178,-31-12 1908,20 4 2179,-20-11-1999,8 6-270,1 0 270,-9-6 0,8-1 0,-11-6 0,0 0 270,0 5-270,0-3 89,-11 3 3663,8 1-2492,-32 1-1081,30 0 451,-41 16-900,40-19 270,-17 19-180,12-10-1529,-3 7 1350,-1 0-2970,4-1 2070,22-12 1259,4-1 0,-1-12 0,-3-2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4:30.427"/>
    </inkml:context>
    <inkml:brush xml:id="br0">
      <inkml:brushProperty name="width" value="0.08571" units="cm"/>
      <inkml:brushProperty name="height" value="0.08571" units="cm"/>
    </inkml:brush>
  </inkml:definitions>
  <inkml:trace contextRef="#ctx0" brushRef="#br0">78 143 7533,'-15'0'1619,"4"5"-1259,0-3-91,8 3-89,-9-5 0,12 0 0,0 0 180,12 0 0,-9 0 269,19 0-269,-7 0 90,22-5-360,-8-3 0,8-4-180,-11-1-270,-12 0 270,-3 0-270,-11 0-3032,0 6 3122,0-4 270,0 9-449,-11-15 449,-3 14-90,-12-14 180,0 15-90,12-9 3302,2 9-2853,-11-3-179,6 10 0,-31 3-180,30 10 450,-4 8-270,22 1 629,0 16-539,0-14-90,0 19-3482,0-25 2852,11 13-1998,3-28 2358,12 9-186,-12-9-84,-2-1 180,-1-1-1259,15-6 2445,3 0-5323,31-23 3507,-29 11 720,18-24 0,-24 22 0,1-4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4:30.754"/>
    </inkml:context>
    <inkml:brush xml:id="br0">
      <inkml:brushProperty name="width" value="0.08571" units="cm"/>
      <inkml:brushProperty name="height" value="0.08571" units="cm"/>
    </inkml:brush>
  </inkml:definitions>
  <inkml:trace contextRef="#ctx0" brushRef="#br0">26 0 11400,'-14'20'1080,"2"5"-900,12-11-90,0 11 90,0 6 0,0-2-270,0 8 90,0-11 90,0-7-180,0 11-3392,0-14 2222,0 8 271,0-16-2339,0-8 2760,12-8 1,-9-10 0,8-2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4:31.606"/>
    </inkml:context>
    <inkml:brush xml:id="br0">
      <inkml:brushProperty name="width" value="0.08571" units="cm"/>
      <inkml:brushProperty name="height" value="0.08571" units="cm"/>
    </inkml:brush>
  </inkml:definitions>
  <inkml:trace contextRef="#ctx0" brushRef="#br0">129 129 7892,'-40'0'1620,"14"0"-1441,3 0-179,20 6 180,-8-5 90,11 5-90,11-6-90,-8 0 90,20 0 90,-8 0-90,10 0-90,1-6-3482,0-1 3482,-12 0 0,-3-10 269,1 3-2627,-9-1 2268,20-2 0,-20 10-630,-15-12 2449,6 11-1729,-28-4-2358,20 7 2268,-1 3 0,-7-3 2268,-4 10-2268,9-3 0,-18 3 90,32 1 180,-19 7-180,19-5 179,-9 9 3483,12-4-3482,0 8 90,0 10-180,0 19-270,12-18-90,13 21 90,-7-38-720,27 4-3301,-16-14 3931,0-10-989,5-2-1440,15-35-199,-15 17 2808,26-18 0,-46 24 0,-2 6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4:32.125"/>
    </inkml:context>
    <inkml:brush xml:id="br0">
      <inkml:brushProperty name="width" value="0.08571" units="cm"/>
      <inkml:brushProperty name="height" value="0.08571" units="cm"/>
    </inkml:brush>
  </inkml:definitions>
  <inkml:trace contextRef="#ctx0" brushRef="#br0">52 39 7533,'-14'0'1259,"2"0"-539,1 0-361,8 0 1,-8 0 0,11 0 989,0 0-1259,11 0-90,3 0 270,1-6-90,-4 4-270,-11-3 90,0-1-90,12 5 90,2-5 90,0 0 0,-2 5 0,-12-5 0,0 6 90,11 6-90,-8 1-90,8 12 90,-11-5 0,-11 10-1,8-10 181,-8 5-3392,11-6 3212,0-6-90,0 4 990,-23 2-541,17 7 1,-17 6-90,12-12 90,-4 9 3032,1-14-3752,3 9 90,11-11-90,0-1 90,0-6 0,11 0 90,3 0-450,12 0 451,0 0 178,-12 0 1,-2 0-180,11 0-539,-18 0 89,30 0-3122,-21 0 1953,0 0 1142,9-11 0,-20 2 0,8-10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5:02.175"/>
    </inkml:context>
    <inkml:brush xml:id="br0">
      <inkml:brushProperty name="width" value="0.08571" units="cm"/>
      <inkml:brushProperty name="height" value="0.08571" units="cm"/>
    </inkml:brush>
  </inkml:definitions>
  <inkml:trace contextRef="#ctx0" brushRef="#br0">0 22 7892,'16'-4'270,"-3"1"-180,-13 3 0,0 0 0,7 0 0,-5 0-180,11 0 180,-5 0-180,0 0 180,-2 0-90,1 0 90,1 0 0,13 0 0,-11 0 90,22-3-90,-14 2 0,18-2-3392,-7-1 3212,-6 4 0,4-4 90,9 4 90,-3 0-135,-9 0 0,0 0 45,7 4 90,5-4-90,0 7 180,1-6-180,-6 2 45,-4-3 0,-1 0 45,2 0-45,0 0 0,-1 0-45,-2 0-45,-1 0 0,-1 0 135,-4 3-90,5-1 0,-1 0 0,-5 2 3302,23 3-3302,-30-6 0,13 2 0,-2 0 0,-16-2 0,19 1 0,2-1 0,-14-1 45,13 0 0,2 0-45,-2 0 44,-2 0 1,0 0-45,1 0 0,15 0 0,-22 0 0,23 0 0,-10 0 0,6 3 0,-8-2 0,12 2 0,-22 1 0,7-4 0,2 1 0,4 2 45,-7-3 0,1 0-45,-4 0 0,0 0 0,15 0 90,-1 0-90,-1 3-3392,-4-2 3392,5 2-111,-7-3 111,-6 0 0,17 3 0,-17 0 0,0-1 0,3 0 0,2 0 0,1 0 0,-2-1-90,11-1 90,-3 0 0,-12 0 0,5 0-2232,-5 0 2322,-1 0-90,-1 0 0,-6 0-759,6 0 759,-11 0 0,12 0 0,1 0 0,-8 0 1856,26 0-1856,-20 0 0,14 0 0,-9-3 1387,2 2 0,-2 1-1387,-13-4 1954,26 1-1954,-23 2 45,5-2 0,0 0-45,5 2 0,2-2 0,-9 3-90,4 0 90,8 0 0,-8 0-90,3 0 90,-4 0 0,9 0 0,-8 0 0,3 0 0,3 0 0,-3 0 0,-2 0 0,-1 0 0,-5 0 90,16-3-90,-11 2 0,0-3 0,-2 4 0,7 0 90,-4 0-90,18-3 0,-11 2 0,5-5 0,-7 5 0,-6-2 0,-9 3 0,6 0 0,-10 0 0,11 0-3392,-7 0 3392,1 0 0,-7 0 0,18-3 0,-21 2 0,27-3 0,-28 4 0,22 0 0,-23 0 0,10 0-2268,-7 0 2268,2 0-1517,0 0 1517,5 0 90,-4 0 90,18 4 1337,-15-3-1337,20 2 2088,-9-3-2268,-5 0 3482,14 0-3392,-16 0-90,7 0-90,11 0 180,-16 0-180,10 0-3302,-14 0 3302,-6 0 90,5 0 0,9 0 0,-5 0 0,24 0 0,-23 0 0,9 0 0,-12 0 3392,-7 0-3392,-1 0 180,-1 0-90,2 0-90,0 0 90,-1 0 90,-1 0-90,-4 0 0,5-3-90,-7 2-270,0-3 270,0 4-1799,0 0 1619,-7 0 180,5 0 0,-4 4 0,6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5:02.931"/>
    </inkml:context>
    <inkml:brush xml:id="br0">
      <inkml:brushProperty name="width" value="0.08571" units="cm"/>
      <inkml:brushProperty name="height" value="0.08571" units="cm"/>
    </inkml:brush>
  </inkml:definitions>
  <inkml:trace contextRef="#ctx0" brushRef="#br0">59 14 7263,'-17'-4'180,"4"1"0,13 3 269,0 0-269,0-3 0,0 2-180,0-2 360,0 3-90,0 3-90,0 1 0,0 4 89,0 2 1,13 8-3572,-9-5 3482,15 4-270,-11-3 180,0-5-450,12 8-89,-10 1-1820,4-9 2089,-1 4 2179,-5-9-1999,0-4-90,-1 4 180,-1-4-90,-4 0 0,5 0 180,-7 0-90,0-4-90,0 4 0,-7-4 3392,5 4-3392,-4 0 270,6 0-270,-7 0 0,-1 4 269,-6 3-179,-1 1 450,-12 16-270,15-14 90,-14 14-90,18-16 89,-13 9-359,11-12 0,-3 9 90,13-14-809,0 4 359,0-4-510,0 0 1,0 0-1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5:05.075"/>
    </inkml:context>
    <inkml:brush xml:id="br0">
      <inkml:brushProperty name="width" value="0.08571" units="cm"/>
      <inkml:brushProperty name="height" value="0.08571" units="cm"/>
    </inkml:brush>
  </inkml:definitions>
  <inkml:trace contextRef="#ctx0" brushRef="#br0">73 66 11131,'0'11'719,"0"0"181,0 9-810,0-9 359,-13 12-449,10-14-90,-10 1 180,6 1-90,6-7-269,-19 3-3303,17-7 3482,-10 0-90,13-7-360,0-14 450,0 7 90,7-16-90,-6 21 180,12-15-90,-11 14 90,11-16 270,-12 16 360,19-7-451,-17 13 451,17-3-450,-19 6 180,12-2-271,-11 3 3393,11 3-3482,-5 2-90,0-1-90,12-1-2158,-4-3 988,0 0 91,4 0 899,-19 0 270,6 0 0,-7-3 0,0-2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6:09.695"/>
    </inkml:context>
    <inkml:brush xml:id="br0">
      <inkml:brushProperty name="width" value="0.08571" units="cm"/>
      <inkml:brushProperty name="height" value="0.08571" units="cm"/>
      <inkml:brushProperty name="color" value="#004F8B"/>
    </inkml:brush>
  </inkml:definitions>
  <inkml:trace contextRef="#ctx0" brushRef="#br0">0 0 10141,'0'22'1259,"0"3"-719,12-3-180,-9 5 0,9 12 269,0 28-89,-8 24-772,2-36 0,0 1 232,-6 35-1754,0-37 0,0-5 1394,0-12-989,0 11 719,0-54 0,0-2-539,0-5-319,0-1 948,0 0 2673,0-6-2133,0 11 0,-12-9 0,-4 11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5:05.594"/>
    </inkml:context>
    <inkml:brush xml:id="br0">
      <inkml:brushProperty name="width" value="0.08571" units="cm"/>
      <inkml:brushProperty name="height" value="0.08571" units="cm"/>
    </inkml:brush>
  </inkml:definitions>
  <inkml:trace contextRef="#ctx0" brushRef="#br0">0 30 13739,'0'8'810,"0"1"-810,0-5 90,0 0 90,0 3-1,0-6-179,0 5 90,0-5-180,0 2 180,7-3-359,1 0 269,0 0-90,-2 0 180,-6-3-3572,7 2 3392,1-5 48,0-1 132,5-2 0,-5-1 90,0 6 90,5-6-270,-11 8 3551,17-7-3461,-15 5 422,9 0-422,-13 0 450,0 8-451,0 0 811,0 13-810,0-8 719,0 18-629,0-14 180,0 11-180,0-11-1529,0 0 0,0-5-3329,0-4 4228,0-4 450,0-4 0,0-7 0,0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4:57.908"/>
    </inkml:context>
    <inkml:brush xml:id="br0">
      <inkml:brushProperty name="width" value="0.08571" units="cm"/>
      <inkml:brushProperty name="height" value="0.08571" units="cm"/>
    </inkml:brush>
  </inkml:definitions>
  <inkml:trace contextRef="#ctx0" brushRef="#br0">29 0 8342,'0'12'180,"0"-2"-180,0 1 90,0 0 90,0 16-90,0 4 90,0 10-180,0-5-90,0-6 0,0-5 90,0-3-45,0 2 0,0 3-45,0 2 0,0 1-45,0-2 0,0 2-380,0 7 1,0-3 514,0-8 45,0 6 0,0 1-590,0-6 635,0 6 0,0 2-1526,0-13 1,0-1 1435,0 4 0,0-1 0,0 11 90,0-4-90,0-17 378,0 23-378,0-23 315,0 10-315,0-3-90,0-1 90,0 18 0,0-2 0,0 2 90,0-10 0,0 1 1457,0 11 1,0-1-1278,0 1-270,0-7 90,0-7 0,0-5-180,0-6 90,0 13 90,0-10-90,0 22 0,0-22-2915,0 16 2915,0-14-231,0 3 1,0 1 230,0 1-135,0 2 0,0 0 135,0-10 70,0 18-70,0-19 3020,0 11-3020,0-11 659,0 18-659,0-12 431,0 6-431,0 3 45,0-9 0,0 0-45,0 15 45,0-9 0,0-1-45,0-6 123,0 13-123,0-18 90,0 12-90,0-12 0,0 18 0,0-16 45,0 5 0,0 1-45,0-4 89,0 6 1,0 1-90,0-4 0,0 1 0,0 0 0,0-3 0,0 16 0,0-23 0,0 19 0,0-19 0,0 7 90,0-7-180,0 27 90,0-10 45,0-1 0,0 0-3437,0 0 3482,0 2-90,0-3 45,0-8 0,0 0-45,0 6 45,0-1 0,0-2-45,0-13 0,0 29 0,0-22 3392,0 14-3302,0-11 90,-3 9 0,0 1-553,1 1 418,-4 6 0,-1-2 45,6-14-270,-6 9 270,7-17-180,0 4 90,0-9-270,0 1 270,0-13-1246,0-8 347,0 2-721,0-21 1620,0 15 0,0-19 0,0 11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4:58.922"/>
    </inkml:context>
    <inkml:brush xml:id="br0">
      <inkml:brushProperty name="width" value="0.08571" units="cm"/>
      <inkml:brushProperty name="height" value="0.08571" units="cm"/>
    </inkml:brush>
  </inkml:definitions>
  <inkml:trace contextRef="#ctx0" brushRef="#br0">140 0 9152,'0'7'989,"0"1"-809,0 2 0,6 2-180,2-1-4072,0 3 4252,-1 0 680,-1 8-860,1-1 0,1 1-90,2 8 90,9 5-360,-17-22 90,11-9-180,-12 3 181,6-6 269,-7-1 3302,0-1-3122,0-9-270,0 8 180,0-14 0,-7 11-90,6-9 0,-12 0-270,11-5 90,-4 3-90,-1-11 270,-1 18 0,-6-18 0,5 17 90,-10-14-180,16 16 90,-10-3 180,13 5 0,0 5-180,0-6 270,-7 6-180,6-2 89,-6 3-89,7 0 0,0 0-90,0 3 0,0-2 0,0 3 90,0-1 90,0 4-180,-6 1 0,4 3 90,-5-4 90,7 0-90,0 4 90,-6 3 90,-2 5 0,-7 3-1,-6 0 91,5 3-180,-5-5-3482,13 1 3392,-5-10-630,11-4-1349,2-3-1099,2-11 2539,4 2 401,7-9 1,-10 0 0,10-5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5:06.990"/>
    </inkml:context>
    <inkml:brush xml:id="br0">
      <inkml:brushProperty name="width" value="0.08571" units="cm"/>
      <inkml:brushProperty name="height" value="0.08571" units="cm"/>
    </inkml:brush>
  </inkml:definitions>
  <inkml:trace contextRef="#ctx0" brushRef="#br0">0 139 7533,'0'-18'1979,"0"3"-1620,0 0 1,0 1 0,0 6-90,0-2 809,7-7-809,1 4-4342,0-2 4252,-2 5 860,7 10-860,-9-4 269,9 8-359,-13 0-270,0 6 90,6 5 3662,2 0-3572,0 10 360,18-3-450,-21-5-90,28-1 90,-30-15 90,10 2-90,-13-3 90,0 0 0,0-3 0,0 2-90,0-6 1,0 6 178,0-2-89,0 0 180,-13 2-180,10-5 360,-10 5-360,6-2 360,-7 3-270,4 3 90,-3-2 0,6 9 179,-1-2 181,-6 13-90,-1 8-360,7-5-3032,1 17 2762,7-23 0,20 9-90,-2-19-1079,18-1 539,-7-10-1439,-13-1 271,10-7 1978,-3-3 0,8-2 0,4-2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5:08.527"/>
    </inkml:context>
    <inkml:brush xml:id="br0">
      <inkml:brushProperty name="width" value="0.08571" units="cm"/>
      <inkml:brushProperty name="height" value="0.08571" units="cm"/>
    </inkml:brush>
  </inkml:definitions>
  <inkml:trace contextRef="#ctx0" brushRef="#br0">15 110 6813,'-8'0'900,"1"0"-361,7-3 91,0 2-270,0-3 89,0 4-269,0-3-180,0 2 180,0-5 180,0 2-360,0-3 270,0-7-270,0 5 90,13-8-90,-10 9 0,10-3 0,-6 4 180,1 0-180,0 3 90,-2 0-90,1 4 180,-5 4-270,4 0 90,-6 9 0,0-4 0,0 12 0,0-12 90,0 4-90,0-5 179,0-1-179,0 0 0,0-3 90,0-1-90,0-3 810,0 0-810,-6 0 0,4 0 180,-5 0-90,7 0 180,0 0-270,0 4 0,0-3 0,0 2 90,0-3-90,0 3 0,0-2 90,0 2-90,0-3-90,0 0 180,0 3-180,0-2-180,0 2 270,0 1 0,0-3-180,0 2 90,0-3-180,0 0 180,0-3 0,7 2 90,-5-6-90,4 3 0,-6 0 90,0-2-90,0 5-90,7-9 90,1 5 90,0-8 0,-2 4 90,1-1-180,-6 2 540,12 4-270,-11 1 270,5 0-270,-7 2-90,0-2 180,0 3 269,0 3-359,0 4 90,0 2-90,0 1 0,0 4 0,0-5-540,0 11 450,0-14-2069,0 10 1709,0-14 270,13 7 0,-10-8 0,10 2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5:09.346"/>
    </inkml:context>
    <inkml:brush xml:id="br0">
      <inkml:brushProperty name="width" value="0.08571" units="cm"/>
      <inkml:brushProperty name="height" value="0.08571" units="cm"/>
    </inkml:brush>
  </inkml:definitions>
  <inkml:trace contextRef="#ctx0" brushRef="#br0">29 81 7533,'-8'0'180,"-5"-4"-180,12 4 0,-6-4 989,7 4-359,0-3-271,0 2 91,0-5 360,0-1-630,7-1 269,1-3-179,0 4 0,-2-4-90,1 6-90,1-5 90,0 10 0,-1-4 269,-7 4-89,0 0-180,0 4-90,0 0 90,0 3-90,0 0 90,0 7 0,0-5 0,0 11-180,0-14 90,0 10-180,0-14 0,0 4 180,0-6-90,0 0 90,6 0-270,-4 0 90,11-3-90,-12-8 180,6 3-180,-1-9 180,3 9-90,5-10-3302,-6 13 3482,-1-8 0,-1 9-90,2 0-2268,1 0 2268,-3 4 449,-6 7 271,0 4 1638,0 5-1998,-6-2-270,4-3 360,-5-1 3032,7-5-3392,0 5 89,0-9-179,7 2 90,-5-6-269,4 2-1,-6-6-90,7 7 90,-6-7-180,12 0 360,-11-1-180,11-6 180,-5 9 0,0-5-90,-2 6 270,1 0-90,-5 1 270,4 0-270,-6 2 90,0-2 90,0 3-270,0 10 90,0-5 719,0 19-719,0-15-450,0 15 180,0-19 90,0 9-1349,0-7-2339,0 1 2429,0-1 1349,0-3 0,0-4 0,0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5:13.205"/>
    </inkml:context>
    <inkml:brush xml:id="br0">
      <inkml:brushProperty name="width" value="0.08571" units="cm"/>
      <inkml:brushProperty name="height" value="0.08571" units="cm"/>
      <inkml:brushProperty name="color" value="#008C3A"/>
    </inkml:brush>
  </inkml:definitions>
  <inkml:trace contextRef="#ctx0" brushRef="#br0">1 0 13199,'8'0'720,"-1"3"-540,-7 1 90,0 3 0,0 7-90,0-2 179,0 13-179,0-6 180,0 8 0,0 1-180,0-2 0,0 6 0,0-1-4252,0-12 3892,0 8 1040,0-13-681,0-9-179,0 2-2338,0-11 1618,0 0 270,0-3-1349,0 0 4292,0-1-3123,0 1 271,0 0-1620,0-1 1979,0 1 0,0 0 0,0-1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5:16.708"/>
    </inkml:context>
    <inkml:brush xml:id="br0">
      <inkml:brushProperty name="width" value="0.17143" units="cm"/>
      <inkml:brushProperty name="height" value="0.17143" units="cm"/>
      <inkml:brushProperty name="color" value="#004F8B"/>
    </inkml:brush>
  </inkml:definitions>
  <inkml:trace contextRef="#ctx0" brushRef="#br0">59 0 7982,'-16'0'1620,"3"4"-991,13-4-359,0 4 90,-6-4 269,4 0-89,-4 3 360,-1-2-541,6 2 631,-6-3-630,7 0-180,0 3 359,0-2 271,19 2-630,-7-3 359,28 0-359,-22 0 270,23 0-270,-17 0-90,6 0 270,-3 0-450,9 0-540,-17 0-179,7 0 539,-26 0-3886,0 0 4156,-6-3 0,-2 2 0,-7-2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5:18.107"/>
    </inkml:context>
    <inkml:brush xml:id="br0">
      <inkml:brushProperty name="width" value="0.17143" units="cm"/>
      <inkml:brushProperty name="height" value="0.17143" units="cm"/>
      <inkml:brushProperty name="color" value="#004F8B"/>
    </inkml:brush>
  </inkml:definitions>
  <inkml:trace contextRef="#ctx0" brushRef="#br0">30 29 7982,'-9'0'1080,"3"0"-630,-1 0-91,6 0-179,-6 0 0,7 0 1079,0 0-449,0 7-810,0-2 180,0 5 180,0 1-450,0-6 270,7 4-90,-6-8 0,12 2-180,-11 1 90,5-4-90,6 0 0,-10 0 180,10-10-90,-13 5 90,0-9-90,0 6 0,0-6 0,0 9 0,0-8-180,0 12 180,-7-9-3482,6 9 3572,-6-2-90,1 3 0,4 3 0,-4-2 90,6 5-2269,0-1 2179,0-1 2269,0 2-2179,0-2-2269,0 4 2179,0-1 180,0 0 0,0 4 2178,0-3-2178,6-1-270,2-4 180,0-3 3302,-1-3-3572,-7-4 180,0-1-90,0-6 90,0 6 0,0-3 90,0 4 0,0 3-3482,-7-3 3392,6 6-90,-12-2-180,11 10 90,-4-2-1798,6 9 1618,0-6 360,0 2 0,0 1 0,0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5:21.243"/>
    </inkml:context>
    <inkml:brush xml:id="br0">
      <inkml:brushProperty name="width" value="0.08571" units="cm"/>
      <inkml:brushProperty name="height" value="0.08571" units="cm"/>
    </inkml:brush>
  </inkml:definitions>
  <inkml:trace contextRef="#ctx0" brushRef="#br0">59 66 11580,'8'0'1170,"-2"0"-900,1 3 89,-5 1-89,4 7 90,-6 3-540,0-1 180,-13 4-270,10-9 180,-10 2 0,6-2-3661,-1-1 3661,0-3-180,-5-1 270,5-3-90,0-6 90,1-2 0,7-4 0,0-8 90,0 7 0,0-5 90,7 4 89,1 0-179,7 5 180,-1-4-180,-6 12 360,12 4-180,-10 2 90,17 9-450,-17-6 3392,16-1-3482,-23-3 0,17-4-360,-12 0-629,6-17 539,-6 7-1529,5-15 91,-17 14 2068,8 0 0,-17 8 0,5-1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6:10.359"/>
    </inkml:context>
    <inkml:brush xml:id="br0">
      <inkml:brushProperty name="width" value="0.08571" units="cm"/>
      <inkml:brushProperty name="height" value="0.08571" units="cm"/>
      <inkml:brushProperty name="color" value="#004F8B"/>
    </inkml:brush>
  </inkml:definitions>
  <inkml:trace contextRef="#ctx0" brushRef="#br0">301 123 6903,'0'-28'720,"0"2"-6111,0 12 5571,0 7 1139,0-6-1409,0 12 1039,0-11-589,0 10-180,0-10-90,0 10 4561,0-4-4561,0 6 720,12 18-270,-9-1 359,21 29-629,-9-16 270,25 28-361,-22-32 1,6 12-449,-12-18-91,4 7 180,-1-10-810,-3 1 721,-12-18 89,0-6-360,0 4 180,0-10 0,0 4-269,-12-23 449,9 12-360,-22-25 360,22 27-90,-21-26 270,9 24-180,-12-25 270,11 28-90,-8-10 90,21 12 90,-9 6-90,12 2 180,0 6 1349,0 0-1439,0 6 270,0-4-180,0 4 89,0-6-269,0 6 1080,-12 2-990,9 6 809,-46 17-629,28-6 90,-55 32-271,55-25 181,-52 26-360,52-34-449,-19 8-91,28-24-899,12-2 179,12-18-898,4 3 988,-1-12 1170,9 8 0,-9-1 0,12 1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5:21.690"/>
    </inkml:context>
    <inkml:brush xml:id="br0">
      <inkml:brushProperty name="width" value="0.08571" units="cm"/>
      <inkml:brushProperty name="height" value="0.08571" units="cm"/>
    </inkml:brush>
  </inkml:definitions>
  <inkml:trace contextRef="#ctx0" brushRef="#br0">132 0 13199,'-7'12'1440,"-1"1"-631,-13 2-449,-2 7-180,0-3-341,9 3-18,1-8-795,5 4 344,0-9-1438,1 1 1078,7-10-1708,7-10 1888,1 4-664,6-17 1294,-6 13 180,-1-7 0,-1 7 0,3-2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5:21.923"/>
    </inkml:context>
    <inkml:brush xml:id="br0">
      <inkml:brushProperty name="width" value="0.08571" units="cm"/>
      <inkml:brushProperty name="height" value="0.08571" units="cm"/>
    </inkml:brush>
  </inkml:definitions>
  <inkml:trace contextRef="#ctx0" brushRef="#br0">15 0 10411,'-8'4'1709,"1"3"-1169,7-3-180,0 3-1,7-3 631,-5 6-91,4-2-89,1 4 359,1 8-629,0-7-3752,5 5 2672,-5-8 450,0 1 90,5 0 180,-11-3-1889,11-1-2178,-12-7 918,6 0 2969,-7 0 0,0-3 0,0-2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5:26.309"/>
    </inkml:context>
    <inkml:brush xml:id="br0">
      <inkml:brushProperty name="width" value="0.08571" units="cm"/>
      <inkml:brushProperty name="height" value="0.08571" units="cm"/>
    </inkml:brush>
  </inkml:definitions>
  <inkml:trace contextRef="#ctx0" brushRef="#br0">44 7 7623,'-8'0'1079,"-5"0"-719,11 0 180,-4 0-181,-1 0 271,6 0-450,-6 0 90,7 0 179,0 0 541,13 0-810,-3 0 180,24 0-181,-23 0-448,22 0 269,-30-3 0,17 2-360,-6-2-180,9 3 360,-7 0 0,-3 0-90,-13 0-719,0 3 629,0-2-1888,0 2 1798,0 1 450,0-4 0,0 4 0,0-4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5:26.971"/>
    </inkml:context>
    <inkml:brush xml:id="br0">
      <inkml:brushProperty name="width" value="0.08571" units="cm"/>
      <inkml:brushProperty name="height" value="0.08571" units="cm"/>
    </inkml:brush>
  </inkml:definitions>
  <inkml:trace contextRef="#ctx0" brushRef="#br0">29 86 7713,'-6'-9'359,"4"-4"-5929,-4 12 6380,-1-9-1438,6 9 988,-6-5 1257,7 2-1257,0-4-91,7 1 1,-6 3-90,6-2 0,-7 5-90,6-6 540,-4 6-630,4-2 2178,-6 0-2088,7 2-180,-5 1 90,4 1 90,1 5-90,1-2 3392,0 10-3482,5-5 0,-5 18 90,0-17-180,12 17 180,-17-18 0,16 8 90,-11-12-90,7 5 90,-7-9 90,-1-1-180,-7-4 180,0-7-90,0 3 180,0-3-180,0 4-90,0 3 90,0-2-90,0 5 179,0-2-179,0 3 180,-13 0-90,3 3-90,-5 1 990,-4 13-810,9-7 719,-11 26-719,6-17-90,11 3 0,0 0 0,-2-4-360,12 9-270,9-22 91,1 1-991,5-9-2671,-6-1 3661,-1-3 180,-6-1-4047,12-8 4317,-10 3 0,4-9 0,-7 8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5:27.598"/>
    </inkml:context>
    <inkml:brush xml:id="br0">
      <inkml:brushProperty name="width" value="0.08571" units="cm"/>
      <inkml:brushProperty name="height" value="0.08571" units="cm"/>
    </inkml:brush>
  </inkml:definitions>
  <inkml:trace contextRef="#ctx0" brushRef="#br0">132 14 8162,'8'-7'2159,"-2"0"-1799,-6 7 0,0 0-180,-6 0-1,4 3 1,-4-2 180,-1 5 360,-14 12-630,3-1-90,-16 8 180,25-11-1530,-11 3 1260,18-11-1169,-11 7 989,12-12-1529,-6 2 1350,7-3-1440,13-10 1889,-9 5 0,9-9-848,-13 10 0,0-6 0,0 2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5:27.805"/>
    </inkml:context>
    <inkml:brush xml:id="br0">
      <inkml:brushProperty name="width" value="0.08571" units="cm"/>
      <inkml:brushProperty name="height" value="0.08571" units="cm"/>
    </inkml:brush>
  </inkml:definitions>
  <inkml:trace contextRef="#ctx0" brushRef="#br0">0 5 7533,'0'-5'4857,"0"6"-4407,0 14-91,7 0-179,1 0-4161,0-1 3801,-2-6 1129,1 2-769,-6 4-989,12-8-900,-4 10-450,12-11 1619,-12-1 90,4-5 91,-13-3-631,7-2 990,-5 2 0,11-7 0,-5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5:28.321"/>
    </inkml:context>
    <inkml:brush xml:id="br0">
      <inkml:brushProperty name="width" value="0.08571" units="cm"/>
      <inkml:brushProperty name="height" value="0.08571" units="cm"/>
    </inkml:brush>
  </inkml:definitions>
  <inkml:trace contextRef="#ctx0" brushRef="#br0">44 8 7713,'-16'0'1079,"3"-3"-449,13 2-181,0-3-89,-7 4 630,6 0-361,-6 0 541,7 7-991,0-2 361,0 12-360,0-12 450,0 12-720,26-25-90,-13 9 270,15-12-180,-22 8 90,-6 3 450,0 0-360,0 3-90,0 1 629,0 7-359,0 0 630,0 20-631,0-13 91,0 9 0,0 0-3572,0-4 3482,0 15-270,-6-10 180,-2-8-1,-1 12-179,-10-19-179,16 0 89,-17-20 90,19 3-450,-6-20 450,7 10-450,5-10 0,3-2 181,2 5 179,4-17-900,-1 28-17,-4 6 737,-1-3-2233,5 3 524,-5 0 418,0 1 1561,5 3 0,-5-3 0,7-1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5:40.405"/>
    </inkml:context>
    <inkml:brush xml:id="br0">
      <inkml:brushProperty name="width" value="0.08571" units="cm"/>
      <inkml:brushProperty name="height" value="0.08571" units="cm"/>
    </inkml:brush>
  </inkml:definitions>
  <inkml:trace contextRef="#ctx0" brushRef="#br0">117 58 7263,'0'-15'1619,"0"4"-989,7 5 1079,-6-1-1530,6 2 361,-7-5 180,0 9-181,0-2 631,0 6-810,0 5 629,-13 26-809,3-11 180,-7 6 0,0 0-181,5-3-89,-4 1 0,0 0-3302,6-8 2852,-4 15 360,7-26-2518,7 2 2068,0-9 0,0-5-809,7-4-1439,1-19 1978,6 16 3662,-6-13-3212,5 14 270,-11 1 0,11-1 0,-5 3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5:40.760"/>
    </inkml:context>
    <inkml:brush xml:id="br0">
      <inkml:brushProperty name="width" value="0.08571" units="cm"/>
      <inkml:brushProperty name="height" value="0.08571" units="cm"/>
    </inkml:brush>
  </inkml:definitions>
  <inkml:trace contextRef="#ctx0" brushRef="#br0">0 29 7533,'0'-12'1709,"0"3"-900,0 5-269,0 4 719,0-4-269,0 4-631,0 0 451,0 4-3662,7-1 3211,-6 8 361,12 4-360,-11 0 449,11 16-629,-12-13 0,6 9 270,-1 4-450,1-9 0,1 1-90,8 14-360,-1 0 3572,-9-29-3391,1-5-901,-5-6 541,4 2-1170,-6-6-1619,-6-3 2968,4 1-450,-11-2 361,5 5 179,0 5 0,-5-6 360,5 3 0,-7-3 0,0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5:41.070"/>
    </inkml:context>
    <inkml:brush xml:id="br0">
      <inkml:brushProperty name="width" value="0.08571" units="cm"/>
      <inkml:brushProperty name="height" value="0.08571" units="cm"/>
    </inkml:brush>
  </inkml:definitions>
  <inkml:trace contextRef="#ctx0" brushRef="#br0">44 14 8702,'-16'-7'1799,"3"3"-1349,13 1-90,0 3 539,0 0-359,-6 0-180,4 0 89,-5 0 451,7 0 809,0 0-1349,0 3 89,0-2-89,0 5-90,7-5 360,8 5-451,1-5-3211,18 3 2942,-23-4-1023,28 0 1113,-27 0-3548,28 0 3278,-28 0-1709,14 0 989,-18-4-138,0 3 1128,-2 1 0,-12 4 0,-2 4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6:10.944"/>
    </inkml:context>
    <inkml:brush xml:id="br0">
      <inkml:brushProperty name="width" value="0.08571" units="cm"/>
      <inkml:brushProperty name="height" value="0.08571" units="cm"/>
      <inkml:brushProperty name="color" value="#004F8B"/>
    </inkml:brush>
  </inkml:definitions>
  <inkml:trace contextRef="#ctx0" brushRef="#br0">110 164 7533,'0'-15'0,"0"9"0,12 20 0,-9 7 0,21 1 0,-21 3 0,9-9 0,-12 3 2518,0 1-359,0 1-1619,0 1-270,-12 3-270,-3-16 90,-12 3-180,-1-12 90,13-18-90,-9 2-90,9-30 180,0 16 539,2-28-449,13 32 360,13-30-360,2 32 540,12-10-450,0 15 629,13 11-359,-22 8 180,31 14-630,-31 1-270,33 5 0,-8-7-1529,-1-5 809,-2-2-2158,-13-18 1979,0 3 1169,1-24 0,-13 11 0,-3-11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9:16.488"/>
    </inkml:context>
    <inkml:brush xml:id="br0">
      <inkml:brushProperty name="width" value="0.08571" units="cm"/>
      <inkml:brushProperty name="height" value="0.08571" units="cm"/>
    </inkml:brush>
  </inkml:definitions>
  <inkml:trace contextRef="#ctx0" brushRef="#br0">6 34 7892,'19'-5'270,"-3"1"-180,-16 4 0,0 0 0,8 0 0,-6 0-180,13 0 180,-5 0-180,-1 0 180,-1 0-90,0 0 90,2 0 0,15 0 0,-14 0 90,28-4-90,-18 3 0,22-3-3392,-8 1 3212,-8 2 0,6-3 90,9 4 90,-3 0-135,-10-1 0,0 2 45,8 3 90,5-3-90,1 6 180,2-6-180,-9 3 45,-4-3 0,0-2 45,1 1-45,0 0 0,0 0-45,-4 0-45,-1 0 0,0 0 135,-5 4-90,6-2 0,-2 1 0,-5 2 3302,26 3-3302,-34-7 0,14 2 0,-2 1 0,-18-3 0,21 1 0,4 0 0,-18-2 45,16 0 0,2 0-45,-2 0 44,-2 0 1,0 0-45,0 0 0,19 0 0,-26 0 0,26 0 0,-11 0 0,7 4 0,-9-3 0,14 3 0,-26 0 0,8-4 0,2 1 0,5 3 45,-8-4 0,0 0-45,-3 0 0,-1 0 0,18 0 90,-1 0-90,-1 4-3392,-5-4 3392,6 4-111,-8-4 111,-8 0 0,21 4 0,-21-1 0,0-1 0,5 1 0,0-1 0,3 0 0,-2 0-90,11-2 90,-1 0 0,-16 0 0,6 0-2232,-6 0 2322,0 0-90,-2 0 0,-7 0-759,7 0 759,-13 0 0,14 0 0,2 0 0,-11 0 1856,32 0-1856,-24 0 0,17 0 0,-11-4 1387,2 4 0,-2-1-1387,-15-3 1954,30 0-1954,-27 3 45,6-3 0,1 0-45,5 4 0,2-4 0,-10 4-90,4 0 90,10 0 0,-10 0-90,4 0 90,-4 0 0,10 0 0,-10 0 0,4 0 0,4 0 0,-4 0 0,-3 0 0,0 0 0,-7 0 90,20-4-90,-14 3 0,0-3 0,-2 4 0,8 0 90,-4 0-90,21-4 0,-13 3 0,6-7 0,-9 7 0,-7-2 0,-9 3 0,5 0 0,-11 0 0,13 0-3392,-8 0 3392,1 0 0,-9 0 0,22-4 0,-25 3 0,33-4 0,-35 5 0,27 0 0,-27 0 0,11 0-2268,-7 0 2268,2 0-1517,-1 0 1517,7 0 90,-7 0 90,24 5 1337,-19-4-1337,25 3 2088,-12-4-2268,-6 0 3482,18 0-3392,-20 0-90,8 0-90,14 0 180,-20 0-180,12 0-3302,-16 0 3302,-7 0 90,6 0 0,9 0 0,-4 0 0,27 0 0,-26 0 0,11 0 0,-16 0 3392,-7 0-3392,-3 0 180,1 0-90,2 0-90,-1 0 90,-1 0 90,0 0-90,-6 0 0,6-4-90,-8 3-270,0-4 270,0 5-1799,0 0 1619,-8 0 180,6 0 0,-6 5 0,8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9:16.489"/>
    </inkml:context>
    <inkml:brush xml:id="br0">
      <inkml:brushProperty name="width" value="0.08571" units="cm"/>
      <inkml:brushProperty name="height" value="0.08571" units="cm"/>
    </inkml:brush>
  </inkml:definitions>
  <inkml:trace contextRef="#ctx0" brushRef="#br0">75 27 7263,'-20'-5'180,"5"1"0,15 4 269,0 0-269,0-4 0,0 3-180,0-3 360,0 4-90,0 4-90,0 1 0,0 4 89,0 3 1,15 10-3572,-11-7 3482,19 5-270,-13-3 180,0-7-450,13 11-89,-11 0-1820,5-9 2089,-1 3 2179,-7-11-1999,1-3-90,-2 3 180,-1-4-90,-5 0 0,6 0 180,-8 0-90,0-4-90,0 3 0,-8-3 3392,6 4-3392,-5 0 270,7 0-270,-8 0 0,-2 4 269,-7 5-179,-1 1 450,-15 17-270,20-14 90,-18 15-90,21-18 89,-15 10-359,14-13 0,-5 8 90,16-14-809,0 3 359,0-4-510,0 0 1,0 0-1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9:16.490"/>
    </inkml:context>
    <inkml:brush xml:id="br0">
      <inkml:brushProperty name="width" value="0.08571" units="cm"/>
      <inkml:brushProperty name="height" value="0.08571" units="cm"/>
    </inkml:brush>
  </inkml:definitions>
  <inkml:trace contextRef="#ctx0" brushRef="#br0">90 82 11131,'0'13'719,"0"0"181,0 11-810,0-11 359,-15 15-449,11-18-90,-12 2 180,9 1-90,5-8-269,-22 3-3303,21-8 3482,-13 0-90,16-8-360,0-17 450,0 8 90,8-19-90,-6 25 180,13-17-90,-13 17 90,14-21 270,-14 20 360,21-8-451,-19 15 451,19-3-450,-21 7 180,13-2-271,-13 3 3393,14 3-3482,-7 2-90,1 0-90,13-1-2158,-3-4 988,-1 0 91,4 0 899,-21 0 270,6 0 0,-8-4 0,0-1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9:16.491"/>
    </inkml:context>
    <inkml:brush xml:id="br0">
      <inkml:brushProperty name="width" value="0.08571" units="cm"/>
      <inkml:brushProperty name="height" value="0.08571" units="cm"/>
    </inkml:brush>
  </inkml:definitions>
  <inkml:trace contextRef="#ctx0" brushRef="#br0">2 35 13739,'0'10'810,"0"2"-810,0-8 90,0 1 90,0 3-1,0-7-179,0 7 90,0-7-180,0 2 180,8-3-359,1 0 269,1 0-90,-2 0 180,-8-3-3572,8 2 3392,1-7 48,1-1 132,5-1 0,-5-2 90,0 7 90,5-7-270,-13 10 3551,21-9-3461,-19 6 422,12 0-422,-16 1 450,0 8-451,0 1 811,0 15-810,0-8 719,0 20-629,0-17 180,0 14-180,0-14-1529,0 1 0,0-7-3329,0-4 4228,0-5 450,0-5 0,0-8 0,0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9:16.492"/>
    </inkml:context>
    <inkml:brush xml:id="br0">
      <inkml:brushProperty name="width" value="0.08571" units="cm"/>
      <inkml:brushProperty name="height" value="0.08571" units="cm"/>
    </inkml:brush>
  </inkml:definitions>
  <inkml:trace contextRef="#ctx0" brushRef="#br0">38 1 8342,'0'14'180,"0"-2"-180,0 1 90,0 0 90,0 20-90,0 4 90,0 11-180,0-4-90,0-9 0,0-5 90,0-4-45,0 3 0,0 3-45,0 3 0,0 0-45,0-1 0,0 1-380,0 10 1,0-5 514,0-9 45,0 8 0,0-1-590,0-5 635,0 6 0,0 2-1526,0-14 1,0-1 1435,0 3 0,0-1 0,0 14 90,0-5-90,0-20 378,0 27-378,0-28 315,0 13-315,0-4-90,0-1 90,0 21 0,0-2 0,0 2 90,0-11 0,0 0 1457,0 15 1,0-3-1278,0 1-270,0-7 90,0-9 0,0-6-180,0-7 90,0 14 90,0-10-90,0 26 0,0-27-2915,0 20 2915,0-18-231,0 6 1,0-1 230,0 2-135,0 2 0,0-1 135,0-9 70,0 18-70,0-20 3020,0 13-3020,0-14 659,0 21-659,0-14 431,0 8-431,0 2 45,0-10 0,0 1-45,0 17 45,0-10 0,0-3-45,0-6 123,0 16-123,0-22 90,0 14-90,0-14 0,0 22 0,0-20 45,0 7 0,0 0-45,0-4 89,0 7 1,0 1-90,0-4 0,0 0 0,0 1 0,0-4 0,0 20 0,0-29 0,0 24 0,0-24 0,0 9 90,0-8-180,0 31 90,0-10 45,0-3 0,0 1-3437,0 0 3482,0 2-90,0-4 45,0-8 0,0-1-45,0 7 45,0-1 0,0-3-45,0-14 0,0 33 0,0-26 3392,0 17-3302,0-12 90,-4 10 0,0 1-553,2 1 418,-6 7 0,1-2 45,5-17-270,-6 11 270,8-20-180,0 4 90,0-10-270,0 1 270,0-16-1246,0-9 347,0 2-721,0-24 1620,0 17 0,0-23 0,0 14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9:16.493"/>
    </inkml:context>
    <inkml:brush xml:id="br0">
      <inkml:brushProperty name="width" value="0.08571" units="cm"/>
      <inkml:brushProperty name="height" value="0.08571" units="cm"/>
    </inkml:brush>
  </inkml:definitions>
  <inkml:trace contextRef="#ctx0" brushRef="#br0">166 3 9152,'0'9'989,"0"0"-809,0 3 0,8 2-180,2-1-4072,0 4 4252,-3 0 680,1 9-860,1-1 0,-1 1-90,4 10 90,11 5-360,-21-25 90,14-10-180,-14 1 181,5-6 269,-7-1 3302,0-1-3122,0-11-270,0 10 180,0-17 0,-7 12-90,5-9 0,-14 0-270,14-6 90,-5 2-90,-1-12 270,-2 20 0,-7-20 0,7 21 90,-13-17-180,19 17 90,-12-1 180,16 4 0,0 7-180,0-7 270,-7 7-180,5-3 89,-6 4-89,8 0 0,0 0-90,0 4 0,0-3 0,0 3 90,0 0 90,0 5-180,-8 0 0,6 4 90,-5-4 90,7-1-90,0 5 90,-8 4 90,-2 5 0,-7 5-1,-8-1 91,5 4-180,-5-7-3482,15 2 3392,-5-11-630,13-5-1349,2-6-1099,2-11 2539,6 3 401,7-12 1,-11 0 0,12-5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9:16.494"/>
    </inkml:context>
    <inkml:brush xml:id="br0">
      <inkml:brushProperty name="width" value="0.08571" units="cm"/>
      <inkml:brushProperty name="height" value="0.08571" units="cm"/>
    </inkml:brush>
  </inkml:definitions>
  <inkml:trace contextRef="#ctx0" brushRef="#br0">6 176 7533,'0'-21'1979,"0"3"-1620,0 0 1,0 2 0,0 6-90,0-2 809,8-9-809,1 6-4342,1-3 4252,-2 7 860,7 10-860,-11-3 269,12 8-359,-16 1-270,0 7 90,7 6 3662,3 0-3572,0 11 360,21-2-450,-25-8-90,32 1 90,-34-19 90,12 3-90,-16-4 90,0 0 0,0-4 0,0 3-90,0-7 1,0 7 178,0-3-89,0 0 180,-16 3-180,12-6 360,-11 6-360,7-3 360,-9 4-270,5 4 90,-3-3 0,7 10 179,-2-1 181,-7 15-90,-1 10-360,9-6-3032,1 19 2762,8-26 0,23 10-90,-2-22-1079,22-2 539,-8-12-1439,-16-1 271,12-7 1978,-4-6 0,10 0 0,6-3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9:16.495"/>
    </inkml:context>
    <inkml:brush xml:id="br0">
      <inkml:brushProperty name="width" value="0.08571" units="cm"/>
      <inkml:brushProperty name="height" value="0.08571" units="cm"/>
    </inkml:brush>
  </inkml:definitions>
  <inkml:trace contextRef="#ctx0" brushRef="#br0">17 134 6813,'-9'0'900,"1"0"-361,8-4 91,0 3-270,0-3 89,0 4-269,0-4-180,0 3 180,0-6 180,0 2-360,0-4 270,0-7-270,0 5 90,15-9-90,-11 10 0,12-2 0,-8 3 180,1 0-180,1 4 90,-2 2-90,-1 3 180,-5 3-270,6 2 90,-8 12 0,0-7 0,0 15 0,0-15 90,0 7-90,0-9 179,0 1-179,0 0 0,0-5 90,0 0-90,0-4 810,0 0-810,-8 0 0,6 0 180,-5 0-90,7 0 180,0 0-270,0 4 0,0-3 0,0 3 90,0-4-90,0 4 0,0-3 90,0 3-90,0-4-90,0 0 180,0 4-180,0-3-180,0 2 270,0 1 0,0-3-180,0 3 90,0-4-180,0 0 180,0-4 0,7 3 90,-5-6-90,6 2 0,-8 0 90,0-3-90,0 7-90,8-10 90,2 5 90,-1-10 0,-1 6 90,0-3-180,-6 4 540,13 5-270,-13 0 270,6 0-270,-8 3-90,0-3 180,0 4 269,0 4-359,0 5 90,0 0-90,0 4 0,0 3 0,0-5-540,0 13 450,0-17-2069,0 12 1709,0-17 270,15 10 0,-11-11 0,12 3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9:16.496"/>
    </inkml:context>
    <inkml:brush xml:id="br0">
      <inkml:brushProperty name="width" value="0.08571" units="cm"/>
      <inkml:brushProperty name="height" value="0.08571" units="cm"/>
    </inkml:brush>
  </inkml:definitions>
  <inkml:trace contextRef="#ctx0" brushRef="#br0">41 96 7533,'-10'0'180,"-5"-4"-180,13 3 0,-6-3 989,8 4-359,0-3-271,0 2 91,0-7 360,0-1-630,8 0 269,1-4-179,1 4 0,-2-3-90,0 6-90,1-6 90,1 11 0,-2-3 269,-8 4-89,0 0-180,0 4-90,0 1 90,0 4-90,0 0 90,0 7 0,0-5 0,0 13-180,0-17 90,0 12-180,0-17 0,0 5 180,0-7-90,0 0 90,7 0-270,-5 0 90,14-3-90,-14-10 180,6 3-180,-1-11 180,3 12-90,7-12-3302,-7 15 3482,-2-10 0,0 11-90,1 0-2268,1 1 2268,-2 4 449,-8 8 271,0 6 1638,0 4-1998,-8 0-270,6-6 360,-6 1 3032,8-7-3392,0 5 89,0-10-179,8 3 90,-6-8-269,6 3-1,-8-7-90,7 7 90,-5-6-180,14-2 360,-14-1-180,13-6 180,-5 10 0,0-5-90,-3 6 270,1 0-90,-6 1 270,6 0-270,-8 3 90,0-3 90,0 4-270,0 12 90,0-5 719,0 21-719,0-17-450,0 17 180,0-21 90,0 9-1349,0-8-2339,0 2 2429,0-1 1349,0-5 0,0-4 0,0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9:16.497"/>
    </inkml:context>
    <inkml:brush xml:id="br0">
      <inkml:brushProperty name="width" value="0.08571" units="cm"/>
      <inkml:brushProperty name="height" value="0.08571" units="cm"/>
      <inkml:brushProperty name="color" value="#008C3A"/>
    </inkml:brush>
  </inkml:definitions>
  <inkml:trace contextRef="#ctx0" brushRef="#br0">1 13 13199,'10'0'720,"-3"3"-540,-7 2 90,0 4 0,0 7-90,0-1 179,0 14-179,0-6 180,0 9 0,0 1-180,0-2 0,0 7 0,0-1-4252,0-14 3892,0 10 1040,0-17-681,0-10-179,0 2-2338,0-12 1618,0-1 270,0-4-1349,0 0 4292,0 1-3123,0-1 271,0 0-1620,0 1 1979,0-1 0,0 0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5:49.463"/>
    </inkml:context>
    <inkml:brush xml:id="br0">
      <inkml:brushProperty name="width" value="0.08571" units="cm"/>
      <inkml:brushProperty name="height" value="0.08571" units="cm"/>
    </inkml:brush>
  </inkml:definitions>
  <inkml:trace contextRef="#ctx0" brushRef="#br0">0 42 12840,'0'-8'449,"12"3"-269,-9 5 0,22 0-90,-22 0 90,9 0 0,-12 0 90,12 5-360,3-3 270,0 4 0,10-6-180,-10 0 90,36 0-90,-29 0 0,50 0 0,-50 0 179,29 0-179,-36 0 270,22 6-270,-19-4 360,34 4-270,-22 0-90,9-5 90,-11 5-90,-1-6-90,-12-6 180,22 5-90,-31-11-3392,18 10 3482,-12-10-90,3 10 0,13-9 0,-1 9 90,25-10-90,-31 10 90,15-4 0,-11 6 0,5 6 0,0-4 3392,7 10-3482,-34-10 0,21 4 0,-9-6 180,25 0-180,-22 0-90,30 0-3212,-42 0 3302,31 0-90,-22 0 180,24 0-180,-8 0 90,-4 0-90,22 0 90,-16 0 0,22 0 3482,-4 0-3258,0-6 1,1-1-135,6 4-90,-6 0 0,-4 0 0,-20 5-90,-13 4 90,-3-6 0,12 0 0,-18 0 180,43 0 0,-31 0 0,34 0-90,-34 0 0,30 0 0,-42 0 0,31 0-90,-34 0 90,21 0 0,-21 0 90,21 0-180,-8 0 269,23 0-179,-21 0 360,19 0-360,-22 0 90,12 0-90,0 0 0,1 0-90,-13 0 180,21 0-90,-30 0 90,19 0-180,-25 0 90,12 0-270,-9 0-450,9 0 270,-24 0-3867,9 0 3417,-21 0 810,8 0 0,1 6 0,3 2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6:11.462"/>
    </inkml:context>
    <inkml:brush xml:id="br0">
      <inkml:brushProperty name="width" value="0.08571" units="cm"/>
      <inkml:brushProperty name="height" value="0.08571" units="cm"/>
      <inkml:brushProperty name="color" value="#004F8B"/>
    </inkml:brush>
  </inkml:definitions>
  <inkml:trace contextRef="#ctx0" brushRef="#br0">98 0 7263,'-15'8'719,"2"-2"-539,13-6 270,-12 0-90,9 6-90,-9-5-90,12 5 629,0-6-269,0 7 899,0 6-989,0-4-90,0 10-1,0-18 91,0 11-180,0-4 270,12-1-360,3 5 449,1-10-449,8 4 90,-21-18-360,9 3 0,-12-11 90,0 7-180,0-1 90,0 6 90,0 2-90,0 0 270,0 5-3392,12-6 3482,-9 7-270,9 7 450,0 30-270,-9-9 269,10 53-179,-13-45 720,-25 39-631,19-43 3033,-30 14-3122,9-25-1169,8-7 899,-17-14-1439,21-14 1259,0 5 180,27-15 0,-6 14 0,18-9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9:16.498"/>
    </inkml:context>
    <inkml:brush xml:id="br0">
      <inkml:brushProperty name="width" value="0.17143" units="cm"/>
      <inkml:brushProperty name="height" value="0.17143" units="cm"/>
      <inkml:brushProperty name="color" value="#004F8B"/>
    </inkml:brush>
  </inkml:definitions>
  <inkml:trace contextRef="#ctx0" brushRef="#br0">71 12 7982,'-20'0'1620,"5"4"-991,15-3-359,0 3 90,-8-4 269,6 0-89,-6 4 360,1-3-541,5 2 631,-6-3-630,8 0-180,0 4 359,0-3 271,23 3-630,-9-4 359,34 0-359,-27 0 270,28 0-270,-20 0-90,6 0 270,-2 0-450,9 0-540,-19 0-179,8 0 539,-31 0-3886,0 0 4156,-7-4 0,-3 3 0,-7-3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9:16.499"/>
    </inkml:context>
    <inkml:brush xml:id="br0">
      <inkml:brushProperty name="width" value="0.17143" units="cm"/>
      <inkml:brushProperty name="height" value="0.17143" units="cm"/>
      <inkml:brushProperty name="color" value="#004F8B"/>
    </inkml:brush>
  </inkml:definitions>
  <inkml:trace contextRef="#ctx0" brushRef="#br0">43 42 7982,'-10'0'1080,"2"0"-630,1 0-91,5 0-179,-6 0 0,8 0 1079,0 0-449,0 8-810,0-2 180,0 6 180,0 1-450,0-7 270,8 5-90,-6-10 0,13 3-180,-13 0 90,6-3-90,7-1 0,-11-1 180,12-11-90,-16 6 90,0-10-90,0 6 0,0-6 0,0 10 0,0-9-180,0 13 180,-8-10-3482,6 11 3572,-6-3-90,1 4 0,5 4 0,-6-3 90,8 7-2269,0-3 2179,0 0 2269,0 2-2179,0-2-2269,0 4 2179,0-1 180,0 1 0,0 4 2178,0-4-2178,8 0-270,1-5 180,1-4 3302,-2-4-3572,-8-5 180,0 0-90,0-8 90,0 8 0,0-4 90,0 4 0,0 5-3482,-8-4 3392,6 7-90,-13-3-180,13 12 90,-6-2-1798,8 10 1618,0-6 360,0 2 0,0 1 0,0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9:16.500"/>
    </inkml:context>
    <inkml:brush xml:id="br0">
      <inkml:brushProperty name="width" value="0.08571" units="cm"/>
      <inkml:brushProperty name="height" value="0.08571" units="cm"/>
    </inkml:brush>
  </inkml:definitions>
  <inkml:trace contextRef="#ctx0" brushRef="#br0">78 76 11580,'9'0'1170,"-1"0"-900,0 4 89,-6 0-89,6 9 90,-8 4-540,0-2 180,-16 5-270,12-10 180,-11 2 0,7-3-3661,-2 0 3661,1-4-180,-7-2 270,6-3-90,1-7 90,1-3 0,8-4 0,0-10 90,0 9 0,0-7 90,8 6 89,1-1-179,9 6 180,-1-4-180,-7 14 360,13 4-180,-11 3 90,21 11-450,-22-8 3392,20 0-3482,-27-5 0,19-4-360,-13 0-629,7-19 539,-7 6-1529,6-16 91,-22 15 2068,12 2 0,-22 7 0,6 1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9:16.501"/>
    </inkml:context>
    <inkml:brush xml:id="br0">
      <inkml:brushProperty name="width" value="0.08571" units="cm"/>
      <inkml:brushProperty name="height" value="0.08571" units="cm"/>
    </inkml:brush>
  </inkml:definitions>
  <inkml:trace contextRef="#ctx0" brushRef="#br0">160 6 13199,'-8'13'1440,"-2"3"-631,-15 2-449,-2 8-180,0-3-341,10 3-18,1-9-795,6 4 344,1-10-1438,1 0 1078,8-11-1708,8-11 1888,1 4-664,9-21 1294,-8 16 180,-3-8 0,1 8 0,2-2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9:16.502"/>
    </inkml:context>
    <inkml:brush xml:id="br0">
      <inkml:brushProperty name="width" value="0.08571" units="cm"/>
      <inkml:brushProperty name="height" value="0.08571" units="cm"/>
    </inkml:brush>
  </inkml:definitions>
  <inkml:trace contextRef="#ctx0" brushRef="#br0">27 6 10411,'-9'4'1709,"1"4"-1169,8-3-180,0 4-1,8-4 631,-6 6-91,5-1-89,1 3 359,2 12-629,0-10-3752,5 6 2672,-5-8 450,-1 0 90,7 0 180,-14-3-1889,13-2-2178,-13-8 918,6 0 2969,-8 0 0,0-4 0,0-1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9:16.503"/>
    </inkml:context>
    <inkml:brush xml:id="br0">
      <inkml:brushProperty name="width" value="0.08571" units="cm"/>
      <inkml:brushProperty name="height" value="0.08571" units="cm"/>
    </inkml:brush>
  </inkml:definitions>
  <inkml:trace contextRef="#ctx0" brushRef="#br0">56 22 7623,'-9'0'1079,"-7"0"-719,14 0 180,-6 0-181,1 0 271,5 0-450,-6 0 90,8 0 179,0 0 541,15 0-810,-3 0 180,29 0-181,-28 0-448,26 0 269,-35-4 0,19 3-360,-5-2-180,9 3 360,-8 0 0,-4 0-90,-15 0-719,0 3 629,0-2-1888,0 3 1798,0 0 450,0-3 0,0 3 0,0-4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9:16.504"/>
    </inkml:context>
    <inkml:brush xml:id="br0">
      <inkml:brushProperty name="width" value="0.08571" units="cm"/>
      <inkml:brushProperty name="height" value="0.08571" units="cm"/>
    </inkml:brush>
  </inkml:definitions>
  <inkml:trace contextRef="#ctx0" brushRef="#br0">40 119 7713,'-8'-10'359,"6"-6"-5929,-6 14 6380,1-9-1438,5 10 988,-6-7 1257,8 3-1257,0-4-91,8 1 1,-6 3-90,5-3 0,-7 7-90,8-6 540,-6 6-630,6-3 2178,-8 0-2088,8 3-180,-6 1 90,5 1 90,1 7-90,2-4 3392,-1 13-3482,7-7 0,-6 22 90,-1-19-180,14 19 180,-19-22 0,20 11 90,-15-15-90,9 5 90,-9-10 90,-1-1-180,-8-5 180,0-7-90,0 2 180,0-3-180,0 5-90,0 3 90,0-3-90,0 7 179,0-2-179,0 3 180,-15 0-90,3 3-90,-5 2 990,-7 15-810,13-8 719,-14 32-719,7-22-90,12 4 0,2 1 0,-3-6-360,14 11-270,11-26 91,1 2-991,6-12-2671,-7-1 3661,-1-4 180,-7 1-4047,13-12 4317,-11 4 0,5-9 0,-9 7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9:16.505"/>
    </inkml:context>
    <inkml:brush xml:id="br0">
      <inkml:brushProperty name="width" value="0.08571" units="cm"/>
      <inkml:brushProperty name="height" value="0.08571" units="cm"/>
    </inkml:brush>
  </inkml:definitions>
  <inkml:trace contextRef="#ctx0" brushRef="#br0">164 21 8162,'9'-9'2159,"-1"1"-1799,-8 8 0,0 0-180,-8 0-1,7 4 1,-7-3 180,0 7 360,-17 12-630,4 0-90,-20 10 180,29-12-1530,-11 2 1260,21-13-1169,-13 8 989,13-14-1529,-6 3 1350,8-4-1440,16-11 1889,-13 4 0,13-10-848,-16 12 0,0-6 0,0 1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9:16.506"/>
    </inkml:context>
    <inkml:brush xml:id="br0">
      <inkml:brushProperty name="width" value="0.08571" units="cm"/>
      <inkml:brushProperty name="height" value="0.08571" units="cm"/>
    </inkml:brush>
  </inkml:definitions>
  <inkml:trace contextRef="#ctx0" brushRef="#br0">3 14 7533,'0'-5'4857,"0"6"-4407,0 16-91,8 2-179,1-2-4161,1-1 3801,-2-6 1129,0 3-769,-6 3-989,13-9-900,-5 12-450,15-13 1619,-14-1 90,5-6 91,-16-4-631,8-3 990,-6 4 0,13-9 0,-5-1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9:16.507"/>
    </inkml:context>
    <inkml:brush xml:id="br0">
      <inkml:brushProperty name="width" value="0.08571" units="cm"/>
      <inkml:brushProperty name="height" value="0.08571" units="cm"/>
    </inkml:brush>
  </inkml:definitions>
  <inkml:trace contextRef="#ctx0" brushRef="#br0">54 13 7713,'-19'0'1079,"3"-4"-449,16 3-181,0-3-89,-7 4 630,5 0-361,-6 0 541,8 7-991,0-1 361,0 15-360,0-15 450,0 14-720,31-30-90,-15 11 270,16-13-180,-24 8 90,-8 4 450,0 0-360,0 4-90,0 0 629,0 9-359,0 0 630,0 24-631,0-15 91,0 10 0,0 0-3572,0-4 3482,0 17-270,-8-12 180,-1-9-1,-1 14-179,-13-22-179,19-1 89,-19-23 90,21 3-450,-6-23 450,8 11-450,6-12 0,4-2 181,1 6 179,7-20-900,-3 33-17,-5 7 737,-1-3-2233,7 3 524,-6 1 418,-1-1 1561,7 5 0,-7-3 0,9-2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6:13.113"/>
    </inkml:context>
    <inkml:brush xml:id="br0">
      <inkml:brushProperty name="width" value="0.08571" units="cm"/>
      <inkml:brushProperty name="height" value="0.08571" units="cm"/>
      <inkml:brushProperty name="color" value="#004F8B"/>
    </inkml:brush>
  </inkml:definitions>
  <inkml:trace contextRef="#ctx0" brushRef="#br0">0 41 10231,'25'-15'1259,"-7"-3"-1079,34 17 0,-22-6 0,9 7 0,1 0 0,2 0 359,15 3 1,2 1-450,-2 3-226,30 6 0,-1 0-44,-28-2 45,11 2 0,1-2 45,-9-10 197,30 5-197,-57-6-180,26-6 90,-54 5-89,31-5 179,-34 6 705,-3 0-615,-3 0-810,-9 0 720,0 0-1349,-4 0 720,1 0-91,3 0-449,12 0 1259,0 0 0,0-6 0,0-2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9:16.508"/>
    </inkml:context>
    <inkml:brush xml:id="br0">
      <inkml:brushProperty name="width" value="0.08571" units="cm"/>
      <inkml:brushProperty name="height" value="0.08571" units="cm"/>
    </inkml:brush>
  </inkml:definitions>
  <inkml:trace contextRef="#ctx0" brushRef="#br0">142 80 7263,'0'-18'1619,"0"5"-989,8 5 1079,-6 0-1530,6 2 361,-8-6 180,0 11-181,0-2 631,0 6-810,0 6 629,-16 32-809,5-13 180,-9 6 0,-1 0-181,8-3-89,-7 2 0,1-1-3302,7-9 2852,-5 17 360,9-31-2518,8 4 2068,0-12 0,0-6-809,8-5-1439,1-22 1978,9 19 3662,-8-15-3212,5 15 270,-13 3 0,13-2 0,-5 3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9:16.509"/>
    </inkml:context>
    <inkml:brush xml:id="br0">
      <inkml:brushProperty name="width" value="0.08571" units="cm"/>
      <inkml:brushProperty name="height" value="0.08571" units="cm"/>
    </inkml:brush>
  </inkml:definitions>
  <inkml:trace contextRef="#ctx0" brushRef="#br0">2 39 7533,'0'-14'1709,"0"2"-900,0 8-269,0 3 719,0-2-269,0 3-631,0 0 451,0 3-3662,8 2 3211,-6 8 361,13 4-360,-13 1 449,14 19-629,-14-16 0,5 12 270,1 4-450,0-11 0,1 1-90,11 18-360,-3-1 3572,-9-35-3391,0-5-901,-6-8 541,5 3-1170,-7-7-1619,-7-5 2968,5 3-450,-14-3 361,7 5 179,-1 7 0,-6-6 360,7 2 0,-9-4 0,1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9:16.510"/>
    </inkml:context>
    <inkml:brush xml:id="br0">
      <inkml:brushProperty name="width" value="0.08571" units="cm"/>
      <inkml:brushProperty name="height" value="0.08571" units="cm"/>
    </inkml:brush>
  </inkml:definitions>
  <inkml:trace contextRef="#ctx0" brushRef="#br0">62 22 8702,'-19'-8'1799,"3"3"-1349,16 1-90,0 4 539,0 0-359,-7 0-180,5 0 89,-6 0 451,8 0 809,0 0-1349,0 4 89,0-3-89,0 6-90,8-6 360,9 7-451,3-7-3211,20 3 2942,-26-4-1023,32 0 1113,-32 0-3548,34 0 3278,-34 0-1709,17 0 989,-22-4-138,1 3 1128,-2 1 0,-16 5 0,-2 3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19:42.804"/>
    </inkml:context>
    <inkml:brush xml:id="br0">
      <inkml:brushProperty name="width" value="0.17143" units="cm"/>
      <inkml:brushProperty name="height" value="0.17143" units="cm"/>
      <inkml:brushProperty name="color" value="#FF0066"/>
    </inkml:brush>
  </inkml:definitions>
  <inkml:trace contextRef="#ctx0" brushRef="#br0">1 168 9152,'0'-15'989,"0"4"-809,0 11 0,0 0 90,11 0-90,-8 0-180,20 0 0,-20 0-90,8 0-90,-11-6 90,0 5-180,0-5 90,12 6 180,-10 0 180,21 0 180,-20 0-360,9 0 450,11 0-360,-18 6 0,30-5-1,-21 5-89,12-6 90,-1 0-180,1 0 90,0 0-89,0 6-1,-12-5 0,20 16 90,-17-14 0,9 14 269,-14-15-89,10 4 0,-16-6-180,17 0 90,-23 0 0,0 0 0,11 0-90,4 0 90,-1 0 0,-2 0-180,-1 0-3482,3 0 3662,1 0-180,-4 0-180,23 0 180,-25-6 90,37 4 90,-32-4-180,0 6 180,9 0-90,-9-5 0,1 3 0,8-3 0,-20 5 3482,19 0-3482,-19 0 180,20 0-90,-20 0 0,31 0-90,-28 0-3302,28 0 3302,-31 0-833,32 0 653,-18 0 10,8 0-9,-2 0 179,-8 0 0,10 0 0,1 0 0,0 0 882,-12 0-882,20 0 390,-5 0-390,0 0 90,16 0-90,-27 0 0,7-6 0,-13 5 0,11-5 90,-18 6 3122,30 0-3302,-32 0 90,19 0 90,-19 0-90,32 0 180,-30 0-180,30-6 90,-32 5 0,31-5-90,-28 6 0,28 0 0,-20-6-180,1 5 270,-4-5-180,12 6 90,-17 0 0,16 6 0,-10-5-90,-9 5 180,20-6-90,-9 0 270,12 0-180,-1 0 0,1 0 0,0 0-180,-12 0 0,21 0 90,-30-6-90,30 5 90,-21-5-90,12 6 90,-12 0 0,9 0 0,-20 0 0,20 0 270,-21 0-270,21 0 180,-8 0-90,22 0-90,-20 0 90,6-5-270,-12 3 180,-8-3-90,20 5 90,-9 0 0,1 0 0,-4 0 0,-11 0 0,12 0 0,2 0 0,0 0 90,9 0 0,-9 0-90,12 0 0,0 0 0,-12 0 0,9 0-90,-9 0 90,12 0 0,-12 0 0,-2 0 0,11 0 0,-18 0 90,30 0-90,-21 0 0,0 0 0,9 0-3392,-9 0 3392,1 0-265,-4 0 265,1 0 0,-9 0 0,8 0 90,12 0-90,-17 0 3306,28 0-3306,-20 0 261,1 0-261,-4 0 0,0 0 0,-8 0 0,20 0-90,-20 0 90,8 0 0,-11 0-90,12 0 90,-9 0 0,31 0 0,-28 0 90,40 0-180,-41 0 180,18 0-90,-11 0 90,2 0-90,0 0 0,21 0-90,-30 0 90,30 0-90,-21 0 90,12 0 0,-12 0 90,20 0-90,-28 0 90,17 0-90,-23 0 90,23 0-90,-18 0 0,30 0-3392,-32 0 3481,20 0-178,-21 0 178,33 0-89,-30 0 0,30 0-89,-32 0 89,31 0 3392,-28 0-3303,17 0-89,-12 0 0,3 0 0,1 0 0,19 0 0,-28 0 0,28 0 0,-31 0 0,20 0-89,-9 0 89,23 0 0,-8 0 0,8 0 0,-11 0 0,11 0 0,-20 0 0,29 0 0,-40 0 0,39 0 0,-39 0 0,40 0 0,-40 0 0,28 0 0,-31 0 0,8 0 89,12 0-89,-17 0 90,40 0 0,-18 0-90,1 0 90,5 0-90,-8-6-180,-9 4 270,29-4-180,-29 6 90,31 0 0,-19 0-90,8-6 90,-11 5 90,0-5 0,11 6-90,-20 0 0,6 0-3392,-12 0 3392,-8 0-91,20 0 91,-20 0 89,20 0-89,-20 0 0,31 0 0,-17 0 0,20 0 0,-22-5 90,19 3-90,-17-3 0,20 5-90,1 0 90,-21 0 90,29 0-90,-29 0 0,31-6 0,-31 4 3302,18-4-3482,-21 6 452,0 0-362,9 0 270,3 0-270,-9 0 0,29 0 180,-40 0-3572,17 0 3482,-12 0 90,3 0-90,1 0 0,-4 0 0,12 0 0,-6 0 0,9 0 90,-15 0-90,12 6 3392,-17-4-3392,28 4-90,-19-6 90,-1 0 0,20 0 0,-28 0-90,28 0 90,-19 0 0,10 0 0,-10 0 0,19 0 0,-28 0 0,39 0 0,-39 0 0,17 0-90,-12 0 90,15 0 0,-9 0 90,29 0-90,-40 0 0,40 0 0,-41 0 0,41 0 0,-40 0 0,28 0 0,-20 0 90,12 0-90,0 0 0,0 0 0,-1 0 0,1 0 0,-12 0 0,9-6 0,-8 4 0,-1-4 0,9 6 0,-9 0 0,12 0 0,-12 0 0,-2 0 0,-1 0 0,3 0 90,1 0-90,19-5 90,-28 3 0,39-3 0,-27 5-90,19 0-90,-11 0 90,-12 0 0,20 0 0,-28 0-90,40 0 90,-41 0-3392,18 0 3482,-11 0-180,2 0 270,0 0-180,-2 0 90,-1-6-90,-8 5 0,20-5 3302,-20 6-3302,8 0 0,1 0-90,-9 0 90,8 0 0,-11 0 0,0 0 90,11 0-90,4 0 0,-1 0 0,-3 0 0,-11 0 0,0 0 0,12 0 0,-9 0 0,20 0 0,-21 0 0,10 0 0,-12 0 0,0 0 0,11 0 0,4 0 0,-1-6 180,9 5-180,-20-5 0,8 6 0,1 0 0,2 0 0,0 0 0,-2 0 180,-1 0-180,3 0 0,1 0 90,-4 0 0,-11 0-180,0 0 180,12 0-90,-10 0 0,21 0 0,-20 0 90,9 0-90,-12 0 449,0 0-449,0-6 0,0 5 270,0-5-180,11 6-90,-8 0 0,8 0 90,-11 0 270,0 0-450,0-6 180,0 5-450,0-4 360,12 5 0,-9 0-90,8 0 270,-11 0-2069,0 0 0,0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2:28.824"/>
    </inkml:context>
    <inkml:brush xml:id="br0">
      <inkml:brushProperty name="width" value="0.08571" units="cm"/>
      <inkml:brushProperty name="height" value="0.08571" units="cm"/>
    </inkml:brush>
  </inkml:definitions>
  <inkml:trace contextRef="#ctx0" brushRef="#br0">0 1 11490,'33'6'630,"-7"-1"-630,7-5 180,0 0-180,-8 0 90,8 0-270,-20 0 270,18-5-3392,-16 4 3392,18-4-90,-10 5 270,10 0-2449,-18 0 2269,5 0 0,1 0 270,14 0-270,-7 0-90,13 0 0,-28 0-90,20 0 2448,-18 0-2358,26 0-180,-36 0 90,15 0 90,-10 0 3303,3 0-3303,0 0 89,17 0-89,-15 0 180,8 0-180,-13 0 270,11 0-270,-16 0-90,15 0 180,-10 0-180,3 0 0,0 0 90,7 0 0,-17 0-90,7 0 90,-10 0 90,20 0-90,-15 0 180,36 0-180,-36 0 90,15 0-90,-20 0 180,11 0-270,1 0 180,1 0-90,-3 0 0,0 5 0,-7-4 0,17 4 0,-7-5 0,0 0 90,7 0 90,-7 0-180,10 0 0,-1 0 90,-9 0-90,-3 0 0,0 0 0,3 0-90,0 0 180,7 0-90,3 0-90,-8 0 0,16 0 90,-18 0 0,-1 0 180,-2 0-180,-10 0 0,11 0 90,1 0 0,1 0-90,-3 0 90,-10 0-2309,0 0 0,0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2:29.615"/>
    </inkml:context>
    <inkml:brush xml:id="br0">
      <inkml:brushProperty name="width" value="0.08571" units="cm"/>
      <inkml:brushProperty name="height" value="0.08571" units="cm"/>
    </inkml:brush>
  </inkml:definitions>
  <inkml:trace contextRef="#ctx0" brushRef="#br0">184 0 6993,'-11'23'2698,"9"0"-2428,-8-1 0,-11-4-90,16 4-180,-25-5 180,27 6-90,-7-1-90,-10 12 90,4-14-90,-17 16 90,21-27-900,2 6 720,10-15-1439,0 0 1259,10-5-719,2-1 539,1-5 180,-3-1-89,11 1 89,-16-1 270,15-4 0,-10 3 0,3-3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2:30.015"/>
    </inkml:context>
    <inkml:brush xml:id="br0">
      <inkml:brushProperty name="width" value="0.08571" units="cm"/>
      <inkml:brushProperty name="height" value="0.08571" units="cm"/>
    </inkml:brush>
  </inkml:definitions>
  <inkml:trace contextRef="#ctx0" brushRef="#br0">161 23 8342,'12'-13'630,"-2"3"-360,-10 10 809,0 0-5240,0 5 4251,-10 2 1309,8 14-1309,-8-7-90,-11 13-2179,16-10 2359,-15 6 14,-11 35-14,14-26 733,-5-5 0,0-1-1092,10-10 179,1-5-810,11-4 3719,0-2-3179,0-5-2057,21-10 1697,-16 2-179,36-18 809,-36 12 0,25-13 0,-17 10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2:30.416"/>
    </inkml:context>
    <inkml:brush xml:id="br0">
      <inkml:brushProperty name="width" value="0.08571" units="cm"/>
      <inkml:brushProperty name="height" value="0.08571" units="cm"/>
    </inkml:brush>
  </inkml:definitions>
  <inkml:trace contextRef="#ctx0" brushRef="#br0">206 0 9871,'-10'12'630,"-3"4"-6110,0 2 5659,-7-1 1320,7 5-1319,1-5 0,-9 11 0,-1 11-180,-4-7-90,-7 11-1409,20-29 1409,3 1 180,10-15-1799,0 0 3078,10-5-1909,3 4 91,0-15-1440,27-7 1889,-32 4 0,33-13 0,-29 14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2:30.815"/>
    </inkml:context>
    <inkml:brush xml:id="br0">
      <inkml:brushProperty name="width" value="0.08571" units="cm"/>
      <inkml:brushProperty name="height" value="0.08571" units="cm"/>
    </inkml:brush>
  </inkml:definitions>
  <inkml:trace contextRef="#ctx0" brushRef="#br0">160 0 10141,'-10'28'900,"8"-9"-6471,-29 7 5751,26-13 1229,-15 8-1229,9-3 0,-1 5 0,-1 0-990,-17 9 540,24-11 500,-14 5-410,20-20-989,0-1 719,0-5 2223,20-15-2313,-14 11 540,24-16 0,-17 9 0,10-7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2:31.236"/>
    </inkml:context>
    <inkml:brush xml:id="br0">
      <inkml:brushProperty name="width" value="0.08571" units="cm"/>
      <inkml:brushProperty name="height" value="0.08571" units="cm"/>
    </inkml:brush>
  </inkml:definitions>
  <inkml:trace contextRef="#ctx0" brushRef="#br0">184 0 9332,'-13'0'539,"3"5"-449,10 1 270,-11 11 90,-1 5-270,-1-3 0,-7 8 89,-3-5-89,8 8-90,-26 4-629,36-10 269,-16-3-900,21-15-988,0-1 1438,11-5 720,1-20 0,21 10 0,3-16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6:13.609"/>
    </inkml:context>
    <inkml:brush xml:id="br0">
      <inkml:brushProperty name="width" value="0.08571" units="cm"/>
      <inkml:brushProperty name="height" value="0.08571" units="cm"/>
      <inkml:brushProperty name="color" value="#004F8B"/>
    </inkml:brush>
  </inkml:definitions>
  <inkml:trace contextRef="#ctx0" brushRef="#br0">82 28 8072,'-15'-15'1080,"3"2"-630,12 13 449,0 0-449,0 7-90,0 0-181,0 7 91,12-7 180,-9 11 0,21 4-270,-9 1 90,1 9-270,8-18 179,-9 18 1,0-15 0,-3 15-90,-12-17 270,0 11-180,-12-17 360,-15 15-451,-4-15 181,-20 18-360,33-18-449,-19 3 179,34-12-630,-9 0-2761,24-6 3391,-9-2-809,22-12-1,-10-26 990,0 19 180,-3-23 0,-12 35-270,0-5 720,0 7 3032,0-1-3392,0 1 630,0 5-91,0 2-179,0 6 270,-12 12-810,9 3-180,-21 31 90,21-15-1619,-22 27 900,22-34 899,3 15 0,3-30 0,9 3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2:31.730"/>
    </inkml:context>
    <inkml:brush xml:id="br0">
      <inkml:brushProperty name="width" value="0.08571" units="cm"/>
      <inkml:brushProperty name="height" value="0.08571" units="cm"/>
    </inkml:brush>
  </inkml:definitions>
  <inkml:trace contextRef="#ctx0" brushRef="#br0">150 0 10681,'-20'33'1619,"15"2"-1259,-36 6-180,36-8-450,-25-10 180,17-2 90,0-8-1259,3 4 629,0-6-1709,7-5 2339,3-1 0,3-15 0,7-2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2:36.666"/>
    </inkml:context>
    <inkml:brush xml:id="br0">
      <inkml:brushProperty name="width" value="0.17143" units="cm"/>
      <inkml:brushProperty name="height" value="0.17143" units="cm"/>
      <inkml:brushProperty name="color" value="#FF0066"/>
    </inkml:brush>
  </inkml:definitions>
  <inkml:trace contextRef="#ctx0" brushRef="#br0">46 1 9691,'0'18'0,"0"-2"0,0-16 180,0 0-180,0 5 270,0-4-90,0 4-180,0 0 0,0-4 0,0 4 90,0 0-3482,0 1 3572,0 10-2448,0-3 2268,0 14 124,-5 9 1,0 7-80,3 16 0,1 1 0,-4-4 0,0 0-177,1-4 1,1 2-1,0-8 222,0 10-45,-2-15 0,0-2-45,5 0 1929,0-9-1929,0 27 0,0-11 0,0 1-90,0-17 90,0-29 2658,0 4-2838,0 0 0,0-4-139,0 4 319,0 1-90,0-5-2428,0 4 2158,0-15-450,0 2 810,0-8 0,0 5 0,0-1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2:37.665"/>
    </inkml:context>
    <inkml:brush xml:id="br0">
      <inkml:brushProperty name="width" value="0.17143" units="cm"/>
      <inkml:brushProperty name="height" value="0.17143" units="cm"/>
      <inkml:brushProperty name="color" value="#FF0066"/>
    </inkml:brush>
  </inkml:definitions>
  <inkml:trace contextRef="#ctx0" brushRef="#br0">229 11 10681,'-12'0'809,"2"5"-629,20 1 0,-8 11 0,8-5 90,-10 5 90,11 4-270,1-2 90,1 9-360,-3-10 180,0-2 0,-7-4 90,17-1-630,-17 5 360,7-8-90,-10 2 270,0-10-539,0 0 269,0-5 180,0-1 0,0-1-3392,0-3 3482,-10 9-1596,-3-9 1596,0 4-90,3-1-90,10-13 180,-10 11-90,7-7 180,-17 6-180,18 3 1596,-9-4-1416,11 5-90,0-4 90,-10-2 0,8 0 0,-19-5 3302,19 11-3302,-8-4-90,10 3 0,0 1 0,0-4 0,0 9 719,0-4-719,0 15 0,0-7 0,0 6 90,-11-4-90,9-3 180,-8 13-180,10-13 360,-10 19-360,7-19 270,-17 24-180,17-18 90,-27 24-180,25-18 180,-36 12-180,36-8-90,-16 0-360,11-7-719,8-1 719,-8-9-719,10 4 809,10-10-1529,2-6 1169,11 3 720,-10-7 0,7 4 0,-7-7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2:38.481"/>
    </inkml:context>
    <inkml:brush xml:id="br0">
      <inkml:brushProperty name="width" value="0.17143" units="cm"/>
      <inkml:brushProperty name="height" value="0.17143" units="cm"/>
      <inkml:brushProperty name="color" value="#FF0066"/>
    </inkml:brush>
  </inkml:definitions>
  <inkml:trace contextRef="#ctx0" brushRef="#br0">69 216 7533,'0'-13'-360,"0"-2"90,0 14 0,0-9 1170,0 9-541,0-10-89,0 10 180,0-9-180,10 9 180,-8-4-180,9 5 179,-11 0-269,10 0 989,13 5-899,-8-4 180,5 19-270,-20-11-180,0 27 180,0-21-360,0 22 270,0-23-450,-10 13 450,7-20-630,-27 8 360,25-14 91,-26 4 89,29-10 0,-18-6 0,17-1-90,-17-15 0,17 8 180,-17-19-180,17 18 90,-7-6 90,10 14-90,0-4-90,0 3 180,0-3-180,10 4 90,-7 1 180,17 0-1,-17 4-179,7-3 180,-10 9 0,10-4 0,3 5 90,-1 0-180,-1 0 630,19 10-361,-2-2-359,8 3-3032,4-6 2762,-24-5 180,17-5 180,-21-1-899,9-1-990,-9-13 1079,11 11-1169,-10-17 450,-3 13 3932,-10 2-2493,0 6 0,0 5 0,0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2:39.130"/>
    </inkml:context>
    <inkml:brush xml:id="br0">
      <inkml:brushProperty name="width" value="0.17143" units="cm"/>
      <inkml:brushProperty name="height" value="0.17143" units="cm"/>
      <inkml:brushProperty name="color" value="#FF0066"/>
    </inkml:brush>
  </inkml:definitions>
  <inkml:trace contextRef="#ctx0" brushRef="#br0">23 7 10771,'-13'-6'809,"3"6"-629,10 6-180,0 0 180,0 4 0,0-3 0,0 4-270,0 0 90,0-5 90,10 10-180,-7-9-90,7 5 180,0-7-90,3-5 180,0 0-90,-3-5 0,-10-2 0,0-4-3392,0 5 3482,0-5 0,10 5 90,3-5-90,-1 5 180,-1-5-270,-11 10 90,0 6 3572,0 3-2943,0 34-449,0-20-90,0 31-180,0-28 360,0 39-270,-11-34-180,-1 33 180,-1-43-630,-7 2 630,17-17-810,-17-5 91,17-5 449,-7-2-1080,10-9-2761,0 4 3571,0-10 90,0 4-359,0-10 719,0 9 0,0-7 0,0 8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2:40.549"/>
    </inkml:context>
    <inkml:brush xml:id="br0">
      <inkml:brushProperty name="width" value="0.17143" units="cm"/>
      <inkml:brushProperty name="height" value="0.17143" units="cm"/>
      <inkml:brushProperty name="color" value="#FF0066"/>
    </inkml:brush>
  </inkml:definitions>
  <inkml:trace contextRef="#ctx0" brushRef="#br0">46 0 7173,'-26'0'540,"6"6"-450,20-5 3148,0 4-3148,10-5 90,-7 0-91,7 0 91,0 0-3392,-7 0 3392,17 0 0,-17 0-90,27 0-90,-25 0 90,36 0-90,-26 0 180,38 0-90,-25 0 314,34 0 1,1 0-135,-30 0-150,11 1 0,11 1 0,-12 0 606,-10-1-637,23 4 91,-15-5 270,5 0-450,-5 0 90,12 0 0,-30 0-90,-10 0-90,7 0 90,-7 0 90,9-5 2846,1 4-3116,-10-4-179,7 5 269,-17 0-90,7-5 90,0 4-180,-7-5 0,-13 6 90,5 6 90,-16-5-3302,21 4 2943,0-5-91,0 5 90,0-4-90,-10 4 91,7-5 89,-7 5-90,10-4 1503,0 4-1053,10-10 0,-7 4 0,7-4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2:41.350"/>
    </inkml:context>
    <inkml:brush xml:id="br0">
      <inkml:brushProperty name="width" value="0.17143" units="cm"/>
      <inkml:brushProperty name="height" value="0.17143" units="cm"/>
      <inkml:brushProperty name="color" value="#FF0066"/>
    </inkml:brush>
  </inkml:definitions>
  <inkml:trace contextRef="#ctx0" brushRef="#br0">46 0 7263,'-26'0'0,"6"0"360,20 0 3687,0 0-3777,0 5-270,0-4-3482,0 9 3662,10-3 0,-7 4 0,17 26-270,-7-14 90,10 30 0,-11-23 90,-1 4-90,-1-11-90,-8-7-2088,19-5 2178,-19 1 90,8-6-180,1 4-1517,-9-9 1607,8 4 1517,-10-5-1787,0 0 270,0-5 2178,0-6-2178,0 3 0,0-2 0,0 10 0,0-10 3482,0 8-3392,0-14-90,0 15 90,-10-4-360,8 5 180,-9 0-90,11 0 180,0 0-90,-10 0-179,8 0 269,-19 0 0,19 0 0,-8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2:43.750"/>
    </inkml:context>
    <inkml:brush xml:id="br0">
      <inkml:brushProperty name="width" value="0.17143" units="cm"/>
      <inkml:brushProperty name="height" value="0.17143" units="cm"/>
      <inkml:brushProperty name="color" value="#FF0066"/>
    </inkml:brush>
  </inkml:definitions>
  <inkml:trace contextRef="#ctx0" brushRef="#br0">23 137 7443,'-13'-5'899,"3"3"-809,10-3 180,0 0 90,0-1-270,0 0 90,0-14-180,10 16 180,3-22-90,0 19 269,7-9-269,-17 4-180,17 6 0,-17 1 270,17 0-90,-18 3 0,9-3 0,-11 10 0,10 17-180,-8-7 180,19 27-90,-19-27 0,8 11 90,-10-10-180,21 7 180,-16-4-90,15-2 0,-20-12 0,0-5 0,0-10 0,0 7 0,0-7 0,0 5 0,0 4 90,0-9-90,0 8 90,-10-8 90,-3 9 270,1-4-181,1 5-269,1 5 90,8-4 360,-19 25-360,9-16 0,-1 22-180,3-20 270,0 10 0,7 25-270,3 4-3212,13 2 2672,-1-22 180,19-21-1438,-6-18 1438,11 5-1979,7-18 2429,-17 8 0,7-8 0,-10 3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2:44.430"/>
    </inkml:context>
    <inkml:brush xml:id="br0">
      <inkml:brushProperty name="width" value="0.17143" units="cm"/>
      <inkml:brushProperty name="height" value="0.17143" units="cm"/>
      <inkml:brushProperty name="color" value="#FF0066"/>
    </inkml:brush>
  </inkml:definitions>
  <inkml:trace contextRef="#ctx0" brushRef="#br0">69 1 7533,'-12'0'809,"1"0"-449,11 0-180,-10 0 0,8 0 0,-9 0 180,1 0 269,8 0-449,-8 0 360,10 4-360,0 3-180,0 4 180,0-5-91,10 10 1,2-14 90,1 13-450,-3-13-89,1 8 269,1-9 180,11-1-90,-10-1 270,-3-14-270,-10 7 629,10-9-3931,-7 6 3392,7 5 0,-10-4 90,0 8-180,10-2 180,-7 4-180,7 9 180,-10 14 3482,0 2-3213,0 29-179,0-22 45,0 13 0,0 0-135,0-6-180,-4-3 0,-2-4 0,-7-14 90,0 8-90,-7-12-270,7 3 360,0-12-1439,-7-25 1079,18 10-810,-9-32 631,11 27 89,0-7 90,0 12-4741,0-1 4651,0 3-360,0-7-899,0 9 1052,0-6 0,0 1 0,0-1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2:45.116"/>
    </inkml:context>
    <inkml:brush xml:id="br0">
      <inkml:brushProperty name="width" value="0.17143" units="cm"/>
      <inkml:brushProperty name="height" value="0.17143" units="cm"/>
      <inkml:brushProperty name="color" value="#FF0066"/>
    </inkml:brush>
  </inkml:definitions>
  <inkml:trace contextRef="#ctx0" brushRef="#br0">206 46 12300,'-12'11'450,"-9"1"-450,9 4 180,-1-4 0,-18 10-540,26-10-5391,-25 10 5751,17-10 1319,0 5-1858,-17 4 1308,25-11-2568,-15 10 360,20-19-810,0 4 5371,0-15-3481,10 2 359,-8-8 0,8 10 0,-10-5 0,0 5-3392,0-5 3392,0 4 0,0-8 0,0-12 180,0 5 179,0-9-269,0 19 1170,0-4-1081,0 3 4563,0-3-4293,0 9 541,11 2-450,-9 5 539,18 10-449,-7-2-2763,20 38 2313,-18-27-180,6 38 0,-11-42-2089,3 37 2269,-1-34-1773,-1 23 1323,-11-33-1721,0 7 1991,0-13 0,0 3 0,0-5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6:14.061"/>
    </inkml:context>
    <inkml:brush xml:id="br0">
      <inkml:brushProperty name="width" value="0.08571" units="cm"/>
      <inkml:brushProperty name="height" value="0.08571" units="cm"/>
      <inkml:brushProperty name="color" value="#004F8B"/>
    </inkml:brush>
  </inkml:definitions>
  <inkml:trace contextRef="#ctx0" brushRef="#br0">55 151 7533,'0'-15'2248,"0"3"-1888,0 12 1259,0 0-989,12 0 269,-9 12-719,22-3 90,-22 11 270,21 0-360,-21-6-360,9 24 180,-24-19 360,-3 25-180,-13-28-1,13 4-179,-9-14 0,9-12 0,0-2 0,2-29-3482,13 11 3572,0-13 180,0 1 720,25-11-541,-19 4 91,30-1-360,-33 26 180,22 13-90,-10-6 89,0 12 3303,9-5-3122,3 6-630,4 0-719,20 6 359,-32-5-2249,29 12 1350,-30-12-2789,10 11 3290,-4-10 0,-9 10 0,12-5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5:36.677"/>
    </inkml:context>
    <inkml:brush xml:id="br0">
      <inkml:brushProperty name="width" value="0.08571" units="cm"/>
      <inkml:brushProperty name="height" value="0.08571" units="cm"/>
    </inkml:brush>
  </inkml:definitions>
  <inkml:trace contextRef="#ctx0" brushRef="#br0">0 27 7892,'20'-5'270,"-5"1"-180,-15 4 0,0 0 0,8 0 0,-6 0-180,13 0 180,-5 0-180,0 0 180,-3 0-90,1 0 90,2 0 0,15 0 0,-13 0 90,26-4-90,-16 3 0,20-3-3392,-7 0 3212,-8 3 0,6-3 90,10 4 90,-5 0-135,-9 0 0,0 0 45,8 4 90,6-3-90,-1 7 180,3-7-180,-8 3 45,-5-4 0,-1 0 45,2 0-45,1 0 0,-2 0-45,-3 0-45,0 0 0,-2 0 135,-3 4-90,4-2 0,0 1 0,-7 1 3302,27 4-3302,-34-7 0,14 3 0,-2 0 0,-18-3 0,22 1 0,2 0 0,-17-2 45,16 0 0,2 0-45,-2 0 44,-2 0 1,0 0-45,0 0 0,20 0 0,-28 0 0,27 0 0,-11 0 0,8 4 0,-11-3 0,15 2 0,-26 1 0,8-3 0,2-1 0,6 4 45,-10-3 0,2-2-45,-5 1 0,0 0 0,18 0 90,-1 0-90,0 4-3392,-7-3 3392,7 3-111,-8-4 111,-8 0 0,21 4 0,-21-2 0,1 1 0,3-1 0,1 1 0,3-1 0,-2 0-90,12-2 90,-3 0 0,-15 0 0,6 0-2232,-6 0 2322,0 0-90,-1 0 0,-9 0-759,8 0 759,-13 0 0,14 0 0,2 0 0,-11 0 1856,32 0-1856,-24 0 0,18 0 0,-13-4 1387,4 3 0,-4 1-1387,-14-5 1954,30 2-1954,-26 2 45,4-3 0,2 0-45,5 3 0,2-3 0,-10 4-90,4 0 90,10 0 0,-10 0-90,4 0 90,-4 0 0,10 0 0,-10 0 0,4 0 0,4 0 0,-4 0 0,-3 0 0,0 0 0,-7 0 90,20-4-90,-14 3 0,0-3 0,-2 4 0,8 0 90,-4 0-90,21-3 0,-13 2 0,6-7 0,-8 7 0,-8-3 0,-10 4 0,6 0 0,-11 0 0,13 0-3392,-7 0 3392,-1 0 0,-7 0 0,21-4 0,-26 3 0,34-3 0,-35 4 0,27 0 0,-27 0 0,11 0-2268,-7 0 2268,2 0-1517,-1 0 1517,7 0 90,-6 0 90,23 4 1337,-20-3-1337,26 3 2088,-12-4-2268,-6 0 3482,18 0-3392,-20 0-90,8 0-90,14 0 180,-20 0-180,12 0-3302,-15 0 3302,-9 0 90,7 0 0,9 0 0,-4 0 0,28 0 0,-28 0 0,12 0 0,-16 0 3392,-7 0-3392,-2 0 180,-1 0-90,3 0-90,0 0 90,-2 0 90,-1 0-90,-5 0 0,6-4-90,-8 3-270,0-3 270,0 4-1799,0 0 1619,-8 0 180,6 0 0,-5 4 0,7 1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5:36.678"/>
    </inkml:context>
    <inkml:brush xml:id="br0">
      <inkml:brushProperty name="width" value="0.08571" units="cm"/>
      <inkml:brushProperty name="height" value="0.08571" units="cm"/>
    </inkml:brush>
  </inkml:definitions>
  <inkml:trace contextRef="#ctx0" brushRef="#br0">70 17 7263,'-19'-5'180,"3"2"0,16 3 269,0 0-269,0-4 0,0 3-180,0-3 360,0 4-90,0 4-90,0 1 0,0 3 89,0 5 1,16 8-3572,-13-5 3482,21 4-270,-15-4 180,1-5-450,13 9-89,-11 2-1820,5-11 2089,-1 5 2179,-7-12-1999,1-3-90,-2 3 180,0-4-90,-6 0 0,5 0 180,-7 0-90,0-4-90,0 3 0,-7-3 3392,5 4-3392,-6 0 270,8 0-270,-8 0 0,-2 4 269,-7 4-179,0 2 450,-16 18-270,19-15 90,-17 15-90,22-19 89,-17 12-359,15-15 0,-5 10 90,16-15-809,0 3 359,0-4-510,0 0 1,0 0-1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5:36.679"/>
    </inkml:context>
    <inkml:brush xml:id="br0">
      <inkml:brushProperty name="width" value="0.08571" units="cm"/>
      <inkml:brushProperty name="height" value="0.08571" units="cm"/>
    </inkml:brush>
  </inkml:definitions>
  <inkml:trace contextRef="#ctx0" brushRef="#br0">87 79 11131,'0'13'719,"0"0"181,0 11-810,0-11 359,-15 15-449,11-19-90,-12 4 180,9 0-90,5-8-269,-21 3-3303,19-8 3482,-12 0-90,16-8-360,0-17 450,0 8 90,8-19-90,-6 25 180,13-17-90,-13 17 90,14-21 270,-14 20 360,21-8-451,-19 15 451,19-3-450,-21 7 180,13-3-271,-13 4 3393,14 4-3482,-6 1-90,-1 0-90,14-1-2158,-3-4 988,-1 0 91,4 0 899,-21 0 270,6 0 0,-8-4 0,0-1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5:36.680"/>
    </inkml:context>
    <inkml:brush xml:id="br0">
      <inkml:brushProperty name="width" value="0.08571" units="cm"/>
      <inkml:brushProperty name="height" value="0.08571" units="cm"/>
    </inkml:brush>
  </inkml:definitions>
  <inkml:trace contextRef="#ctx0" brushRef="#br0">0 35 13739,'0'10'810,"0"2"-810,0-8 90,0 1 90,0 3-1,0-7-179,0 7 90,0-7-180,0 2 180,8-3-359,2 0 269,-1 0-90,-1 0 180,-8-3-3572,8 2 3392,1-7 48,1-1 132,6-1 0,-7-2 90,1 7 90,5-7-270,-13 10 3551,22-9-3461,-21 6 422,13 0-422,-16 1 450,0 8-451,0 1 811,0 15-810,0-8 719,0 20-629,0-17 180,0 14-180,0-14-1529,0 1 0,0-7-3329,0-4 4228,0-5 450,0-5 0,0-8 0,0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5:36.681"/>
    </inkml:context>
    <inkml:brush xml:id="br0">
      <inkml:brushProperty name="width" value="0.08571" units="cm"/>
      <inkml:brushProperty name="height" value="0.08571" units="cm"/>
    </inkml:brush>
  </inkml:definitions>
  <inkml:trace contextRef="#ctx0" brushRef="#br0">35 0 8342,'0'14'180,"0"-2"-180,0 1 90,0 0 90,0 20-90,0 4 90,0 11-180,0-4-90,0-9 0,0-5 90,0-4-45,0 3 0,0 3-45,0 3 0,0 0-45,0-1 0,0 1-380,0 10 1,0-5 514,0-9 45,0 8 0,0-1-590,0-5 635,0 6 0,0 2-1526,0-14 1,0-2 1435,0 5 0,0-2 0,0 14 90,0-5-90,0-20 378,0 27-378,0-28 315,0 13-315,0-4-90,0-1 90,0 21 0,0-2 0,0 2 90,0-11 0,0 0 1457,0 14 1,0-1-1278,0 0-270,0-7 90,0-9 0,0-6-180,0-7 90,0 14 90,0-10-90,0 26 0,0-27-2915,0 20 2915,0-18-231,0 5 1,0 1 230,0 0-135,0 4 0,0-2 135,0-9 70,0 18-70,0-20 3020,0 12-3020,0-12 659,0 20-659,0-14 431,0 8-431,0 2 45,0-10 0,0 1-45,0 17 45,0-10 0,0-3-45,0-6 123,0 16-123,0-22 90,0 14-90,0-14 0,0 22 0,0-20 45,0 7 0,0 0-45,0-4 89,0 7 1,0 1-90,0-4 0,0 0 0,0 1 0,0-4 0,0 20 0,0-29 0,0 24 0,0-24 0,0 9 90,0-8-180,0 31 90,0-10 45,0-3 0,0 1-3437,0 0 3482,0 2-90,0-4 45,0-8 0,0-1-45,0 7 45,0-1 0,0-3-45,0-14 0,0 33 0,0-26 3392,0 17-3302,0-12 90,-4 10 0,0 1-553,2 1 418,-5 7 0,-1-2 45,6-17-270,-6 11 270,8-20-180,0 4 90,0-10-270,0 1 270,0-16-1246,0-9 347,0 2-721,0-25 1620,0 19 0,0-24 0,0 14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5:36.682"/>
    </inkml:context>
    <inkml:brush xml:id="br0">
      <inkml:brushProperty name="width" value="0.08571" units="cm"/>
      <inkml:brushProperty name="height" value="0.08571" units="cm"/>
    </inkml:brush>
  </inkml:definitions>
  <inkml:trace contextRef="#ctx0" brushRef="#br0">166 0 9152,'0'9'989,"0"0"-809,0 3 0,8 2-180,2-1-4072,0 4 4252,-3 0 680,1 9-860,1-1 0,-1 1-90,4 9 90,11 7-360,-21-26 90,14-11-180,-14 3 181,5-7 269,-7-1 3302,0-1-3122,0-11-270,0 10 180,0-17 0,-7 12-90,5-9 0,-14 0-270,14-7 90,-5 4-90,-1-13 270,-2 20 0,-7-20 0,7 21 90,-13-17-180,19 17 90,-12-2 180,16 6 0,0 6-180,0-7 270,-7 7-180,5-3 89,-6 4-89,8 0 0,0 0-90,0 4 0,0-3 0,0 3 90,0 0 90,0 4-180,-8 2 0,6 3 90,-5-5 90,7 1-90,0 4 90,-8 4 90,-2 5 0,-7 4-1,-8 1 91,5 3-180,-5-7-3482,15 2 3392,-5-11-630,13-6-1349,2-4-1099,2-12 2539,6 3 401,7-12 1,-11 0 0,12-5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5:36.683"/>
    </inkml:context>
    <inkml:brush xml:id="br0">
      <inkml:brushProperty name="width" value="0.08571" units="cm"/>
      <inkml:brushProperty name="height" value="0.08571" units="cm"/>
    </inkml:brush>
  </inkml:definitions>
  <inkml:trace contextRef="#ctx0" brushRef="#br0">0 166 7533,'0'-21'1979,"0"2"-1620,0 2 1,0 0 0,0 8-90,0-4 809,8-7-809,2 4-4342,-1-1 4252,-1 5 860,8 11-860,-13-3 269,13 8-359,-16 1-270,0 8 90,8 4 3662,1 2-3572,1 10 360,21-2-450,-25-8-90,33 0 90,-36-18 90,13 3-90,-16-4 90,0 0 0,0-4 0,0 3-90,0-6 1,0 6 178,0-3-89,0 0 180,-16 3-180,13-7 360,-13 7-360,8-3 360,-9 4-270,5 4 90,-3-3 0,7 11 179,-2-3 181,-7 17-90,0 9-360,7-6-3032,2 19 2762,8-27 0,23 12-90,-1-23-1079,20-3 539,-7-10-1439,-16-2 271,12-8 1978,-4-4 0,10-1 0,6-4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5:36.684"/>
    </inkml:context>
    <inkml:brush xml:id="br0">
      <inkml:brushProperty name="width" value="0.08571" units="cm"/>
      <inkml:brushProperty name="height" value="0.08571" units="cm"/>
    </inkml:brush>
  </inkml:definitions>
  <inkml:trace contextRef="#ctx0" brushRef="#br0">17 131 6813,'-9'0'900,"1"0"-361,8-4 91,0 3-270,0-3 89,0 4-269,0-4-180,0 3 180,0-6 180,0 2-360,0-4 270,0-7-270,0 5 90,15-9-90,-11 10 0,12-2 0,-8 3 180,1 0-180,1 4 90,-2 1-90,-1 4 180,-5 4-270,6 1 90,-8 12 0,0-7 0,0 15 0,0-15 90,0 6-90,0-7 179,0 0-179,0 0 0,0-5 90,0 0-90,0-4 810,0 0-810,-8 0 0,6 0 180,-5 0-90,7 0 180,0 0-270,0 4 0,0-3 0,0 3 90,0-4-90,0 4 0,0-3 90,0 3-90,0-4-90,0 0 180,0 3-180,0-2-180,0 3 270,0 0 0,0-3-180,0 3 90,0-4-180,0 0 180,0-4 0,7 3 90,-5-7-90,6 4 0,-8-1 90,0-3-90,0 7-90,8-11 90,2 7 90,-1-12 0,-1 7 90,0-2-180,-6 3 540,13 5-270,-13 0 270,6 0-270,-8 3-90,0-3 180,0 4 269,0 4-359,0 5 90,0 0-90,0 4 0,0 3 0,0-5-540,0 13 450,0-17-2069,0 12 1709,0-17 270,15 10 0,-11-11 0,12 2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5:36.685"/>
    </inkml:context>
    <inkml:brush xml:id="br0">
      <inkml:brushProperty name="width" value="0.08571" units="cm"/>
      <inkml:brushProperty name="height" value="0.08571" units="cm"/>
    </inkml:brush>
  </inkml:definitions>
  <inkml:trace contextRef="#ctx0" brushRef="#br0">35 96 7533,'-10'0'180,"-5"-4"-180,13 3 0,-6-3 989,8 4-359,0-3-271,0 2 91,0-7 360,0-1-630,8 0 269,2-4-179,-1 4 0,-1-3-90,0 6-90,2-6 90,-1 11 0,-1-3 269,-8 4-89,0 0-180,0 4-90,0 1 90,0 4-90,0 0 90,0 7 0,0-5 0,0 13-180,0-17 90,0 12-180,0-17 0,0 5 180,0-7-90,0 0 90,8 0-270,-6 0 90,13-3-90,-13-10 180,6 3-180,0-11 180,1 12-90,9-12-3302,-9 15 3482,-1-10 0,0 11-90,1 0-2268,1 1 2268,-2 4 449,-8 8 271,0 6 1638,0 4-1998,-8 0-270,6-6 360,-6 1 3032,8-7-3392,0 5 89,0-10-179,8 3 90,-6-8-269,6 3-1,-8-7-90,8 7 90,-6-6-180,13-2 360,-13-1-180,13-6 180,-5 10 0,0-5-90,-2 6 270,-1 0-90,-5 1 270,6 0-270,-8 3 90,0-3 90,0 4-270,0 12 90,0-5 719,0 21-719,0-17-450,0 17 180,0-21 90,0 9-1349,0-8-2339,0 2 2429,0-1 1349,0-5 0,0-4 0,0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5:36.686"/>
    </inkml:context>
    <inkml:brush xml:id="br0">
      <inkml:brushProperty name="width" value="0.08571" units="cm"/>
      <inkml:brushProperty name="height" value="0.08571" units="cm"/>
      <inkml:brushProperty name="color" value="#008C3A"/>
    </inkml:brush>
  </inkml:definitions>
  <inkml:trace contextRef="#ctx0" brushRef="#br0">1 0 13199,'10'0'720,"-3"4"-540,-7 1 90,0 3 0,0 9-90,0-3 179,0 15-179,0-6 180,0 9 0,0 1-180,0-2 0,0 8 0,0-2-4252,0-15 3892,0 11 1040,0-16-681,0-12-179,0 3-2338,0-12 1618,0-1 270,0-3-1349,0-1 4292,0 0-3123,0 0 271,0 1-1620,0-1 1979,0 0 0,0 1 0,0-1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6:14.427"/>
    </inkml:context>
    <inkml:brush xml:id="br0">
      <inkml:brushProperty name="width" value="0.08571" units="cm"/>
      <inkml:brushProperty name="height" value="0.08571" units="cm"/>
      <inkml:brushProperty name="color" value="#004F8B"/>
    </inkml:brush>
  </inkml:definitions>
  <inkml:trace contextRef="#ctx0" brushRef="#br0">191 0 13829,'0'16'1349,"0"-4"-989,0-6 540,0-5-361,0 11-179,-12-4 360,-3 11-91,-24 9-809,8 1 90,4-2-2698,3-1 2428,9-11 90,-1-1-4947,4-8 3958,12-12 540,12-2 269,-9-6 450,22 1 0,-22-7 0,9-1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5:36.687"/>
    </inkml:context>
    <inkml:brush xml:id="br0">
      <inkml:brushProperty name="width" value="0.17143" units="cm"/>
      <inkml:brushProperty name="height" value="0.17143" units="cm"/>
      <inkml:brushProperty name="color" value="#004F8B"/>
    </inkml:brush>
  </inkml:definitions>
  <inkml:trace contextRef="#ctx0" brushRef="#br0">71 0 7982,'-20'0'1620,"5"4"-991,15-3-359,0 3 90,-8-4 269,6 0-89,-6 4 360,1-3-541,5 3 631,-6-4-630,8 0-180,0 4 359,0-3 271,23 2-630,-9-3 359,34 0-359,-27 0 270,28 0-270,-20 0-90,6 0 270,-2 0-450,9 0-540,-19 0-179,8 0 539,-31 0-3886,0 0 4156,-7-3 0,-3 2 0,-7-3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5:36.688"/>
    </inkml:context>
    <inkml:brush xml:id="br0">
      <inkml:brushProperty name="width" value="0.17143" units="cm"/>
      <inkml:brushProperty name="height" value="0.17143" units="cm"/>
      <inkml:brushProperty name="color" value="#004F8B"/>
    </inkml:brush>
  </inkml:definitions>
  <inkml:trace contextRef="#ctx0" brushRef="#br0">35 35 7982,'-9'0'1080,"1"0"-630,0 0-91,6 0-179,-6 0 0,8 0 1079,0 0-449,0 8-810,0-3 180,0 8 180,0 0-450,0-8 270,8 7-90,-6-11 0,14 3-180,-15 0 90,7-3-90,8-1 0,-12-1 180,11-11-90,-15 6 90,0-10-90,0 6 0,0-6 0,0 10 0,0-10-180,0 14 180,-8-9-3482,6 10 3572,-5-3-90,-1 4 0,6 4 0,-6-3 90,8 6-2269,0-2 2179,0 0 2269,0 3-2179,0-3-2269,0 4 2179,0-1 180,0 1 0,0 4 2178,0-4-2178,8 0-270,2-5 180,-1-4 3302,-1-4-3572,-8-5 180,0 0-90,0-8 90,0 7 0,0-2 90,0 3 0,0 4-3482,-8-3 3392,6 7-90,-13-2-180,13 10 90,-6-1-1798,8 11 1618,0-8 360,0 4 0,0 0 0,0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5:36.689"/>
    </inkml:context>
    <inkml:brush xml:id="br0">
      <inkml:brushProperty name="width" value="0.08571" units="cm"/>
      <inkml:brushProperty name="height" value="0.08571" units="cm"/>
    </inkml:brush>
  </inkml:definitions>
  <inkml:trace contextRef="#ctx0" brushRef="#br0">70 79 11580,'10'0'1170,"-3"0"-900,1 4 89,-6 0-89,6 9 90,-8 4-540,0-2 180,-16 5-270,13-10 180,-13 2 0,8-3-3661,-1 0 3661,-1-4-180,-6-1 270,7-4-90,-1-8 90,2-2 0,8-3 0,0-12 90,0 10 0,0-6 90,8 4 89,2 0-179,7 6 180,1-4-180,-9 14 360,15 4-180,-13 3 90,22 11-450,-21-8 3392,19 0-3482,-27-5 0,19-4-360,-14 0-629,9-19 539,-8 6-1529,5-16 91,-21 16 2068,12 0 0,-21 8 0,5 1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5:36.690"/>
    </inkml:context>
    <inkml:brush xml:id="br0">
      <inkml:brushProperty name="width" value="0.08571" units="cm"/>
      <inkml:brushProperty name="height" value="0.08571" units="cm"/>
    </inkml:brush>
  </inkml:definitions>
  <inkml:trace contextRef="#ctx0" brushRef="#br0">157 0 13199,'-8'14'1440,"-1"2"-631,-17 2-449,-1 8-180,0-3-341,10 2-18,1-7-795,7 3 344,-1-10-1438,2 0 1078,8-11-1708,8-11 1888,2 4-664,7-21 1294,-7 16 180,-3-8 0,1 7 0,2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5:36.691"/>
    </inkml:context>
    <inkml:brush xml:id="br0">
      <inkml:brushProperty name="width" value="0.08571" units="cm"/>
      <inkml:brushProperty name="height" value="0.08571" units="cm"/>
    </inkml:brush>
  </inkml:definitions>
  <inkml:trace contextRef="#ctx0" brushRef="#br0">18 0 10411,'-10'5'1709,"2"3"-1169,8-3-180,0 4-1,8-5 631,-6 8-91,6-2-89,0 3 359,1 11-629,1-8-3752,5 5 2672,-5-8 450,0-1 90,5 2 180,-13-4-1889,14-3-2178,-14-7 918,5 0 2969,-7 0 0,0-4 0,0-1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5:36.692"/>
    </inkml:context>
    <inkml:brush xml:id="br0">
      <inkml:brushProperty name="width" value="0.08571" units="cm"/>
      <inkml:brushProperty name="height" value="0.08571" units="cm"/>
    </inkml:brush>
  </inkml:definitions>
  <inkml:trace contextRef="#ctx0" brushRef="#br0">52 9 7623,'-9'0'1079,"-7"0"-719,14 0 180,-5 0-181,-1 0 271,6 0-450,-6 0 90,8 0 179,0 0 541,16 0-810,-5 0 180,30 0-181,-28 0-448,26 0 269,-35-4 0,19 3-360,-5-3-180,9 4 360,-8 0 0,-3 0-90,-16 0-719,0 4 629,0-3-1888,0 3 1798,0 0 450,0-3 0,0 3 0,0-4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5:36.693"/>
    </inkml:context>
    <inkml:brush xml:id="br0">
      <inkml:brushProperty name="width" value="0.08571" units="cm"/>
      <inkml:brushProperty name="height" value="0.08571" units="cm"/>
    </inkml:brush>
  </inkml:definitions>
  <inkml:trace contextRef="#ctx0" brushRef="#br0">35 102 7713,'-8'-10'359,"6"-5"-5929,-5 13 6380,-1-10-1438,6 11 988,-6-7 1257,8 4-1257,0-5-91,8 0 1,-6 4-90,6-2 0,-8 6-90,7-7 540,-5 7-630,6-3 2178,-8 0-2088,8 3-180,-6 1 90,6 1 90,-1 7-90,3-3 3392,0 11-3482,5-5 0,-5 21 90,-1-20-180,15 20 180,-20-21 0,19 9 90,-14-14-90,9 5 90,-8-10 90,-3-1-180,-7-4 180,0-9-90,0 4 180,0-4-180,0 4-90,0 4 90,0-2-90,0 6 179,0-3-179,0 4 180,-15 0-90,3 4-90,-5 0 990,-6 17-810,11-10 719,-13 33-719,7-22-90,13 5 0,1-1 0,-4-4-360,16 10-270,9-27 91,2 3-991,7-12-2671,-9-1 3661,0-3 180,-7-1-4047,13-11 4317,-11 4 0,5-9 0,-9 8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5:36.694"/>
    </inkml:context>
    <inkml:brush xml:id="br0">
      <inkml:brushProperty name="width" value="0.08571" units="cm"/>
      <inkml:brushProperty name="height" value="0.08571" units="cm"/>
    </inkml:brush>
  </inkml:definitions>
  <inkml:trace contextRef="#ctx0" brushRef="#br0">157 17 8162,'10'-9'2159,"-2"1"-1799,-8 8 0,0 0-180,-8 0-1,6 4 1,-6-3 180,0 7 360,-17 12-630,4 0-90,-20 10 180,30-12-1530,-13 2 1260,23-13-1169,-15 8 989,14-14-1529,-6 3 1350,8-4-1440,16-12 1889,-12 6 0,11-11-848,-15 12 0,0-6 0,0 1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5:36.695"/>
    </inkml:context>
    <inkml:brush xml:id="br0">
      <inkml:brushProperty name="width" value="0.08571" units="cm"/>
      <inkml:brushProperty name="height" value="0.08571" units="cm"/>
    </inkml:brush>
  </inkml:definitions>
  <inkml:trace contextRef="#ctx0" brushRef="#br0">0 6 7533,'0'-6'4857,"0"7"-4407,0 17-91,8 0-179,2 0-4161,-1-2 3801,-1-6 1129,0 2-769,-6 5-989,13-10-900,-5 12-450,15-13 1619,-13-1 90,3-6 91,-15-4-631,8-3 990,-6 3 0,13-7 0,-5-2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5:36.696"/>
    </inkml:context>
    <inkml:brush xml:id="br0">
      <inkml:brushProperty name="width" value="0.08571" units="cm"/>
      <inkml:brushProperty name="height" value="0.08571" units="cm"/>
    </inkml:brush>
  </inkml:definitions>
  <inkml:trace contextRef="#ctx0" brushRef="#br0">52 10 7713,'-19'0'1079,"4"-5"-449,15 4-181,0-3-89,-8 4 630,6 0-361,-6 0 541,8 8-991,0-2 361,0 14-360,0-13 450,0 13-720,31-30-90,-15 11 270,16-14-180,-24 10 90,-8 3 450,0 0-360,0 3-90,0 2 629,0 8-359,0 0 630,0 24-631,0-15 91,0 10 0,0 0-3572,0-4 3482,0 17-270,-8-12 180,-1-9-1,-1 14-179,-13-22-179,19-1 89,-19-23 90,21 3-450,-6-24 450,8 13-450,6-13 0,4-2 181,1 6 179,7-20-900,-3 33-17,-5 7 737,-1-3-2233,7 3 524,-6 0 418,-1 1 1561,7 4 0,-7-3 0,9-2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6:14.599"/>
    </inkml:context>
    <inkml:brush xml:id="br0">
      <inkml:brushProperty name="width" value="0.08571" units="cm"/>
      <inkml:brushProperty name="height" value="0.08571" units="cm"/>
      <inkml:brushProperty name="color" value="#004F8B"/>
    </inkml:brush>
  </inkml:definitions>
  <inkml:trace contextRef="#ctx0" brushRef="#br0">1 1 12750,'0'13'3058,"0"1"-1979,0 0-449,0-1-270,12 8 90,-9-6-900,33 22 450,-29-18-900,29 18-1618,-33-21 2518,21 3 0,-21-11 0,9-2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5:36.697"/>
    </inkml:context>
    <inkml:brush xml:id="br0">
      <inkml:brushProperty name="width" value="0.08571" units="cm"/>
      <inkml:brushProperty name="height" value="0.08571" units="cm"/>
    </inkml:brush>
  </inkml:definitions>
  <inkml:trace contextRef="#ctx0" brushRef="#br0">140 69 7263,'0'-18'1619,"0"6"-989,7 4 1079,-5-1-1530,6 3 361,-8-5 180,0 10-181,0-3 631,0 8-810,0 5 629,-16 31-809,5-12 180,-9 6 0,-1 1-181,8-4-89,-7 2 0,1-2-3302,7-7 2852,-5 15 360,9-29-2518,8 2 2068,0-11 0,0-6-809,8-4-1439,2-23 1978,7 18 3662,-7-14-3212,5 16 270,-13 2 0,14-3 0,-7 5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5:36.698"/>
    </inkml:context>
    <inkml:brush xml:id="br0">
      <inkml:brushProperty name="width" value="0.08571" units="cm"/>
      <inkml:brushProperty name="height" value="0.08571" units="cm"/>
    </inkml:brush>
  </inkml:definitions>
  <inkml:trace contextRef="#ctx0" brushRef="#br0">0 35 7533,'0'-14'1709,"0"2"-900,0 8-269,0 3 719,0-3-269,0 4-631,0 0 451,0 4-3662,8 1 3211,-6 8 361,13 4-360,-13 1 449,14 19-629,-14-16 0,5 12 270,1 4-450,0-11 0,2 1-90,9 17-360,-2 1 3572,-9-36-3391,0-6-901,-6-6 541,5 2-1170,-7-7-1619,-7-5 2968,5 2-450,-14-1 361,7 4 179,-1 7 0,-6-7 360,7 4 0,-9-5 0,1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5:36.699"/>
    </inkml:context>
    <inkml:brush xml:id="br0">
      <inkml:brushProperty name="width" value="0.08571" units="cm"/>
      <inkml:brushProperty name="height" value="0.08571" units="cm"/>
    </inkml:brush>
  </inkml:definitions>
  <inkml:trace contextRef="#ctx0" brushRef="#br0">53 17 8702,'-20'-9'1799,"5"5"-1349,15 0-90,0 4 539,0 0-359,-8 0-180,6 0 89,-6 0 451,8 0 809,0 0-1349,0 4 89,0-3-89,0 6-90,8-6 360,10 7-451,1-7-3211,22 3 2942,-28-4-1023,34 0 1113,-34 0-3548,36 0 3278,-36 0-1709,18 0 989,-21-4-138,-1 3 1128,-1 1 0,-16 4 0,-1 5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6:07.778"/>
    </inkml:context>
    <inkml:brush xml:id="br0">
      <inkml:brushProperty name="width" value="0.17143" units="cm"/>
      <inkml:brushProperty name="height" value="0.17143" units="cm"/>
      <inkml:brushProperty name="color" value="#FF0066"/>
    </inkml:brush>
  </inkml:definitions>
  <inkml:trace contextRef="#ctx0" brushRef="#br0">0 181 8072,'15'0'360,"-4"0"-360,-11 0 180,11 6-90,4-5 0,-1 5 180,-2-6-180,-12 0 180,11 0-270,3 5 449,12-3-359,0 3-90,0-5 90,11 0 0,3 0 0,0 0-90,31 0 0,-48 0 45,22-2 0,2-1 45,-13 1-3662,29-3 3662,-14 5-180,-21 0 90,9 0-180,23 0 90,-25 0 180,36 0-180,-54 0 180,29-6-90,-40 5 0,40-5 0,-41 6 90,53 0 3302,-38 0-3392,40-6 0,-32 5 0,9-5 0,-11 6 0,0 0 0,-12 0 90,21 0-90,-30 0 0,41 0-90,-29 0 0,43-6 90,-28 5 0,9-4 0,1-1 0,-8-2 0,38 1 90,-32 1-90,34 6 0,-40 0 0,7 0 0,-2 0 90,-7 0-90,8 0 0,6 0 90,17 0-90,-26 0 0,17 0 0,-5 0 0,-38 0 0,27-2 0,4-2 0,-10 3-90,31-5 180,-23 6-180,20-5 90,-40 3 0,48-9 0,-48 9 0,41-4 0,-33 6 0,32 0 0,-40 0 0,37 0 0,-28 0 0,0 0 0,16 0-90,7 0 90,-6 0-3302,25 0 3302,-42 0 22,42 0-22,-36 0 0,6 0 0,1 0 0,0 0 0,33-5-2246,-32 3 2246,5-3 0,-10 5-173,13-6 173,-8 5 2045,28-11-1955,-51 11-26,49-5-64,-60 6-90,59 0 3251,-48 0-3161,40 0 588,-31 0-678,43-6 201,-50 5-111,19-2 0,-1 0 0,-20 3-90,28 0 180,-11 0 0,15 0-90,-9 0 0,28 0 0,-39 0 0,39 0 0,-51 0 0,25-2 0,2-1 0,-21 1 90,19-1 0,4 1-90,-6 2-3392,20 0 3392,-23 0-110,31 0 110,-25 0 0,-3 0 0,0 0 0,0 0 0,28 0 0,-28 0-2202,20 0 2202,-23 0-251,32 0 251,-27-6 45,-2 5 0,0 1-45,12-6 2077,-15 6-2077,5 0 0,-27 0 189,19 0-99,-11 0-90,11 0 90,-20 0 3110,29 0-3110,-18 0 579,12 0-579,9-6 0,-32 4-1,29-4 91,-40 6-90,16 0-90,-22 0 90,0 0 0,12 0 180,-9 0-270,8 0 90,-11 0-360,0 0-1169,-11 0 899,8 0 270,-9 0-1349,12 0 1619,0 0 0,0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6:11.263"/>
    </inkml:context>
    <inkml:brush xml:id="br0">
      <inkml:brushProperty name="width" value="0.08571" units="cm"/>
      <inkml:brushProperty name="height" value="0.08571" units="cm"/>
      <inkml:brushProperty name="color" value="#008C3A"/>
    </inkml:brush>
  </inkml:definitions>
  <inkml:trace contextRef="#ctx0" brushRef="#br0">0 1 10411,'29'0'270,"-6"6"-90,-23 1 0,0 12-360,0 12 180,0-2 90,0 31-90,0-17-90,-12 8 90,10-14-270,-10 0-270,12-14 180,0 1-269,0-18 89,0-6 270,0-6 179,0-6 0,0-9 1,0-4-1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6:11.961"/>
    </inkml:context>
    <inkml:brush xml:id="br0">
      <inkml:brushProperty name="width" value="0.08571" units="cm"/>
      <inkml:brushProperty name="height" value="0.08571" units="cm"/>
      <inkml:brushProperty name="color" value="#008C3A"/>
    </inkml:brush>
  </inkml:definitions>
  <inkml:trace contextRef="#ctx0" brushRef="#br0">103 104 10951,'0'27'180,"0"-3"-1407,0-5 1227,0-5 180,0 5 301,0-1-481,0-3 382,0 3-292,0-11-180,-11 10 90,-3-14-90,-1 9 544,4-12-95,-1-6-269,10-1 90,-21-29-90,20 17-90,-9-16 90,12 10 270,12-8-360,2 5 719,12-19-449,0 29-180,-12-6 0,-3 12 270,-11 11-3662,12-5 3302,2 6-2178,0 6 2267,-2 1-27,-12 0-62,11 5 0,4-5-270,-1 6 2300,-3-6-3829,24 5 4834,-27-11-7173,38 5 4204,-43-6 0,20-6 0,-9-1 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6:12.593"/>
    </inkml:context>
    <inkml:brush xml:id="br0">
      <inkml:brushProperty name="width" value="0.08571" units="cm"/>
      <inkml:brushProperty name="height" value="0.08571" units="cm"/>
      <inkml:brushProperty name="color" value="#008C3A"/>
    </inkml:brush>
  </inkml:definitions>
  <inkml:trace contextRef="#ctx0" brushRef="#br0">103 0 7713,'-14'0'899,"3"0"-89,-1 0-451,9 0 91,-8 0-180,11 0 180,0 6 89,0 1 1,0 12-540,0-5 180,0 5 90,0-6-90,0 0 90,23 11-180,-18-8-90,18 2 0,-23-12 90,23-6-180,-17-6 180,17-12-180,-12 2 269,4-20-179,-1 20 0,-3-13 0,1 20 0,-9-8 90,8 15 0,-11 2-90,0 13 630,0 30-450,0-11 270,0 39 89,0-22-224,0 0 0,0 0-3527,0 6 3392,-11 16-90,-4-39 0,-33 1-90,28-12-90,-26-4-2359,32-23 2360,-1-6 1729,-19-9-1730,28-4-2158,-17-13-2250,35-13 4498,2 14 0,12-10 0,0 27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6:16.228"/>
    </inkml:context>
    <inkml:brush xml:id="br0">
      <inkml:brushProperty name="width" value="0.08571" units="cm"/>
      <inkml:brushProperty name="height" value="0.08571" units="cm"/>
      <inkml:brushProperty name="color" value="#008C3A"/>
    </inkml:brush>
  </inkml:definitions>
  <inkml:trace contextRef="#ctx0" brushRef="#br0">52 14 6633,'-15'0'2069,"4"0"-1709,-1 0 180,10 0-181,-10 0-179,12 0 180,0-6-180,0 4 0,0-4 270,0 6 1349,0 0-1710,12 0-3301,-10 0 3302,21 0 90,-20 0-180,9 6 90,-12-4 180,11 4-810,3-6-719,24 0 3662,-10 0-2403,9 0 0,-11 5 0,0 2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6:17.318"/>
    </inkml:context>
    <inkml:brush xml:id="br0">
      <inkml:brushProperty name="width" value="0.08571" units="cm"/>
      <inkml:brushProperty name="height" value="0.08571" units="cm"/>
      <inkml:brushProperty name="color" value="#008C3A"/>
    </inkml:brush>
  </inkml:definitions>
  <inkml:trace contextRef="#ctx0" brushRef="#br0">52 168 7533,'-29'0'899,"6"0"-359,23 0 269,0 0-629,0-6 0,0 4 90,0-9-90,0 9-90,0-9 360,0 4-450,0-6 359,23-11-359,-17 8 450,40-20-450,-40 26 90,28-12-90,-31 20-90,8-3 0,-11 5 180,0 0-180,0 5-90,23 31-3122,-17-16 3392,17 21-90,-23-28 0,0 0 0,11 0 0,3 5 0,1-9 90,-4 8 0,-11-15 3122,0 3-3122,0-5-90,0 0 0,0-5 90,0 3-90,0-9 0,0 9 90,0-3-90,-11 5 0,8 0 0,-20 0 0,20 0 90,-20 0-90,9 11 270,0-2-270,-9 15 360,8 8-270,-10 2-896,10-1 896,4 3-540,45-9-3148,21-11 3598,13-12 0,-16-24 0,-29-6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6:18.163"/>
    </inkml:context>
    <inkml:brush xml:id="br0">
      <inkml:brushProperty name="width" value="0.08571" units="cm"/>
      <inkml:brushProperty name="height" value="0.08571" units="cm"/>
      <inkml:brushProperty name="color" value="#008C3A"/>
    </inkml:brush>
  </inkml:definitions>
  <inkml:trace contextRef="#ctx0" brushRef="#br0">1 39 7263,'0'-14'899,"0"-3"-539,0 15 0,0-3 449,0 5-89,0 0-450,0 5-3482,0-3 3392,0 9 0,0 8-90,0-4 89,0 10 1,0-7-270,0-3 90,0 3 90,0 1-180,0-5 0,11-1 3572,-8-8-3482,20-5 90,-20-11 0,19 2-180,-19-9 180,20 5-180,-20 0 90,9 0 90,-12 6-3482,0-4 3482,0 10-1788,0-11 1698,0 11 0,11-5 539,-8 23-539,8-7 270,-11 37-180,0-29-90,0 24 90,0-28 90,-11 11-570,-3 12 480,-1-13-180,-8 18 0,20-28-1427,-19-1 1157,19-7 1428,-20-12-2777,20-18 3797,-8 12-5416,33-28 340,-16 30 2538,17-14 450,-23 11 0,11 0 0,4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6:17.665"/>
    </inkml:context>
    <inkml:brush xml:id="br0">
      <inkml:brushProperty name="width" value="0.08571" units="cm"/>
      <inkml:brushProperty name="height" value="0.08571" units="cm"/>
      <inkml:brushProperty name="color" value="#008C3A"/>
    </inkml:brush>
  </inkml:definitions>
  <inkml:trace contextRef="#ctx0" brushRef="#br0">1 41 12210,'54'0'720,"-23"0"-451,17 0-89,-18 0-4251,25 0 4251,0 0 0,24 0-1319,-7 0 1318,23 0-996,-26 0 637,-2-6 20,-3 0 0,0-2 250,-4-1 812,10 2 0,-3 2-812,-22 5 2735,22 12-2735,-24-3 1998,-4 11-1998,-24-6 359,9-7-719,-20 0 442,8-7-442,-12 0-360,0-7 540,0 0-1439,-12-1 899,-4 2-1618,1 6 1348,3 0 900,-12 6 0,6-5 0,-22 5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6:18.495"/>
    </inkml:context>
    <inkml:brush xml:id="br0">
      <inkml:brushProperty name="width" value="0.08571" units="cm"/>
      <inkml:brushProperty name="height" value="0.08571" units="cm"/>
      <inkml:brushProperty name="color" value="#008C3A"/>
    </inkml:brush>
  </inkml:definitions>
  <inkml:trace contextRef="#ctx0" brushRef="#br0">154 26 7623,'0'-14'1439,"0"2"-1169,0 12 1798,0 0-1888,-11 6 0,-3 1 0,-1 1-90,4 3-4341,11-4 4341,-11 6 949,-4 12-859,-11-15-720,12 12-1998,3-15 2448,11 6-809,-12 6 449,9-5 1549,-8-1-2179,11-7 91,0-6-180,0 0 4561,0-12-3392,11 10 0,-8-22 0,9 10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6:18.727"/>
    </inkml:context>
    <inkml:brush xml:id="br0">
      <inkml:brushProperty name="width" value="0.08571" units="cm"/>
      <inkml:brushProperty name="height" value="0.08571" units="cm"/>
      <inkml:brushProperty name="color" value="#008C3A"/>
    </inkml:brush>
  </inkml:definitions>
  <inkml:trace contextRef="#ctx0" brushRef="#br0">26 39 7083,'-15'-21'1799,"4"3"-720,11 18-539,0 0-270,0 6 90,11 1 269,-8 7-269,9-2 450,-12 7-451,11-5 91,3 22-360,1-19 180,8 25-270,-20-27-360,8 15 360,-11-16-1799,0 5 1619,0-6-3238,11-6 3058,-8-1 360,9-6 0,-1-12 0,3-2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6:13.983"/>
    </inkml:context>
    <inkml:brush xml:id="br0">
      <inkml:brushProperty name="width" value="0.08571" units="cm"/>
      <inkml:brushProperty name="height" value="0.08571" units="cm"/>
      <inkml:brushProperty name="color" value="#008C3A"/>
    </inkml:brush>
  </inkml:definitions>
  <inkml:trace contextRef="#ctx0" brushRef="#br0">0 1 7533,'0'0'0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6:15.066"/>
    </inkml:context>
    <inkml:brush xml:id="br0">
      <inkml:brushProperty name="width" value="0.08571" units="cm"/>
      <inkml:brushProperty name="height" value="0.08571" units="cm"/>
      <inkml:brushProperty name="color" value="#008C3A"/>
    </inkml:brush>
  </inkml:definitions>
  <inkml:trace contextRef="#ctx0" brushRef="#br0">52 1 7982,'-29'0'900,"6"0"-540,23 0 539,0 0-719,0 5 0,0-3 90,0 9-90,0-10 0,0 5-90,0 0 89,0-5 181,0 16-360,0-14-90,0 14-3392,0-9 3302,0-1 1,12-1 179,-10-6 0,10 0 0,-1 0 0,-8 0 90,9 0-90,-12 0-90,0-6 3572,0 4-3932,0-9 450,0 9-90,0-9 90,0 9 0,0-3 0,0 5-90,0-6 270,0 5-180,0-5 90,0 6 0,-12 0-90,9 0 359,-8 6-269,11-5-90,0 10 0,0-3 0,0 5 90,0 11-180,0-8 450,0 14-180,23-22-180,-18 4 90,18-18-90,-23-1 0,0-11 0,0-3 0,0 1 90,0 2-270,-11 5 270,8 5-270,-20-3 180,20 10-90,-8 1 90,11 7 180,0 6-180,0 11 270,0 9-90,0-10-180,11 5 90,-8-20 90,20 4-90,-20 2 90,8-8-360,-11 0 90,0-12 0,0 0 90,0-19-3392,0 15 3392,0-13 0,0 16 90,-11-12-2359,8 5 2179,-8 1-390,11 8 211,0 5 2119,-12-6-2030,9 4-899,-8-3 1079,22 22 0,4-7 0,10 14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6:20.228"/>
    </inkml:context>
    <inkml:brush xml:id="br0">
      <inkml:brushProperty name="width" value="0.08571" units="cm"/>
      <inkml:brushProperty name="height" value="0.08571" units="cm"/>
      <inkml:brushProperty name="color" value="#008C3A"/>
    </inkml:brush>
  </inkml:definitions>
  <inkml:trace contextRef="#ctx0" brushRef="#br0">52 65 7623,'-15'-14'899,"4"2"-539,-1 12 180,10-5-271,-10 3 91,12-3-90,0-1 0,0 5 450,0-5-541,0 0 181,0 5-180,0-5 450,0 6-450,12 6 90,-10 1-1,21 34-179,-20 25-90,9-8-45,-11-14 0,-2-5-45,1-15 0,0 23-3391,0-37 2941,0 13-630,0-21-179,0 4 360,0-12 719,0-1-540,0-6-1908,0 6 2448,0-10 1549,0 2-1638,0-5 359,0-4 0,0 9 0,0-3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26:20.800"/>
    </inkml:context>
    <inkml:brush xml:id="br0">
      <inkml:brushProperty name="width" value="0.08571" units="cm"/>
      <inkml:brushProperty name="height" value="0.08571" units="cm"/>
      <inkml:brushProperty name="color" value="#008C3A"/>
    </inkml:brush>
  </inkml:definitions>
  <inkml:trace contextRef="#ctx0" brushRef="#br0">52 103 7533,'-14'-7'899,"2"1"-269,12 6-450,0-6 180,0 5 89,0-5-179,0 1 450,0-3-540,0 1-3303,23-4 3303,-17 4 90,40-6-90,-40 6-90,51-5-180,-49 11 360,50-5-180,-53 6 3662,18 6-3662,-23 1 90,0 11-91,0-3 91,-11 15-90,-4-14 90,-10 14-180,10-16 180,-8 4-90,21-11 0,-21 10-90,20-14-3212,-31 14 3122,28-15 180,-17 3-180,23-5 0,11 0 90,4 0 0,-1 0 90,-3-5-90,-11 3-2268,12-3 2268,2 5 2358,0 0-2178,9 0-180,-8 5 360,10 2-2539,-10 6 2359,-4-6 2268,-11 10-1998,0 3-270,-11-4 180,-4 18-270,-10-23 180,-1 18 3212,0-14-3393,-11 9-178,20-15-91,-29 8 90,40-16-810,-17 5-2672,12-6 2223,8-6 180,-8-6 1169,22-20 0,-8 9 0,8-7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2:19.048"/>
    </inkml:context>
    <inkml:brush xml:id="br0">
      <inkml:brushProperty name="width" value="0.08571" units="cm"/>
      <inkml:brushProperty name="height" value="0.08571" units="cm"/>
    </inkml:brush>
  </inkml:definitions>
  <inkml:trace contextRef="#ctx0" brushRef="#br0">0 27 7892,'20'-5'270,"-5"1"-180,-15 4 0,0 0 0,8 0 0,-6 0-180,13 0 180,-5 0-180,0 0 180,-3 0-90,1 0 90,2 0 0,15 0 0,-13 0 90,26-4-90,-16 3 0,20-3-3392,-7 0 3212,-8 3 0,6-3 90,10 4 90,-5 0-135,-9 0 0,0 0 45,8 4 90,6-3-90,-1 7 180,3-7-180,-8 3 45,-5-4 0,-1 0 45,2 0-45,1 0 0,-2 0-45,-3 0-45,0 0 0,-2 0 135,-3 4-90,4-2 0,0 1 0,-7 1 3302,27 4-3302,-34-7 0,14 3 0,-2 0 0,-18-3 0,22 1 0,2 0 0,-17-2 45,16 0 0,2 0-45,-2 0 44,-2 0 1,0 0-45,0 0 0,20 0 0,-28 0 0,27 0 0,-11 0 0,8 4 0,-11-3 0,15 2 0,-26 1 0,8-3 0,2-1 0,6 4 45,-10-3 0,2-2-45,-5 1 0,0 0 0,18 0 90,-1 0-90,0 4-3392,-7-3 3392,7 3-111,-8-4 111,-8 0 0,21 4 0,-21-2 0,1 1 0,3-1 0,1 1 0,3-1 0,-2 0-90,12-2 90,-3 0 0,-15 0 0,6 0-2232,-6 0 2322,0 0-90,-1 0 0,-9 0-759,8 0 759,-13 0 0,14 0 0,2 0 0,-11 0 1856,32 0-1856,-24 0 0,18 0 0,-13-4 1387,4 3 0,-4 1-1387,-14-5 1954,30 2-1954,-26 2 45,4-3 0,2 0-45,5 3 0,2-3 0,-10 4-90,4 0 90,10 0 0,-10 0-90,4 0 90,-4 0 0,10 0 0,-10 0 0,4 0 0,4 0 0,-4 0 0,-3 0 0,0 0 0,-7 0 90,20-4-90,-14 3 0,0-3 0,-2 4 0,8 0 90,-4 0-90,21-3 0,-13 2 0,6-7 0,-8 7 0,-8-3 0,-10 4 0,6 0 0,-11 0 0,13 0-3392,-7 0 3392,-1 0 0,-7 0 0,21-4 0,-26 3 0,34-3 0,-35 4 0,27 0 0,-27 0 0,11 0-2268,-7 0 2268,2 0-1517,-1 0 1517,7 0 90,-6 0 90,23 4 1337,-20-3-1337,26 3 2088,-12-4-2268,-6 0 3482,18 0-3392,-20 0-90,8 0-90,14 0 180,-20 0-180,12 0-3302,-15 0 3302,-9 0 90,7 0 0,9 0 0,-4 0 0,28 0 0,-28 0 0,12 0 0,-16 0 3392,-7 0-3392,-2 0 180,-1 0-90,3 0-90,0 0 90,-2 0 90,-1 0-90,-5 0 0,6-4-90,-8 3-270,0-3 270,0 4-1799,0 0 1619,-8 0 180,6 0 0,-5 4 0,7 1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2:19.049"/>
    </inkml:context>
    <inkml:brush xml:id="br0">
      <inkml:brushProperty name="width" value="0.08571" units="cm"/>
      <inkml:brushProperty name="height" value="0.08571" units="cm"/>
    </inkml:brush>
  </inkml:definitions>
  <inkml:trace contextRef="#ctx0" brushRef="#br0">70 17 7263,'-19'-5'180,"3"2"0,16 3 269,0 0-269,0-4 0,0 3-180,0-3 360,0 4-90,0 4-90,0 1 0,0 3 89,0 5 1,16 8-3572,-13-5 3482,21 4-270,-15-4 180,1-5-450,13 9-89,-11 2-1820,5-11 2089,-1 5 2179,-7-12-1999,1-3-90,-2 3 180,0-4-90,-6 0 0,5 0 180,-7 0-90,0-4-90,0 3 0,-7-3 3392,5 4-3392,-6 0 270,8 0-270,-8 0 0,-2 4 269,-7 4-179,0 2 450,-16 18-270,19-15 90,-17 15-90,22-19 89,-17 12-359,15-15 0,-5 10 90,16-15-809,0 3 359,0-4-510,0 0 1,0 0-1</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2:19.050"/>
    </inkml:context>
    <inkml:brush xml:id="br0">
      <inkml:brushProperty name="width" value="0.08571" units="cm"/>
      <inkml:brushProperty name="height" value="0.08571" units="cm"/>
    </inkml:brush>
  </inkml:definitions>
  <inkml:trace contextRef="#ctx0" brushRef="#br0">87 79 11131,'0'13'719,"0"0"181,0 11-810,0-11 359,-15 15-449,11-19-90,-12 4 180,9 0-90,5-8-269,-21 3-3303,19-8 3482,-12 0-90,16-8-360,0-17 450,0 8 90,8-19-90,-6 25 180,13-17-90,-13 17 90,14-21 270,-14 20 360,21-8-451,-19 15 451,19-3-450,-21 7 180,13-3-271,-13 4 3393,14 4-3482,-6 1-90,-1 0-90,14-1-2158,-3-4 988,-1 0 91,4 0 899,-21 0 270,6 0 0,-8-4 0,0-1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2:19.051"/>
    </inkml:context>
    <inkml:brush xml:id="br0">
      <inkml:brushProperty name="width" value="0.08571" units="cm"/>
      <inkml:brushProperty name="height" value="0.08571" units="cm"/>
    </inkml:brush>
  </inkml:definitions>
  <inkml:trace contextRef="#ctx0" brushRef="#br0">0 35 13739,'0'10'810,"0"2"-810,0-8 90,0 1 90,0 3-1,0-7-179,0 7 90,0-7-180,0 2 180,8-3-359,2 0 269,-1 0-90,-1 0 180,-8-3-3572,8 2 3392,1-7 48,1-1 132,6-1 0,-7-2 90,1 7 90,5-7-270,-13 10 3551,22-9-3461,-21 6 422,13 0-422,-16 1 450,0 8-451,0 1 811,0 15-810,0-8 719,0 20-629,0-17 180,0 14-180,0-14-1529,0 1 0,0-7-3329,0-4 4228,0-5 450,0-5 0,0-8 0,0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6:18.210"/>
    </inkml:context>
    <inkml:brush xml:id="br0">
      <inkml:brushProperty name="width" value="0.08571" units="cm"/>
      <inkml:brushProperty name="height" value="0.08571" units="cm"/>
      <inkml:brushProperty name="color" value="#008C3A"/>
    </inkml:brush>
  </inkml:definitions>
  <inkml:trace contextRef="#ctx0" brushRef="#br0">28 42 7353,'-16'-8'-90,"4"-4"270,12 10-90,0-4 629,0 6-179,0 0 359,0-6-449,0 5 0,0-5-270,0 6 360,0 0 539,12 6-539,4 1 629,23 19-809,-9-10 359,22 34-359,-34-30 180,43 36-360,-52-32-90,40 10 0,-34-14-180,0 0-90,-3-11-2159,-12 3 1979,0-12-5037,0 0 5397,0-6 0,0 4 0,0-4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2:19.052"/>
    </inkml:context>
    <inkml:brush xml:id="br0">
      <inkml:brushProperty name="width" value="0.08571" units="cm"/>
      <inkml:brushProperty name="height" value="0.08571" units="cm"/>
    </inkml:brush>
  </inkml:definitions>
  <inkml:trace contextRef="#ctx0" brushRef="#br0">35 0 8342,'0'14'180,"0"-2"-180,0 1 90,0 0 90,0 20-90,0 4 90,0 11-180,0-4-90,0-9 0,0-5 90,0-4-45,0 3 0,0 3-45,0 3 0,0 0-45,0-1 0,0 1-380,0 10 1,0-5 514,0-9 45,0 8 0,0-1-590,0-5 635,0 6 0,0 2-1526,0-14 1,0-2 1435,0 5 0,0-2 0,0 14 90,0-5-90,0-20 378,0 27-378,0-28 315,0 13-315,0-4-90,0-1 90,0 21 0,0-2 0,0 2 90,0-11 0,0 0 1457,0 14 1,0-1-1278,0 0-270,0-7 90,0-9 0,0-6-180,0-7 90,0 14 90,0-10-90,0 26 0,0-27-2915,0 20 2915,0-18-231,0 5 1,0 1 230,0 0-135,0 4 0,0-2 135,0-9 70,0 18-70,0-20 3020,0 12-3020,0-12 659,0 20-659,0-14 431,0 8-431,0 2 45,0-10 0,0 1-45,0 17 45,0-10 0,0-3-45,0-6 123,0 16-123,0-22 90,0 14-90,0-14 0,0 22 0,0-20 45,0 7 0,0 0-45,0-4 89,0 7 1,0 1-90,0-4 0,0 0 0,0 1 0,0-4 0,0 20 0,0-29 0,0 24 0,0-24 0,0 9 90,0-8-180,0 31 90,0-10 45,0-3 0,0 1-3437,0 0 3482,0 2-90,0-4 45,0-8 0,0-1-45,0 7 45,0-1 0,0-3-45,0-14 0,0 33 0,0-26 3392,0 17-3302,0-12 90,-4 10 0,0 1-553,2 1 418,-5 7 0,-1-2 45,6-17-270,-6 11 270,8-20-180,0 4 90,0-10-270,0 1 270,0-16-1246,0-9 347,0 2-721,0-25 1620,0 19 0,0-24 0,0 14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2:19.053"/>
    </inkml:context>
    <inkml:brush xml:id="br0">
      <inkml:brushProperty name="width" value="0.08571" units="cm"/>
      <inkml:brushProperty name="height" value="0.08571" units="cm"/>
    </inkml:brush>
  </inkml:definitions>
  <inkml:trace contextRef="#ctx0" brushRef="#br0">166 0 9152,'0'9'989,"0"0"-809,0 3 0,8 2-180,2-1-4072,0 4 4252,-3 0 680,1 9-860,1-1 0,-1 1-90,4 9 90,11 7-360,-21-26 90,14-11-180,-14 3 181,5-7 269,-7-1 3302,0-1-3122,0-11-270,0 10 180,0-17 0,-7 12-90,5-9 0,-14 0-270,14-7 90,-5 4-90,-1-13 270,-2 20 0,-7-20 0,7 21 90,-13-17-180,19 17 90,-12-2 180,16 6 0,0 6-180,0-7 270,-7 7-180,5-3 89,-6 4-89,8 0 0,0 0-90,0 4 0,0-3 0,0 3 90,0 0 90,0 4-180,-8 2 0,6 3 90,-5-5 90,7 1-90,0 4 90,-8 4 90,-2 5 0,-7 4-1,-8 1 91,5 3-180,-5-7-3482,15 2 3392,-5-11-630,13-6-1349,2-4-1099,2-12 2539,6 3 401,7-12 1,-11 0 0,12-5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2:19.054"/>
    </inkml:context>
    <inkml:brush xml:id="br0">
      <inkml:brushProperty name="width" value="0.08571" units="cm"/>
      <inkml:brushProperty name="height" value="0.08571" units="cm"/>
    </inkml:brush>
  </inkml:definitions>
  <inkml:trace contextRef="#ctx0" brushRef="#br0">0 166 7533,'0'-21'1979,"0"2"-1620,0 2 1,0 0 0,0 8-90,0-4 809,8-7-809,2 4-4342,-1-1 4252,-1 5 860,8 11-860,-13-3 269,13 8-359,-16 1-270,0 8 90,8 4 3662,1 2-3572,1 10 360,21-2-450,-25-8-90,33 0 90,-36-18 90,13 3-90,-16-4 90,0 0 0,0-4 0,0 3-90,0-6 1,0 6 178,0-3-89,0 0 180,-16 3-180,13-7 360,-13 7-360,8-3 360,-9 4-270,5 4 90,-3-3 0,7 11 179,-2-3 181,-7 17-90,0 9-360,7-6-3032,2 19 2762,8-27 0,23 12-90,-1-23-1079,20-3 539,-7-10-1439,-16-2 271,12-8 1978,-4-4 0,10-1 0,6-4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2:19.055"/>
    </inkml:context>
    <inkml:brush xml:id="br0">
      <inkml:brushProperty name="width" value="0.08571" units="cm"/>
      <inkml:brushProperty name="height" value="0.08571" units="cm"/>
    </inkml:brush>
  </inkml:definitions>
  <inkml:trace contextRef="#ctx0" brushRef="#br0">17 131 6813,'-9'0'900,"1"0"-361,8-4 91,0 3-270,0-3 89,0 4-269,0-4-180,0 3 180,0-6 180,0 2-360,0-4 270,0-7-270,0 5 90,15-9-90,-11 10 0,12-2 0,-8 3 180,1 0-180,1 4 90,-2 1-90,-1 4 180,-5 4-270,6 1 90,-8 12 0,0-7 0,0 15 0,0-15 90,0 6-90,0-7 179,0 0-179,0 0 0,0-5 90,0 0-90,0-4 810,0 0-810,-8 0 0,6 0 180,-5 0-90,7 0 180,0 0-270,0 4 0,0-3 0,0 3 90,0-4-90,0 4 0,0-3 90,0 3-90,0-4-90,0 0 180,0 3-180,0-2-180,0 3 270,0 0 0,0-3-180,0 3 90,0-4-180,0 0 180,0-4 0,7 3 90,-5-7-90,6 4 0,-8-1 90,0-3-90,0 7-90,8-11 90,2 7 90,-1-12 0,-1 7 90,0-2-180,-6 3 540,13 5-270,-13 0 270,6 0-270,-8 3-90,0-3 180,0 4 269,0 4-359,0 5 90,0 0-90,0 4 0,0 3 0,0-5-540,0 13 450,0-17-2069,0 12 1709,0-17 270,15 10 0,-11-11 0,12 2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2:19.056"/>
    </inkml:context>
    <inkml:brush xml:id="br0">
      <inkml:brushProperty name="width" value="0.08571" units="cm"/>
      <inkml:brushProperty name="height" value="0.08571" units="cm"/>
    </inkml:brush>
  </inkml:definitions>
  <inkml:trace contextRef="#ctx0" brushRef="#br0">35 96 7533,'-10'0'180,"-5"-4"-180,13 3 0,-6-3 989,8 4-359,0-3-271,0 2 91,0-7 360,0-1-630,8 0 269,2-4-179,-1 4 0,-1-3-90,0 6-90,2-6 90,-1 11 0,-1-3 269,-8 4-89,0 0-180,0 4-90,0 1 90,0 4-90,0 0 90,0 7 0,0-5 0,0 13-180,0-17 90,0 12-180,0-17 0,0 5 180,0-7-90,0 0 90,8 0-270,-6 0 90,13-3-90,-13-10 180,6 3-180,0-11 180,1 12-90,9-12-3302,-9 15 3482,-1-10 0,0 11-90,1 0-2268,1 1 2268,-2 4 449,-8 8 271,0 6 1638,0 4-1998,-8 0-270,6-6 360,-6 1 3032,8-7-3392,0 5 89,0-10-179,8 3 90,-6-8-269,6 3-1,-8-7-90,8 7 90,-6-6-180,13-2 360,-13-1-180,13-6 180,-5 10 0,0-5-90,-2 6 270,-1 0-90,-5 1 270,6 0-270,-8 3 90,0-3 90,0 4-270,0 12 90,0-5 719,0 21-719,0-17-450,0 17 180,0-21 90,0 9-1349,0-8-2339,0 2 2429,0-1 1349,0-5 0,0-4 0,0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2:19.057"/>
    </inkml:context>
    <inkml:brush xml:id="br0">
      <inkml:brushProperty name="width" value="0.08571" units="cm"/>
      <inkml:brushProperty name="height" value="0.08571" units="cm"/>
      <inkml:brushProperty name="color" value="#008C3A"/>
    </inkml:brush>
  </inkml:definitions>
  <inkml:trace contextRef="#ctx0" brushRef="#br0">1 0 13199,'10'0'720,"-3"4"-540,-7 1 90,0 3 0,0 9-90,0-3 179,0 15-179,0-6 180,0 9 0,0 1-180,0-2 0,0 8 0,0-2-4252,0-15 3892,0 11 1040,0-16-681,0-12-179,0 3-2338,0-12 1618,0-1 270,0-3-1349,0-1 4292,0 0-3123,0 0 271,0 1-1620,0-1 1979,0 0 0,0 1 0,0-1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2:19.058"/>
    </inkml:context>
    <inkml:brush xml:id="br0">
      <inkml:brushProperty name="width" value="0.17143" units="cm"/>
      <inkml:brushProperty name="height" value="0.17143" units="cm"/>
      <inkml:brushProperty name="color" value="#004F8B"/>
    </inkml:brush>
  </inkml:definitions>
  <inkml:trace contextRef="#ctx0" brushRef="#br0">71 0 7982,'-20'0'1620,"5"4"-991,15-3-359,0 3 90,-8-4 269,6 0-89,-6 4 360,1-3-541,5 3 631,-6-4-630,8 0-180,0 4 359,0-3 271,23 2-630,-9-3 359,34 0-359,-27 0 270,28 0-270,-20 0-90,6 0 270,-2 0-450,9 0-540,-19 0-179,8 0 539,-31 0-3886,0 0 4156,-7-3 0,-3 2 0,-7-3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2:19.059"/>
    </inkml:context>
    <inkml:brush xml:id="br0">
      <inkml:brushProperty name="width" value="0.17143" units="cm"/>
      <inkml:brushProperty name="height" value="0.17143" units="cm"/>
      <inkml:brushProperty name="color" value="#004F8B"/>
    </inkml:brush>
  </inkml:definitions>
  <inkml:trace contextRef="#ctx0" brushRef="#br0">35 35 7982,'-9'0'1080,"1"0"-630,0 0-91,6 0-179,-6 0 0,8 0 1079,0 0-449,0 8-810,0-3 180,0 8 180,0 0-450,0-8 270,8 7-90,-6-11 0,14 3-180,-15 0 90,7-3-90,8-1 0,-12-1 180,11-11-90,-15 6 90,0-10-90,0 6 0,0-6 0,0 10 0,0-10-180,0 14 180,-8-9-3482,6 10 3572,-5-3-90,-1 4 0,6 4 0,-6-3 90,8 6-2269,0-2 2179,0 0 2269,0 3-2179,0-3-2269,0 4 2179,0-1 180,0 1 0,0 4 2178,0-4-2178,8 0-270,2-5 180,-1-4 3302,-1-4-3572,-8-5 180,0 0-90,0-8 90,0 7 0,0-2 90,0 3 0,0 4-3482,-8-3 3392,6 7-90,-13-2-180,13 10 90,-6-1-1798,8 11 1618,0-8 360,0 4 0,0 0 0,0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2:19.060"/>
    </inkml:context>
    <inkml:brush xml:id="br0">
      <inkml:brushProperty name="width" value="0.08571" units="cm"/>
      <inkml:brushProperty name="height" value="0.08571" units="cm"/>
    </inkml:brush>
  </inkml:definitions>
  <inkml:trace contextRef="#ctx0" brushRef="#br0">70 79 11580,'10'0'1170,"-3"0"-900,1 4 89,-6 0-89,6 9 90,-8 4-540,0-2 180,-16 5-270,13-10 180,-13 2 0,8-3-3661,-1 0 3661,-1-4-180,-6-1 270,7-4-90,-1-8 90,2-2 0,8-3 0,0-12 90,0 10 0,0-6 90,8 4 89,2 0-179,7 6 180,1-4-180,-9 14 360,15 4-180,-13 3 90,22 11-450,-21-8 3392,19 0-3482,-27-5 0,19-4-360,-14 0-629,9-19 539,-8 6-1529,5-16 91,-21 16 2068,12 0 0,-21 8 0,5 1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2:19.061"/>
    </inkml:context>
    <inkml:brush xml:id="br0">
      <inkml:brushProperty name="width" value="0.08571" units="cm"/>
      <inkml:brushProperty name="height" value="0.08571" units="cm"/>
    </inkml:brush>
  </inkml:definitions>
  <inkml:trace contextRef="#ctx0" brushRef="#br0">157 0 13199,'-8'14'1440,"-1"2"-631,-17 2-449,-1 8-180,0-3-341,10 2-18,1-7-795,7 3 344,-1-10-1438,2 0 1078,8-11-1708,8-11 1888,2 4-664,7-21 1294,-7 16 180,-3-8 0,1 7 0,2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6:19.226"/>
    </inkml:context>
    <inkml:brush xml:id="br0">
      <inkml:brushProperty name="width" value="0.08571" units="cm"/>
      <inkml:brushProperty name="height" value="0.08571" units="cm"/>
      <inkml:brushProperty name="color" value="#008C3A"/>
    </inkml:brush>
  </inkml:definitions>
  <inkml:trace contextRef="#ctx0" brushRef="#br0">56 83 7533,'-16'7'1079,"4"-1"-629,12-6-90,0 0-91,-12 0 1,9 0 270,-9 0 539,12 0-899,0-6 360,0-7-270,0 4 270,12-16-361,-9 16 361,21-10-270,-21 11-270,10 2 180,-1 6-180,15 18 0,-9-7 90,19 27-90,-34-28 0,21 21-90,-21-22 90,21 11-90,-9-13 0,1 0 0,-4-7 0,-12 0 0,0 0 90,-12 0 0,9 0-90,-22 0 90,22-7 0,-9 0-90,12-1 90,-12-4 180,-3 10-90,0-3-90,2 5 180,13 0-180,0 0 90,-12 5 180,-3 9 179,-12 13-89,12 2 180,-10 23-180,10-21 449,0 46-449,3-43-990,24 36 181,3-46-721,13 8 631,-13-24 179,21-2-2698,-18-12 1529,22-2 1529,-25-5 0,9-7 0,-9-1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2:19.062"/>
    </inkml:context>
    <inkml:brush xml:id="br0">
      <inkml:brushProperty name="width" value="0.08571" units="cm"/>
      <inkml:brushProperty name="height" value="0.08571" units="cm"/>
    </inkml:brush>
  </inkml:definitions>
  <inkml:trace contextRef="#ctx0" brushRef="#br0">18 0 10411,'-10'5'1709,"2"3"-1169,8-3-180,0 4-1,8-5 631,-6 8-91,6-2-89,0 3 359,1 11-629,1-8-3752,5 5 2672,-5-8 450,0-1 90,5 2 180,-13-4-1889,14-3-2178,-14-7 918,5 0 2969,-7 0 0,0-4 0,0-1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2:19.063"/>
    </inkml:context>
    <inkml:brush xml:id="br0">
      <inkml:brushProperty name="width" value="0.08571" units="cm"/>
      <inkml:brushProperty name="height" value="0.08571" units="cm"/>
    </inkml:brush>
  </inkml:definitions>
  <inkml:trace contextRef="#ctx0" brushRef="#br0">52 9 7623,'-9'0'1079,"-7"0"-719,14 0 180,-5 0-181,-1 0 271,6 0-450,-6 0 90,8 0 179,0 0 541,16 0-810,-5 0 180,30 0-181,-28 0-448,26 0 269,-35-4 0,19 3-360,-5-3-180,9 4 360,-8 0 0,-3 0-90,-16 0-719,0 4 629,0-3-1888,0 3 1798,0 0 450,0-3 0,0 3 0,0-4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2:19.064"/>
    </inkml:context>
    <inkml:brush xml:id="br0">
      <inkml:brushProperty name="width" value="0.08571" units="cm"/>
      <inkml:brushProperty name="height" value="0.08571" units="cm"/>
    </inkml:brush>
  </inkml:definitions>
  <inkml:trace contextRef="#ctx0" brushRef="#br0">35 102 7713,'-8'-10'359,"6"-5"-5929,-5 13 6380,-1-10-1438,6 11 988,-6-7 1257,8 4-1257,0-5-91,8 0 1,-6 4-90,6-2 0,-8 6-90,7-7 540,-5 7-630,6-3 2178,-8 0-2088,8 3-180,-6 1 90,6 1 90,-1 7-90,3-3 3392,0 11-3482,5-5 0,-5 21 90,-1-20-180,15 20 180,-20-21 0,19 9 90,-14-14-90,9 5 90,-8-10 90,-3-1-180,-7-4 180,0-9-90,0 4 180,0-4-180,0 4-90,0 4 90,0-2-90,0 6 179,0-3-179,0 4 180,-15 0-90,3 4-90,-5 0 990,-6 17-810,11-10 719,-13 33-719,7-22-90,13 5 0,1-1 0,-4-4-360,16 10-270,9-27 91,2 3-991,7-12-2671,-9-1 3661,0-3 180,-7-1-4047,13-11 4317,-11 4 0,5-9 0,-9 8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2:19.065"/>
    </inkml:context>
    <inkml:brush xml:id="br0">
      <inkml:brushProperty name="width" value="0.08571" units="cm"/>
      <inkml:brushProperty name="height" value="0.08571" units="cm"/>
    </inkml:brush>
  </inkml:definitions>
  <inkml:trace contextRef="#ctx0" brushRef="#br0">157 17 8162,'10'-9'2159,"-2"1"-1799,-8 8 0,0 0-180,-8 0-1,6 4 1,-6-3 180,0 7 360,-17 12-630,4 0-90,-20 10 180,30-12-1530,-13 2 1260,23-13-1169,-15 8 989,14-14-1529,-6 3 1350,8-4-1440,16-12 1889,-12 6 0,11-11-848,-15 12 0,0-6 0,0 1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2:19.066"/>
    </inkml:context>
    <inkml:brush xml:id="br0">
      <inkml:brushProperty name="width" value="0.08571" units="cm"/>
      <inkml:brushProperty name="height" value="0.08571" units="cm"/>
    </inkml:brush>
  </inkml:definitions>
  <inkml:trace contextRef="#ctx0" brushRef="#br0">0 6 7533,'0'-6'4857,"0"7"-4407,0 17-91,8 0-179,2 0-4161,-1-2 3801,-1-6 1129,0 2-769,-6 5-989,13-10-900,-5 12-450,15-13 1619,-13-1 90,3-6 91,-15-4-631,8-3 990,-6 3 0,13-7 0,-5-2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2:19.067"/>
    </inkml:context>
    <inkml:brush xml:id="br0">
      <inkml:brushProperty name="width" value="0.08571" units="cm"/>
      <inkml:brushProperty name="height" value="0.08571" units="cm"/>
    </inkml:brush>
  </inkml:definitions>
  <inkml:trace contextRef="#ctx0" brushRef="#br0">52 10 7713,'-19'0'1079,"4"-5"-449,15 4-181,0-3-89,-8 4 630,6 0-361,-6 0 541,8 8-991,0-2 361,0 14-360,0-13 450,0 13-720,31-30-90,-15 11 270,16-14-180,-24 10 90,-8 3 450,0 0-360,0 3-90,0 2 629,0 8-359,0 0 630,0 24-631,0-15 91,0 10 0,0 0-3572,0-4 3482,0 17-270,-8-12 180,-1-9-1,-1 14-179,-13-22-179,19-1 89,-19-23 90,21 3-450,-6-24 450,8 13-450,6-13 0,4-2 181,1 6 179,7-20-900,-3 33-17,-5 7 737,-1-3-2233,7 3 524,-6 0 418,-1 1 1561,7 4 0,-7-3 0,9-2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2:19.068"/>
    </inkml:context>
    <inkml:brush xml:id="br0">
      <inkml:brushProperty name="width" value="0.08571" units="cm"/>
      <inkml:brushProperty name="height" value="0.08571" units="cm"/>
    </inkml:brush>
  </inkml:definitions>
  <inkml:trace contextRef="#ctx0" brushRef="#br0">140 69 7263,'0'-18'1619,"0"6"-989,7 4 1079,-5-1-1530,6 3 361,-8-5 180,0 10-181,0-3 631,0 8-810,0 5 629,-16 31-809,5-12 180,-9 6 0,-1 1-181,8-4-89,-7 2 0,1-2-3302,7-7 2852,-5 15 360,9-29-2518,8 2 2068,0-11 0,0-6-809,8-4-1439,2-23 1978,7 18 3662,-7-14-3212,5 16 270,-13 2 0,14-3 0,-7 5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2:19.069"/>
    </inkml:context>
    <inkml:brush xml:id="br0">
      <inkml:brushProperty name="width" value="0.08571" units="cm"/>
      <inkml:brushProperty name="height" value="0.08571" units="cm"/>
    </inkml:brush>
  </inkml:definitions>
  <inkml:trace contextRef="#ctx0" brushRef="#br0">0 35 7533,'0'-14'1709,"0"2"-900,0 8-269,0 3 719,0-3-269,0 4-631,0 0 451,0 4-3662,8 1 3211,-6 8 361,13 4-360,-13 1 449,14 19-629,-14-16 0,5 12 270,1 4-450,0-11 0,2 1-90,9 17-360,-2 1 3572,-9-36-3391,0-6-901,-6-6 541,5 2-1170,-7-7-1619,-7-5 2968,5 2-450,-14-1 361,7 4 179,-1 7 0,-6-7 360,7 4 0,-9-5 0,1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2:19.070"/>
    </inkml:context>
    <inkml:brush xml:id="br0">
      <inkml:brushProperty name="width" value="0.08571" units="cm"/>
      <inkml:brushProperty name="height" value="0.08571" units="cm"/>
    </inkml:brush>
  </inkml:definitions>
  <inkml:trace contextRef="#ctx0" brushRef="#br0">53 17 8702,'-20'-9'1799,"5"5"-1349,15 0-90,0 4 539,0 0-359,-8 0-180,6 0 89,-6 0 451,8 0 809,0 0-1349,0 4 89,0-3-89,0 6-90,8-6 360,10 7-451,1-7-3211,22 3 2942,-28-4-1023,34 0 1113,-34 0-3548,36 0 3278,-36 0-1709,18 0 989,-21-4-138,-1 3 1128,-1 1 0,-16 4 0,-1 5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2:19.071"/>
    </inkml:context>
    <inkml:brush xml:id="br0">
      <inkml:brushProperty name="width" value="0.17143" units="cm"/>
      <inkml:brushProperty name="height" value="0.17143" units="cm"/>
      <inkml:brushProperty name="color" value="#FF0066"/>
    </inkml:brush>
  </inkml:definitions>
  <inkml:trace contextRef="#ctx0" brushRef="#br0">0 181 8072,'15'0'360,"-4"0"-360,-11 0 180,11 6-90,4-5 0,-1 5 180,-2-6-180,-12 0 180,11 0-270,3 5 449,12-3-359,0 3-90,0-5 90,11 0 0,3 0 0,0 0-90,31 0 0,-48 0 45,22-2 0,2-1 45,-13 1-3662,29-3 3662,-14 5-180,-21 0 90,9 0-180,23 0 90,-25 0 180,36 0-180,-54 0 180,29-6-90,-40 5 0,40-5 0,-41 6 90,53 0 3302,-38 0-3392,40-6 0,-32 5 0,9-5 0,-11 6 0,0 0 0,-12 0 90,21 0-90,-30 0 0,41 0-90,-29 0 0,43-6 90,-28 5 0,9-4 0,1-1 0,-8-2 0,38 1 90,-32 1-90,34 6 0,-40 0 0,7 0 0,-2 0 90,-7 0-90,8 0 0,6 0 90,17 0-90,-26 0 0,17 0 0,-5 0 0,-38 0 0,27-2 0,4-2 0,-10 3-90,31-5 180,-23 6-180,20-5 90,-40 3 0,48-9 0,-48 9 0,41-4 0,-33 6 0,32 0 0,-40 0 0,37 0 0,-28 0 0,0 0 0,16 0-90,7 0 90,-6 0-3302,25 0 3302,-42 0 22,42 0-22,-36 0 0,6 0 0,1 0 0,0 0 0,33-5-2246,-32 3 2246,5-3 0,-10 5-173,13-6 173,-8 5 2045,28-11-1955,-51 11-26,49-5-64,-60 6-90,59 0 3251,-48 0-3161,40 0 588,-31 0-678,43-6 201,-50 5-111,19-2 0,-1 0 0,-20 3-90,28 0 180,-11 0 0,15 0-90,-9 0 0,28 0 0,-39 0 0,39 0 0,-51 0 0,25-2 0,2-1 0,-21 1 90,19-1 0,4 1-90,-6 2-3392,20 0 3392,-23 0-110,31 0 110,-25 0 0,-3 0 0,0 0 0,0 0 0,28 0 0,-28 0-2202,20 0 2202,-23 0-251,32 0 251,-27-6 45,-2 5 0,0 1-45,12-6 2077,-15 6-2077,5 0 0,-27 0 189,19 0-99,-11 0-90,11 0 90,-20 0 3110,29 0-3110,-18 0 579,12 0-579,9-6 0,-32 4-1,29-4 91,-40 6-90,16 0-90,-22 0 90,0 0 0,12 0 180,-9 0-270,8 0 90,-11 0-360,0 0-1169,-11 0 899,8 0 270,-9 0-1349,12 0 1619,0 0 0,0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6:20.550"/>
    </inkml:context>
    <inkml:brush xml:id="br0">
      <inkml:brushProperty name="width" value="0.08571" units="cm"/>
      <inkml:brushProperty name="height" value="0.08571" units="cm"/>
      <inkml:brushProperty name="color" value="#008C3A"/>
    </inkml:brush>
  </inkml:definitions>
  <inkml:trace contextRef="#ctx0" brushRef="#br0">192 0 12120,'-27'22'810,"12"-3"-720,2-5 89,1 0-4340,-3 12 3621,-12-10 680,0 22-410,11-27-2878,-8 13 2788,21-23-809,-9 5 180,12-18 989,12-21 0,-9 1 0,9-13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2:19.072"/>
    </inkml:context>
    <inkml:brush xml:id="br0">
      <inkml:brushProperty name="width" value="0.08571" units="cm"/>
      <inkml:brushProperty name="height" value="0.08571" units="cm"/>
      <inkml:brushProperty name="color" value="#008C3A"/>
    </inkml:brush>
  </inkml:definitions>
  <inkml:trace contextRef="#ctx0" brushRef="#br0">0 1 10411,'29'0'270,"-6"6"-90,-23 1 0,0 12-360,0 12 180,0-2 90,0 31-90,0-17-90,-12 8 90,10-14-270,-10 0-270,12-14 180,0 1-269,0-18 89,0-6 270,0-6 179,0-6 0,0-9 1,0-4-1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2:19.073"/>
    </inkml:context>
    <inkml:brush xml:id="br0">
      <inkml:brushProperty name="width" value="0.08571" units="cm"/>
      <inkml:brushProperty name="height" value="0.08571" units="cm"/>
      <inkml:brushProperty name="color" value="#008C3A"/>
    </inkml:brush>
  </inkml:definitions>
  <inkml:trace contextRef="#ctx0" brushRef="#br0">103 104 10951,'0'27'180,"0"-3"-1407,0-5 1227,0-5 180,0 5 301,0-1-481,0-3 382,0 3-292,0-11-180,-11 10 90,-3-14-90,-1 9 544,4-12-95,-1-6-269,10-1 90,-21-29-90,20 17-90,-9-16 90,12 10 270,12-8-360,2 5 719,12-19-449,0 29-180,-12-6 0,-3 12 270,-11 11-3662,12-5 3302,2 6-2178,0 6 2267,-2 1-27,-12 0-62,11 5 0,4-5-270,-1 6 2300,-3-6-3829,24 5 4834,-27-11-7173,38 5 4204,-43-6 0,20-6 0,-9-1 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2:19.074"/>
    </inkml:context>
    <inkml:brush xml:id="br0">
      <inkml:brushProperty name="width" value="0.08571" units="cm"/>
      <inkml:brushProperty name="height" value="0.08571" units="cm"/>
      <inkml:brushProperty name="color" value="#008C3A"/>
    </inkml:brush>
  </inkml:definitions>
  <inkml:trace contextRef="#ctx0" brushRef="#br0">103 0 7713,'-14'0'899,"3"0"-89,-1 0-451,9 0 91,-8 0-180,11 0 180,0 6 89,0 1 1,0 12-540,0-5 180,0 5 90,0-6-90,0 0 90,23 11-180,-18-8-90,18 2 0,-23-12 90,23-6-180,-17-6 180,17-12-180,-12 2 269,4-20-179,-1 20 0,-3-13 0,1 20 0,-9-8 90,8 15 0,-11 2-90,0 13 630,0 30-450,0-11 270,0 39 89,0-22-224,0 0 0,0 0-3527,0 6 3392,-11 16-90,-4-39 0,-33 1-90,28-12-90,-26-4-2359,32-23 2360,-1-6 1729,-19-9-1730,28-4-2158,-17-13-2250,35-13 4498,2 14 0,12-10 0,0 27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2:19.075"/>
    </inkml:context>
    <inkml:brush xml:id="br0">
      <inkml:brushProperty name="width" value="0.08571" units="cm"/>
      <inkml:brushProperty name="height" value="0.08571" units="cm"/>
      <inkml:brushProperty name="color" value="#008C3A"/>
    </inkml:brush>
  </inkml:definitions>
  <inkml:trace contextRef="#ctx0" brushRef="#br0">52 14 6633,'-15'0'2069,"4"0"-1709,-1 0 180,10 0-181,-10 0-179,12 0 180,0-6-180,0 4 0,0-4 270,0 6 1349,0 0-1710,12 0-3301,-10 0 3302,21 0 90,-20 0-180,9 6 90,-12-4 180,11 4-810,3-6-719,24 0 3662,-10 0-2403,9 0 0,-11 5 0,0 2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2:19.076"/>
    </inkml:context>
    <inkml:brush xml:id="br0">
      <inkml:brushProperty name="width" value="0.08571" units="cm"/>
      <inkml:brushProperty name="height" value="0.08571" units="cm"/>
      <inkml:brushProperty name="color" value="#008C3A"/>
    </inkml:brush>
  </inkml:definitions>
  <inkml:trace contextRef="#ctx0" brushRef="#br0">52 168 7533,'-29'0'899,"6"0"-359,23 0 269,0 0-629,0-6 0,0 4 90,0-9-90,0 9-90,0-9 360,0 4-450,0-6 359,23-11-359,-17 8 450,40-20-450,-40 26 90,28-12-90,-31 20-90,8-3 0,-11 5 180,0 0-180,0 5-90,23 31-3122,-17-16 3392,17 21-90,-23-28 0,0 0 0,11 0 0,3 5 0,1-9 90,-4 8 0,-11-15 3122,0 3-3122,0-5-90,0 0 0,0-5 90,0 3-90,0-9 0,0 9 90,0-3-90,-11 5 0,8 0 0,-20 0 0,20 0 90,-20 0-90,9 11 270,0-2-270,-9 15 360,8 8-270,-10 2-896,10-1 896,4 3-540,45-9-3148,21-11 3598,13-12 0,-16-24 0,-29-6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2:19.077"/>
    </inkml:context>
    <inkml:brush xml:id="br0">
      <inkml:brushProperty name="width" value="0.08571" units="cm"/>
      <inkml:brushProperty name="height" value="0.08571" units="cm"/>
      <inkml:brushProperty name="color" value="#008C3A"/>
    </inkml:brush>
  </inkml:definitions>
  <inkml:trace contextRef="#ctx0" brushRef="#br0">1 39 7263,'0'-14'899,"0"-3"-539,0 15 0,0-3 449,0 5-89,0 0-450,0 5-3482,0-3 3392,0 9 0,0 8-90,0-4 89,0 10 1,0-7-270,0-3 90,0 3 90,0 1-180,0-5 0,11-1 3572,-8-8-3482,20-5 90,-20-11 0,19 2-180,-19-9 180,20 5-180,-20 0 90,9 0 90,-12 6-3482,0-4 3482,0 10-1788,0-11 1698,0 11 0,11-5 539,-8 23-539,8-7 270,-11 37-180,0-29-90,0 24 90,0-28 90,-11 11-570,-3 12 480,-1-13-180,-8 18 0,20-28-1427,-19-1 1157,19-7 1428,-20-12-2777,20-18 3797,-8 12-5416,33-28 340,-16 30 2538,17-14 450,-23 11 0,11 0 0,4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2:19.078"/>
    </inkml:context>
    <inkml:brush xml:id="br0">
      <inkml:brushProperty name="width" value="0.08571" units="cm"/>
      <inkml:brushProperty name="height" value="0.08571" units="cm"/>
      <inkml:brushProperty name="color" value="#008C3A"/>
    </inkml:brush>
  </inkml:definitions>
  <inkml:trace contextRef="#ctx0" brushRef="#br0">154 26 7623,'0'-14'1439,"0"2"-1169,0 12 1798,0 0-1888,-11 6 0,-3 1 0,-1 1-90,4 3-4341,11-4 4341,-11 6 949,-4 12-859,-11-15-720,12 12-1998,3-15 2448,11 6-809,-12 6 449,9-5 1549,-8-1-2179,11-7 91,0-6-180,0 0 4561,0-12-3392,11 10 0,-8-22 0,9 10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2:19.079"/>
    </inkml:context>
    <inkml:brush xml:id="br0">
      <inkml:brushProperty name="width" value="0.08571" units="cm"/>
      <inkml:brushProperty name="height" value="0.08571" units="cm"/>
      <inkml:brushProperty name="color" value="#008C3A"/>
    </inkml:brush>
  </inkml:definitions>
  <inkml:trace contextRef="#ctx0" brushRef="#br0">26 39 7083,'-15'-21'1799,"4"3"-720,11 18-539,0 0-270,0 6 90,11 1 269,-8 7-269,9-2 450,-12 7-451,11-5 91,3 22-360,1-19 180,8 25-270,-20-27-360,8 15 360,-11-16-1799,0 5 1619,0-6-3238,11-6 3058,-8-1 360,9-6 0,-1-12 0,3-2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2:19.080"/>
    </inkml:context>
    <inkml:brush xml:id="br0">
      <inkml:brushProperty name="width" value="0.08571" units="cm"/>
      <inkml:brushProperty name="height" value="0.08571" units="cm"/>
      <inkml:brushProperty name="color" value="#008C3A"/>
    </inkml:brush>
  </inkml:definitions>
  <inkml:trace contextRef="#ctx0" brushRef="#br0">0 1 7533,'0'0'0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2:19.081"/>
    </inkml:context>
    <inkml:brush xml:id="br0">
      <inkml:brushProperty name="width" value="0.08571" units="cm"/>
      <inkml:brushProperty name="height" value="0.08571" units="cm"/>
      <inkml:brushProperty name="color" value="#008C3A"/>
    </inkml:brush>
  </inkml:definitions>
  <inkml:trace contextRef="#ctx0" brushRef="#br0">52 1 7982,'-29'0'900,"6"0"-540,23 0 539,0 0-719,0 5 0,0-3 90,0 9-90,0-10 0,0 5-90,0 0 89,0-5 181,0 16-360,0-14-90,0 14-3392,0-9 3302,0-1 1,12-1 179,-10-6 0,10 0 0,-1 0 0,-8 0 90,9 0-90,-12 0-90,0-6 3572,0 4-3932,0-9 450,0 9-90,0-9 90,0 9 0,0-3 0,0 5-90,0-6 270,0 5-180,0-5 90,0 6 0,-12 0-90,9 0 359,-8 6-269,11-5-90,0 10 0,0-3 0,0 5 90,0 11-180,0-8 450,0 14-180,23-22-180,-18 4 90,18-18-90,-23-1 0,0-11 0,0-3 0,0 1 90,0 2-270,-11 5 270,8 5-270,-20-3 180,20 10-90,-8 1 90,11 7 180,0 6-180,0 11 270,0 9-90,0-10-180,11 5 90,-8-20 90,20 4-90,-20 2 90,8-8-360,-11 0 90,0-12 0,0 0 90,0-19-3392,0 15 3392,0-13 0,0 16 90,-11-12-2359,8 5 2179,-8 1-390,11 8 211,0 5 2119,-12-6-2030,9 4-899,-8-3 1079,22 22 0,4-7 0,10 14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5:50.695"/>
    </inkml:context>
    <inkml:brush xml:id="br0">
      <inkml:brushProperty name="width" value="0.08571" units="cm"/>
      <inkml:brushProperty name="height" value="0.08571" units="cm"/>
    </inkml:brush>
  </inkml:definitions>
  <inkml:trace contextRef="#ctx0" brushRef="#br0">28 41 7982,'-15'-15'1170,"3"3"-990,12 12 90,0 0-91,0-6 91,0 4-90,0-4 0,0 6 450,0 0-630,0 6 180,0-4-1,0 9 1,0-9-180,0 10-90,0-4 270,0 6 0,0-1-270,0 7 90,0-5 90,0 41 0,0-21-90,0 15 0,0 2 0,0 4 0,0 1 0,0 1 90,0 17-90,0-25 0,0 0 90,0 14-90,0-5 0,0-18 90,0 6 0,0-11 0,0 10-90,0-12 270,0 1-180,0 5 0,12 19-90,-9-18 90,9 35 0,-12-44-270,0 19 270,0-28-270,0 27 90,0-24 90,-12 32 0,9-34-3392,-9 56 3572,12-48-180,0 50 270,0-45-91,0 10 1,0-19 0,12 10-180,-9-21 1786,4 33 0,-2 5-1606,-5-22-180,0 66-3108,0-84 3378,0 11 450,12 37-361,-9-12-269,21 15 0,-21-34 0,10-18 0,-13-1 0,0 1 270,0 6 2838,0-11-3018,0 9-90,0-16 449,0 4-539,0-12 0,0-20 0,0-5 0,0-16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6:20.744"/>
    </inkml:context>
    <inkml:brush xml:id="br0">
      <inkml:brushProperty name="width" value="0.08571" units="cm"/>
      <inkml:brushProperty name="height" value="0.08571" units="cm"/>
      <inkml:brushProperty name="color" value="#008C3A"/>
    </inkml:brush>
  </inkml:definitions>
  <inkml:trace contextRef="#ctx0" brushRef="#br0">12 36 7533,'-3'-23'4047,"-6"11"-3867,33 38 0,-21-8 90,22 14-90,-22-12 0,9-5 180,0 10-180,-9-9 449,21 15-449,-21-14 450,22 15-3689,-22-23-449,9 3 2429,-12-12 359,12 0 720,3-6 0,0-1 0,-3-7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2:19.082"/>
    </inkml:context>
    <inkml:brush xml:id="br0">
      <inkml:brushProperty name="width" value="0.08571" units="cm"/>
      <inkml:brushProperty name="height" value="0.08571" units="cm"/>
      <inkml:brushProperty name="color" value="#008C3A"/>
    </inkml:brush>
  </inkml:definitions>
  <inkml:trace contextRef="#ctx0" brushRef="#br0">52 65 7623,'-15'-14'899,"4"2"-539,-1 12 180,10-5-271,-10 3 91,12-3-90,0-1 0,0 5 450,0-5-541,0 0 181,0 5-180,0-5 450,0 6-450,12 6 90,-10 1-1,21 34-179,-20 25-90,9-8-45,-11-14 0,-2-5-45,1-15 0,0 23-3391,0-37 2941,0 13-630,0-21-179,0 4 360,0-12 719,0-1-540,0-6-1908,0 6 2448,0-10 1549,0 2-1638,0-5 359,0-4 0,0 9 0,0-3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2:19.083"/>
    </inkml:context>
    <inkml:brush xml:id="br0">
      <inkml:brushProperty name="width" value="0.08571" units="cm"/>
      <inkml:brushProperty name="height" value="0.08571" units="cm"/>
      <inkml:brushProperty name="color" value="#008C3A"/>
    </inkml:brush>
  </inkml:definitions>
  <inkml:trace contextRef="#ctx0" brushRef="#br0">52 103 7533,'-14'-7'899,"2"1"-269,12 6-450,0-6 180,0 5 89,0-5-179,0 1 450,0-3-540,0 1-3303,23-4 3303,-17 4 90,40-6-90,-40 6-90,51-5-180,-49 11 360,50-5-180,-53 6 3662,18 6-3662,-23 1 90,0 11-91,0-3 91,-11 15-90,-4-14 90,-10 14-180,10-16 180,-8 4-90,21-11 0,-21 10-90,20-14-3212,-31 14 3122,28-15 180,-17 3-180,23-5 0,11 0 90,4 0 0,-1 0 90,-3-5-90,-11 3-2268,12-3 2268,2 5 2358,0 0-2178,9 0-180,-8 5 360,10 2-2539,-10 6 2359,-4-6 2268,-11 10-1998,0 3-270,-11-4 180,-4 18-270,-10-23 180,-1 18 3212,0-14-3393,-11 9-178,20-15-91,-29 8 90,40-16-810,-17 5-2672,12-6 2223,8-6 180,-8-6 1169,22-20 0,-8 9 0,8-7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4:40.177"/>
    </inkml:context>
    <inkml:brush xml:id="br0">
      <inkml:brushProperty name="width" value="0.08571" units="cm"/>
      <inkml:brushProperty name="height" value="0.08571" units="cm"/>
    </inkml:brush>
  </inkml:definitions>
  <inkml:trace contextRef="#ctx0" brushRef="#br0">0 27 7892,'20'-5'270,"-5"1"-180,-15 4 0,0 0 0,8 0 0,-6 0-180,13 0 180,-5 0-180,0 0 180,-3 0-90,1 0 90,2 0 0,15 0 0,-13 0 90,26-4-90,-16 3 0,20-3-3392,-7 0 3212,-8 3 0,6-3 90,10 4 90,-5 0-135,-9 0 0,0 0 45,8 4 90,6-3-90,-1 7 180,3-7-180,-8 3 45,-5-4 0,-1 0 45,2 0-45,1 0 0,-2 0-45,-3 0-45,0 0 0,-2 0 135,-3 4-90,4-2 0,0 1 0,-7 1 3302,27 4-3302,-34-7 0,14 3 0,-2 0 0,-18-3 0,22 1 0,2 0 0,-17-2 45,16 0 0,2 0-45,-2 0 44,-2 0 1,0 0-45,0 0 0,20 0 0,-28 0 0,27 0 0,-11 0 0,8 4 0,-11-3 0,15 2 0,-26 1 0,8-3 0,2-1 0,6 4 45,-10-3 0,2-2-45,-5 1 0,0 0 0,18 0 90,-1 0-90,0 4-3392,-7-3 3392,7 3-111,-8-4 111,-8 0 0,21 4 0,-21-2 0,1 1 0,3-1 0,1 1 0,3-1 0,-2 0-90,12-2 90,-3 0 0,-15 0 0,6 0-2232,-6 0 2322,0 0-90,-1 0 0,-9 0-759,8 0 759,-13 0 0,14 0 0,2 0 0,-11 0 1856,32 0-1856,-24 0 0,18 0 0,-13-4 1387,4 3 0,-4 1-1387,-14-5 1954,30 2-1954,-26 2 45,4-3 0,2 0-45,5 3 0,2-3 0,-10 4-90,4 0 90,10 0 0,-10 0-90,4 0 90,-4 0 0,10 0 0,-10 0 0,4 0 0,4 0 0,-4 0 0,-3 0 0,0 0 0,-7 0 90,20-4-90,-14 3 0,0-3 0,-2 4 0,8 0 90,-4 0-90,21-3 0,-13 2 0,6-7 0,-8 7 0,-8-3 0,-10 4 0,6 0 0,-11 0 0,13 0-3392,-7 0 3392,-1 0 0,-7 0 0,21-4 0,-26 3 0,34-3 0,-35 4 0,27 0 0,-27 0 0,11 0-2268,-7 0 2268,2 0-1517,-1 0 1517,7 0 90,-6 0 90,23 4 1337,-20-3-1337,26 3 2088,-12-4-2268,-6 0 3482,18 0-3392,-20 0-90,8 0-90,14 0 180,-20 0-180,12 0-3302,-15 0 3302,-9 0 90,7 0 0,9 0 0,-4 0 0,28 0 0,-28 0 0,12 0 0,-16 0 3392,-7 0-3392,-2 0 180,-1 0-90,3 0-90,0 0 90,-2 0 90,-1 0-90,-5 0 0,6-4-90,-8 3-270,0-3 270,0 4-1799,0 0 1619,-8 0 180,6 0 0,-5 4 0,7 1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4:40.178"/>
    </inkml:context>
    <inkml:brush xml:id="br0">
      <inkml:brushProperty name="width" value="0.08571" units="cm"/>
      <inkml:brushProperty name="height" value="0.08571" units="cm"/>
    </inkml:brush>
  </inkml:definitions>
  <inkml:trace contextRef="#ctx0" brushRef="#br0">70 17 7263,'-19'-5'180,"3"2"0,16 3 269,0 0-269,0-4 0,0 3-180,0-3 360,0 4-90,0 4-90,0 1 0,0 3 89,0 5 1,16 8-3572,-13-5 3482,21 4-270,-15-4 180,1-5-450,13 9-89,-11 2-1820,5-11 2089,-1 5 2179,-7-12-1999,1-3-90,-2 3 180,0-4-90,-6 0 0,5 0 180,-7 0-90,0-4-90,0 3 0,-7-3 3392,5 4-3392,-6 0 270,8 0-270,-8 0 0,-2 4 269,-7 4-179,0 2 450,-16 18-270,19-15 90,-17 15-90,22-19 89,-17 12-359,15-15 0,-5 10 90,16-15-809,0 3 359,0-4-510,0 0 1,0 0-1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4:40.179"/>
    </inkml:context>
    <inkml:brush xml:id="br0">
      <inkml:brushProperty name="width" value="0.08571" units="cm"/>
      <inkml:brushProperty name="height" value="0.08571" units="cm"/>
    </inkml:brush>
  </inkml:definitions>
  <inkml:trace contextRef="#ctx0" brushRef="#br0">87 79 11131,'0'13'719,"0"0"181,0 11-810,0-11 359,-15 15-449,11-19-90,-12 4 180,9 0-90,5-8-269,-21 3-3303,19-8 3482,-12 0-90,16-8-360,0-17 450,0 8 90,8-19-90,-6 25 180,13-17-90,-13 17 90,14-21 270,-14 20 360,21-8-451,-19 15 451,19-3-450,-21 7 180,13-3-271,-13 4 3393,14 4-3482,-6 1-90,-1 0-90,14-1-2158,-3-4 988,-1 0 91,4 0 899,-21 0 270,6 0 0,-8-4 0,0-1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4:40.180"/>
    </inkml:context>
    <inkml:brush xml:id="br0">
      <inkml:brushProperty name="width" value="0.08571" units="cm"/>
      <inkml:brushProperty name="height" value="0.08571" units="cm"/>
    </inkml:brush>
  </inkml:definitions>
  <inkml:trace contextRef="#ctx0" brushRef="#br0">0 35 13739,'0'10'810,"0"2"-810,0-8 90,0 1 90,0 3-1,0-7-179,0 7 90,0-7-180,0 2 180,8-3-359,2 0 269,-1 0-90,-1 0 180,-8-3-3572,8 2 3392,1-7 48,1-1 132,6-1 0,-7-2 90,1 7 90,5-7-270,-13 10 3551,22-9-3461,-21 6 422,13 0-422,-16 1 450,0 8-451,0 1 811,0 15-810,0-8 719,0 20-629,0-17 180,0 14-180,0-14-1529,0 1 0,0-7-3329,0-4 4228,0-5 450,0-5 0,0-8 0,0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4:40.181"/>
    </inkml:context>
    <inkml:brush xml:id="br0">
      <inkml:brushProperty name="width" value="0.08571" units="cm"/>
      <inkml:brushProperty name="height" value="0.08571" units="cm"/>
    </inkml:brush>
  </inkml:definitions>
  <inkml:trace contextRef="#ctx0" brushRef="#br0">35 0 8342,'0'14'180,"0"-2"-180,0 1 90,0 0 90,0 20-90,0 4 90,0 11-180,0-4-90,0-9 0,0-5 90,0-4-45,0 3 0,0 3-45,0 3 0,0 0-45,0-1 0,0 1-380,0 10 1,0-5 514,0-9 45,0 8 0,0-1-590,0-5 635,0 6 0,0 2-1526,0-14 1,0-2 1435,0 5 0,0-2 0,0 14 90,0-5-90,0-20 378,0 27-378,0-28 315,0 13-315,0-4-90,0-1 90,0 21 0,0-2 0,0 2 90,0-11 0,0 0 1457,0 14 1,0-1-1278,0 0-270,0-7 90,0-9 0,0-6-180,0-7 90,0 14 90,0-10-90,0 26 0,0-27-2915,0 20 2915,0-18-231,0 5 1,0 1 230,0 0-135,0 4 0,0-2 135,0-9 70,0 18-70,0-20 3020,0 12-3020,0-12 659,0 20-659,0-14 431,0 8-431,0 2 45,0-10 0,0 1-45,0 17 45,0-10 0,0-3-45,0-6 123,0 16-123,0-22 90,0 14-90,0-14 0,0 22 0,0-20 45,0 7 0,0 0-45,0-4 89,0 7 1,0 1-90,0-4 0,0 0 0,0 1 0,0-4 0,0 20 0,0-29 0,0 24 0,0-24 0,0 9 90,0-8-180,0 31 90,0-10 45,0-3 0,0 1-3437,0 0 3482,0 2-90,0-4 45,0-8 0,0-1-45,0 7 45,0-1 0,0-3-45,0-14 0,0 33 0,0-26 3392,0 17-3302,0-12 90,-4 10 0,0 1-553,2 1 418,-5 7 0,-1-2 45,6-17-270,-6 11 270,8-20-180,0 4 90,0-10-270,0 1 270,0-16-1246,0-9 347,0 2-721,0-25 1620,0 19 0,0-24 0,0 14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4:40.182"/>
    </inkml:context>
    <inkml:brush xml:id="br0">
      <inkml:brushProperty name="width" value="0.08571" units="cm"/>
      <inkml:brushProperty name="height" value="0.08571" units="cm"/>
    </inkml:brush>
  </inkml:definitions>
  <inkml:trace contextRef="#ctx0" brushRef="#br0">166 0 9152,'0'9'989,"0"0"-809,0 3 0,8 2-180,2-1-4072,0 4 4252,-3 0 680,1 9-860,1-1 0,-1 1-90,4 9 90,11 7-360,-21-26 90,14-11-180,-14 3 181,5-7 269,-7-1 3302,0-1-3122,0-11-270,0 10 180,0-17 0,-7 12-90,5-9 0,-14 0-270,14-7 90,-5 4-90,-1-13 270,-2 20 0,-7-20 0,7 21 90,-13-17-180,19 17 90,-12-2 180,16 6 0,0 6-180,0-7 270,-7 7-180,5-3 89,-6 4-89,8 0 0,0 0-90,0 4 0,0-3 0,0 3 90,0 0 90,0 4-180,-8 2 0,6 3 90,-5-5 90,7 1-90,0 4 90,-8 4 90,-2 5 0,-7 4-1,-8 1 91,5 3-180,-5-7-3482,15 2 3392,-5-11-630,13-6-1349,2-4-1099,2-12 2539,6 3 401,7-12 1,-11 0 0,12-5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4:40.183"/>
    </inkml:context>
    <inkml:brush xml:id="br0">
      <inkml:brushProperty name="width" value="0.08571" units="cm"/>
      <inkml:brushProperty name="height" value="0.08571" units="cm"/>
    </inkml:brush>
  </inkml:definitions>
  <inkml:trace contextRef="#ctx0" brushRef="#br0">0 166 7533,'0'-21'1979,"0"2"-1620,0 2 1,0 0 0,0 8-90,0-4 809,8-7-809,2 4-4342,-1-1 4252,-1 5 860,8 11-860,-13-3 269,13 8-359,-16 1-270,0 8 90,8 4 3662,1 2-3572,1 10 360,21-2-450,-25-8-90,33 0 90,-36-18 90,13 3-90,-16-4 90,0 0 0,0-4 0,0 3-90,0-6 1,0 6 178,0-3-89,0 0 180,-16 3-180,13-7 360,-13 7-360,8-3 360,-9 4-270,5 4 90,-3-3 0,7 11 179,-2-3 181,-7 17-90,0 9-360,7-6-3032,2 19 2762,8-27 0,23 12-90,-1-23-1079,20-3 539,-7-10-1439,-16-2 271,12-8 1978,-4-4 0,10-1 0,6-4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4:40.184"/>
    </inkml:context>
    <inkml:brush xml:id="br0">
      <inkml:brushProperty name="width" value="0.08571" units="cm"/>
      <inkml:brushProperty name="height" value="0.08571" units="cm"/>
    </inkml:brush>
  </inkml:definitions>
  <inkml:trace contextRef="#ctx0" brushRef="#br0">17 131 6813,'-9'0'900,"1"0"-361,8-4 91,0 3-270,0-3 89,0 4-269,0-4-180,0 3 180,0-6 180,0 2-360,0-4 270,0-7-270,0 5 90,15-9-90,-11 10 0,12-2 0,-8 3 180,1 0-180,1 4 90,-2 1-90,-1 4 180,-5 4-270,6 1 90,-8 12 0,0-7 0,0 15 0,0-15 90,0 6-90,0-7 179,0 0-179,0 0 0,0-5 90,0 0-90,0-4 810,0 0-810,-8 0 0,6 0 180,-5 0-90,7 0 180,0 0-270,0 4 0,0-3 0,0 3 90,0-4-90,0 4 0,0-3 90,0 3-90,0-4-90,0 0 180,0 3-180,0-2-180,0 3 270,0 0 0,0-3-180,0 3 90,0-4-180,0 0 180,0-4 0,7 3 90,-5-7-90,6 4 0,-8-1 90,0-3-90,0 7-90,8-11 90,2 7 90,-1-12 0,-1 7 90,0-2-180,-6 3 540,13 5-270,-13 0 270,6 0-270,-8 3-90,0-3 180,0 4 269,0 4-359,0 5 90,0 0-90,0 4 0,0 3 0,0-5-540,0 13 450,0-17-2069,0 12 1709,0-17 270,15 10 0,-11-11 0,12 2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6:21.128"/>
    </inkml:context>
    <inkml:brush xml:id="br0">
      <inkml:brushProperty name="width" value="0.08571" units="cm"/>
      <inkml:brushProperty name="height" value="0.08571" units="cm"/>
      <inkml:brushProperty name="color" value="#008C3A"/>
    </inkml:brush>
  </inkml:definitions>
  <inkml:trace contextRef="#ctx0" brushRef="#br0">27 15 9152,'-15'-8'1349,"3"2"-899,12 6-180,0 0 539,0 6-269,0 2-180,0 5 269,0 13-629,0-10 450,24 16-540,-18-17 270,19-1 0,-25-8-360,0-6-180,24-6 450,-18-20 1979,30 26-1170,-33 4-449,10 32-90,-26 5-3482,10-2 3122,-9-10 360,12 11-91,-12-18-359,9 10-1619,-21-17 630,21-1-4228,-9-8 5307,12-12 0,0-1 0,0-7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4:40.185"/>
    </inkml:context>
    <inkml:brush xml:id="br0">
      <inkml:brushProperty name="width" value="0.08571" units="cm"/>
      <inkml:brushProperty name="height" value="0.08571" units="cm"/>
    </inkml:brush>
  </inkml:definitions>
  <inkml:trace contextRef="#ctx0" brushRef="#br0">35 96 7533,'-10'0'180,"-5"-4"-180,13 3 0,-6-3 989,8 4-359,0-3-271,0 2 91,0-7 360,0-1-630,8 0 269,2-4-179,-1 4 0,-1-3-90,0 6-90,2-6 90,-1 11 0,-1-3 269,-8 4-89,0 0-180,0 4-90,0 1 90,0 4-90,0 0 90,0 7 0,0-5 0,0 13-180,0-17 90,0 12-180,0-17 0,0 5 180,0-7-90,0 0 90,8 0-270,-6 0 90,13-3-90,-13-10 180,6 3-180,0-11 180,1 12-90,9-12-3302,-9 15 3482,-1-10 0,0 11-90,1 0-2268,1 1 2268,-2 4 449,-8 8 271,0 6 1638,0 4-1998,-8 0-270,6-6 360,-6 1 3032,8-7-3392,0 5 89,0-10-179,8 3 90,-6-8-269,6 3-1,-8-7-90,8 7 90,-6-6-180,13-2 360,-13-1-180,13-6 180,-5 10 0,0-5-90,-2 6 270,-1 0-90,-5 1 270,6 0-270,-8 3 90,0-3 90,0 4-270,0 12 90,0-5 719,0 21-719,0-17-450,0 17 180,0-21 90,0 9-1349,0-8-2339,0 2 2429,0-1 1349,0-5 0,0-4 0,0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4:40.186"/>
    </inkml:context>
    <inkml:brush xml:id="br0">
      <inkml:brushProperty name="width" value="0.08571" units="cm"/>
      <inkml:brushProperty name="height" value="0.08571" units="cm"/>
      <inkml:brushProperty name="color" value="#008C3A"/>
    </inkml:brush>
  </inkml:definitions>
  <inkml:trace contextRef="#ctx0" brushRef="#br0">1 0 13199,'10'0'720,"-3"4"-540,-7 1 90,0 3 0,0 9-90,0-3 179,0 15-179,0-6 180,0 9 0,0 1-180,0-2 0,0 8 0,0-2-4252,0-15 3892,0 11 1040,0-16-681,0-12-179,0 3-2338,0-12 1618,0-1 270,0-3-1349,0-1 4292,0 0-3123,0 0 271,0 1-1620,0-1 1979,0 0 0,0 1 0,0-1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4:40.187"/>
    </inkml:context>
    <inkml:brush xml:id="br0">
      <inkml:brushProperty name="width" value="0.17143" units="cm"/>
      <inkml:brushProperty name="height" value="0.17143" units="cm"/>
      <inkml:brushProperty name="color" value="#004F8B"/>
    </inkml:brush>
  </inkml:definitions>
  <inkml:trace contextRef="#ctx0" brushRef="#br0">71 0 7982,'-20'0'1620,"5"4"-991,15-3-359,0 3 90,-8-4 269,6 0-89,-6 4 360,1-3-541,5 3 631,-6-4-630,8 0-180,0 4 359,0-3 271,23 2-630,-9-3 359,34 0-359,-27 0 270,28 0-270,-20 0-90,6 0 270,-2 0-450,9 0-540,-19 0-179,8 0 539,-31 0-3886,0 0 4156,-7-3 0,-3 2 0,-7-3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4:40.188"/>
    </inkml:context>
    <inkml:brush xml:id="br0">
      <inkml:brushProperty name="width" value="0.17143" units="cm"/>
      <inkml:brushProperty name="height" value="0.17143" units="cm"/>
      <inkml:brushProperty name="color" value="#004F8B"/>
    </inkml:brush>
  </inkml:definitions>
  <inkml:trace contextRef="#ctx0" brushRef="#br0">35 35 7982,'-9'0'1080,"1"0"-630,0 0-91,6 0-179,-6 0 0,8 0 1079,0 0-449,0 8-810,0-3 180,0 8 180,0 0-450,0-8 270,8 7-90,-6-11 0,14 3-180,-15 0 90,7-3-90,8-1 0,-12-1 180,11-11-90,-15 6 90,0-10-90,0 6 0,0-6 0,0 10 0,0-10-180,0 14 180,-8-9-3482,6 10 3572,-5-3-90,-1 4 0,6 4 0,-6-3 90,8 6-2269,0-2 2179,0 0 2269,0 3-2179,0-3-2269,0 4 2179,0-1 180,0 1 0,0 4 2178,0-4-2178,8 0-270,2-5 180,-1-4 3302,-1-4-3572,-8-5 180,0 0-90,0-8 90,0 7 0,0-2 90,0 3 0,0 4-3482,-8-3 3392,6 7-90,-13-2-180,13 10 90,-6-1-1798,8 11 1618,0-8 360,0 4 0,0 0 0,0 0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4:40.189"/>
    </inkml:context>
    <inkml:brush xml:id="br0">
      <inkml:brushProperty name="width" value="0.08571" units="cm"/>
      <inkml:brushProperty name="height" value="0.08571" units="cm"/>
    </inkml:brush>
  </inkml:definitions>
  <inkml:trace contextRef="#ctx0" brushRef="#br0">70 79 11580,'10'0'1170,"-3"0"-900,1 4 89,-6 0-89,6 9 90,-8 4-540,0-2 180,-16 5-270,13-10 180,-13 2 0,8-3-3661,-1 0 3661,-1-4-180,-6-1 270,7-4-90,-1-8 90,2-2 0,8-3 0,0-12 90,0 10 0,0-6 90,8 4 89,2 0-179,7 6 180,1-4-180,-9 14 360,15 4-180,-13 3 90,22 11-450,-21-8 3392,19 0-3482,-27-5 0,19-4-360,-14 0-629,9-19 539,-8 6-1529,5-16 91,-21 16 2068,12 0 0,-21 8 0,5 1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4:40.190"/>
    </inkml:context>
    <inkml:brush xml:id="br0">
      <inkml:brushProperty name="width" value="0.08571" units="cm"/>
      <inkml:brushProperty name="height" value="0.08571" units="cm"/>
    </inkml:brush>
  </inkml:definitions>
  <inkml:trace contextRef="#ctx0" brushRef="#br0">157 0 13199,'-8'14'1440,"-1"2"-631,-17 2-449,-1 8-180,0-3-341,10 2-18,1-7-795,7 3 344,-1-10-1438,2 0 1078,8-11-1708,8-11 1888,2 4-664,7-21 1294,-7 16 180,-3-8 0,1 7 0,2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4:40.191"/>
    </inkml:context>
    <inkml:brush xml:id="br0">
      <inkml:brushProperty name="width" value="0.08571" units="cm"/>
      <inkml:brushProperty name="height" value="0.08571" units="cm"/>
    </inkml:brush>
  </inkml:definitions>
  <inkml:trace contextRef="#ctx0" brushRef="#br0">18 0 10411,'-10'5'1709,"2"3"-1169,8-3-180,0 4-1,8-5 631,-6 8-91,6-2-89,0 3 359,1 11-629,1-8-3752,5 5 2672,-5-8 450,0-1 90,5 2 180,-13-4-1889,14-3-2178,-14-7 918,5 0 2969,-7 0 0,0-4 0,0-1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4:40.192"/>
    </inkml:context>
    <inkml:brush xml:id="br0">
      <inkml:brushProperty name="width" value="0.08571" units="cm"/>
      <inkml:brushProperty name="height" value="0.08571" units="cm"/>
    </inkml:brush>
  </inkml:definitions>
  <inkml:trace contextRef="#ctx0" brushRef="#br0">52 9 7623,'-9'0'1079,"-7"0"-719,14 0 180,-5 0-181,-1 0 271,6 0-450,-6 0 90,8 0 179,0 0 541,16 0-810,-5 0 180,30 0-181,-28 0-448,26 0 269,-35-4 0,19 3-360,-5-3-180,9 4 360,-8 0 0,-3 0-90,-16 0-719,0 4 629,0-3-1888,0 3 1798,0 0 450,0-3 0,0 3 0,0-4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4:40.193"/>
    </inkml:context>
    <inkml:brush xml:id="br0">
      <inkml:brushProperty name="width" value="0.08571" units="cm"/>
      <inkml:brushProperty name="height" value="0.08571" units="cm"/>
    </inkml:brush>
  </inkml:definitions>
  <inkml:trace contextRef="#ctx0" brushRef="#br0">35 102 7713,'-8'-10'359,"6"-5"-5929,-5 13 6380,-1-10-1438,6 11 988,-6-7 1257,8 4-1257,0-5-91,8 0 1,-6 4-90,6-2 0,-8 6-90,7-7 540,-5 7-630,6-3 2178,-8 0-2088,8 3-180,-6 1 90,6 1 90,-1 7-90,3-3 3392,0 11-3482,5-5 0,-5 21 90,-1-20-180,15 20 180,-20-21 0,19 9 90,-14-14-90,9 5 90,-8-10 90,-3-1-180,-7-4 180,0-9-90,0 4 180,0-4-180,0 4-90,0 4 90,0-2-90,0 6 179,0-3-179,0 4 180,-15 0-90,3 4-90,-5 0 990,-6 17-810,11-10 719,-13 33-719,7-22-90,13 5 0,1-1 0,-4-4-360,16 10-270,9-27 91,2 3-991,7-12-2671,-9-1 3661,0-3 180,-7-1-4047,13-11 4317,-11 4 0,5-9 0,-9 8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4:40.194"/>
    </inkml:context>
    <inkml:brush xml:id="br0">
      <inkml:brushProperty name="width" value="0.08571" units="cm"/>
      <inkml:brushProperty name="height" value="0.08571" units="cm"/>
    </inkml:brush>
  </inkml:definitions>
  <inkml:trace contextRef="#ctx0" brushRef="#br0">157 17 8162,'10'-9'2159,"-2"1"-1799,-8 8 0,0 0-180,-8 0-1,6 4 1,-6-3 180,0 7 360,-17 12-630,4 0-90,-20 10 180,30-12-1530,-13 2 1260,23-13-1169,-15 8 989,14-14-1529,-6 3 1350,8-4-1440,16-12 1889,-12 6 0,11-11-848,-15 12 0,0-6 0,0 1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6:30.378"/>
    </inkml:context>
    <inkml:brush xml:id="br0">
      <inkml:brushProperty name="width" value="0.08571" units="cm"/>
      <inkml:brushProperty name="height" value="0.08571" units="cm"/>
      <inkml:brushProperty name="color" value="#008C3A"/>
    </inkml:brush>
  </inkml:definitions>
  <inkml:trace contextRef="#ctx0" brushRef="#br0">0 1 11400,'15'6'540,"-3"7"-6020,-12 8 5480,0 1 1768,0 21-1678,0 2 0,0 35 0,0-15 680,0 2-770,0 4-90,0-18 135,0 2 0,0 0-135,0 2 90,-5 6 0,-2 0 90,4-5-90,-3 6 0,0-1 0,6-5 180,0 8 0,0 0 3302,0-13-3258,6 5 1,0-2-225,-3-15 0,9 17 90,-12-43-719,0-3 629,0-12-810,0-12 270,0 9-359,0-15 359,0 10-1529,0-12 1350,0 5 719,0-5 0,-12 7 0,-3-1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4:40.195"/>
    </inkml:context>
    <inkml:brush xml:id="br0">
      <inkml:brushProperty name="width" value="0.08571" units="cm"/>
      <inkml:brushProperty name="height" value="0.08571" units="cm"/>
    </inkml:brush>
  </inkml:definitions>
  <inkml:trace contextRef="#ctx0" brushRef="#br0">0 6 7533,'0'-6'4857,"0"7"-4407,0 17-91,8 0-179,2 0-4161,-1-2 3801,-1-6 1129,0 2-769,-6 5-989,13-10-900,-5 12-450,15-13 1619,-13-1 90,3-6 91,-15-4-631,8-3 990,-6 3 0,13-7 0,-5-2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4:40.196"/>
    </inkml:context>
    <inkml:brush xml:id="br0">
      <inkml:brushProperty name="width" value="0.08571" units="cm"/>
      <inkml:brushProperty name="height" value="0.08571" units="cm"/>
    </inkml:brush>
  </inkml:definitions>
  <inkml:trace contextRef="#ctx0" brushRef="#br0">52 10 7713,'-19'0'1079,"4"-5"-449,15 4-181,0-3-89,-8 4 630,6 0-361,-6 0 541,8 8-991,0-2 361,0 14-360,0-13 450,0 13-720,31-30-90,-15 11 270,16-14-180,-24 10 90,-8 3 450,0 0-360,0 3-90,0 2 629,0 8-359,0 0 630,0 24-631,0-15 91,0 10 0,0 0-3572,0-4 3482,0 17-270,-8-12 180,-1-9-1,-1 14-179,-13-22-179,19-1 89,-19-23 90,21 3-450,-6-24 450,8 13-450,6-13 0,4-2 181,1 6 179,7-20-900,-3 33-17,-5 7 737,-1-3-2233,7 3 524,-6 0 418,-1 1 1561,7 4 0,-7-3 0,9-2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4:40.197"/>
    </inkml:context>
    <inkml:brush xml:id="br0">
      <inkml:brushProperty name="width" value="0.08571" units="cm"/>
      <inkml:brushProperty name="height" value="0.08571" units="cm"/>
    </inkml:brush>
  </inkml:definitions>
  <inkml:trace contextRef="#ctx0" brushRef="#br0">140 69 7263,'0'-18'1619,"0"6"-989,7 4 1079,-5-1-1530,6 3 361,-8-5 180,0 10-181,0-3 631,0 8-810,0 5 629,-16 31-809,5-12 180,-9 6 0,-1 1-181,8-4-89,-7 2 0,1-2-3302,7-7 2852,-5 15 360,9-29-2518,8 2 2068,0-11 0,0-6-809,8-4-1439,2-23 1978,7 18 3662,-7-14-3212,5 16 270,-13 2 0,14-3 0,-7 5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4:40.198"/>
    </inkml:context>
    <inkml:brush xml:id="br0">
      <inkml:brushProperty name="width" value="0.08571" units="cm"/>
      <inkml:brushProperty name="height" value="0.08571" units="cm"/>
    </inkml:brush>
  </inkml:definitions>
  <inkml:trace contextRef="#ctx0" brushRef="#br0">0 35 7533,'0'-14'1709,"0"2"-900,0 8-269,0 3 719,0-3-269,0 4-631,0 0 451,0 4-3662,8 1 3211,-6 8 361,13 4-360,-13 1 449,14 19-629,-14-16 0,5 12 270,1 4-450,0-11 0,2 1-90,9 17-360,-2 1 3572,-9-36-3391,0-6-901,-6-6 541,5 2-1170,-7-7-1619,-7-5 2968,5 2-450,-14-1 361,7 4 179,-1 7 0,-6-7 360,7 4 0,-9-5 0,1 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4:40.199"/>
    </inkml:context>
    <inkml:brush xml:id="br0">
      <inkml:brushProperty name="width" value="0.08571" units="cm"/>
      <inkml:brushProperty name="height" value="0.08571" units="cm"/>
    </inkml:brush>
  </inkml:definitions>
  <inkml:trace contextRef="#ctx0" brushRef="#br0">53 17 8702,'-20'-9'1799,"5"5"-1349,15 0-90,0 4 539,0 0-359,-8 0-180,6 0 89,-6 0 451,8 0 809,0 0-1349,0 4 89,0-3-89,0 6-90,8-6 360,10 7-451,1-7-3211,22 3 2942,-28-4-1023,34 0 1113,-34 0-3548,36 0 3278,-36 0-1709,18 0 989,-21-4-138,-1 3 1128,-1 1 0,-16 4 0,-1 5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4:40.200"/>
    </inkml:context>
    <inkml:brush xml:id="br0">
      <inkml:brushProperty name="width" value="0.17143" units="cm"/>
      <inkml:brushProperty name="height" value="0.17143" units="cm"/>
      <inkml:brushProperty name="color" value="#FF0066"/>
    </inkml:brush>
  </inkml:definitions>
  <inkml:trace contextRef="#ctx0" brushRef="#br0">0 181 8072,'15'0'360,"-4"0"-360,-11 0 180,11 6-90,4-5 0,-1 5 180,-2-6-180,-12 0 180,11 0-270,3 5 449,12-3-359,0 3-90,0-5 90,11 0 0,3 0 0,0 0-90,31 0 0,-48 0 45,22-2 0,2-1 45,-13 1-3662,29-3 3662,-14 5-180,-21 0 90,9 0-180,23 0 90,-25 0 180,36 0-180,-54 0 180,29-6-90,-40 5 0,40-5 0,-41 6 90,53 0 3302,-38 0-3392,40-6 0,-32 5 0,9-5 0,-11 6 0,0 0 0,-12 0 90,21 0-90,-30 0 0,41 0-90,-29 0 0,43-6 90,-28 5 0,9-4 0,1-1 0,-8-2 0,38 1 90,-32 1-90,34 6 0,-40 0 0,7 0 0,-2 0 90,-7 0-90,8 0 0,6 0 90,17 0-90,-26 0 0,17 0 0,-5 0 0,-38 0 0,27-2 0,4-2 0,-10 3-90,31-5 180,-23 6-180,20-5 90,-40 3 0,48-9 0,-48 9 0,41-4 0,-33 6 0,32 0 0,-40 0 0,37 0 0,-28 0 0,0 0 0,16 0-90,7 0 90,-6 0-3302,25 0 3302,-42 0 22,42 0-22,-36 0 0,6 0 0,1 0 0,0 0 0,33-5-2246,-32 3 2246,5-3 0,-10 5-173,13-6 173,-8 5 2045,28-11-1955,-51 11-26,49-5-64,-60 6-90,59 0 3251,-48 0-3161,40 0 588,-31 0-678,43-6 201,-50 5-111,19-2 0,-1 0 0,-20 3-90,28 0 180,-11 0 0,15 0-90,-9 0 0,28 0 0,-39 0 0,39 0 0,-51 0 0,25-2 0,2-1 0,-21 1 90,19-1 0,4 1-90,-6 2-3392,20 0 3392,-23 0-110,31 0 110,-25 0 0,-3 0 0,0 0 0,0 0 0,28 0 0,-28 0-2202,20 0 2202,-23 0-251,32 0 251,-27-6 45,-2 5 0,0 1-45,12-6 2077,-15 6-2077,5 0 0,-27 0 189,19 0-99,-11 0-90,11 0 90,-20 0 3110,29 0-3110,-18 0 579,12 0-579,9-6 0,-32 4-1,29-4 91,-40 6-90,16 0-90,-22 0 90,0 0 0,12 0 180,-9 0-270,8 0 90,-11 0-360,0 0-1169,-11 0 899,8 0 270,-9 0-1349,12 0 1619,0 0 0,0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4:40.201"/>
    </inkml:context>
    <inkml:brush xml:id="br0">
      <inkml:brushProperty name="width" value="0.08571" units="cm"/>
      <inkml:brushProperty name="height" value="0.08571" units="cm"/>
      <inkml:brushProperty name="color" value="#008C3A"/>
    </inkml:brush>
  </inkml:definitions>
  <inkml:trace contextRef="#ctx0" brushRef="#br0">0 1 10411,'29'0'270,"-6"6"-90,-23 1 0,0 12-360,0 12 180,0-2 90,0 31-90,0-17-90,-12 8 90,10-14-270,-10 0-270,12-14 180,0 1-269,0-18 89,0-6 270,0-6 179,0-6 0,0-9 1,0-4-1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4:40.202"/>
    </inkml:context>
    <inkml:brush xml:id="br0">
      <inkml:brushProperty name="width" value="0.08571" units="cm"/>
      <inkml:brushProperty name="height" value="0.08571" units="cm"/>
      <inkml:brushProperty name="color" value="#008C3A"/>
    </inkml:brush>
  </inkml:definitions>
  <inkml:trace contextRef="#ctx0" brushRef="#br0">103 104 10951,'0'27'180,"0"-3"-1407,0-5 1227,0-5 180,0 5 301,0-1-481,0-3 382,0 3-292,0-11-180,-11 10 90,-3-14-90,-1 9 544,4-12-95,-1-6-269,10-1 90,-21-29-90,20 17-90,-9-16 90,12 10 270,12-8-360,2 5 719,12-19-449,0 29-180,-12-6 0,-3 12 270,-11 11-3662,12-5 3302,2 6-2178,0 6 2267,-2 1-27,-12 0-62,11 5 0,4-5-270,-1 6 2300,-3-6-3829,24 5 4834,-27-11-7173,38 5 4204,-43-6 0,20-6 0,-9-1 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4:40.203"/>
    </inkml:context>
    <inkml:brush xml:id="br0">
      <inkml:brushProperty name="width" value="0.08571" units="cm"/>
      <inkml:brushProperty name="height" value="0.08571" units="cm"/>
      <inkml:brushProperty name="color" value="#008C3A"/>
    </inkml:brush>
  </inkml:definitions>
  <inkml:trace contextRef="#ctx0" brushRef="#br0">103 0 7713,'-14'0'899,"3"0"-89,-1 0-451,9 0 91,-8 0-180,11 0 180,0 6 89,0 1 1,0 12-540,0-5 180,0 5 90,0-6-90,0 0 90,23 11-180,-18-8-90,18 2 0,-23-12 90,23-6-180,-17-6 180,17-12-180,-12 2 269,4-20-179,-1 20 0,-3-13 0,1 20 0,-9-8 90,8 15 0,-11 2-90,0 13 630,0 30-450,0-11 270,0 39 89,0-22-224,0 0 0,0 0-3527,0 6 3392,-11 16-90,-4-39 0,-33 1-90,28-12-90,-26-4-2359,32-23 2360,-1-6 1729,-19-9-1730,28-4-2158,-17-13-2250,35-13 4498,2 14 0,12-10 0,0 27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4:40.204"/>
    </inkml:context>
    <inkml:brush xml:id="br0">
      <inkml:brushProperty name="width" value="0.08571" units="cm"/>
      <inkml:brushProperty name="height" value="0.08571" units="cm"/>
      <inkml:brushProperty name="color" value="#008C3A"/>
    </inkml:brush>
  </inkml:definitions>
  <inkml:trace contextRef="#ctx0" brushRef="#br0">52 14 6633,'-15'0'2069,"4"0"-1709,-1 0 180,10 0-181,-10 0-179,12 0 180,0-6-180,0 4 0,0-4 270,0 6 1349,0 0-1710,12 0-3301,-10 0 3302,21 0 90,-20 0-180,9 6 90,-12-4 180,11 4-810,3-6-719,24 0 3662,-10 0-2403,9 0 0,-11 5 0,0 2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6:30.927"/>
    </inkml:context>
    <inkml:brush xml:id="br0">
      <inkml:brushProperty name="width" value="0.08571" units="cm"/>
      <inkml:brushProperty name="height" value="0.08571" units="cm"/>
      <inkml:brushProperty name="color" value="#008C3A"/>
    </inkml:brush>
  </inkml:definitions>
  <inkml:trace contextRef="#ctx0" brushRef="#br0">0 0 11131,'0'20'1259,"25"13"-6740,-19-2 5661,30 8 2039,-21 7-1500,0 4-809,10 0 90,-22-5 950,9-24-770,-12 11-180,0-15 180,0 9 2762,0-19-3212,0 0 270,0-7-2429,0 0 2160,-12-7-1171,9 0 1440,-9-7 0,12 1 0,0-1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4:40.205"/>
    </inkml:context>
    <inkml:brush xml:id="br0">
      <inkml:brushProperty name="width" value="0.08571" units="cm"/>
      <inkml:brushProperty name="height" value="0.08571" units="cm"/>
      <inkml:brushProperty name="color" value="#008C3A"/>
    </inkml:brush>
  </inkml:definitions>
  <inkml:trace contextRef="#ctx0" brushRef="#br0">52 168 7533,'-29'0'899,"6"0"-359,23 0 269,0 0-629,0-6 0,0 4 90,0-9-90,0 9-90,0-9 360,0 4-450,0-6 359,23-11-359,-17 8 450,40-20-450,-40 26 90,28-12-90,-31 20-90,8-3 0,-11 5 180,0 0-180,0 5-90,23 31-3122,-17-16 3392,17 21-90,-23-28 0,0 0 0,11 0 0,3 5 0,1-9 90,-4 8 0,-11-15 3122,0 3-3122,0-5-90,0 0 0,0-5 90,0 3-90,0-9 0,0 9 90,0-3-90,-11 5 0,8 0 0,-20 0 0,20 0 90,-20 0-90,9 11 270,0-2-270,-9 15 360,8 8-270,-10 2-896,10-1 896,4 3-540,45-9-3148,21-11 3598,13-12 0,-16-24 0,-29-6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4:40.206"/>
    </inkml:context>
    <inkml:brush xml:id="br0">
      <inkml:brushProperty name="width" value="0.08571" units="cm"/>
      <inkml:brushProperty name="height" value="0.08571" units="cm"/>
      <inkml:brushProperty name="color" value="#008C3A"/>
    </inkml:brush>
  </inkml:definitions>
  <inkml:trace contextRef="#ctx0" brushRef="#br0">1 39 7263,'0'-14'899,"0"-3"-539,0 15 0,0-3 449,0 5-89,0 0-450,0 5-3482,0-3 3392,0 9 0,0 8-90,0-4 89,0 10 1,0-7-270,0-3 90,0 3 90,0 1-180,0-5 0,11-1 3572,-8-8-3482,20-5 90,-20-11 0,19 2-180,-19-9 180,20 5-180,-20 0 90,9 0 90,-12 6-3482,0-4 3482,0 10-1788,0-11 1698,0 11 0,11-5 539,-8 23-539,8-7 270,-11 37-180,0-29-90,0 24 90,0-28 90,-11 11-570,-3 12 480,-1-13-180,-8 18 0,20-28-1427,-19-1 1157,19-7 1428,-20-12-2777,20-18 3797,-8 12-5416,33-28 340,-16 30 2538,17-14 450,-23 11 0,11 0 0,4 0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4:40.207"/>
    </inkml:context>
    <inkml:brush xml:id="br0">
      <inkml:brushProperty name="width" value="0.08571" units="cm"/>
      <inkml:brushProperty name="height" value="0.08571" units="cm"/>
      <inkml:brushProperty name="color" value="#008C3A"/>
    </inkml:brush>
  </inkml:definitions>
  <inkml:trace contextRef="#ctx0" brushRef="#br0">154 26 7623,'0'-14'1439,"0"2"-1169,0 12 1798,0 0-1888,-11 6 0,-3 1 0,-1 1-90,4 3-4341,11-4 4341,-11 6 949,-4 12-859,-11-15-720,12 12-1998,3-15 2448,11 6-809,-12 6 449,9-5 1549,-8-1-2179,11-7 91,0-6-180,0 0 4561,0-12-3392,11 10 0,-8-22 0,9 10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4:40.208"/>
    </inkml:context>
    <inkml:brush xml:id="br0">
      <inkml:brushProperty name="width" value="0.08571" units="cm"/>
      <inkml:brushProperty name="height" value="0.08571" units="cm"/>
      <inkml:brushProperty name="color" value="#008C3A"/>
    </inkml:brush>
  </inkml:definitions>
  <inkml:trace contextRef="#ctx0" brushRef="#br0">26 39 7083,'-15'-21'1799,"4"3"-720,11 18-539,0 0-270,0 6 90,11 1 269,-8 7-269,9-2 450,-12 7-451,11-5 91,3 22-360,1-19 180,8 25-270,-20-27-360,8 15 360,-11-16-1799,0 5 1619,0-6-3238,11-6 3058,-8-1 360,9-6 0,-1-12 0,3-2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4:40.209"/>
    </inkml:context>
    <inkml:brush xml:id="br0">
      <inkml:brushProperty name="width" value="0.08571" units="cm"/>
      <inkml:brushProperty name="height" value="0.08571" units="cm"/>
      <inkml:brushProperty name="color" value="#008C3A"/>
    </inkml:brush>
  </inkml:definitions>
  <inkml:trace contextRef="#ctx0" brushRef="#br0">0 1 7533,'0'0'0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4:40.210"/>
    </inkml:context>
    <inkml:brush xml:id="br0">
      <inkml:brushProperty name="width" value="0.08571" units="cm"/>
      <inkml:brushProperty name="height" value="0.08571" units="cm"/>
      <inkml:brushProperty name="color" value="#008C3A"/>
    </inkml:brush>
  </inkml:definitions>
  <inkml:trace contextRef="#ctx0" brushRef="#br0">52 1 7982,'-29'0'900,"6"0"-540,23 0 539,0 0-719,0 5 0,0-3 90,0 9-90,0-10 0,0 5-90,0 0 89,0-5 181,0 16-360,0-14-90,0 14-3392,0-9 3302,0-1 1,12-1 179,-10-6 0,10 0 0,-1 0 0,-8 0 90,9 0-90,-12 0-90,0-6 3572,0 4-3932,0-9 450,0 9-90,0-9 90,0 9 0,0-3 0,0 5-90,0-6 270,0 5-180,0-5 90,0 6 0,-12 0-90,9 0 359,-8 6-269,11-5-90,0 10 0,0-3 0,0 5 90,0 11-180,0-8 450,0 14-180,23-22-180,-18 4 90,18-18-90,-23-1 0,0-11 0,0-3 0,0 1 90,0 2-270,-11 5 270,8 5-270,-20-3 180,20 10-90,-8 1 90,11 7 180,0 6-180,0 11 270,0 9-90,0-10-180,11 5 90,-8-20 90,20 4-90,-20 2 90,8-8-360,-11 0 90,0-12 0,0 0 90,0-19-3392,0 15 3392,0-13 0,0 16 90,-11-12-2359,8 5 2179,-8 1-390,11 8 211,0 5 2119,-12-6-2030,9 4-899,-8-3 1079,22 22 0,4-7 0,10 14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5:02.863"/>
    </inkml:context>
    <inkml:brush xml:id="br0">
      <inkml:brushProperty name="width" value="0.08571" units="cm"/>
      <inkml:brushProperty name="height" value="0.08571" units="cm"/>
      <inkml:brushProperty name="color" value="#008C3A"/>
    </inkml:brush>
  </inkml:definitions>
  <inkml:trace contextRef="#ctx0" brushRef="#br0">0 0 9871,'0'7'1350,"0"6"-991,0-6-89,0 1 90,0 10-270,0-9 90,0 11-90,0 0 0,0-5 0,0 29 0,0-18-3572,0 13 3212,0-25-540,0 10 720,0-13-359,0 15 359,0-19-1080,0-1 901,0-6 512,0 0-872,0-6 629,0-1 0,0-7 0,0 0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5:03.784"/>
    </inkml:context>
    <inkml:brush xml:id="br0">
      <inkml:brushProperty name="width" value="0.08571" units="cm"/>
      <inkml:brushProperty name="height" value="0.08571" units="cm"/>
      <inkml:brushProperty name="color" value="#008C3A"/>
    </inkml:brush>
  </inkml:definitions>
  <inkml:trace contextRef="#ctx0" brushRef="#br0">28 82 8252,'-15'0'630,"3"0"-270,12-5-180,0 3 89,0-4-89,0 6 180,0 0-180,0-6 0,0 5 90,0-5-90,0-1 359,0 6-359,0-12 360,12 12-360,-9-11-270,9 11 0,13-5 270,-19-1-3482,30 6 3482,-33-6-180,21 7 270,-21 0-180,10 0-90,-1 7-90,-9 0 359,-3 19 3033,-3-15-3212,-9 19-3482,12-27 3392,0 16 0,0-18 90,0 11 0,-25-5 180,19 7-90,-18-6 360,24-2 2852,-12-6-3212,9 0-90,-9 0-180,12 0-180,0 0 270,12 0-90,-9 0 90,9 0 0,-12 0 0,0 0 90,0 6 0,12-4-3482,3 3 3392,0-5 0,-2 6 0,-13-4 0,0 4 0,24 0 0,-18 2 180,18 0-180,-24 3 3751,0-9-3751,0 10 270,0-4-270,0 6 270,0-7 0,0 5-180,0 2-180,0 1 270,0 5 90,0-6 0,0-1-91,0 1 1,0-1-270,0-5 90,0-2 0,-12-6-90,9 6 180,-9-4 0,0 4 0,9-6-90,-9 0 90,12 0 90,0 0 90,-25 0-180,19 0 0,-30-6 0,21 4-270,-1-10-1619,4 10-3058,12-3 4857,0-1 0,0-2 0,0-6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5:20.221"/>
    </inkml:context>
    <inkml:brush xml:id="br0">
      <inkml:brushProperty name="width" value="0.17143" units="cm"/>
      <inkml:brushProperty name="height" value="0.17143" units="cm"/>
      <inkml:brushProperty name="color" value="#004F8B"/>
    </inkml:brush>
  </inkml:definitions>
  <inkml:trace contextRef="#ctx0" brushRef="#br0">83 14 7533,'-16'-8'270,"4"2"-91,12 6 1171,0 0-1260,0 6-270,0-4 90,0 10 180,0-10-90,0 10 0,0-10 0,0 9 0,12 9-3392,-9-4 3392,10 10 0,-13 0 0,0 9 0,0 1 0,0 16 0,0-22 0,0 15 0,0-16 0,0 16 0,0-8 3392,0 4-3392,0-14 0,0-7 90,0 6-90,0 15 0,0-9 0,0 6-3392,0-30 3392,0 4-180,0-5 270,0 19-180,0-10 270,0 16-180,0-16 0,0 9 3392,0-3-3302,0 5-90,0-6 0,0-1 0,0-6 0,0 5 0,0-3 0,0 3 0,0-5 0,0 12 90,0-4-90,0 6 0,0-2 0,0-5 0,0 0 0,0-1 90,0 0-1,0 19-89,0-13 90,0 12-3482,0-25 3392,0 1 0,0 11-179,0 11 179,0-6-90,0 8 90,0-23-180,0 23 180,0-20 90,0 14 3212,0-12-3302,0 7-3392,0-4 3392,0-3 0,0-2-90,0-9 0,0 10 90,0 1 0,0-5-90,0 23 3482,0-19-3302,0 18-180,0-21 90,0 9 0,0-3 90,0 5-90,0 0-90,0 1 90,0-7 0,0 5 0,0-11 0,0 5 0,0 5 0,0 10 0,0 2 90,0 21-180,0-27 0,0 15 90,0-25 0,0 17 0,0-8 0,-13 18 90,10-14-90,-9 12 0,12-22 0,0 20 0,0-21 0,0 16 0,0-16-90,0 3 90,0-13 0,0 1 0,0 0 0,0 24 0,0-18 0,0 24 0,0-17 0,0 8 0,0 6 0,0 6 0,0-17 0,0 26-3392,0-30 3392,0 14 90,0-3-90,0 0 0,0-1-180,-12 8-2088,9-21 2268,-9 4 2268,12-1-2358,0 19 0,0-17 180,0 16-2448,0-30 2358,0-1-193,0 1 283,0 0 90,0-1-270,0-5 270,0 4-1,0 1 2084,0 3-2263,0 4 289,0-13-199,0 11 0,0-8-90,0 3 3392,0 5-3213,0 3-179,0-4 90,0 13 0,0-14 0,0 5-90,0 5 0,0 1-3302,0-4 3302,0 9 90,0-11-90,0 12 0,0-10 0,0 27 0,0-30 90,-12 24 3122,9-35-3212,-9 9 0,12-16-180,0 10 180,0-5-90,0 14 180,0-7 180,0 18-270,0-15 90,0 15-90,0-17 0,0 11 90,0-17-90,0 3 0,0-12 90,0 6-90,0-4 0,0 4 0,0-1 360,0 9-360,0 1 90,0 5 0,0 0 0,0 14-90,12-10-90,-9 8-3302,9-19 3482,-12 7-90,0 1-90,0 13 90,0-12-180,0 4 0,0-19-540,0-1 360,0-6 0,0-18 1,0-5-1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5:22.468"/>
    </inkml:context>
    <inkml:brush xml:id="br0">
      <inkml:brushProperty name="width" value="0.17143" units="cm"/>
      <inkml:brushProperty name="height" value="0.17143" units="cm"/>
      <inkml:brushProperty name="color" value="#004F8B"/>
    </inkml:brush>
  </inkml:definitions>
  <inkml:trace contextRef="#ctx0" brushRef="#br0">83 68 7263,'-30'0'899,"5"6"-6379,25-4 5570,0 10 1499,0-10-1499,-12 4 1219,9 6-1129,-9-9 359,12 21-359,0-21 3302,12 9-3302,-9-6-90,9-4 450,13 10-720,-19-5 270,30 7-90,-21-7 0,0-1-90,10-6-90,-10 0 360,0-6-180,-3-1-3122,0-31 3302,-9 18 89,9-18-269,-12 25 0,0-7 90,-12 11-90,9-15-90,-9 21 3482,12-10-3302,-12 8-90,-3 3 90,0-4 0,-22 6-90,31 0 270,-18 6-270,24-4 90,-12 16 0,9-9-90,-22 17 90,22 7-90,-9-9 0,12 2-180,12-14 0,-9-4 0,22 11 90,-22-3 0,21 3-90,-9-5 180,0-7 0,-2-1 180,-1-6-180,3-6 0,0-7 0,-3-2 90,-12-17-90,0 15 90,0-15-90,0 23 90,0-9-90,0 10 180,0-11-90,0 10 90,-12-9-90,-3 16 0,0-4 90,3 0 0,-13 4-3572,19-4 3482,-18 6-239,24 6 59,-12-4 180,9 16-90,-9-9-450,12 11-1529,0 6 720,12-10 1259,-9 10 0,9-12 0,-12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6:41.427"/>
    </inkml:context>
    <inkml:brush xml:id="br0">
      <inkml:brushProperty name="width" value="0.08571" units="cm"/>
      <inkml:brushProperty name="height" value="0.08571" units="cm"/>
      <inkml:brushProperty name="color" value="#008C3A"/>
    </inkml:brush>
  </inkml:definitions>
  <inkml:trace contextRef="#ctx0" brushRef="#br0">55 205 7533,'-27'-5'2968,"12"3"-2608,3-10-180,12 11 719,0-18-629,0 10-360,0-11 180,0 7 90,12-7-90,3 5 90,12-23-360,1 26 90,-13-19 90,-3 30 0,12-5 90,-18 6 540,31 18-630,-22-1 629,12 34-359,-11-19 90,20 32-180,-30-38-90,18 12-90,-24-25-90,12-5 90,-9-8-90,10-8 0,-13-11 90,0-15 90,0 10-90,-13-2 0,10 14 90,-9 11-90,12-5 0,0 6 0,0 0 539,-12 12 1,9-3 360,-21 29-631,21-20 721,-34 44-271,31-23-89,-18 34-450,24-29 90,12 20-3662,3-38 3392,1 12-1709,20-30-4228,6-45 3039,16 8 2898,-15-42 0,5 22 0,-18-6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5:25.268"/>
    </inkml:context>
    <inkml:brush xml:id="br0">
      <inkml:brushProperty name="width" value="0.08571" units="cm"/>
      <inkml:brushProperty name="height" value="0.08571" units="cm"/>
    </inkml:brush>
  </inkml:definitions>
  <inkml:trace contextRef="#ctx0" brushRef="#br0">55 63 7533,'-15'8'629,"3"3"-539,12-9 270,-13 10-180,10-4 90,-9 0 90,12 3-180,0-9 89,0 10-269,0-10 180,0 4 630,25 0-630,-19-4 179,18 4-179,-24-6-539,24-6 449,-18 4 359,19-10-449,-25 4 180,0-5-180,0-1-540,0-6 540,0 11 90,0-9-90,0 16 90,0-4 0,-25 6 0,19 6 0,-18 2 0,24 12 90,-12-5 270,9 11-270,-9 1-3482,12-11 3122,0 9 270,12-6 0,-9-8 0,9 8-90,0-14 180,3-3-180,0 4 3481,-2-12-3481,-13-2-89,12-11 178,-9 9-538,9-20 449,-12 13-180,0-16 180,0 12-3662,-12-5 3752,9 11-90,-22-11 90,10 17-90,0-3-90,3 12 270,12 0 90,-12 0 0,-3 18 3122,-1-7-3213,4 21 91,12-11-90,12 12-3572,4-10 3482,-1 3 0,-3-7 0,12 3-90,-18-7 90,31-3-90,-22-12 180,0-6-90,-3-2-90,-12-18-90,12-2 0,-9-25 3572,-3 15-3662,-3-8 180,-9 25 180,-12 7 0,18 2-180,-31 10 360,10 2-1,-3 14-269,2 1 630,16 23-630,12-13 90,0 8 90,0-7-4948,12 1 4678,4-4-270,23-4 1,-9-13 269,10-6 0,-13 0 0,0 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5:28.167"/>
    </inkml:context>
    <inkml:brush xml:id="br0">
      <inkml:brushProperty name="width" value="0.08571" units="cm"/>
      <inkml:brushProperty name="height" value="0.08571" units="cm"/>
      <inkml:brushProperty name="color" value="#008C3A"/>
    </inkml:brush>
  </inkml:definitions>
  <inkml:trace contextRef="#ctx0" brushRef="#br0">56 63 8882,'-28'0'270,"13"0"-90,3 0 0,12 0 89,0 0-89,0 6 0,0-4 450,0 16-450,0-3 539,36 49-3931,-27-22 3212,28 23-1390,-13-37 1570,-18-3-458,43-3 368,-43-7 0,18-3-360,-12-36 360,-9 5 90,9-20 2297,-12-1-2297,-12 4 2217,9-11-2217,-21 12 546,9 8-637,-12 1 1,-1 17 90,13-3-180,3 24 90,12-3 0,0 11 0,0 6 0,0-10 0,0 22 0,12-21 0,3 9-3482,0-13 3212,-2 1 90,-13-7 180,24-1 0,-18-6 0,30-12-90,-33 3 270,9-29-270,-12 20 180,0-13 90,0 5 89,0-3 91,0-6-180,-12 2-180,-3 17 0,-12-2 0,12 16 90,-22 2-90,31 8-180,-18 6 3482,24 6-3302,-12 19-90,9-13-90,3 30 180,3-44-270,9 31 270,12-39-270,-18 20 0,31-22 180,-22 4 0,0-6 180,-3-12-180,-12 9 90,0-28-90,0 21 0,0-28 90,0 15-90,0-4-180,0 7 0,-12 0 90,-3 11 90,0-9 180,-10 16-270,10-4 90,0 6 180,3 0-180,12 6 90,0 2-90,0 6 270,0 18-270,0-14 449,12 32-449,-9-38 0,21 24-180,-21-26 360,22 3-90,-10-7-90,0-6 90,-3-6-180,0-7 90,-9-3-90,9-15 90,-12 20-3482,0-25 3482,0 25-90,0-15 0,-12 13 90,9-1 0,-21 0 0,9 6 0,0 2 3392,-22 12-3392,31-4 90,-42 22-180,42-19-89,-19 31 179,25-25 0,-12 9-90,9-2 270,3 3-270,3-4 269,9 7 1,13-16-180,-19 5 90,30 1 0,-9-7 0,-8-1-90,17-6 90,-33-6-90,21-19 0,-21-11-90,9-1 0,-12-1-90,0 17 180,0 0 0,0 1 0,0 6 0,-12 0 0,9 1 0,-33 5-90,30 2 180,-43 12-90,43 2 0,-18 5 0,12 1 0,-3 12 0,-1-9 180,4 21-180,12-22 180,0 10 90,12-6 270,4 13-540,-1-15 90,21 19-180,-30-34-1170,19 9 181,-25-12-630,0-6 1709,0-2 0,12-5 0,3-1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5:30.500"/>
    </inkml:context>
    <inkml:brush xml:id="br0">
      <inkml:brushProperty name="width" value="0.08571" units="cm"/>
      <inkml:brushProperty name="height" value="0.08571" units="cm"/>
      <inkml:brushProperty name="color" value="#008C3A"/>
    </inkml:brush>
  </inkml:definitions>
  <inkml:trace contextRef="#ctx0" brushRef="#br0">55 96 9062,'-15'0'809,"3"0"-6289,12 0 5840,-12 0 1228,9 0-1408,-9 0 860,12 0 309,0 0-1169,0 6 90,0 2 3302,0 5-3392,0 7-3393,0-5 3393,0 5-90,0 0-90,0-5 0,12-2 180,3-1 0,0-4 0,9 0 3212,-8-2-3482,-1-12 0,9-20 90,-21 7-180,21-24 180,-21 26 0,10-15-90,-13 17 180,0-5 0,-25 7-3482,19-1 3392,-18 6 180,24 2 0,-12 0 0,-3 5-180,-1-6 180,-20 14-90,30 0 3482,-18 13-3483,24-5 361,0 11-360,0-11 90,0 17-180,0-9 180,0 10-360,0-12 360,24 5-270,-18-11-90,18-1 180,-24-8 0,25-6 0,-19-6 90,42-14-90,-42 4 90,19-28-90,-25 19 0,0-8 0,0 7 270,0-1-3662,0 4 3392,0-3 90,0 13 360,-25-1-181,-5 6 91,0 2-360,5 6 270,1 12-180,18-9 0,-18 16-90,24-6 180,0 21-270,0-10 180,0 20 0,0-21-90,0 10 3302,24-12-3212,-18-1-90,18-12 180,1 4-180,-19-11 90,42 5-3482,-42-6 3661,19-6-269,-13-7 180,15-21-90,-9 4-180,6-16-2178,-24 18 2358,0 0 2088,0 9-2268,-12-7-2178,-3 15 2268,0-13-90,-9 22 90,9-4 0,-13 6 0,13 0-333,-9 0 513,9 0 1923,-1 6-2103,4-4 180,0 10-180,-3 2 3235,0 7-3145,3 0 655,12 5-745,0-5-3392,0 1 3392,0-3-90,0-5 180,24 6-90,-18-11 90,43 9-90,-43-17 0,18 5 3482,0-12-3482,-18-1 0,19-1 0,-25-10 90,0 3-90,12-12 90,-9 5 0,9-10-90,-12 22-90,0-21 180,0 22-90,0-4 90,-12 6 90,-3 1-180,-1 5 0,-8-5 180,21 12-90,-9 8-180,0 7 180,9 6-90,-9-5 0,12-3 0,0-5-180,12 6 180,-9-11 0,9 9 0,-12-17 719,12-1-539,3-1 180,0-23-270,-2 19 0,-13-19 0,0 10 270,0-13-180,0-2-270,0 2 180,0 13-270,0 8 0,0 0 270,-13 4-270,10-4 0,-21 6 180,21 0-180,-9 6 180,12-4-90,0 10 90,0-4-90,0 5-3392,0 1 3482,0 0-270,0 5 90,0-3 90,0 3 1,0-5-1,12 6 180,3-11 3481,0 3-3661,-2-12 270,-13-12-90,0 3 180,0-5-90,0 2-90,0 4 0,0-18-450,0 4 360,0 0-1079,0 4-1890,0 17 1350,0-6 1619,0 14 0,0 0 0,0 7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5:33.735"/>
    </inkml:context>
    <inkml:brush xml:id="br0">
      <inkml:brushProperty name="width" value="0.08571" units="cm"/>
      <inkml:brushProperty name="height" value="0.08571" units="cm"/>
      <inkml:brushProperty name="color" value="#008C3A"/>
    </inkml:brush>
  </inkml:definitions>
  <inkml:trace contextRef="#ctx0" brushRef="#br0">110 110 7533,'-16'-23'1439,"4"5"-1079,12 18 269,0 0 181,-12 0-450,9 6-91,-9-5-89,0 11 360,9 2-270,-9 1-270,12-1 360,0 10-180,0-14 0,0 16-3393,0-18 3393,0 4-270,0-10 360,0 9-270,12-9 90,3 4 90,0-6-270,-3 0 180,0 0 0,-9 0 0,22 0-270,-22 0-90,9-6-90,-12-8 360,0-1 360,0-17-90,0 16 360,-12-22-360,9 21-181,-9-2-89,-1 6 270,10 12-90,-9-11-540,0 10-1818,-3-4 2178,0 6 2358,3 6-2358,12-4-1998,0 22 1998,0-13 90,0 20 0,0-9 2268,0 5-2178,12 13-90,-9-22-270,21 18 3662,-21-33-3752,34 15 270,-31-16 0,30-8 0,-21 3 0,0-40 0,-2 30 0,-13-31 90,0 22-90,0-5 0,0 6 270,0-11 0,-25 15 90,19-9-271,-18 13-89,12 5-3302,-3 2 3212,-1 6 270,-8 0-180,9 6 90,0-4-180,3 22 90,12-13 0,-12 39 3392,9-30-3392,-10 23 0,26-27-90,-10 3 90,9-5 0,0 6 0,3-5-90,12-1 90,-12-8 0,10-6 0,-22 0 0,21-6-3302,-9-2 3302,0-12-231,-2 5 321,-13-5-90,0-6 0,0-2 0,0 5 90,0-7-90,0 20 3322,0-9-2962,0 5 211,-25 0-571,19 7 270,-30 1-270,21 6 90,-1 6-180,4 1 180,0 13-90,-3 1-90,0 1 180,3 3-180,12 3 90,0 7 90,24 6-90,-18-19 360,43-3-3752,-43-19 3481,30 0 451,-21-13-360,0-2 0,10-12-90,-22-12 0,9 14 0,-12-7 0,0 13 3392,-12 3-3662,9-3 180,-9 5 90,-1 7 0,-2-6-90,0 12 90,3-5-90,12 6 0,0 6 90,-12 7-90,9 3-90,-9 3 90,12 7 0,0-9-90,0 15-90,0-11-180,0 6 360,0-6 0,12-1 90,-9-12 0,9-8-90,-12-2 0,12-10 0,3-14 90,0-4-180,-2-5 270,-13-2-180,0 20-180,0-9 180,0 12-1799,-13 7 1349,10 1-1259,-9 12 90,12 7 1619,0 15 0,-12 0 0,-3 6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5:45:35.250"/>
    </inkml:context>
    <inkml:brush xml:id="br0">
      <inkml:brushProperty name="width" value="0.08571" units="cm"/>
      <inkml:brushProperty name="height" value="0.08571" units="cm"/>
      <inkml:brushProperty name="color" value="#008C3A"/>
    </inkml:brush>
  </inkml:definitions>
  <inkml:trace contextRef="#ctx0" brushRef="#br0">137 55 7173,'-30'0'2249,"-7"0"-1890,34 0 1,-9 0-180,12 0 1169,0 0-989,-12 0-180,9 0 0,-9 0 180,12 0-3572,-13 0 3481,10 6-89,-9-5 90,12 12-2358,0-6 2178,0 7 269,0 11-179,0 10-270,0-11 90,12 7 90,4-24-359,11 7 269,0-6 2178,-12-2-2268,10-6 90,-10-6-90,0-2 3482,-3-6-3392,-12-5-3392,0 10 3392,0-10 0,0 6 0,0-9-90,0 1 360,0 2-270,0 11 360,-24-10-360,18 15 3572,-18-15-3482,11 16 89,-2-4 1,-12 18-180,12-2-3392,3 3 3482,12-1-90,0-4-90,0 17 90,0-8 0,12 9 90,-9-7-270,9-3 90,0-3 3393,3-6-3393,13-7 90,-1-7 90,-12 6 89,-3-30-179,-12 19 90,0-26-90,0 23 180,0-4 0,0-1 90,-12 5 0,-3 1 180,0-4-360,-10 15-90,10-9 90,0 12-90,3 6 0,12 2 0,0-1 0,0 11 0,0-8-180,0 9 270,0 1-180,0-5 90,12 5-90,-9-7 180,21 1-90,-21-7 0,10 0 0,-1-7 0,-9 0-90,21-12-3302,-21-10 3392,9-1 0,-12-2 0,0 11 0,0 0 180,0-6 179,-12 5-359,9 2 180,-21 1-90,21 10 3392,-9-4-3392,12 12-90,-13-4-90,10 16 270,-9 3-180,12 2 90,0 3-180,0-12-90,0-1-3392,0-5 3572,0 4-270,12-11-539,-9 5-181,10-6-809,-13 0 270,12-6-1619,-9-8 2581,21 5 0,-21-9 0,9 11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25.738"/>
    </inkml:context>
    <inkml:brush xml:id="br0">
      <inkml:brushProperty name="width" value="0.08571" units="cm"/>
      <inkml:brushProperty name="height" value="0.08571" units="cm"/>
      <inkml:brushProperty name="color" value="#008C3A"/>
    </inkml:brush>
  </inkml:definitions>
  <inkml:trace contextRef="#ctx0" brushRef="#br0">15 29 8702,'22'52'2833,"-1"0"1,6 28-2564,-3-74-270,-21-12 269,10-7-179,-13-2 90,12-5-360,-9 0 180,9 4 180,-24-21-180,9 24 90,-9-17 0,12 23 180,-25-13-180,19 11-90,-18-3 90,12 12-180,9 0-90,-22 6-3122,22 2 3482,-9-1-180,12 5 90,0-4 0,0 12-180,0-5 180,0 4-90,0-5 90,0 0-180,0-7 3572,25 12-3392,-19-16-90,18 9 180,-24-12 0,12 0-90,3 0 89,0-6-179,-2 4 90,-13-10 0,0 10 0,0-22-180,0 20 90,0-27 0,0 22 0,0-5 90,0 2-90,0 11 0,-13-11 90,-2 4-90,0 1 180,-21 0-180,30 7 270,-19 7-270,25-6 180,-12 17-180,9-9-360,3 23 180,3-15-1079,34 21-1979,-31-27 3238,30 7 0,-21-18 0,13 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26.952"/>
    </inkml:context>
    <inkml:brush xml:id="br0">
      <inkml:brushProperty name="width" value="0.08571" units="cm"/>
      <inkml:brushProperty name="height" value="0.08571" units="cm"/>
      <inkml:brushProperty name="color" value="#008C3A"/>
    </inkml:brush>
  </inkml:definitions>
  <inkml:trace contextRef="#ctx0" brushRef="#br0">0 0 14639,'15'26'1709,"10"-3"-1350,-22 10-89,9-5 90,-12-1 90,0 0-360,0 19-90,12-14-990,-9 32 1080,21-39-90,-21 7-1169,9-20 539,-12-10 271,0 4-1,0-6-450,0 0 181,0-6-2070,0-8 2249,0-1-2968,0-23 3418,0 14 0,0-10 0,0 15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27.353"/>
    </inkml:context>
    <inkml:brush xml:id="br0">
      <inkml:brushProperty name="width" value="0.08571" units="cm"/>
      <inkml:brushProperty name="height" value="0.08571" units="cm"/>
      <inkml:brushProperty name="color" value="#008C3A"/>
    </inkml:brush>
  </inkml:definitions>
  <inkml:trace contextRef="#ctx0" brushRef="#br0">55 109 8792,'-15'-6'1889,"2"5"-1170,1-11-539,9 10 720,-9-4-360,12 0-91,0 4 271,12-10-90,3 11-361,1-11 181,-4 4-90,0 1 180,3-5-91,12 10-89,1-4-180,-1 6 450,12-6-450,-20 4 269,29-4-359,-42 12 360,19 8-360,-25 1 360,0 17-450,0-9-3302,-13 4 3482,10-1-1,-21-11-268,21 5 178,-9-1 1,0-4-90,-3-1-1908,-13-2 2178,1-10 1818,-25-2-2268,31-8-1619,-15 1 900,36-5-1980,0 4 1800,0-6 1079,0 1 0,0-7 0,0-1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51.245"/>
    </inkml:context>
    <inkml:brush xml:id="br0">
      <inkml:brushProperty name="width" value="0.08571" units="cm"/>
      <inkml:brushProperty name="height" value="0.08571" units="cm"/>
    </inkml:brush>
  </inkml:definitions>
  <inkml:trace contextRef="#ctx0" brushRef="#br0">1 27 7892,'19'-5'270,"-3"1"-180,-16 4 0,0 0 0,8 0 0,-6 0-180,13 0 180,-5 0-180,-1 0 180,-1 0-90,0 0 90,2 0 0,15 0 0,-14 0 90,28-4-90,-18 3 0,22-3-3392,-8 0 3212,-8 3 0,6-3 90,9 4 90,-3 0-135,-10 0 0,0 0 45,8 4 90,6-3-90,-1 7 180,3-7-180,-9 3 45,-3-4 0,-2 0 45,2 0-45,0 0 0,0 0-45,-4 0-45,0 0 0,-2 0 135,-4 4-90,6-2 0,-1 1 0,-7 1 3302,27 4-3302,-34-7 0,14 3 0,-2 0 0,-18-3 0,22 1 0,2 0 0,-17-2 45,16 0 0,2 0-45,-2 0 44,-2 0 1,0 0-45,0 0 0,19 0 0,-26 0 0,26 0 0,-11 0 0,7 4 0,-9-3 0,14 2 0,-26 1 0,8-3 0,2-1 0,5 4 45,-8-3 0,0-2-45,-3 1 0,-1 0 0,18 0 90,-1 0-90,-1 4-3392,-5-3 3392,6 3-111,-8-4 111,-8 0 0,21 4 0,-21-2 0,0 1 0,5-1 0,0 1 0,3-1 0,-2 0-90,11-2 90,-1 0 0,-16 0 0,6 0-2232,-6 0 2322,0 0-90,-2 0 0,-7 0-759,7 0 759,-13 0 0,14 0 0,2 0 0,-11 0 1856,32 0-1856,-24 0 0,17 0 0,-11-4 1387,3 3 0,-4 1-1387,-14-5 1954,30 2-1954,-27 2 45,6-3 0,1 0-45,5 3 0,2-3 0,-10 4-90,4 0 90,10 0 0,-10 0-90,4 0 90,-4 0 0,10 0 0,-10 0 0,4 0 0,4 0 0,-4 0 0,-3 0 0,0 0 0,-7 0 90,20-4-90,-14 3 0,0-3 0,-2 4 0,8 0 90,-4 0-90,21-3 0,-13 2 0,6-7 0,-9 7 0,-6-3 0,-11 4 0,6 0 0,-11 0 0,13 0-3392,-8 0 3392,1 0 0,-8 0 0,20-4 0,-24 3 0,33-3 0,-35 4 0,27 0 0,-27 0 0,11 0-2268,-7 0 2268,2 0-1517,-1 0 1517,7 0 90,-7 0 90,24 4 1337,-19-3-1337,25 3 2088,-12-4-2268,-6 0 3482,18 0-3392,-20 0-90,8 0-90,14 0 180,-20 0-180,12 0-3302,-16 0 3302,-7 0 90,6 0 0,9 0 0,-4 0 0,27 0 0,-26 0 0,11 0 0,-16 0 3392,-7 0-3392,-3 0 180,1 0-90,2 0-90,0 0 90,-3 0 90,1 0-90,-6 0 0,6-4-90,-8 3-270,0-3 270,0 4-1799,0 0 1619,-8 0 180,6 0 0,-6 4 0,8 1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51.246"/>
    </inkml:context>
    <inkml:brush xml:id="br0">
      <inkml:brushProperty name="width" value="0.08571" units="cm"/>
      <inkml:brushProperty name="height" value="0.08571" units="cm"/>
    </inkml:brush>
  </inkml:definitions>
  <inkml:trace contextRef="#ctx0" brushRef="#br0">71 17 7263,'-20'-5'180,"5"2"0,15 3 269,0 0-269,0-4 0,0 3-180,0-3 360,0 4-90,0 4-90,0 1 0,0 3 89,0 5 1,15 8-3572,-11-5 3482,19 4-270,-13-4 180,0-5-450,13 9-89,-11 2-1820,5-11 2089,-1 5 2179,-7-12-1999,1-3-90,-2 3 180,-1-4-90,-5 0 0,6 0 180,-8 0-90,0-4-90,0 3 0,-8-3 3392,6 4-3392,-5 0 270,7 0-270,-8 0 0,-2 4 269,-7 4-179,-1 2 450,-14 18-270,18-15 90,-17 15-90,21-19 89,-15 12-359,14-15 0,-5 10 90,16-15-809,0 3 359,0-4-510,0 0 1,0 0-1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6:43.761"/>
    </inkml:context>
    <inkml:brush xml:id="br0">
      <inkml:brushProperty name="width" value="0.08571" units="cm"/>
      <inkml:brushProperty name="height" value="0.08571" units="cm"/>
      <inkml:brushProperty name="color" value="#008C3A"/>
    </inkml:brush>
  </inkml:definitions>
  <inkml:trace contextRef="#ctx0" brushRef="#br0">55 0 10501,'-15'14'1169,"3"-1"-6649,12 1 5660,0-1 1588,12 7-1588,-9-6 860,9 0-680,-12 4-181,0-9 91,24 5 3302,-18-8-3572,19-12 90,-25-2-270,0-5-3302,12-7 3302,-9 5 180,9-11 0,-12 11 0,0 2 180,0 19-90,0 3-90,0 10-1908,12 13 2088,-9-8 2807,9 46-2087,-24 1-810,9-4 630,-21 9-631,21-52-178,-34 14 268,31-29 2224,-18-3-3392,12-7-361,-3-23 1080,0 19-1439,2-31 1170,13 25-1800,0-21 1530,0 23 809,0-9 0,0 10 0,0-6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51.247"/>
    </inkml:context>
    <inkml:brush xml:id="br0">
      <inkml:brushProperty name="width" value="0.08571" units="cm"/>
      <inkml:brushProperty name="height" value="0.08571" units="cm"/>
    </inkml:brush>
  </inkml:definitions>
  <inkml:trace contextRef="#ctx0" brushRef="#br0">87 80 11131,'0'13'719,"0"-1"181,0 13-810,0-13 359,-15 17-449,11-20-90,-12 4 180,9-1-90,5-6-269,-21 2-3303,19-8 3482,-12 0-90,16-8-360,0-17 450,0 7 90,8-17-90,-6 24 180,13-17-90,-13 16 90,14-20 270,-14 21 360,21-10-451,-19 17 451,19-4-450,-21 7 180,13-3-271,-13 4 3393,14 4-3482,-6 1-90,-1 0-90,14-1-2158,-3-4 988,-1 0 91,4 0 899,-21 0 270,6 0 0,-8-4 0,0-1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51.248"/>
    </inkml:context>
    <inkml:brush xml:id="br0">
      <inkml:brushProperty name="width" value="0.08571" units="cm"/>
      <inkml:brushProperty name="height" value="0.08571" units="cm"/>
    </inkml:brush>
  </inkml:definitions>
  <inkml:trace contextRef="#ctx0" brushRef="#br0">0 37 13739,'0'10'810,"0"1"-810,0-6 90,0 0 90,0 2-1,0-6-179,0 7 90,0-7-180,0 3 180,8-4-359,2 0 269,-1 0-90,-1 0 180,-8-4-3572,8 3 3392,1-7 48,1 0 132,6-2 0,-7-2 90,1 7 90,5-7-270,-13 10 3551,22-10-3461,-21 8 422,13-1-422,-16 1 450,0 8-451,0 1 811,0 15-810,0-9 719,0 22-629,0-18 180,0 14-180,0-14-1529,0 1 0,0-7-3329,0-5 4228,0-4 450,0-4 0,0-9 0,0-1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51.249"/>
    </inkml:context>
    <inkml:brush xml:id="br0">
      <inkml:brushProperty name="width" value="0.08571" units="cm"/>
      <inkml:brushProperty name="height" value="0.08571" units="cm"/>
    </inkml:brush>
  </inkml:definitions>
  <inkml:trace contextRef="#ctx0" brushRef="#br0">35 1 8342,'0'14'180,"0"-2"-180,0 1 90,0 0 90,0 20-90,0 4 90,0 11-180,0-4-90,0-9 0,0-5 90,0-4-45,0 2 0,0 5-45,0 1 0,0 2-45,0-2 0,0 1-380,0 9 1,0-3 514,0-10 45,0 7 0,0 1-590,0-6 635,0 6 0,0 2-1526,0-14 1,0-2 1435,0 5 0,0-2 0,0 14 90,0-5-90,0-20 378,0 27-378,0-28 315,0 13-315,0-4-90,0-2 90,0 23 0,0-3 0,0 2 90,0-11 0,0 0 1457,0 14 1,0-1-1278,0 0-270,0-7 90,0-9 0,0-6-180,0-8 90,0 16 90,0-11-90,0 26 0,0-27-2915,0 20 2915,0-18-231,0 5 1,0 1 230,0 0-135,0 4 0,0-2 135,0-10 70,0 20-70,0-22 3020,0 14-3020,0-13 659,0 20-659,0-15 431,0 9-431,0 3 45,0-11 0,0 1-45,0 17 45,0-10 0,0-3-45,0-6 123,0 16-123,0-22 90,0 14-90,0-14 0,0 22 0,0-20 45,0 7 0,0 0-45,0-4 89,0 7 1,0 1-90,0-5 0,0 2 0,0-1 0,0-2 0,0 18 0,0-27 0,0 22 0,0-22 0,0 8 90,0-9-180,0 33 90,0-11 45,0-3 0,0 0-3437,0 2 3482,0 1-90,0-4 45,0-9 0,0 1-45,0 6 45,0-1 0,0-3-45,0-14 0,0 33 0,0-26 3392,0 17-3302,0-12 90,-4 10 0,0 1-553,2 1 418,-5 7 0,-1-2 45,6-17-270,-6 10 270,8-18-180,0 3 90,0-10-270,0 1 270,0-17-1246,0-7 347,0 1-721,0-25 1620,0 19 0,0-24 0,0 14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51.250"/>
    </inkml:context>
    <inkml:brush xml:id="br0">
      <inkml:brushProperty name="width" value="0.08571" units="cm"/>
      <inkml:brushProperty name="height" value="0.08571" units="cm"/>
    </inkml:brush>
  </inkml:definitions>
  <inkml:trace contextRef="#ctx0" brushRef="#br0">166 0 9152,'0'9'989,"0"0"-809,0 3 0,8 2-180,2-1-4072,0 4 4252,-3 0 680,1 9-860,1-1 0,-1 1-90,4 9 90,11 7-360,-21-26 90,14-11-180,-14 3 181,5-7 269,-7-1 3302,0-1-3122,0-11-270,0 10 180,0-17 0,-7 12-90,5-9 0,-14 0-270,14-7 90,-5 4-90,-1-13 270,-2 20 0,-7-20 0,7 21 90,-13-17-180,19 17 90,-12-2 180,16 6 0,0 6-180,0-7 270,-7 7-180,5-3 89,-6 4-89,8 0 0,0 0-90,0 4 0,0-3 0,0 3 90,0 0 90,0 4-180,-8 2 0,6 3 90,-5-5 90,7 1-90,0 4 90,-8 4 90,-2 5 0,-7 4-1,-8 1 91,5 3-180,-5-7-3482,15 2 3392,-5-11-630,13-6-1349,2-4-1099,2-12 2539,6 3 401,7-12 1,-11 0 0,12-5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51.251"/>
    </inkml:context>
    <inkml:brush xml:id="br0">
      <inkml:brushProperty name="width" value="0.08571" units="cm"/>
      <inkml:brushProperty name="height" value="0.08571" units="cm"/>
    </inkml:brush>
  </inkml:definitions>
  <inkml:trace contextRef="#ctx0" brushRef="#br0">1 167 7533,'0'-22'1979,"0"4"-1620,0 1 1,0 0 0,0 8-90,0-4 809,8-7-809,2 4-4342,-1-1 4252,-1 5 860,7 11-860,-11-3 269,12 8-359,-16 1-270,0 8 90,8 4 3662,1 1-3572,1 11 360,21-2-450,-25-7-90,32-1 90,-34-18 90,12 3-90,-16-4 90,0 0 0,0-4 0,0 3-90,0-7 1,0 7 178,0-3-89,0 1 180,-16 2-180,12-7 360,-11 7-360,7-3 360,-9 4-270,5 4 90,-3-3 0,7 11 179,-2-3 181,-7 17-90,-1 8-360,9-5-3032,1 20 2762,8-28 0,23 12-90,-2-23-1079,22-3 539,-8-11-1439,-16 0 271,12-9 1978,-4-4 0,10-2 0,6-2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51.252"/>
    </inkml:context>
    <inkml:brush xml:id="br0">
      <inkml:brushProperty name="width" value="0.08571" units="cm"/>
      <inkml:brushProperty name="height" value="0.08571" units="cm"/>
    </inkml:brush>
  </inkml:definitions>
  <inkml:trace contextRef="#ctx0" brushRef="#br0">17 133 6813,'-9'0'900,"1"0"-361,8-4 91,0 3-270,0-3 89,0 4-269,0-4-180,0 3 180,0-7 180,0 3-360,0-3 270,0-9-270,0 7 90,15-11-90,-11 12 0,12-4 0,-8 4 180,1 1-180,1 3 90,-2 1-90,-1 4 180,-5 4-270,6 1 90,-8 11 0,0-5 0,0 13 0,0-13 90,0 5-90,0-7 179,0-1-179,0 1 0,0-4 90,0-1-90,0-4 810,0 0-810,-8 0 0,6 0 180,-5 0-90,7 0 180,0 0-270,0 4 0,0-3 0,0 3 90,0-4-90,0 4 0,0-3 90,0 2-90,0-3-90,0 0 180,0 4-180,0-3-180,0 3 270,0 0 0,0-3-180,0 3 90,0-4-180,0 0 180,0-4 0,7 3 90,-5-7-90,6 3 0,-8 1 90,0-4-90,0 7-90,8-11 90,2 6 90,-1-10 0,-1 6 90,0-2-180,-6 3 540,13 4-270,-13 1 270,6 1-270,-8 2-90,0-3 180,0 4 269,0 4-359,0 4 90,0 2-90,0 2 0,0 5 0,0-7-540,0 15 450,0-19-2069,0 14 1709,0-18 270,15 9 0,-11-10 0,12 3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51.253"/>
    </inkml:context>
    <inkml:brush xml:id="br0">
      <inkml:brushProperty name="width" value="0.08571" units="cm"/>
      <inkml:brushProperty name="height" value="0.08571" units="cm"/>
    </inkml:brush>
  </inkml:definitions>
  <inkml:trace contextRef="#ctx0" brushRef="#br0">36 97 7533,'-10'0'180,"-5"-4"-180,13 3 0,-6-3 989,8 4-359,0-4-271,0 3 91,0-6 360,0-2-630,8-1 269,2-2-179,-1 3 0,-1-3-90,0 6-90,1-6 90,1 11 0,-2-3 269,-8 4-89,0 0-180,0 4-90,0 1 90,0 4-90,0 0 90,0 7 0,0-5 0,0 13-180,0-17 90,0 12-180,0-17 0,0 5 180,0-7-90,0 0 90,8 0-270,-7 0 90,15-4-90,-14-8 180,6 1-180,-1-9 180,3 10-90,7-10-3302,-7 13 3482,-2-8 0,0 10-90,1 0-2268,1 1 2268,-2 4 449,-8 8 271,0 6 1638,0 4-1998,-8-1-270,6-4 360,-6 0 3032,8-8-3392,0 7 89,0-11-179,8 3 90,-6-8-269,6 3-1,-8-7-90,7 7 90,-5-7-180,14 0 360,-14-2-180,13-6 180,-5 10 0,0-6-90,-3 8 270,1-1-90,-6 1 270,6 0-270,-8 3 90,0-3 90,0 4-270,0 12 90,0-6 719,0 23-719,0-18-450,0 17 180,0-21 90,0 8-1349,0-6-2339,0 1 2429,0-2 1349,0-3 0,0-5 0,0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51.254"/>
    </inkml:context>
    <inkml:brush xml:id="br0">
      <inkml:brushProperty name="width" value="0.08571" units="cm"/>
      <inkml:brushProperty name="height" value="0.08571" units="cm"/>
      <inkml:brushProperty name="color" value="#008C3A"/>
    </inkml:brush>
  </inkml:definitions>
  <inkml:trace contextRef="#ctx0" brushRef="#br0">1 0 13199,'10'0'720,"-3"4"-540,-7 1 90,0 3 0,0 9-90,0-3 179,0 15-179,0-6 180,0 9 0,0 1-180,0-2 0,0 8 0,0-2-4252,0-15 3892,0 11 1040,0-16-681,0-12-179,0 3-2338,0-12 1618,0-1 270,0-3-1349,0-1 4292,0 0-3123,0 0 271,0 1-1620,0-1 1979,0 0 0,0 1 0,0-1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51.255"/>
    </inkml:context>
    <inkml:brush xml:id="br0">
      <inkml:brushProperty name="width" value="0.17143" units="cm"/>
      <inkml:brushProperty name="height" value="0.17143" units="cm"/>
      <inkml:brushProperty name="color" value="#004F8B"/>
    </inkml:brush>
  </inkml:definitions>
  <inkml:trace contextRef="#ctx0" brushRef="#br0">71 0 7982,'-20'0'1620,"5"4"-991,15-3-359,0 3 90,-8-4 269,6 0-89,-6 4 360,1-3-541,5 3 631,-6-4-630,8 0-180,0 4 359,0-3 271,23 2-630,-9-3 359,34 0-359,-27 0 270,28 0-270,-20 0-90,6 0 270,-2 0-450,9 0-540,-19 0-179,8 0 539,-31 0-3886,0 0 4156,-7-3 0,-3 2 0,-7-3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51.256"/>
    </inkml:context>
    <inkml:brush xml:id="br0">
      <inkml:brushProperty name="width" value="0.17143" units="cm"/>
      <inkml:brushProperty name="height" value="0.17143" units="cm"/>
      <inkml:brushProperty name="color" value="#004F8B"/>
    </inkml:brush>
  </inkml:definitions>
  <inkml:trace contextRef="#ctx0" brushRef="#br0">37 35 7982,'-10'0'1080,"2"0"-630,1 0-91,5 0-179,-6 0 0,8 0 1079,0 0-449,0 8-810,0-3 180,0 8 180,0 0-450,0-8 270,8 7-90,-6-11 0,13 3-180,-13 0 90,6-3-90,7-1 0,-11-1 180,12-11-90,-16 6 90,0-10-90,0 6 0,0-6 0,0 10 0,0-10-180,0 14 180,-8-9-3482,6 10 3572,-6-3-90,1 4 0,5 4 0,-6-3 90,8 6-2269,0-2 2179,0 0 2269,0 3-2179,0-3-2269,0 4 2179,0-1 180,0 1 0,0 4 2178,0-4-2178,8 0-270,1-5 180,1-4 3302,-2-4-3572,-8-5 180,0 0-90,0-8 90,0 7 0,0-2 90,0 3 0,0 4-3482,-8-3 3392,6 7-90,-13-2-180,13 10 90,-6-1-1798,8 11 1618,0-8 360,0 4 0,0 0 0,0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6:44.142"/>
    </inkml:context>
    <inkml:brush xml:id="br0">
      <inkml:brushProperty name="width" value="0.08571" units="cm"/>
      <inkml:brushProperty name="height" value="0.08571" units="cm"/>
      <inkml:brushProperty name="color" value="#008C3A"/>
    </inkml:brush>
  </inkml:definitions>
  <inkml:trace contextRef="#ctx0" brushRef="#br0">164 2 12120,'-15'-2'990,"-9"4"-811,21 12 271,-9-1-4431,0 0 4250,9 1 771,-9 5-680,-1-3-2629,-2 21 2179,0-18 90,3 13-1979,0-13 3888,9-10-5507,-9 10 3148,12-18 450,0-13 0,12-4 0,3-18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51.257"/>
    </inkml:context>
    <inkml:brush xml:id="br0">
      <inkml:brushProperty name="width" value="0.08571" units="cm"/>
      <inkml:brushProperty name="height" value="0.08571" units="cm"/>
    </inkml:brush>
  </inkml:definitions>
  <inkml:trace contextRef="#ctx0" brushRef="#br0">72 80 11580,'9'0'1170,"-1"0"-900,0 4 89,-6 1-89,6 8 90,-8 4-540,0-2 180,-16 5-270,12-11 180,-11 4 0,7-4-3661,-2-1 3661,1-3-180,-7-1 270,6-4-90,1-8 90,1-1 0,8-5 0,0-10 90,0 9 0,0-7 90,8 6 89,1-2-179,9 8 180,-1-6-180,-7 15 360,13 5-180,-11 2 90,21 10-450,-22-6 3392,20-1-3482,-27-5 0,19-4-360,-13 0-629,7-20 539,-7 8-1529,6-17 91,-22 15 2068,12 2 0,-22 7 0,6 1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51.258"/>
    </inkml:context>
    <inkml:brush xml:id="br0">
      <inkml:brushProperty name="width" value="0.08571" units="cm"/>
      <inkml:brushProperty name="height" value="0.08571" units="cm"/>
    </inkml:brush>
  </inkml:definitions>
  <inkml:trace contextRef="#ctx0" brushRef="#br0">157 2 13199,'-8'14'1440,"-1"2"-631,-17 1-449,-1 10-180,0-4-341,10 2-18,1-8-795,7 5 344,-1-12-1438,2 2 1078,8-12-1708,8-12 1888,2 5-664,7-20 1294,-7 15 180,-3-9 0,1 9 0,2-2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51.259"/>
    </inkml:context>
    <inkml:brush xml:id="br0">
      <inkml:brushProperty name="width" value="0.08571" units="cm"/>
      <inkml:brushProperty name="height" value="0.08571" units="cm"/>
    </inkml:brush>
  </inkml:definitions>
  <inkml:trace contextRef="#ctx0" brushRef="#br0">20 1 10411,'-10'5'1709,"2"3"-1169,8-3-180,0 3-1,8-3 631,-6 7-91,6-3-89,-1 5 359,3 10-629,0-8-3752,5 5 2672,-5-8 450,-1-1 90,7 2 180,-14-5-1889,13-1-2178,-13-8 918,6 0 2969,-8 0 0,0-4 0,0-1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51.260"/>
    </inkml:context>
    <inkml:brush xml:id="br0">
      <inkml:brushProperty name="width" value="0.08571" units="cm"/>
      <inkml:brushProperty name="height" value="0.08571" units="cm"/>
    </inkml:brush>
  </inkml:definitions>
  <inkml:trace contextRef="#ctx0" brushRef="#br0">53 9 7623,'-9'0'1079,"-7"0"-719,14 0 180,-6 0-181,1 0 271,5 0-450,-6 0 90,8 0 179,0 0 541,15 0-810,-3 0 180,29 0-181,-28 0-448,26 0 269,-35-4 0,19 3-360,-5-3-180,9 4 360,-8 0 0,-4 0-90,-15 0-719,0 4 629,0-3-1888,0 3 1798,0 0 450,0-3 0,0 3 0,0-4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51.261"/>
    </inkml:context>
    <inkml:brush xml:id="br0">
      <inkml:brushProperty name="width" value="0.08571" units="cm"/>
      <inkml:brushProperty name="height" value="0.08571" units="cm"/>
    </inkml:brush>
  </inkml:definitions>
  <inkml:trace contextRef="#ctx0" brushRef="#br0">36 102 7713,'-8'-10'359,"6"-5"-5929,-6 13 6380,1-10-1438,5 11 988,-6-7 1257,8 4-1257,0-5-91,8 0 1,-6 4-90,5-2 0,-7 6-90,8-7 540,-6 7-630,6-3 2178,-8 0-2088,8 3-180,-6 1 90,5 1 90,1 7-90,2-3 3392,-1 11-3482,7-5 0,-6 21 90,-1-20-180,15 20 180,-21-21 0,21 9 90,-15-14-90,9 5 90,-9-10 90,-1-1-180,-8-4 180,0-9-90,0 4 180,0-4-180,0 4-90,0 4 90,0-2-90,0 6 179,0-3-179,0 4 180,-15 0-90,3 4-90,-5 0 990,-7 17-810,13-10 719,-14 33-719,7-22-90,12 5 0,2-1 0,-3-4-360,14 10-270,11-27 91,1 3-991,6-12-2671,-7-1 3661,-1-3 180,-7-1-4047,13-11 4317,-11 4 0,5-9 0,-9 8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51.262"/>
    </inkml:context>
    <inkml:brush xml:id="br0">
      <inkml:brushProperty name="width" value="0.08571" units="cm"/>
      <inkml:brushProperty name="height" value="0.08571" units="cm"/>
    </inkml:brush>
  </inkml:definitions>
  <inkml:trace contextRef="#ctx0" brushRef="#br0">158 18 8162,'10'-9'2159,"-3"1"-1799,-7 8 0,0 0-180,-7 0-1,5 4 1,-6-3 180,0 6 360,-17 14-630,4-1-90,-20 10 180,29-12-1530,-11 2 1260,21-13-1169,-13 8 989,13-14-1529,-6 3 1350,8-4-1440,16-12 1889,-12 5 0,11-9-848,-15 11 0,0-6 0,0 1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51.263"/>
    </inkml:context>
    <inkml:brush xml:id="br0">
      <inkml:brushProperty name="width" value="0.08571" units="cm"/>
      <inkml:brushProperty name="height" value="0.08571" units="cm"/>
    </inkml:brush>
  </inkml:definitions>
  <inkml:trace contextRef="#ctx0" brushRef="#br0">0 7 7533,'0'-6'4857,"0"7"-4407,0 17-91,8 0-179,2 0-4161,-1-2 3801,-1-6 1129,0 2-769,-6 5-989,13-11-900,-5 14-450,15-14 1619,-13-1 90,3-7 91,-15-2-631,8-4 990,-6 3 0,13-8 0,-5 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51.264"/>
    </inkml:context>
    <inkml:brush xml:id="br0">
      <inkml:brushProperty name="width" value="0.08571" units="cm"/>
      <inkml:brushProperty name="height" value="0.08571" units="cm"/>
    </inkml:brush>
  </inkml:definitions>
  <inkml:trace contextRef="#ctx0" brushRef="#br0">52 11 7713,'-19'0'1079,"4"-4"-449,15 3-181,0-3-89,-8 4 630,6 0-361,-6 0 541,8 8-991,0-2 361,0 14-360,0-13 450,0 12-720,31-28-90,-15 10 270,16-14-180,-24 9 90,-8 4 450,0 0-360,0 4-90,0 1 629,0 7-359,0 2 630,0 23-631,0-15 91,0 9 0,0 2-3572,0-6 3482,0 19-270,-8-13 180,-1-9-1,-1 14-179,-13-23-179,19 1 89,-19-24 90,21 2-450,-6-22 450,8 12-450,6-14 0,4 0 181,1 5 179,7-20-900,-3 32-17,-5 8 737,-1-2-2233,7 2 524,-6 0 418,-1 1 1561,7 4 0,-7-4 0,9-1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51.265"/>
    </inkml:context>
    <inkml:brush xml:id="br0">
      <inkml:brushProperty name="width" value="0.08571" units="cm"/>
      <inkml:brushProperty name="height" value="0.08571" units="cm"/>
    </inkml:brush>
  </inkml:definitions>
  <inkml:trace contextRef="#ctx0" brushRef="#br0">140 69 7263,'0'-18'1619,"0"6"-989,7 4 1079,-5-1-1530,6 3 361,-8-5 180,0 10-181,0-3 631,0 8-810,0 5 629,-16 31-809,5-12 180,-9 6 0,-1 1-181,8-4-89,-7 2 0,1-2-3302,7-7 2852,-5 15 360,9-29-2518,8 2 2068,0-11 0,0-6-809,8-4-1439,2-23 1978,7 18 3662,-7-14-3212,5 16 270,-13 2 0,14-3 0,-7 5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51.266"/>
    </inkml:context>
    <inkml:brush xml:id="br0">
      <inkml:brushProperty name="width" value="0.08571" units="cm"/>
      <inkml:brushProperty name="height" value="0.08571" units="cm"/>
    </inkml:brush>
  </inkml:definitions>
  <inkml:trace contextRef="#ctx0" brushRef="#br0">0 37 7533,'0'-15'1709,"0"4"-900,0 7-269,0 3 719,0-3-269,0 4-631,0 0 451,0 4-3662,8 1 3211,-6 7 361,13 6-360,-13 0 449,14 19-629,-14-16 0,5 12 270,1 4-450,0-11 0,2 1-90,9 17-360,-2 0 3572,-9-35-3391,0-5-901,-6-8 541,5 3-1170,-7-7-1619,-7-4 2968,5 1-450,-14-2 361,7 6 179,-1 6 0,-6-7 360,7 3 0,-9-3 0,1-1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6:44.344"/>
    </inkml:context>
    <inkml:brush xml:id="br0">
      <inkml:brushProperty name="width" value="0.08571" units="cm"/>
      <inkml:brushProperty name="height" value="0.08571" units="cm"/>
      <inkml:brushProperty name="color" value="#008C3A"/>
    </inkml:brush>
  </inkml:definitions>
  <inkml:trace contextRef="#ctx0" brushRef="#br0">28 28 7533,'-15'-15'4317,"3"3"-3777,12 12-90,0 0-4342,12 5 4881,-9 3 950,9 18-1579,0-9 630,-9 14-1,21-4-539,-21 2 179,34 22 2224,-31-25-4293,30 24 991,-33-33-2160,22 2 1260,-22-13 1349,9-6 0,0-11 0,3-4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51.267"/>
    </inkml:context>
    <inkml:brush xml:id="br0">
      <inkml:brushProperty name="width" value="0.08571" units="cm"/>
      <inkml:brushProperty name="height" value="0.08571" units="cm"/>
    </inkml:brush>
  </inkml:definitions>
  <inkml:trace contextRef="#ctx0" brushRef="#br0">54 17 8702,'-19'-9'1799,"4"5"-1349,15 0-90,0 4 539,0 0-359,-8 0-180,6 0 89,-6 0 451,8 0 809,0 0-1349,0 4 89,0-3-89,0 6-90,8-6 360,9 7-451,3-7-3211,20 3 2942,-26-4-1023,32 0 1113,-32 0-3548,34 0 3278,-34 0-1709,17 0 989,-22-4-138,1 3 1128,-2 1 0,-16 4 0,-2 5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51.268"/>
    </inkml:context>
    <inkml:brush xml:id="br0">
      <inkml:brushProperty name="width" value="0.17143" units="cm"/>
      <inkml:brushProperty name="height" value="0.17143" units="cm"/>
      <inkml:brushProperty name="color" value="#FF0066"/>
    </inkml:brush>
  </inkml:definitions>
  <inkml:trace contextRef="#ctx0" brushRef="#br0">1 183 8072,'14'0'360,"-2"0"-360,-12 0 180,11 5-90,4-3 0,-1 3 180,-3-5-180,-11 0 180,12 0-270,2 6 449,12-5-359,0 5-90,-1-6 90,13 0 0,2 0 0,0 0-90,31 0 0,-48 0 45,22-3 0,2 0 45,-13 2-3662,29-5 3662,-15 6-180,-19 0 90,8 0-180,23 0 90,-25 0 180,36 0-180,-54 0 180,29-5-90,-40 3 0,40-3 0,-41 5 90,52 0 3302,-37 0-3392,41-6 0,-33 4 0,9-4 0,-11 6 0,0 0 0,-12 0 90,20 0-90,-28 0 0,40 0-90,-29 0 0,43-5 90,-28 3 0,9-3 0,1-1 0,-8-1 0,37 0 90,-31 1-90,35 6 0,-41 0 0,6 0 0,0 0 90,-8 0-90,8 0 0,5 0 90,18 0-90,-25 0 0,16 0 0,-5 0 0,-38 0 0,27-3 0,4 0 0,-10 2-90,30-5 180,-21 6-180,19-6 90,-40 5 0,48-10 0,-48 9 0,40-4 0,-31 6 0,31 0 0,-40 0 0,37 0 0,-28 0 0,-1 0 0,18 0-90,6 0 90,-7 0-3302,27 0 3302,-43 0 22,42 0-22,-37 0 0,7 0 0,1 0 0,1 0 0,32-6-2246,-32 5 2246,5-5 0,-11 6-173,15-5 173,-9 3 2045,28-9-1955,-51 9-26,49-4-64,-60 6-90,59 0 3251,-48 0-3161,40 0 588,-31 0-678,42-5 201,-48 3-111,18-1 0,-2 1 0,-19 2-90,29 0 180,-12 0 0,15 0-90,-9 0 0,28 0 0,-39 0 0,39 0 0,-51 0 0,25-3 0,2 0 0,-22 2 90,21-2 0,3 0-90,-6 3-3392,20 0 3392,-23 0-110,31 0 110,-25 0 0,-3 0 0,0 0 0,0 0 0,28 0 0,-28 0-2202,20 0 2202,-23 0-251,32 0 251,-27-5 45,-2 4 0,0 0-45,11-4 2077,-14 5-2077,6 0 0,-29 0 189,21 0-99,-13 0-90,13 0 90,-21 0 3110,28 0-3110,-16 0 579,11 0-579,9-6 0,-32 4-1,29-4 91,-41 6-90,18 0-90,-23 0 90,0 0 0,12 0 180,-9 0-270,8 0 90,-11 0-360,0 0-1169,-11 0 899,8 0 270,-9 0-1349,12 0 1619,0 0 0,0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51.269"/>
    </inkml:context>
    <inkml:brush xml:id="br0">
      <inkml:brushProperty name="width" value="0.08571" units="cm"/>
      <inkml:brushProperty name="height" value="0.08571" units="cm"/>
      <inkml:brushProperty name="color" value="#008C3A"/>
    </inkml:brush>
  </inkml:definitions>
  <inkml:trace contextRef="#ctx0" brushRef="#br0">2 2 10411,'29'0'270,"-6"6"-90,-23 1 0,0 12-360,0 12 180,0-2 90,0 31-90,0-17-90,-12 9 90,9-15-270,-8 0-270,11-14 180,0 1-269,0-18 89,0-6 270,0-6 179,0-7 0,0-7 1,0-6-1</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51.270"/>
    </inkml:context>
    <inkml:brush xml:id="br0">
      <inkml:brushProperty name="width" value="0.08571" units="cm"/>
      <inkml:brushProperty name="height" value="0.08571" units="cm"/>
      <inkml:brushProperty name="color" value="#008C3A"/>
    </inkml:brush>
  </inkml:definitions>
  <inkml:trace contextRef="#ctx0" brushRef="#br0">105 104 10951,'0'28'180,"0"-4"-1407,0-6 1227,0-4 180,0 5 301,0 0-481,0-5 382,0 5-292,0-12-180,-11 10 90,-4-14-90,1 9 544,3-12-95,-1-6-269,9-1 90,-20-29-90,21 17-90,-10-17 90,12 12 270,12-9-360,2 5 719,12-20-449,-1 31-180,-10-7 0,-4 12 270,-11 11-3662,11-5 3302,4 6-2178,-1 6 2267,-2 1-27,-12 0-62,11 5 0,3-5-270,1 6 2300,-4-6-3829,23 4 4834,-25-9-7173,37 3 4204,-43-5 0,19-5 0,-7-2 1</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51.271"/>
    </inkml:context>
    <inkml:brush xml:id="br0">
      <inkml:brushProperty name="width" value="0.08571" units="cm"/>
      <inkml:brushProperty name="height" value="0.08571" units="cm"/>
      <inkml:brushProperty name="color" value="#008C3A"/>
    </inkml:brush>
  </inkml:definitions>
  <inkml:trace contextRef="#ctx0" brushRef="#br0">105 2 7713,'-14'0'899,"2"0"-89,1 0-451,8 0 91,-8 0-180,11 0 180,0 6 89,0 1 1,0 12-540,0-5 180,0 5 90,0-7-90,0 1 90,22 12-180,-16-10-90,17 4 0,-23-13 90,23-6-180,-17-6 180,16-13-180,-10 4 269,2-21-179,1 20 0,-4-14 0,0 22 0,-8-10 90,9 17 0,-12 1-90,0 13 630,0 30-450,0-12 270,0 41 89,0-24-224,0 1 0,0 1-3527,0 4 3392,-12 18-90,-2-41 0,-35 2-90,29-11-90,-25-5-2359,30-23 2360,1-7 1729,-20-7-1730,28-6-2158,-17-11-2250,34-14 4498,4 14 0,11-11 0,-1 28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51.272"/>
    </inkml:context>
    <inkml:brush xml:id="br0">
      <inkml:brushProperty name="width" value="0.08571" units="cm"/>
      <inkml:brushProperty name="height" value="0.08571" units="cm"/>
      <inkml:brushProperty name="color" value="#008C3A"/>
    </inkml:brush>
  </inkml:definitions>
  <inkml:trace contextRef="#ctx0" brushRef="#br0">52 15 6633,'-15'0'2069,"4"0"-1709,-1 0 180,10 0-181,-10 0-179,12 0 180,0-6-180,0 4 0,0-4 270,0 6 1349,0 0-1710,12 0-3301,-10 0 3302,21 0 90,-20 0-180,9 6 90,-12-4 180,11 4-810,3-6-719,24 0 3662,-10 0-2403,9 0 0,-11 5 0,0 2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51.273"/>
    </inkml:context>
    <inkml:brush xml:id="br0">
      <inkml:brushProperty name="width" value="0.08571" units="cm"/>
      <inkml:brushProperty name="height" value="0.08571" units="cm"/>
      <inkml:brushProperty name="color" value="#008C3A"/>
    </inkml:brush>
  </inkml:definitions>
  <inkml:trace contextRef="#ctx0" brushRef="#br0">54 170 7533,'-29'0'899,"6"0"-359,23 0 269,0 0-629,0-6 0,0 5 90,0-11-90,0 11-90,0-10 360,0 3-450,0-4 359,23-13-359,-17 10 450,39-21-450,-39 26 90,28-13-90,-31 22-90,9-5 0,-12 6 180,0 0-180,0 6-90,23 29-3122,-18-15 3392,18 22-90,-23-29 0,0-1 0,12 1 0,2 6 0,0-11 90,-2 10 0,-12-17 3122,0 5-3122,0-6-90,0 0 0,0-6 90,0 5-90,0-11 0,0 11 90,0-5-90,-12 6 0,9 0 0,-19 0 0,19 0 90,-20 0-90,9 11 270,-1-2-270,-8 15 360,9 8-270,-12 2-896,12-1 896,3 3-540,45-9-3148,20-11 3598,15-12 0,-18-24 0,-28-6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51.274"/>
    </inkml:context>
    <inkml:brush xml:id="br0">
      <inkml:brushProperty name="width" value="0.08571" units="cm"/>
      <inkml:brushProperty name="height" value="0.08571" units="cm"/>
      <inkml:brushProperty name="color" value="#008C3A"/>
    </inkml:brush>
  </inkml:definitions>
  <inkml:trace contextRef="#ctx0" brushRef="#br0">3 42 7263,'0'-15'899,"0"-2"-539,0 16 0,0-5 449,0 6-89,0 0-450,0 6-3482,0-5 3392,0 10 0,0 8-90,0-3 89,0 8 1,0-5-270,0-5 90,0 4 90,0 1-180,0-5 0,11-1 3572,-8-7-3482,20-6 90,-20-12 0,20 4-180,-20-11 180,20 6-180,-20 1 90,8-1 90,-11 6-3482,0-5 3482,0 11-1788,0-11 1698,0 11 0,11-5 539,-8 23-539,9-7 270,-12 37-180,0-28-90,0 23 90,0-28 90,-12 10-570,-2 13 480,0-12-180,-9 16 0,20-26-1427,-20-2 1157,20-8 1428,-20-10-2777,20-20 3797,-8 14-5416,34-30 340,-17 31 2538,17-14 450,-23 11 0,11 1 0,3-1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51.275"/>
    </inkml:context>
    <inkml:brush xml:id="br0">
      <inkml:brushProperty name="width" value="0.08571" units="cm"/>
      <inkml:brushProperty name="height" value="0.08571" units="cm"/>
      <inkml:brushProperty name="color" value="#008C3A"/>
    </inkml:brush>
  </inkml:definitions>
  <inkml:trace contextRef="#ctx0" brushRef="#br0">154 28 7623,'0'-14'1439,"0"2"-1169,0 12 1798,0 0-1888,-11 6 0,-3 1 0,-1 0-90,4 5-4341,11-5 4341,-11 6 949,-4 11-859,-11-14-720,12 13-1998,3-16 2448,11 6-809,-12 5 449,9-3 1549,-8-2-2179,11-7 91,0-6-180,0 0 4561,0-12-3392,11 9 0,-8-20 0,9 9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51.276"/>
    </inkml:context>
    <inkml:brush xml:id="br0">
      <inkml:brushProperty name="width" value="0.08571" units="cm"/>
      <inkml:brushProperty name="height" value="0.08571" units="cm"/>
      <inkml:brushProperty name="color" value="#008C3A"/>
    </inkml:brush>
  </inkml:definitions>
  <inkml:trace contextRef="#ctx0" brushRef="#br0">26 41 7083,'-15'-22'1799,"4"5"-720,11 17-539,0 0-270,0 6 90,11 1 269,-8 6-269,9 0 450,-12 5-451,11-3 91,3 21-360,1-19 180,8 24-270,-20-25-360,8 14 360,-11-16-1799,0 5 1619,0-6-3238,11-6 3058,-8-1 360,9-6 0,-1-12 0,3-2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6:48.628"/>
    </inkml:context>
    <inkml:brush xml:id="br0">
      <inkml:brushProperty name="width" value="0.08571" units="cm"/>
      <inkml:brushProperty name="height" value="0.08571" units="cm"/>
      <inkml:brushProperty name="color" value="#004F8B"/>
    </inkml:brush>
  </inkml:definitions>
  <inkml:trace contextRef="#ctx0" brushRef="#br0">55 1 9961,'0'11'1350,"0"11"-811,0 15-179,0 8 450,0 21-451,0-11-89,0 13 0,0 3-4342,0 5 4162,0-15 0,0 1 90,0 24 179,-6-31 1,0-1-360,3 24 270,-21-3-1079,21-61 449,-9-8-1979,12-12 360,0-20 1440,12 2-1710,3-33 2249,0 31 0,-3-18 0,-12 23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51.277"/>
    </inkml:context>
    <inkml:brush xml:id="br0">
      <inkml:brushProperty name="width" value="0.08571" units="cm"/>
      <inkml:brushProperty name="height" value="0.08571" units="cm"/>
      <inkml:brushProperty name="color" value="#008C3A"/>
    </inkml:brush>
  </inkml:definitions>
  <inkml:trace contextRef="#ctx0" brushRef="#br0">0 2 7533,'0'0'0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51.278"/>
    </inkml:context>
    <inkml:brush xml:id="br0">
      <inkml:brushProperty name="width" value="0.08571" units="cm"/>
      <inkml:brushProperty name="height" value="0.08571" units="cm"/>
      <inkml:brushProperty name="color" value="#008C3A"/>
    </inkml:brush>
  </inkml:definitions>
  <inkml:trace contextRef="#ctx0" brushRef="#br0">52 2 7982,'-29'0'900,"6"0"-540,23 0 539,0 0-719,0 6 0,0-5 90,0 10-90,0-9 0,0 3-90,0 1 89,0-4 181,0 15-360,0-14-90,0 14-3392,0-10 3302,0 1 1,12-3 179,-10-5 0,10 0 0,-1 0 0,-8 0 90,9 0-90,-12 0-90,0-5 3572,0 3-3932,0-9 450,0 9-90,0-9 90,0 9 0,0-4 0,0 6-90,0-5 270,0 3-180,0-3 90,0 5 0,-12 0-90,9 0 359,-8 5-269,11-3-90,0 9 0,0-4 0,0 6 90,0 12-180,0-10 450,0 15-180,23-21-180,-18 2 90,18-16-90,-23-3 0,0-10 0,0-2 0,0 0 90,0 1-270,-11 6 270,8 6-270,-20-4 180,20 9-90,-8 2 90,11 8 180,0 4-180,0 13 270,0 8-90,0-10-180,11 5 90,-8-21 90,20 6-90,-20 0 90,8-6-360,-11-1 90,0-12 0,0-1 90,0-17-3392,0 14 3392,0-13 0,0 16 90,-11-12-2359,8 5 2179,-8 1-390,11 7 211,0 6 2119,-12-5-2030,9 3-899,-8-4 1079,22 24 0,4-8 0,10 14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51.279"/>
    </inkml:context>
    <inkml:brush xml:id="br0">
      <inkml:brushProperty name="width" value="0.08571" units="cm"/>
      <inkml:brushProperty name="height" value="0.08571" units="cm"/>
      <inkml:brushProperty name="color" value="#008C3A"/>
    </inkml:brush>
  </inkml:definitions>
  <inkml:trace contextRef="#ctx0" brushRef="#br0">1 0 9871,'0'7'1350,"0"6"-991,0-6-89,0 1 90,0 10-270,0-9 90,0 11-90,0 0 0,0-5 0,0 29 0,0-18-3572,0 13 3212,0-25-540,0 10 720,0-13-359,0 15 359,0-19-1080,0-1 901,0-6 512,0 0-872,0-6 629,0-1 0,0-7 0,0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51.280"/>
    </inkml:context>
    <inkml:brush xml:id="br0">
      <inkml:brushProperty name="width" value="0.08571" units="cm"/>
      <inkml:brushProperty name="height" value="0.08571" units="cm"/>
      <inkml:brushProperty name="color" value="#008C3A"/>
    </inkml:brush>
  </inkml:definitions>
  <inkml:trace contextRef="#ctx0" brushRef="#br0">32 84 8252,'-15'0'630,"3"0"-270,12-6-180,0 5 89,0-5-89,0 6 180,0 0-180,0-6 0,0 4 90,0-4-90,0 0 359,0 4-359,0-10 360,12 11-360,-9-11-270,9 10 0,13-4 270,-19 0-3482,30 4 3482,-33-4-180,21 6 270,-21 0-180,10 0-90,-1 6-90,-9 2 359,-3 18 3033,-3-16-3212,-9 21-3482,12-28 3392,0 15 0,0-16 90,0 10 0,-25-5 180,19 7-90,-18-7 360,24 0 2852,-12-7-3212,9 0-90,-9 0-180,12 0-180,0 0 270,12 0-90,-9 0 90,9 0 0,-12 0 0,0 0 90,0 6 0,12-5-3482,3 5 3392,0-6 0,-2 6 0,-13-4 0,0 4 0,24 0 0,-18 1 180,18 1-180,-24 4 3751,0-10-3751,0 10 270,0-5-270,0 7 270,0-6 0,0 4-180,0 1-180,0 3 270,0 3 90,0-5 0,0 0-91,0-1 1,0 1-270,0-6 90,0-3 0,-12-5-90,9 7 180,-9-6 0,0 6 0,9-7-90,-9 0 90,12 0 90,0 0 90,-25 0-180,19 0 0,-30-7 0,21 6-270,0-11-1619,2 10-3058,13-4 4857,0 0 0,0-2 0,0-5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51.281"/>
    </inkml:context>
    <inkml:brush xml:id="br0">
      <inkml:brushProperty name="width" value="0.17143" units="cm"/>
      <inkml:brushProperty name="height" value="0.17143" units="cm"/>
      <inkml:brushProperty name="color" value="#004F8B"/>
    </inkml:brush>
  </inkml:definitions>
  <inkml:trace contextRef="#ctx0" brushRef="#br0">85 16 7533,'-15'-8'270,"3"2"-91,12 6 1171,0 0-1260,0 6-270,0-4 90,0 10 180,0-11-90,0 12 0,0-12 0,0 11 0,12 7-3392,-9-3 3392,9 10 0,-12 0 0,0 9 0,0 2 0,0 14 0,0-20 0,0 14 0,0-16 0,0 16 0,0-8 3392,0 4-3392,0-14 0,0-7 90,0 6-90,0 15 0,0-9 0,0 5-3392,0-29 3392,0 4-180,0-4 270,0 17-180,0-8 270,0 15-180,0-17 0,0 11 3392,0-5-3302,0 7-90,0-7 0,0-1 0,0-7 0,0 7 0,0-5 0,0 5 0,0-6 0,0 11 90,0-2-90,0 4 0,0-1 0,0-5 0,0 1 0,0-3 90,0 1-1,0 19-89,0-12 90,0 10-3482,0-23 3392,0 0 0,0 11-179,0 10 179,0-5-90,0 9 90,0-24-180,0 23 180,0-20 90,0 14 3212,0-12-3302,0 7-3392,0-4 3392,0-4 0,0-1-90,0-8 0,0 9 90,0 1 0,0-5-90,0 23 3482,0-20-3302,0 20-180,0-22 90,0 9 0,0-3 90,0 5-90,0 0-90,0 1 90,0-7 0,0 5 0,0-11 0,0 4 0,0 7 0,0 9 0,0 1 90,0 22-180,0-26 0,0 13 90,0-23 0,0 16 0,0-8 0,-12 17 90,9-12-90,-9 11 0,12-22 0,0 20 0,0-21 0,0 16 0,0-16-90,0 2 90,0-11 0,0 0 0,0-1 0,0 26 0,0-20 0,0 25 0,0-16 0,0 7 0,0 5 0,0 8 0,0-18 0,0 26-3392,0-30 3392,0 13 90,0-1-90,0-2 0,0 1-180,-12 7-2088,8-21 2268,-8 4 2268,12-1-2358,0 19 0,0-18 180,0 18-2448,0-32 2358,0 1-193,0 0 283,0-1 90,0 1-270,0-7 270,0 6-1,0 0 2084,0 3-2263,0 3 289,0-11-199,0 10 0,0-9-90,0 5 3392,0 4-3213,0 3-179,0-4 90,0 13 0,0-15 0,0 7-90,0 4 0,0 1-3302,0-4 3302,0 9 90,0-11-90,0 12 0,0-10 0,0 27 0,0-31 90,-12 25 3122,9-34-3212,-9 8 0,12-17-180,0 11 180,0-4-90,0 12 180,0-5 180,0 17-270,0-15 90,0 15-90,0-18 0,0 12 90,0-17-90,0 4 0,0-13 90,0 6-90,0-5 0,0 5 0,0 0 360,0 8-360,0 1 90,0 5 0,0-1 0,0 15-90,12-10-90,-9 8-3302,9-18 3482,-12 5-90,0 3-90,0 11 90,0-10-180,0 3 0,0-19-540,0-1 360,0-6 0,0-18 1,0-5-1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51.282"/>
    </inkml:context>
    <inkml:brush xml:id="br0">
      <inkml:brushProperty name="width" value="0.17143" units="cm"/>
      <inkml:brushProperty name="height" value="0.17143" units="cm"/>
      <inkml:brushProperty name="color" value="#004F8B"/>
    </inkml:brush>
  </inkml:definitions>
  <inkml:trace contextRef="#ctx0" brushRef="#br0">87 68 7263,'-30'0'899,"5"6"-6379,25-4 5570,0 10 1499,0-10-1499,-12 4 1219,9 6-1129,-9-9 359,12 21-359,0-21 3302,12 9-3302,-9-6-90,9-4 450,13 10-720,-19-5 270,30 7-90,-21-7 0,0-1-90,10-6-90,-10 0 360,0-6-180,-3-1-3122,0-31 3302,-9 18 89,10-18-269,-13 25 0,0-7 90,-13 11-90,10-15-90,-9 21 3482,12-10-3302,-12 8-90,-3 3 90,0-4 0,-22 6-90,31 0 270,-18 6-270,24-4 90,-12 16 0,9-9-90,-21 17 90,21 7-90,-10-9 0,13 2-180,13-14 0,-10-4 0,21 11 90,-21-3 0,21 3-90,-9-5 180,0-7 0,-2-1 180,-1-6-180,3-6 0,0-7 0,-3-2 90,-12-17-90,0 15 90,0-15-90,0 23 90,0-9-90,0 10 180,0-11-90,0 10 90,-12-9-90,-3 16 0,0-4 90,3 0 0,-13 4-3572,19-4 3482,-18 6-239,24 6 59,-12-4 180,9 16-90,-9-9-450,12 11-1529,0 6 720,12-10 1259,-9 10 0,9-12 0,-12 0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51.283"/>
    </inkml:context>
    <inkml:brush xml:id="br0">
      <inkml:brushProperty name="width" value="0.08571" units="cm"/>
      <inkml:brushProperty name="height" value="0.08571" units="cm"/>
    </inkml:brush>
  </inkml:definitions>
  <inkml:trace contextRef="#ctx0" brushRef="#br0">56 65 7533,'-15'7'629,"2"5"-539,13-10 270,-12 10-180,9-5 90,-9 1 90,12 4-180,0-10 89,0 10-269,0-11 180,0 6 630,24-1-630,-18-5 179,19 5-179,-25-6-539,24-6 449,-18 5 359,18-12-449,-24 6 180,0-7-180,0 0-540,0-5 540,0 10 90,0-10-90,0 18 90,0-5 0,-24 6 0,18 6 0,-18 1 0,24 13 90,-12-5 270,9 11-270,-10 1-3482,13-10 3122,0 7 270,13-4 0,-10-9 0,9 7-90,0-12 180,3-4-180,0 3 3481,-3-10-3481,-12-3-89,12-12 178,-8 11-538,8-21 449,-12 13-180,0-16 180,0 11-3662,-12-3 3752,8 9-90,-20-9 90,9 16-90,0-3-90,3 12 270,12 0 90,-12 0 0,-4 18 3122,1-8-3213,3 22 91,12-11-90,12 13-3572,3-12 3482,1 4 0,-4-6 0,12 1-90,-18-6 90,30-3-90,-20-12 180,-1-5-90,-3-3-90,-12-18-90,12-3 0,-9-24 3572,-3 15-3662,-3-7 180,-9 23 180,-12 9 0,18 1-180,-31 10 360,10 2-1,-3 14-269,2 1 630,16 23-630,12-14 90,0 10 90,0-9-4948,12 3 4678,3-6-270,25-2 1,-10-14 269,10-6 0,-13 0 0,0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51.284"/>
    </inkml:context>
    <inkml:brush xml:id="br0">
      <inkml:brushProperty name="width" value="0.08571" units="cm"/>
      <inkml:brushProperty name="height" value="0.08571" units="cm"/>
      <inkml:brushProperty name="color" value="#008C3A"/>
    </inkml:brush>
  </inkml:definitions>
  <inkml:trace contextRef="#ctx0" brushRef="#br0">60 65 8882,'-28'0'270,"13"0"-90,3 0 0,12 0 89,0 0-89,0 6 0,0-5 450,0 17-450,0-3 539,36 49-3931,-26-21 3212,26 22-1390,-12-38 1570,-18-1-458,43-5 368,-43-6 0,18-2-360,-12-38 360,-9 7 90,10-21 2297,-13-1-2297,-13 4 2217,10-11-2217,-21 12 546,9 7-637,-12 3 1,-1 16 90,13-3-180,3 24 90,12-3 0,0 10 0,0 7 0,0-9 0,0 21 0,12-22 0,3 10-3482,0-12 3212,-2 0 90,-13-7 180,24-1 0,-18-6 0,30-12-90,-33 3 270,10-29-270,-13 20 180,0-14 90,0 6 89,0-2 91,0-7-180,-13 1-180,-2 19 0,-12-3 0,12 16 90,-22 2-90,31 8-180,-18 5 3482,24 7-3302,-12 20-90,9-14-90,3 30 180,3-44-270,9 30 270,12-37-270,-18 19 0,31-22 180,-22 4 0,0-6 180,-3-13-180,-12 10 90,0-27-90,0 19 0,0-26 90,0 14-90,0-5-180,0 9 0,-12-1 90,-3 11 90,0-9 180,-10 16-270,10-4 90,0 6 180,3 0-180,12 6 90,0 2-90,0 5 270,0 19-270,0-13 449,12 31-449,-9-38 0,21 24-180,-21-27 360,22 5-90,-10-8-90,0-6 90,-3-6-180,0-8 90,-9-1-90,10-16 90,-13 20-3482,0-25 3482,0 25-90,0-15 0,-13 12 90,10 0 0,-21 1 0,9 5 0,0 2 3392,-22 12-3392,31-4 90,-42 22-180,42-20-89,-19 33 179,25-26 0,-12 8-90,9 0 270,3 2-270,3-5 269,9 9 1,13-18-180,-19 7 90,30 0 0,-9-7 0,-8-1-90,17-6 90,-33-6-90,21-20 0,-21-10-90,10 0 0,-13-2-90,0 16 180,0 1 0,0 1 0,0 7 0,-13-1 0,10 0 0,-33 7-90,30 1 180,-43 12-90,43 1 0,-18 7 0,12 0 0,-3 12 0,0-10 180,2 22-180,13-21 180,0 9 90,13-7 270,2 15-540,0-16 90,21 18-180,-30-33-1170,19 9 181,-25-12-630,0-5 1709,0-3 0,12-6 0,3 1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51.285"/>
    </inkml:context>
    <inkml:brush xml:id="br0">
      <inkml:brushProperty name="width" value="0.08571" units="cm"/>
      <inkml:brushProperty name="height" value="0.08571" units="cm"/>
      <inkml:brushProperty name="color" value="#008C3A"/>
    </inkml:brush>
  </inkml:definitions>
  <inkml:trace contextRef="#ctx0" brushRef="#br0">58 97 9062,'-15'0'809,"2"0"-6289,13 0 5840,-12 0 1228,9 0-1408,-9 0 860,12 0 309,0 0-1169,0 6 90,0 2 3302,0 6-3392,0 6-3393,0-5 3393,0 5-90,0-1-90,0-4 0,12-1 180,3-2 0,1-4 0,8-1 3212,-9 0-3482,0-14 0,10-19 90,-22 8-180,21-26 180,-21 28 0,9-16-90,-12 17 180,0-5 0,-24 6-3482,18 1 3392,-19 5 180,25 2 0,-12 0 0,-3 4-180,0-4 180,-22 12-90,31 2 3482,-18 12-3483,24-5 361,0 11-360,0-11 90,0 17-180,0-10 180,0 12-360,0-13 360,24 5-270,-18-11-90,19-2 180,-25-7 0,24-6 0,-18-6 90,43-13-90,-43 2 90,18-27-90,-24 20 0,0-9 0,0 7 270,0-1-3662,0 4 3392,0-3 90,0 12 360,-24 0-181,-7 7 91,1 1-360,6 6 270,-1 12-180,19-9 0,-18 15-90,24-4 180,0 20-270,0-10 180,0 20 0,0-22-90,0 12 3302,24-13-3212,-18-1-90,19-13 180,-1 5-180,-18-10 90,43 4-3482,-43-6 3661,18-6-269,-12-8 180,15-19-90,-8 2-180,5-14-2178,-24 16 2358,0 2 2088,0 7-2268,-12-6-2178,-3 16 2268,-1-14-90,-8 22 90,9-4 0,-12 6 0,12 0-333,-10 0 513,10 0 1923,0 6-2103,3-4 180,0 9-180,-4 3 3235,1 7-3145,3 1 655,12 4-745,0-5-3392,0 0 3392,0-1-90,0-6 180,24 5-90,-18-10 90,43 9-90,-43-16 0,18 4 3482,1-12-3482,-19-2 0,18 1 0,-24-12 90,0 4-90,12-12 90,-9 6 0,9-11-90,-12 21-90,0-19 180,0 21-90,0-5 90,-12 8 90,-3 0-180,0 4 0,-9-3 180,21 10-90,-10 9-180,1 7 180,9 7-90,-9-7 0,12-1 0,0-7-180,12 7 180,-9-11 0,9 9 0,-12-16 719,13-2-539,2-2 180,0-22-270,-3 20 0,-12-20 0,0 10 270,0-13-180,0-3-270,0 3 180,0 13-270,0 9 0,0-1 270,-12 4-270,9-4 0,-21 6 180,21 0-180,-10 6 180,13-4-90,0 9 90,0-3-90,0 6-3392,0 0 3482,0-1-270,0 7 90,0-5 90,0 5 1,0-7-1,13 7 180,2-11 3481,0 4-3661,-3-13 270,-12-13-90,0 4 180,0-5-90,0 3-90,0 3 0,0-18-450,0 3 360,0 2-1079,0 3-1890,0 16 1350,0-4 1619,0 12 0,0 2 0,0 6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51.286"/>
    </inkml:context>
    <inkml:brush xml:id="br0">
      <inkml:brushProperty name="width" value="0.08571" units="cm"/>
      <inkml:brushProperty name="height" value="0.08571" units="cm"/>
      <inkml:brushProperty name="color" value="#008C3A"/>
    </inkml:brush>
  </inkml:definitions>
  <inkml:trace contextRef="#ctx0" brushRef="#br0">15 32 8702,'22'52'2833,"-1"0"1,6 29-2564,-3-75-270,-21-12 269,10-8-179,-13-1 90,12-5-360,-9 0 180,9 5 180,-24-23-180,9 26 90,-9-18 0,12 22 180,-25-12-180,19 11-90,-18-3 90,12 12-180,9 0-90,-22 6-3122,22 2 3482,-9-1-180,12 6 90,0-6 0,0 13-180,0-5 180,0 5-90,0-7 90,0 1-180,0-6 3572,25 10-3392,-19-15-90,18 9 180,-24-12 0,12 0-90,3 0 89,0-6-179,-2 4 90,-13-10 0,0 10 0,0-22-180,0 20 90,0-27 0,0 22 0,0-5 90,0 3-90,0 9 0,-13-10 90,-2 4-90,0 1 180,-21 1-180,30 6 270,-19 6-270,25-5 180,-12 18-180,9-10-360,3 22 180,3-14-1079,34 21-1979,-31-27 3238,30 7 0,-21-18 0,13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6:49.061"/>
    </inkml:context>
    <inkml:brush xml:id="br0">
      <inkml:brushProperty name="width" value="0.08571" units="cm"/>
      <inkml:brushProperty name="height" value="0.08571" units="cm"/>
      <inkml:brushProperty name="color" value="#004F8B"/>
    </inkml:brush>
  </inkml:definitions>
  <inkml:trace contextRef="#ctx0" brushRef="#br0">0 28 8342,'0'-15'1439,"0"3"-719,0 12 0,0 0-361,0 6 91,0-4 180,25 22-3842,-19-7 3931,18 16-1516,-12-6 1157,-9 1 270,34 17-270,-31-7 179,42 40-179,-42-25-90,43 13-270,-43-31 3134,18-9-3494,-24-18 1955,0-2-2135,0-6 360,0-6 0,0 4-270,0-4 271,0 6-1,0-6 0,0 4-180,0-4 90,0 0 0,0 5-1349,0-11 1259,0 4-809,0-6 809,0 7 360,0-5 0,-12 4 0,-3-6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51.287"/>
    </inkml:context>
    <inkml:brush xml:id="br0">
      <inkml:brushProperty name="width" value="0.08571" units="cm"/>
      <inkml:brushProperty name="height" value="0.08571" units="cm"/>
      <inkml:brushProperty name="color" value="#008C3A"/>
    </inkml:brush>
  </inkml:definitions>
  <inkml:trace contextRef="#ctx0" brushRef="#br0">0 0 14639,'15'26'1709,"10"-3"-1350,-22 10-89,9-5 90,-12-1 90,0 0-360,0 19-90,12-14-990,-9 32 1080,21-39-90,-21 7-1169,9-20 539,-12-10 271,0 4-1,0-6-450,0 0 181,0-6-2070,0-8 2249,0-1-2968,0-23 3418,0 14 0,0-10 0,0 15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1:51.288"/>
    </inkml:context>
    <inkml:brush xml:id="br0">
      <inkml:brushProperty name="width" value="0.08571" units="cm"/>
      <inkml:brushProperty name="height" value="0.08571" units="cm"/>
      <inkml:brushProperty name="color" value="#008C3A"/>
    </inkml:brush>
  </inkml:definitions>
  <inkml:trace contextRef="#ctx0" brushRef="#br0">55 110 8792,'-15'-6'1889,"2"4"-1170,1-9-539,9 9 720,-9-4-360,12 0-91,0 4 271,12-10-90,3 10-361,1-9 181,-4 3-90,0 1 180,3-6-91,12 12-89,1-6-180,-1 7 450,12-5-450,-20 3 269,29-4-359,-42 12 360,19 8-360,-25 1 360,0 17-450,0-9-3302,-13 4 3482,10-1-1,-21-11-268,21 5 178,-9-1 1,0-4-90,-3-1-1908,-13-2 2178,1-10 1818,-25-2-2268,31-8-1619,-15 0 900,36-3-1980,0 3 1800,0-6 1079,0 1 0,0-7 0,0-1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3:44.804"/>
    </inkml:context>
    <inkml:brush xml:id="br0">
      <inkml:brushProperty name="width" value="0.08571" units="cm"/>
      <inkml:brushProperty name="height" value="0.08571" units="cm"/>
    </inkml:brush>
  </inkml:definitions>
  <inkml:trace contextRef="#ctx0" brushRef="#br0">902 137 10591,'0'-8'540,"0"2"-360,0 6 179,0 0-179,-12 0-180,9 0 90,-9 0 90,12 0 0,-12 0-180,9 0 360,-10 0-180,1 0 90,-3 6-91,0 2-89,-9-1 90,21-1-90,-22 1 0,22-6 0,-9 5-180,0 0 180,-3 2 0,-12 6-90,11-7 90,-8 5-90,9-10-90,0 10 90,-9-4 90,8 11 0,1-10 0,-9 10-180,9-12 90,-13 7 90,13 0-180,3-7 90,12 11 0,-24-2 0,18 5 0,-43 5 90,43-17-90,-18 9 0,24-11 0,-12 7 180,-3 5 0,-13 3-3572,13-1 3392,3-7 0,0-2 0,9-10 0,-9 10 0,12-5 0,-13 13 0,10 1 0,-21 1 0,21-3-185,-9-5 185,0 6 0,9 7 0,-9-11 0,0 9 0,-4-12 0,1 2 0,3 11 3300,12-11-3120,-12 11-180,9-11 277,-21 11-277,21-17 0,-10 10 0,13-12 0,0 7 0,0 0 0,0 5 0,0-10 0,-12 16 0,9-16 0,-9 5 0,12 4 0,0-15 0,-12 21 90,9-8-90,-9 4 0,12 6 0,0-11 0,0 5 0,0-6 0,0-1 0,0 1 89,0-6-89,0 4 0,0 1 0,0 3 0,0 3 0,0 7 0,12-3 90,-9 10-90,9-11 90,-12 9 0,0 4-90,0-4 0,0 1 0,0-19 0,0 1 0,0 0 90,0-1-180,0-5 90,0 10 0,0-15 0,0 21 0,0-21 0,0 22 0,0-22 0,0 15 0,0-10 180,0 5-180,0-5 180,0 4-180,0-4 180,12 5-90,-9 1 0,9-1-90,-12 1-90,0-7 90,0 6 90,0-6-360,0 13 360,0-5-3482,13 5 3392,-10-6-90,9-1 90,0 1 0,-9 0 0,9-1 90,-12 1 90,0-7 3212,0 6-3212,12 0 270,3 9-360,1-7 89,-4 15-179,0-13 0,3 10-90,0-7 1,-3-7 89,-12 1 0,0 6 0,0-5-3392,12-1 3392,-9-2 0,10 2 0,-13-5 89,0 15-268,24-3 179,-18-4 179,18 13-179,-24-27 180,0 15-90,0-10 0,12 6 90,4 5-180,-1-3 90,-3 3-90,-12-5 0,0-7 0,0 5 3392,12-4-3392,-9 6 180,21-7 0,-21 11-3572,10-14 3482,-13 14-90,12-17 90,3 12 0,0-12-90,-3 17-180,-12-8 180,12 3 0,-9-1 0,9-10 3392,1 10-3212,2-4-180,0 5 360,-3 1-271,0 0-89,-9-7-3302,22 5 3302,-22-10-90,9 10 90,-12-11 0,0 11-89,12-4 89,-9 0-90,21 4 3482,-21-11-3213,9 11-179,-12-10 720,25 10-540,-19-10-180,18 4 90,-24 0 0,12-5 0,-9 5-90,9 0-90,-12-4 0,12 10-3302,-9-10 3392,22 4 0,-22 0 180,9-5-180,-12 5-270,24 7 450,-18-10 0,18 15-270,-24-17 90,13 11 0,-10-10-90,21 4 0,-21 0 180,9-4-90,0 4 90,-9-6-90,22 6 90,-10-5-90,0 5 0,-3-6 0,0 0 90,3 6-180,1-4 0,20 4 90,-30-6 0,43 6 0,-43-4 3302,30 4-3212,-21-6-90,13 6 90,-1-5-180,0 11 90,-12-10-90,10 10 90,-10-10 0,0 4 0,-3-6-90,0 0 180,3 0 90,13 0-180,-13 0 270,-3 0-270,-12 0 0,12 0 90,3 0-90,1-6 90,-4 4-270,0-4 180,3 6-90,0 0 90,-3 0 0,0 0 0,4 0 90,-1 0-90,-3 0 0,0 0 0,-9 0 0,34 0 0,-31 0 0,18-6 0,-24 4 0,12-4 0,3 6-90,0 0 90,-3 0 0,1 0 0,2 0 0,0 0 0,-3 0 90,12 0-180,-18 0 180,19 0-90,-25 0 0,24 0 0,-6 0 90,10 0-90,-16 0 90,0-6-1,-9 5-178,21-5 178,-21 0-178,21 4 178,-21-10-89,22 10 0,-22-4 0,21 0 0,-21 5 0,21-11 0,-21 10 0,10-4-3392,-1 6 3392,-9 0 0,9-6 0,-12 4 0,0-4 270,24 0-2538,-18 5 2358,18-11 2358,-24 10-2448,25-4 90,-19 0-180,18 4 90,-24-4 0,12 6 90,-9 0-450,22-6 360,-22 5 90,9-5-90,-12 6 180,12-6-90,-9 4 180,21-4-270,-21 6 0,21-6 3392,-20-2-3482,32-6 90,-30 7 90,18-5-180,-12 4-90,4-6 180,-1 1 0,-3 5 0,0 2 180,-9 0 0,9 5-180,0-5 90,-9 0 90,10 4-90,-13-10-90,12 11 90,-9-18-270,21 16 270,-21-15-180,21 11-90,-21-13 270,22 5-90,-10-5 0,0 12 90,-3-4 0,-12 5 0,0-1-90,0-4 0,0 10-90,12-10 90,3 5-90,1-7 0,8-12-90,-9 9 90,0-14-3392,9 21 3482,-21-8 0,10 11 0,-13-13 90,0 5-90,12-5-2268,-9 12 2268,9-4 2178,0-1-2178,-9-9-2358,9 7 2448,-12-3-270,12 10 90,4-11 2358,-1 4-2358,-3-5-2178,-12 6 2268,0 6 2268,12-10-2268,3 9 0,0-11-90,-2 13 180,-13-11 90,0 3 3122,12-7-3302,3-3-90,0 9 90,-3-3-180,-12 5 270,0 0-180,12-5 180,-9 3-3392,9 3 3302,-12 0 180,0 6 0,0-13-2448,0 5 2178,0-5 180,0 7-90,0-1 2178,0-6-2178,0-1 0,0 0 0,0 7 3392,0-4-3302,0 9-90,0-11 180,0 7-180,0-1 180,13-6-3572,-10 5 3392,9 1 0,-12 2 0,0-2 0,0-1 180,12-11-2449,-9 17 2449,9-9 2268,-12 11-2178,0-7-90,0-6 0,0 5-2358,0 1 2088,0 2 2358,0 5-2178,0-7-450,0 0 360,0-5 0,0 3 180,0-3 3212,0 5-3302,0 0-90,0 1 90,0-1 0,0 7-90,0-6 90,0 6 0,0-1 0,0-4 0,0-2 0,0-1 0,-12-5 0,9 7-90,-9-1 0,0 7 180,9-6-180,-10 6 90,13-13-90,0 11 0,0-15 0,0 15 89,-12-11-3481,9 6 3572,-9 7-180,12-12 270,0 16-270,-12-21 90,-3 15-180,0-11 0,3 7 3482,-1-1-3572,-2 0 180,0 1 90,3-1-3482,12 0 3302,0 7 270,0-5 0,-12-2-180,9 5 0,-22-9-2178,22 10 1998,-9 0 2538,12-4-2448,0 5-180,0-7 270,-12 1 0,9-1 90,-21 6-90,21-4-90,-9 11 90,12-11 0,0-8 0,-13 9-90,10-19 0,-9 21 360,0-17-360,9 17 270,-21-9 0,21 10-180,-9 0 360,12-4-360,0 11 90,0-11-540,-12 4 450,-4 0 0,1 2-90,3 0 180,12-2 90,0-5-180,0 5 90,-12-4 270,9 11-2539,-9-11 2179,0 10 2179,9-4-2539,-10-6-1908,13 9 2178,0-15 90,0 16 90,-12-16 2358,-3 9-2448,0-11 180,3 13-180,0-12 90,9 16-180,-9-15 3392,-1 11-3392,-2-7-3302,0 0 3392,3 7 0,12-6-90,-12 6-2178,-3-7 2358,-1 7-90,4 0 0,0 1 2268,-3-1-2268,0-1-90,3 2 90,0 0 3392,8 5-3572,-32-6 180,30 1 0,-18 5-3482,12-5 3482,-4 6-90,1-6 0,-21 4 0,30-10 90,-31 11 0,22-12-90,-12 6 90,12-1 0,3 2 0,-1 0-180,-2 5-2088,0-5 2178,-9 6 90,9-6-90,-1 4 2359,4-4-2269,-12 0-2359,18 4 2359,-18-3 2359,12 5-2359,-4-6 0,1 4 0,-9-4 0,21 6-270,-9-6 270,-13 4-270,7-4 3662,-9 6-3392,3-6 90,21 4-90,-34-4 0,31 6 0,-18 0-3482,24 0 3482,-12 0-180,-16 0-270,-2 6 360,-9-4 0,23 4 90,4-6 90,0 0-2448,-3 0 2358,0 0 2358,-9 0-2448,-4 6-2178,10-4 2088,-18 4 90,20-6-360,-23 6 450,21-4-90,-7 4 90,13-6-90,9 0 90,-21 5 2179,21-3-2269,-9 4 270,12-6-270,-12 0 90,-3 6 3392,-1-4-3392,4 4 0,0-6 0,9 6 0,-9-5-180,-12 5 90,-7 0-3302,1-4 3302,-6 10 90,20-11-360,-35 18 270,30-16-269,-28 15 179,34-10 1079,-25 11-989,22-10-360,-18 10 271,33-12-631,-9 1 90,-1-2-2428,10-6 3148,-9 0 0,0 0 0,-3 0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9:07.363"/>
    </inkml:context>
    <inkml:brush xml:id="br0">
      <inkml:brushProperty name="width" value="0.08571" units="cm"/>
      <inkml:brushProperty name="height" value="0.08571" units="cm"/>
      <inkml:brushProperty name="color" value="#008C3A"/>
    </inkml:brush>
  </inkml:definitions>
  <inkml:trace contextRef="#ctx0" brushRef="#br0">0 0 8072,'43'67'1439,"-1"0"0,1 0 1,-16 13-1440,25-4 0,17 14 0,-17-18 0,-25-10 0,0-13 90,1-10-90,-13-11-90,-3-7 90,0 5 270,3 1-270,1 2 90,20 11 0,-30-12 90,43 24-90,-43-27-180,30 32 180,-21-33-90,13 9 0,-13-7-180,-3 1 270,0 8-90,15 31 0,4-25 179,-4 10-89,-15-19 0,12-3-90,-18-6-90,19 1 90,-25-23-90,0 5 90,0-6-179,0 0-1,0-6-450,0 5 360,0-5-1529,0 6 1080,0-6-271,-12-2 630,-4-5-989,1-1 1349,3-6 0,12 5 0,0-5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9:08.205"/>
    </inkml:context>
    <inkml:brush xml:id="br0">
      <inkml:brushProperty name="width" value="0.08571" units="cm"/>
      <inkml:brushProperty name="height" value="0.08571" units="cm"/>
      <inkml:brushProperty name="color" value="#008C3A"/>
    </inkml:brush>
  </inkml:definitions>
  <inkml:trace contextRef="#ctx0" brushRef="#br0">82 55 7533,'0'-15'-360,"0"3"180,0 6 270,0 4-90,0-4 180,0 0 0,0 5-90,0-5 90,0 6 1079,0 0-989,0 6 269,0 13-179,0-2-180,0 9-3392,0-7 3302,0 3-434,-12-1 524,9 5 0,-21-5-450,21 19-1825,-10-16 1195,1 14 1736,9-17-2635,-9 6 1783,12-12 16,0-2 0,12-19 0,3-2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9:08.470"/>
    </inkml:context>
    <inkml:brush xml:id="br0">
      <inkml:brushProperty name="width" value="0.08571" units="cm"/>
      <inkml:brushProperty name="height" value="0.08571" units="cm"/>
      <inkml:brushProperty name="color" value="#008C3A"/>
    </inkml:brush>
  </inkml:definitions>
  <inkml:trace contextRef="#ctx0" brushRef="#br0">55 0 7533,'-30'87'2878,"6"-16"-2788,24-38 90,0-6-450,0 1 180,0-1-180,0 12 180,0-8-1079,0-4 539,0-14 271,0-13-721,0 0 1080,0-13 0,12 4 0,3-10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9:08.754"/>
    </inkml:context>
    <inkml:brush xml:id="br0">
      <inkml:brushProperty name="width" value="0.08571" units="cm"/>
      <inkml:brushProperty name="height" value="0.08571" units="cm"/>
      <inkml:brushProperty name="color" value="#008C3A"/>
    </inkml:brush>
  </inkml:definitions>
  <inkml:trace contextRef="#ctx0" brushRef="#br0">0 1 9691,'0'15'900,"0"3"-360,0-4-181,0 19-89,0 10-270,0 9 0,0-1 0,0-14 0,0 28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9:08.987"/>
    </inkml:context>
    <inkml:brush xml:id="br0">
      <inkml:brushProperty name="width" value="0.08571" units="cm"/>
      <inkml:brushProperty name="height" value="0.08571" units="cm"/>
      <inkml:brushProperty name="color" value="#008C3A"/>
    </inkml:brush>
  </inkml:definitions>
  <inkml:trace contextRef="#ctx0" brushRef="#br0">82 0 7533,'0'16'270,"-12"-4"-91,9-6 1,-9-5 180,12 12 0,0-12 0,-12 18-90,9-10 269,-10 23-449,13-10 180,0 24-270,0-16-180,-12 34 0,9-19-989,-9 10 359,12-22-449,0-13 629,0-12 630,0-8 0,12-8 0,3-6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9:09.188"/>
    </inkml:context>
    <inkml:brush xml:id="br0">
      <inkml:brushProperty name="width" value="0.08571" units="cm"/>
      <inkml:brushProperty name="height" value="0.08571" units="cm"/>
      <inkml:brushProperty name="color" value="#008C3A"/>
    </inkml:brush>
  </inkml:definitions>
  <inkml:trace contextRef="#ctx0" brushRef="#br0">55 1 8072,'-12'94'2159,"9"-16"-2519,-21-33 180,21-2-4071,-10-7 3262,13 2 1308,0-29-1398,0 9 629,0-16 450,0 4 0,0-6 0,0 0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9:09.372"/>
    </inkml:context>
    <inkml:brush xml:id="br0">
      <inkml:brushProperty name="width" value="0.08571" units="cm"/>
      <inkml:brushProperty name="height" value="0.08571" units="cm"/>
      <inkml:brushProperty name="color" value="#008C3A"/>
    </inkml:brush>
  </inkml:definitions>
  <inkml:trace contextRef="#ctx0" brushRef="#br0">28 0 8342,'15'0'270,"-3"6"-90,-12 2 0,0 6-360,-12 5 180,9-3 0,-21 21-90,21-12-1169,-9 20 1259,12-22 0,0 3 0,0-13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5:52.095"/>
    </inkml:context>
    <inkml:brush xml:id="br0">
      <inkml:brushProperty name="width" value="0.08571" units="cm"/>
      <inkml:brushProperty name="height" value="0.08571" units="cm"/>
    </inkml:brush>
  </inkml:definitions>
  <inkml:trace contextRef="#ctx0" brushRef="#br0">0 54 11311,'0'-7'719,"0"1"-539,0 6 0,12 0-90,-9 0 90,22 0 0,-22 0-180,9 6 270,12-4-3842,-18 9 3572,18-9-90,1 4-90,17-6 180,16 0-180,-3 0-2088,-16 0 2357,-24 0 2090,34 0-2539,-16 0 360,22 0 180,8 0 0,-29 0-90,30 0 90,-46-6 269,55-1-449,-61-1 3662,73-4-3662,-64 10-90,31-4 0,-37 6 180,9 0-90,-9 0-90,0 0 90,-3 0 90,1 0 90,2 6-180,24-4 360,4 4-270,11-6 90,25-6-90,-18-2-3392,6 0 3212,-28 3 0,1 5-450,2 12 540,-12-9 0,7 15 0,-34-16 90,33 3-90,-30-5 3662,31 0-3572,-22 0 360,24 0-360,-8-5-270,36-2 0,2 0 180,-29-2-90,69-3 90,-109 12 270,0 0-180,0 5-90,0-3 0,0 4 0,0-6 0,0 0 90,24 6-90,-18-4 449,31-2-179,-22-2-90,0-4-90,22 0 630,5-2-540,4 1-90,17 1 89,-32 6-179,8 0 0,-12 6-90,-11 1 1,8 1 178,-21-2-178,9-6 268,-12 0 1,0 0-180,-12 0-629,9 0 269,-9 0 180,12 0-810,0 0 1,0 6 0,0 2-1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6:49.477"/>
    </inkml:context>
    <inkml:brush xml:id="br0">
      <inkml:brushProperty name="width" value="0.08571" units="cm"/>
      <inkml:brushProperty name="height" value="0.08571" units="cm"/>
      <inkml:brushProperty name="color" value="#004F8B"/>
    </inkml:brush>
  </inkml:definitions>
  <inkml:trace contextRef="#ctx0" brushRef="#br0">219 2 11490,'-15'-2'990,"3"4"-450,0 18-181,9-5 451,-22 23-540,10-14 179,0 15-269,-21-11-90,30-1 270,-31 12-90,22-8-720,0 8 360,3-11-180,12-13-1798,0 3 1168,0-17-2338,0-1 1979,0-7 1259,0-7 0,12 0 0,3 1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9:09.512"/>
    </inkml:context>
    <inkml:brush xml:id="br0">
      <inkml:brushProperty name="width" value="0.08571" units="cm"/>
      <inkml:brushProperty name="height" value="0.08571" units="cm"/>
      <inkml:brushProperty name="color" value="#008C3A"/>
    </inkml:brush>
  </inkml:definitions>
  <inkml:trace contextRef="#ctx0" brushRef="#br0">83 0 7533,'-15'82'-540,"0"-1"0,-6-2 1,5-14 539,13-35 0,-9 2 0,12-18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9:12.622"/>
    </inkml:context>
    <inkml:brush xml:id="br0">
      <inkml:brushProperty name="width" value="0.17143" units="cm"/>
      <inkml:brushProperty name="height" value="0.17143" units="cm"/>
      <inkml:brushProperty name="color" value="#FF0066"/>
    </inkml:brush>
  </inkml:definitions>
  <inkml:trace contextRef="#ctx0" brushRef="#br0">28 527 10051,'-15'15'540,"3"-3"-450,12-12 90,0 0 0,0-6 90,12-2 89,3-11-179,12 3 0,1-9 0,-1 9 0,12-27-90,4 17-90,24-44 90,-10 37-180,-14-19 0,17 13-360,-14-28 360,12 25 90,-19-15-90,-27 44 90,0-1 0,-9 6-90,10 8 90,-13 8 0,0-1 0,0-1-989,-13 1-270,10-6 539,-9 5-269,12 0 269,0-4-179,0 4 899,0 0 0,0-5 0,0 5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9:13.152"/>
    </inkml:context>
    <inkml:brush xml:id="br0">
      <inkml:brushProperty name="width" value="0.17143" units="cm"/>
      <inkml:brushProperty name="height" value="0.17143" units="cm"/>
      <inkml:brushProperty name="color" value="#FF0066"/>
    </inkml:brush>
  </inkml:definitions>
  <inkml:trace contextRef="#ctx0" brushRef="#br0">246 42 8072,'0'-16'1080,"0"4"-900,0 12 989,0 0-1169,0 7 270,0 0-90,0 7 0,0 0-90,0-1 89,0 7 91,0-5-3482,0 11 3212,0-11 180,-12 11 180,9 7-360,-9-8-270,12 13-180,-13-29 270,10 3 1,-9-12-91,12 0 3392,0-12-3572,0-28 450,12 13-90,-9-35 180,10 43-180,-1-18-3122,-9 21 3122,9-3 270,-12 5-90,0 0-90,0 7 0,0-6 180,12 12-90,-9-5-90,9 6 3392,-12 0-3212,0 0 90,12 0 449,-9 0-629,10 0 180,-13 0-90,0 0 719,-25 0-809,19 0 720,-42 0-630,29 0 179,-32 0-359,20 0-179,-8 0-91,12 0 180,12 0-1619,-10 0-2519,22 0 4228,-9 0 0,12 6 0,0 1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9:14.104"/>
    </inkml:context>
    <inkml:brush xml:id="br0">
      <inkml:brushProperty name="width" value="0.17143" units="cm"/>
      <inkml:brushProperty name="height" value="0.17143" units="cm"/>
      <inkml:brushProperty name="color" value="#FF0066"/>
    </inkml:brush>
  </inkml:definitions>
  <inkml:trace contextRef="#ctx0" brushRef="#br0">83 192 7533,'-30'0'719,"-7"0"-449,34-6 0,-9-2-270,12 1 90,0-6 180,0 12 180,0-17-361,0 9 361,12-23-450,-9 15 540,34-21-360,-31 22-360,18-4 180,-24 13 0,0 7 180,12 0-90,3 0 0,0 0-90,-3 25 90,-12-13-630,0 32 360,0-27-3302,0 9 3482,0-13-175,0 1 1075,0 0-91,0-1-629,0 1 90,0-7-180,0-1-270,0-6 3126,13 0-2946,-10 0 81,9-6-171,-12 5 0,12-23 90,-9 13 0,21-27 0,-21 22-90,22-16 90,-22 16 360,33-9-360,-30 15 90,30-1 0,-32 11 90,8 0 0,0 0 539,3 6-359,0 1-90,-3 7 360,-12 5-181,0 3-269,0-1 360,0-1-270,-12-7 360,9 19-630,-9-13 0,12 24-90,0-26-630,0 9-359,0-13 449,12-5 450,-9-2-2249,46-12 2070,-28-2 359,55-17 0,-43 2 0,19-11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9:17.651"/>
    </inkml:context>
    <inkml:brush xml:id="br0">
      <inkml:brushProperty name="width" value="0.17143" units="cm"/>
      <inkml:brushProperty name="height" value="0.17143" units="cm"/>
      <inkml:brushProperty name="color" value="#004F8B"/>
    </inkml:brush>
  </inkml:definitions>
  <inkml:trace contextRef="#ctx0" brushRef="#br0">55 929 9602,'-30'0'449,"5"0"-449,25 0 180,0 0-90,0-6-90,12-2 180,4-5-180,11-7 0,37-25-249,-16 5 204,21-7 0,2-1 45,-1-9-60,-18 19 0,8-6 0,-9 5 60,16-19-135,10 0 0,-2 2 135,-20 14-1865,2 3 1,-2 2 1774,-22 13 0,31-32 0,-34 36 0,10-12 180,-25 14 317,-3 15-317,-12-9 3302,0 12-6361,0 0 2879,0-6 0,0 4 0,0-4 90,0 0-180,0 4 270,0-4-90,0 0 180,0 5-90,0-5 0,0 0-90,12 4 180,-9-4-90,9 6 0,-12 0 2878,0 0-2608,0 6-180,0 2 0,0 5 0,0 7 0,-12 7 179,9 8-269,-9 12 90,0-10-90,-3 14-90,0-26-360,2 6-3391,13-17 3571,0-6-270,0-3 360,0-16-180,0 1 180,13-15-180,-10 9 270,9-3-2358,0 5 2358,-9-6 2179,9-13-2269,0-9 90,3 5 0,1 0 0,-4 27 359,-12-8 3033,12 16-3122,-9-10 90,9 11-180,-12-5 0,0 6 629,-12 0-719,9 0 360,-21 6-450,8-5 360,-23 11-3572,21-10 3302,-19 4 0,22-6 269,0 0 181,-34 0-1349,28-6 359,-18 4-1439,27-10 2852,24 5-963,-9-1 0,9-4 0,-12 4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9:18.321"/>
    </inkml:context>
    <inkml:brush xml:id="br0">
      <inkml:brushProperty name="width" value="0.17143" units="cm"/>
      <inkml:brushProperty name="height" value="0.17143" units="cm"/>
      <inkml:brushProperty name="color" value="#004F8B"/>
    </inkml:brush>
  </inkml:definitions>
  <inkml:trace contextRef="#ctx0" brushRef="#br0">83 260 7173,'0'-15'450,"0"3"89,0 12-269,0 0 90,12 0 0,3 0 0,12 0-181,-12 0-89,22 12 90,-31-3 180,18 23-270,-24-16 180,0 29-270,0-27 0,0 20-90,-24-17 90,-19 6 0,10-12 0,-28-2 90,55-19-90,-18-32 90,12 10-360,9-29 270,-9 28-270,24-35 270,-9 30 360,21-37-180,-9 47 0,1-8 269,8 19 451,3 5-810,3 8 719,34 20-449,-43-3 180,64 15-360,-60-17-900,51-2 630,-58-13-899,6-1 539,0-17 180,-18 9-1619,19-42 1889,-25 24 0,0-18 0,0 25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9:19.158"/>
    </inkml:context>
    <inkml:brush xml:id="br0">
      <inkml:brushProperty name="width" value="0.17143" units="cm"/>
      <inkml:brushProperty name="height" value="0.17143" units="cm"/>
      <inkml:brushProperty name="color" value="#004F8B"/>
    </inkml:brush>
  </inkml:definitions>
  <inkml:trace contextRef="#ctx0" brushRef="#br0">28 219 7713,'-12'-15'629,"9"-3"-179,-10 10 0,13-6-1,0-6-89,13 5-180,-10-11 0,9 17-3482,-12-9 3482,0 11 180,24-13-1,-18-1-89,30 5-180,-33 4 90,22 12 0,-10 0 3302,0 6-3482,-3 8 180,-12 1 90,0 29-180,0-24 0,0 30 90,0-33-90,0 9-180,0-19 0,0 5 0,0-10-90,0 4 180,12-18 90,-9 3-270,22-11 0,-22 1 270,9 3-180,-12-4 90,12 7 90,3-7-90,0 5 360,10 1-90,-22 2-181,21 10 181,-21-4 450,9 12-450,-12-4-90,12 10 269,-9 2 451,9 19-4202,-12-2 3482,0 2-810,-12-7-809,9 1 1349,-9-10 90,24 7 0,-9-29 0,9 3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9:20.393"/>
    </inkml:context>
    <inkml:brush xml:id="br0">
      <inkml:brushProperty name="width" value="0.17143" units="cm"/>
      <inkml:brushProperty name="height" value="0.17143" units="cm"/>
      <inkml:brushProperty name="color" value="#004F8B"/>
    </inkml:brush>
  </inkml:definitions>
  <inkml:trace contextRef="#ctx0" brushRef="#br0">28 29 7803,'-15'-8'899,"3"-5"-629,12 12 1349,0-5-1439,12 18-90,-9-3 90,34 11 0,-31-6-270,18-1 270,0 13-180,-6-3 269,46 41-269,-31-30 90,13 21 0,-4 3 0,-17-11 45,31 32 0,-3 4-135,-38-18-1651,29 6 0,-3-2 1741,-35-16-123,17-8 0,3-1 33,-8 16 45,10-15 0,8 2-45,5 2 0,0-2 0,10 15-90,10 0 90,-61-54 3270,0 4-3450,0-10 458,0 4-278,0 0-180,0-5 180,0 5 0,0 0-540,0-4-89,0 4-361,0 0 451,0-4-1620,0 4 1311,0-19 0,0 4 0,0-10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9:21.169"/>
    </inkml:context>
    <inkml:brush xml:id="br0">
      <inkml:brushProperty name="width" value="0.17143" units="cm"/>
      <inkml:brushProperty name="height" value="0.17143" units="cm"/>
      <inkml:brushProperty name="color" value="#004F8B"/>
    </inkml:brush>
  </inkml:definitions>
  <inkml:trace contextRef="#ctx0" brushRef="#br0">301 42 7173,'-13'-15'1619,"10"-3"-1349,-9 16 90,12-4 1079,0 6-1169,0 12-3482,0-3 3481,0 11-269,0-1-90,0-3 630,12 40-360,-9-27-540,22 53 360,-22-55 3842,9 41-3752,-12-48-270,0 18 90,0-24 90,0-7 90,0-1 720,0-6-810,-12-12 269,9 3-3391,-22-5 3212,10 2 360,-12 5-180,0-1 0,-1 2-1,1 0 1,0 4-90,-13-4 180,10 6-1080,-10 0 271,25 6 2491,3 8-2221,12-5-1620,0 9-2673,0-16 3753,12 4 719,3-6 0,1 0 0,-4 0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9:21.885"/>
    </inkml:context>
    <inkml:brush xml:id="br0">
      <inkml:brushProperty name="width" value="0.17143" units="cm"/>
      <inkml:brushProperty name="height" value="0.17143" units="cm"/>
      <inkml:brushProperty name="color" value="#004F8B"/>
    </inkml:brush>
  </inkml:definitions>
  <inkml:trace contextRef="#ctx0" brushRef="#br0">55 117 7173,'-31'0'270,"7"0"-180,24 0 629,0-6-269,0-1 0,0-7 89,12-5 271,3-3-630,1 1-3392,8 7 3482,-9 2-90,0 11 539,22 6-539,-19 4 0,21 23-180,-11-9-180,-13 10 270,21 13 3482,-6-8-3482,1-3 0,5-17 0,-33-24-90,9-2 0,-12-5-90,0-1 180,-12 0 90,-3-5 0,-12 10-180,12-3 0,2 12 359,1 0-269,-3 0 450,-12 6-450,12-5 180,3 11-90,-13 8-90,19 9 269,-30 24-359,33-15 360,-9 32-1349,24-19 629,15-7-1169,3-7 719,-2-36 450,-4 5-1528,-9-18-631,37-15 2519,-19-9 0,19 0 0,-25 11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6:49.975"/>
    </inkml:context>
    <inkml:brush xml:id="br0">
      <inkml:brushProperty name="width" value="0.08571" units="cm"/>
      <inkml:brushProperty name="height" value="0.08571" units="cm"/>
      <inkml:brushProperty name="color" value="#004F8B"/>
    </inkml:brush>
  </inkml:definitions>
  <inkml:trace contextRef="#ctx0" brushRef="#br0">28 172 10501,'30'-2'1349,"-5"4"-989,-25 5 0,0 5-90,12-4 449,-9 12-4520,21-5 4160,-21 5 861,9-1-861,-12 21-359,0-21 0,-12 18 90,-3-36 180,0 5-630,3-6 360,0 0-90,-4 0 3392,1 0-3481,3-6-91,0-8 90,9-13 180,-9-2-90,12-22 90,0 19 180,0-32-180,0 33 1259,24-27-449,-6 34 539,34-8-899,-22 24 359,22 8-629,-22 2-450,10 10 180,-1-11-629,3 5 269,-11-6-2698,17 0 1529,-42 0 1619,19 0 0,-13 0 0,3 0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9:22.518"/>
    </inkml:context>
    <inkml:brush xml:id="br0">
      <inkml:brushProperty name="width" value="0.17143" units="cm"/>
      <inkml:brushProperty name="height" value="0.17143" units="cm"/>
      <inkml:brushProperty name="color" value="#004F8B"/>
    </inkml:brush>
  </inkml:definitions>
  <inkml:trace contextRef="#ctx0" brushRef="#br0">55 110 8792,'-15'-8'630,"3"2"-181,-1 6-179,10 0 90,-9 0-180,12 0 90,0-6-90,0-1 0,12-7-1,-9 0 631,22-6-720,-10 11 360,12-3-360,-12 24-3392,-2-3 3392,-13 11-2179,0 0 2179,0-5-1517,0 5 1607,0 0-90,0-5 180,0 11-360,0-11 1427,0 11-1337,0-17 1998,0 3-1908,0-12 3212,12-12-3392,3 3-90,0-29 270,9 20-180,-21-33 90,9 33-89,1-14 89,2 19-90,0-7 90,9 11 0,-9-3 0,1 12 269,-4 6 1,-12-5 630,0 30-540,0-19 89,0 32-359,0-21 0,0 4 90,0 5-90,0-9-900,0 4-1888,0-7-990,0-13-64,0-25 3752,0 6 0,12-26 0,3 17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9:23.270"/>
    </inkml:context>
    <inkml:brush xml:id="br0">
      <inkml:brushProperty name="width" value="0.17143" units="cm"/>
      <inkml:brushProperty name="height" value="0.17143" units="cm"/>
      <inkml:brushProperty name="color" value="#004F8B"/>
    </inkml:brush>
  </inkml:definitions>
  <inkml:trace contextRef="#ctx0" brushRef="#br0">28 178 9781,'-15'-16'810,"3"-2"-630,12 11 270,12-1-4522,-9-4 4252,21 4 789,-21 1-789,9-5-2245,-12 10 2245,13-10 449,2 10-269,12 2 1975,-12 8-1705,-3 18-380,-12-3 20,0 16-540,0-16 3302,0 21-2942,0-26-270,0 8 90,0-20-270,0-6 91,0-12-91,0-3 270,0-13-90,13 7-3302,2 1 3482,0 7 90,-3-7-266,0-1 356,3-1-270,13-16 539,-1 21 1,-12-15-360,9 18 720,-8 6-540,-1 2 3888,-3 24-4068,-12-7 579,0 39-399,0-24-90,0 13-90,0-1-90,0-1-90,0-7-540,0 0 450,0-28 0,0 4-270,12-12-179,-9-26 539,21 12-180,-8-24 360,-1 23-90,9 0 180,-9 1-3482,0 0 3572,-3 11 115,13-3-115,-19 12 720,18 0-271,-24 12-89,0 3 90,0 25 3046,0-4-3226,0 17-1121,0-10 491,0-8-4677,0-9 899,0-19 3868,0-7 0,0-20 0,0-8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9:24.687"/>
    </inkml:context>
    <inkml:brush xml:id="br0">
      <inkml:brushProperty name="width" value="0.17143" units="cm"/>
      <inkml:brushProperty name="height" value="0.17143" units="cm"/>
      <inkml:brushProperty name="color" value="#004F8B"/>
    </inkml:brush>
  </inkml:definitions>
  <inkml:trace contextRef="#ctx0" brushRef="#br0">0 1 11131,'0'7'719,"0"-1"-539,0-6 0,0 6-270,0-4 180,25 4-180,-19-6 90,30 0 0,-21 0-1079,1 0-1710,8 0 2340,-21 0-1530,21 0 1979,-21 0 0,21 6 0,-8 2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9:24.885"/>
    </inkml:context>
    <inkml:brush xml:id="br0">
      <inkml:brushProperty name="width" value="0.17143" units="cm"/>
      <inkml:brushProperty name="height" value="0.17143" units="cm"/>
      <inkml:brushProperty name="color" value="#004F8B"/>
    </inkml:brush>
  </inkml:definitions>
  <inkml:trace contextRef="#ctx0" brushRef="#br0">55 1 7533,'-30'6'1619,"6"-4"-990,24 4-449,0 0 0,0-5 450,0 5-720,12-6 180,3 0 0,0 0 90,-3 0-630,13 0 360,-19 0-360,42 0 270,-29 0-1799,32 0-1862,-20 0 3841,8 0 0,-12 0 0,1 0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9:25.270"/>
    </inkml:context>
    <inkml:brush xml:id="br0">
      <inkml:brushProperty name="width" value="0.17143" units="cm"/>
      <inkml:brushProperty name="height" value="0.17143" units="cm"/>
      <inkml:brushProperty name="color" value="#004F8B"/>
    </inkml:brush>
  </inkml:definitions>
  <inkml:trace contextRef="#ctx0" brushRef="#br0">0 184 7533,'37'-50'2653,"-1"0"1,16-33-2474,-28 101-1,-21-9-448,21 11 179,-21 0 180,9-6-270,-12 7 90,0-8 90,0 1 539,-24 17-539,18-6 540,-30 32-450,20-25-270,1 8 90,-9-15 270,21 3-1799,-21 7-450,8-6 990,1-3-1080,3-19 2159,12-1 0,12 0 0,3 2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9:25.404"/>
    </inkml:context>
    <inkml:brush xml:id="br0">
      <inkml:brushProperty name="width" value="0.17143" units="cm"/>
      <inkml:brushProperty name="height" value="0.17143" units="cm"/>
      <inkml:brushProperty name="color" value="#004F8B"/>
    </inkml:brush>
  </inkml:definitions>
  <inkml:trace contextRef="#ctx0" brushRef="#br0">55 0 8882,'-15'14'1799,"3"-7"-1259,12 5-181,-12-10 1,9 4 180,-10 0-180,13-4 89,0 10-1438,0-11-1889,13 5 1618,-10-12 1260,9 5 0,0-11 0,3 4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9:26.187"/>
    </inkml:context>
    <inkml:brush xml:id="br0">
      <inkml:brushProperty name="width" value="0.17143" units="cm"/>
      <inkml:brushProperty name="height" value="0.17143" units="cm"/>
      <inkml:brushProperty name="color" value="#004F8B"/>
    </inkml:brush>
  </inkml:definitions>
  <inkml:trace contextRef="#ctx0" brushRef="#br0">83 0 7533,'-15'0'1439,"-10"0"-1169,22 0 90,-21 0-1,21 0-89,-9 0 90,12 0-180,0 0 270,24 0-271,-18 0 91,43 0-90,-43 0-450,55 0 270,-52 0-899,39 0 179,-33 0-359,1 0-360,20 0 1079,-30 0-899,18 0 1259,-12 6 0,-9-4 0,10 4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9:26.384"/>
    </inkml:context>
    <inkml:brush xml:id="br0">
      <inkml:brushProperty name="width" value="0.17143" units="cm"/>
      <inkml:brushProperty name="height" value="0.17143" units="cm"/>
      <inkml:brushProperty name="color" value="#004F8B"/>
    </inkml:brush>
  </inkml:definitions>
  <inkml:trace contextRef="#ctx0" brushRef="#br0">55 1 7533,'-30'38'1259,"6"-2"-360,24-35-539,0 11-180,0-10 180,0 4-180,12-6-90,3 0-90,0 0 180,10 0 0,-10 0-180,12 0-900,13 0 270,-10 0-2338,21 0 2968,-20 0 0,8 6 0,-11 2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9:26.821"/>
    </inkml:context>
    <inkml:brush xml:id="br0">
      <inkml:brushProperty name="width" value="0.17143" units="cm"/>
      <inkml:brushProperty name="height" value="0.17143" units="cm"/>
      <inkml:brushProperty name="color" value="#004F8B"/>
    </inkml:brush>
  </inkml:definitions>
  <inkml:trace contextRef="#ctx0" brushRef="#br0">15 124 7353,'-15'-37'2698,"15"12"-2608,15 12 90,1 6 0,8-1 90,-21-4-90,9 11 0,0-12 179,3 12 91,13-5-270,-1 6 180,-12 6-180,-3 2-180,-12 23 180,0-6 179,-24 38-3661,18-35 3482,-18 21-196,12-27 16,8 5 270,-20 7-810,21 1-2698,-9 24 1080,12-26 2158,0 11 0,0-30 0,0-1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9:26.962"/>
    </inkml:context>
    <inkml:brush xml:id="br0">
      <inkml:brushProperty name="width" value="0.17143" units="cm"/>
      <inkml:brushProperty name="height" value="0.17143" units="cm"/>
      <inkml:brushProperty name="color" value="#004F8B"/>
    </inkml:brush>
  </inkml:definitions>
  <inkml:trace contextRef="#ctx0" brushRef="#br0">55 0 10861,'-31'29'0,"7"-3"0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6:50.444"/>
    </inkml:context>
    <inkml:brush xml:id="br0">
      <inkml:brushProperty name="width" value="0.08571" units="cm"/>
      <inkml:brushProperty name="height" value="0.08571" units="cm"/>
      <inkml:brushProperty name="color" value="#004F8B"/>
    </inkml:brush>
  </inkml:definitions>
  <inkml:trace contextRef="#ctx0" brushRef="#br0">28 0 9242,'0'8'1799,"-12"4"-1350,9-4-89,-9 5 450,12 1-360,0-1 719,0 13-629,0-9 359,12 21-719,-9-27 0,9 7 90,12-18-270,-5 0 0,8-12 180,-15-3-360,0-13-450,-9 1-2852,21 11 3752,-21-2-270,10 11 1079,-13 5-539,0 4 449,0 36-449,12-13 450,-9 51-631,9-40 451,-24 39-450,9-43 2037,-9 13-2217,-1-17 270,-2-7-90,0 5-630,-21 1 0,18-10 270,-10 1-3238,16-12 2074,12-16-2974,0-6 3290,0-6 0,-12-10 0,-3 11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49:34.420"/>
    </inkml:context>
    <inkml:brush xml:id="br0">
      <inkml:brushProperty name="width" value="0.05" units="cm"/>
      <inkml:brushProperty name="height" value="0.05" units="cm"/>
      <inkml:brushProperty name="color" value="#004F8B"/>
    </inkml:brush>
  </inkml:definitions>
  <inkml:trace contextRef="#ctx0" brushRef="#br0">1 0 24575,'0'0'0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1:11.240"/>
    </inkml:context>
    <inkml:brush xml:id="br0">
      <inkml:brushProperty name="width" value="0.08571" units="cm"/>
      <inkml:brushProperty name="height" value="0.08571" units="cm"/>
    </inkml:brush>
  </inkml:definitions>
  <inkml:trace contextRef="#ctx0" brushRef="#br0">1 36 7892,'25'-7'270,"-5"2"-180,-20 5 0,0 0 0,10 0 0,-8 0-180,18 0 180,-8 0-180,1 0 180,-4 0-90,1 0 90,3 0 0,19 0 0,-17 0 90,34-5-90,-22 4 0,28-5-3392,-11 1 3212,-9 4 0,7-4 90,12 5 90,-4 0-135,-13-1 0,0 2 45,10 4 90,7-4-90,1 10 180,2-10-180,-10 4 45,-6-4 0,-1-2 45,2 1-45,1 0 0,-2 0-45,-4 0-45,0 0 0,-2 0 135,-5 5-90,6-2 0,-1 1 0,-7 2 3302,33 5-3302,-43-10 0,17 4 0,-1 0 0,-24-3 0,28 1 0,3-1 0,-21-2 45,19 0 0,3 0-45,-2 0 44,-3 0 1,0 0-45,0 0 0,25 0 0,-35 0 0,35 0 0,-15 0 0,10 5 0,-13-4 0,18 4 0,-32 1 0,9-5 0,3-1 0,8 5 45,-12-4 0,1-2-45,-5 1 0,-2 0 0,25 0 90,-2 0-90,-1 6-3392,-7-5 3392,7 4-111,-9-5 111,-10 0 0,26 5 0,-27-2 0,2 1 0,4-1 0,1 0 0,3 0 0,-1 0-90,14-3 90,-3 0 0,-19 0 0,7 0-2232,-8 0 2322,1 0-90,-3 0 0,-10 0-759,10 0 759,-17 0 0,19 0 0,1 0 0,-12 0 1856,39 0-1856,-30 0 0,22 0 0,-14-6 1387,2 6 0,-3-1-1387,-19-5 1954,39 1-1954,-34 4 45,6-4 0,2 0-45,7 4 0,2-5 0,-12 6-90,4 0 90,13 0 0,-12 0-90,4 0 90,-4 0 0,12 0 0,-12 0 0,4 0 0,6 0 0,-6 0 0,-2 0 0,-2 0 0,-8 0 90,25-5-90,-17 4 0,-1-5 0,-1 6 0,9 0 90,-5 0-90,27-5 0,-17 4 0,7-9 0,-9 8 0,-11-3 0,-11 5 0,6 0 0,-14 0 0,17 0-3392,-9 0 3392,-1 0 0,-10 0 0,28-5 0,-33 4 0,43-5 0,-45 6 0,34 0 0,-34 0 0,15 0-2268,-10 0 2268,2 0-1517,1 0 1517,6 0 90,-6 0 90,29 6 1337,-25-5-1337,32 4 2088,-14-5-2268,-8 0 3482,23 0-3392,-26 0-90,11 0-90,17 0 180,-25 0-180,15 0-3302,-20 0 3302,-9 0 90,7 0 0,12 0 0,-5 0 0,35 0 0,-35 0 0,15 0 0,-20 0 3392,-9 0-3392,-3 0 180,-1 0-90,4 0-90,-1 0 90,-2 0 90,0 0-90,-8 0 0,8-5-90,-10 4-270,0-5 270,0 6-1799,0 0 1619,-10 0 180,8 0 0,-8 6 0,10 0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1:11.241"/>
    </inkml:context>
    <inkml:brush xml:id="br0">
      <inkml:brushProperty name="width" value="0.08571" units="cm"/>
      <inkml:brushProperty name="height" value="0.08571" units="cm"/>
    </inkml:brush>
  </inkml:definitions>
  <inkml:trace contextRef="#ctx0" brushRef="#br0">90 23 7263,'-25'-6'180,"6"1"0,19 5 269,0 0-269,0-6 0,0 5-180,0-4 360,0 5-90,0 5-90,0 2 0,0 4 89,0 6 1,19 12-3572,-14-9 3482,25 7-270,-18-4 180,1-9-450,16 13-89,-14 2-1820,7-14 2089,-2 6 2179,-7-16-1999,-1-3-90,-2 3 180,0-5-90,-8 0 0,8 0 180,-10 0-90,0-5-90,0 3 0,-10-3 3392,8 5-3392,-8 0 270,10 0-270,-10 0 0,-2 5 269,-11 7-179,1 1 450,-20 24-270,25-19 90,-23 19-90,28-24 89,-20 14-359,17-18 0,-5 12 90,20-20-809,0 5 359,0-6-510,0 0 1,0 0-1</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1:11.244"/>
    </inkml:context>
    <inkml:brush xml:id="br0">
      <inkml:brushProperty name="width" value="0.08571" units="cm"/>
      <inkml:brushProperty name="height" value="0.08571" units="cm"/>
    </inkml:brush>
  </inkml:definitions>
  <inkml:trace contextRef="#ctx0" brushRef="#br0">45 1 8342,'0'18'180,"0"-1"-180,0 0 90,0 1 90,0 26-90,0 5 90,0 16-180,0-6-90,0-13 0,0-5 90,0-6-45,0 3 0,0 5-45,0 4 0,0 0-45,0-1 0,0 1-380,0 13 1,0-7 514,0-10 45,0 8 0,0 1-590,0-8 635,0 8 0,0 3-1526,0-19 1,0-2 1435,0 6 0,0-2 0,0 18 90,0-7-90,0-25 378,0 34-378,0-36 315,0 17-315,0-6-90,0-1 90,0 29 0,0-4 0,0 4 90,0-16 0,0 1 1457,0 19 1,0-3-1278,0 1-270,0-9 90,0-13 0,0-7-180,0-11 90,0 21 90,0-15-90,0 36 0,0-37-2915,0 27 2915,0-24-231,0 7 1,0 1 230,0 0-135,0 4 0,0-1 135,0-13 70,0 25-70,0-28 3020,0 18-3020,0-18 659,0 29-659,0-22 431,0 13-431,0 3 45,0-14 0,0 0-45,0 25 45,0-15 0,0-3-45,0-8 123,0 20-123,0-28 90,0 18-90,0-18 0,0 28 0,0-25 45,0 9 0,0-1-45,0-5 89,0 10 1,0 1-90,0-7 0,0 3 0,0-1 0,0-4 0,0 26 0,0-38 0,0 31 0,0-31 0,0 11 90,0-10-180,0 42 90,0-15 45,0-2 0,0-1-3437,0 2 3482,0 2-90,0-6 45,0-10 0,0-1-45,0 9 45,0-2 0,0-3-45,0-20 0,0 46 0,0-36 3392,0 23-3302,0-16 90,-5 13 0,0 1-553,2 2 418,-7 9 0,1-2 45,6-23-270,-7 14 270,10-26-180,0 6 90,0-14-270,0 0 270,0-20-1246,0-12 347,0 2-721,0-33 1620,0 25 0,0-31 0,0 17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1:11.245"/>
    </inkml:context>
    <inkml:brush xml:id="br0">
      <inkml:brushProperty name="width" value="0.08571" units="cm"/>
      <inkml:brushProperty name="height" value="0.08571" units="cm"/>
    </inkml:brush>
  </inkml:definitions>
  <inkml:trace contextRef="#ctx0" brushRef="#br0">213 0 9152,'0'12'989,"0"0"-809,0 5 0,10 1-180,2 0-4072,0 4 4252,-2 1 680,0 12-860,1-2 0,0 2-90,4 13 90,15 8-360,-28-35 90,18-14-180,-17 3 181,6-8 269,-9-2 3302,0-2-3122,0-13-270,0 12 180,0-23 0,-9 17-90,6-13 0,-17 0-270,18-8 90,-8 4-90,0-16 270,-2 26 0,-11-27 0,11 28 90,-18-23-180,25 24 90,-14-3 180,19 7 0,0 8-180,0-8 270,-10 9-180,7-5 89,-7 6-89,10 0 0,0 0-90,0 6 0,0-5 0,0 4 90,0 0 90,0 7-180,-9 1 0,6 3 90,-7-4 90,10 0-90,0 5 90,-10 6 90,-2 7 0,-10 5-1,-11 0 91,9 5-180,-8-9-3482,19 3 3392,-7-16-630,18-6-1349,2-7-1099,2-15 2539,8 2 401,10-14 1,-15-1 0,15-7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1:11.272"/>
    </inkml:context>
    <inkml:brush xml:id="br0">
      <inkml:brushProperty name="width" value="0.08571" units="cm"/>
      <inkml:brushProperty name="height" value="0.08571" units="cm"/>
      <inkml:brushProperty name="color" value="#008C3A"/>
    </inkml:brush>
  </inkml:definitions>
  <inkml:trace contextRef="#ctx0" brushRef="#br0">0 2 7533,'0'0'0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1:11.281"/>
    </inkml:context>
    <inkml:brush xml:id="br0">
      <inkml:brushProperty name="width" value="0.08571" units="cm"/>
      <inkml:brushProperty name="height" value="0.08571" units="cm"/>
      <inkml:brushProperty name="color" value="#008C3A"/>
    </inkml:brush>
  </inkml:definitions>
  <inkml:trace contextRef="#ctx0" brushRef="#br0">20 41 8702,'27'70'2833,"0"0"1,8 38-2564,-4-100-270,-27-16 269,11-10-179,-15-3 90,16-5-360,-13 0 180,13 5 180,-32-30-180,13 34 90,-13-23 0,16 30 180,-31-16-180,23 14-90,-23-5 90,16 17-180,11 0-90,-27 8-3122,27 3 3482,-11-1-180,15 6 90,0-6 0,0 17-180,0-7 180,0 6-90,0-7 90,0-1-180,0-8 3572,31 15-3392,-24-21-90,24 12 180,-31-16 0,16 0-90,3 0 89,1-8-179,-5 6 90,-15-15 0,0 15 0,0-30-180,0 26 90,0-35 0,0 29 0,0-7 90,0 3-90,0 14 0,-15-14 90,-5 6-90,1 0 180,-28 1-180,40 9 270,-24 9-270,31-7 180,-16 22-180,12-12-360,4 30 180,4-19-1079,43 28-1979,-40-36 3238,40 9 0,-28-24 0,16 0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1:11.282"/>
    </inkml:context>
    <inkml:brush xml:id="br0">
      <inkml:brushProperty name="width" value="0.08571" units="cm"/>
      <inkml:brushProperty name="height" value="0.08571" units="cm"/>
      <inkml:brushProperty name="color" value="#008C3A"/>
    </inkml:brush>
  </inkml:definitions>
  <inkml:trace contextRef="#ctx0" brushRef="#br0">0 0 14639,'20'35'1709,"11"-4"-1350,-28 13-89,13-7 90,-16 0 90,0-1-360,0 25-90,15-18-990,-11 43 1080,27-52-90,-27 9-1169,12-27 539,-16-14 271,0 6-1,0-8-450,0 0 181,0-8-2070,0-11 2249,0-1-2968,0-30 3418,0 17 0,0-12 0,0 19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1:11.283"/>
    </inkml:context>
    <inkml:brush xml:id="br0">
      <inkml:brushProperty name="width" value="0.08571" units="cm"/>
      <inkml:brushProperty name="height" value="0.08571" units="cm"/>
      <inkml:brushProperty name="color" value="#008C3A"/>
    </inkml:brush>
  </inkml:definitions>
  <inkml:trace contextRef="#ctx0" brushRef="#br0">70 147 8792,'-19'-8'1889,"3"6"-1170,1-14-539,11 14 720,-12-6-360,16 0-91,0 6 271,16-15-90,3 15-361,0-14 181,-3 6-90,-1 0 180,5-6-91,15 14-89,0-7-180,-1 9 450,17-8-450,-28 6 269,39-6-359,-54 16 360,23 11-360,-31 1 360,0 23-450,0-13-3302,-16 7 3482,13-3-1,-28-13-268,27 5 178,-12 0 1,1-5-90,-5-3-1908,-15-2 2178,0-14 1818,-30-2-2268,37-10-1619,-18 0 900,46-6-1980,0 6 1800,0-9 1079,0 1 0,0-8 0,0-3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1:11.284"/>
    </inkml:context>
    <inkml:brush xml:id="br0">
      <inkml:brushProperty name="width" value="0.08571" units="cm"/>
      <inkml:brushProperty name="height" value="0.08571" units="cm"/>
    </inkml:brush>
  </inkml:definitions>
  <inkml:trace contextRef="#ctx0" brushRef="#br0">1152 183 10591,'0'-10'540,"0"3"-360,0 7 179,0 0-179,-15 0-180,11 0 90,-11 0 90,15 0 0,-16 0-180,12 0 360,-11 0-180,-1 0 90,-3 7-91,-1 3-89,-11 0 90,28-2-90,-29 1 0,29-7 0,-13 6-180,1 0 180,-5 2 0,-15 9-90,16-9 90,-12 6-90,12-14-90,-1 14 90,-11-5 90,12 15 0,-1-14 0,-11 13-180,12-15 90,-16 8 90,16 1-180,3-9 90,16 14 0,-31-3 0,23 7 0,-54 7 90,55-23-90,-24 12 0,31-14 0,-16 9 180,-3 7 0,-16 3-3572,15-1 3392,5-10 0,-1-1 0,13-15 0,-13 14 0,16-6 0,-15 17 0,11 1 0,-27 1 0,27-3-185,-12-7 185,1 7 0,11 11 0,-12-15 0,1 10 0,-4-14 0,-1 2 0,5 15 3300,15-15-3120,-16 15-180,12-15 277,-27 15-277,27-22 0,-11 11 0,15-14 0,0 9 0,0-1 0,0 8 0,0-14 0,-16 21 0,12-21 0,-11 7 0,15 5 0,0-20 0,-16 29 90,13-13-90,-13 8 0,16 7 0,0-15 0,0 7 0,0-9 0,0 0 0,0 1 89,0-9-89,0 6 0,0 2 0,0 3 0,0 5 0,0 9 0,16-4 90,-13 13-90,13-15 90,-16 13 0,0 5-90,0-6 0,0 2 0,0-25 0,0 0 0,0 0 90,0 1-180,0-9 90,0 14 0,0-20 0,0 29 0,0-29 0,0 29 0,0-29 0,0 20 0,0-14 180,0 9-180,0-9 180,0 6-180,0-6 180,15 8-90,-11 1 0,12-1-90,-16 0-90,0-8 90,0 7 90,0-7-360,0 17 360,0-7-3482,15 6 3392,-11-7-90,12-1 90,-1 0 0,-11 1 0,12-1 90,-16 0 90,0-8 3212,0 7-3212,15 1 270,5 11-360,-1-9 89,-4 21-179,1-19 0,3 15-90,1-11 1,-5-8 89,-15 0 0,0 8 0,0-4-3392,16-4 3392,-12-2 0,11 3 0,-15-7 89,0 20-268,31-4 179,-23-5 179,23 17-179,-31-35 180,0 19-90,0-14 0,15 8 90,5 9-180,-1-7 90,-3 6-90,-16-7 0,0-9 0,0 6 3392,15-6-3392,-11 9 180,27-9 0,-27 14-3572,11-20 3482,-15 21-90,16-23 90,3 14 0,1-14-90,-5 23-180,-15-13 180,16 6 0,-12-1 0,11-15 3392,1 14-3212,3-6-180,0 8 360,-3 1-271,-1-1-89,-11-8-3302,27 7 3302,-27-15-90,12 14 90,-16-14 0,0 14-89,15-6 89,-11 0-90,27 7 3482,-27-15-3213,11 14-179,-15-14 720,31 14-540,-23-14-180,23 7 90,-31-1 0,16-6 0,-12 6-90,11 0-90,-15-6 0,16 14-3302,-13-14 3392,29 7 0,-29-1 180,13-6-180,-16 6-270,31 8 450,-23-12 0,23 20-270,-31-22 90,15 15 0,-11-15-90,27 6 0,-27 0 180,11-6-90,1 7 90,-12-9-90,27 7 90,-12-5-90,1 6 0,-5-8 0,1 0 90,3 8-180,0-6 0,28 6 90,-39-8 0,54 9 0,-55-7 3302,40 6-3212,-28-8-90,16 8 90,0-6-180,0 14 90,-16-14-90,12 15 90,-11-15 0,-1 7 0,-3-9-90,-1 0 180,5 0 90,14 0-180,-14 0 270,-5 0-270,-15 0 0,16 0 90,3 0-90,1-9 90,-5 7-270,1-7 180,3 9-90,0 0 90,-3 0 0,-1 0 0,5 0 90,-1 0-90,-3 0 0,-1 0 0,-11 0 0,43 0 0,-40 0 0,24-8 0,-31 6 0,16-6 0,3 8-90,1 0 90,-5 0 0,1 0 0,3 0 0,0 0 0,-3 0 90,15 0-180,-23 0 180,23 0-90,-31 0 0,31 0 0,-8 0 90,12 0-90,-20 0 90,1-8-1,-12 6-178,27-6 178,-27 0-178,27 6 178,-27-15-89,27 15 0,-28-6 0,28 0 0,-27 6 0,27-14 0,-27 14 0,12-6-3392,-1 8 3392,-11 0 0,12-8 0,-16 6 0,0-7 270,31 1-2538,-24 6 2358,24-14 2358,-31 14-2448,31-6 90,-23 0-180,23 6 90,-31-6 0,16 8 90,-12 0-450,27-8 360,-28 6 90,13-6-90,-16 8 180,15-9-90,-11 7 180,27-6-270,-27 8 0,27-8 3392,-27-2-3482,43-9 90,-40 9 90,24-6-180,-15 6-90,3-9 180,1 1 0,-5 8 0,1 2 180,-12 0 0,11 6-180,1-6 90,-13 0 90,13 6-90,-16-15-90,16 15 90,-13-22-270,28 20 270,-27-21-180,27 15-90,-27-17 270,27 7-90,-11-6 0,-1 16 90,-4-7 0,-15 7 0,0 0-90,0-6 0,0 14-90,16-15 90,3 7-90,1-8 0,11-17-90,-12 13 90,1-21-3392,11 31 3482,-28-12 0,13 13 0,-16-15 90,0 5-90,15-5-2268,-11 16 2268,12-6 2178,-1-2-2178,-11-11-2358,12 8 2448,-16-3-270,15 14 90,5-16 2358,-1 6-2358,-4-7-2178,-15 8 2268,0 9 2268,16-14-2268,3 11 0,1-13-90,-5 16 180,-15-14 90,0 4 3122,16-9-3302,3-5-90,1 13 90,-5-5-180,-15 7 270,0 1-180,16-8 180,-13 5-3392,13 3 3302,-16 1 180,0 7 0,0-16-2448,0 6 2178,0-7 180,0 9-90,0-1 2178,0-7-2178,0-2 0,0-1 0,0 11 3392,0-7-3302,0 13-90,0-14 180,0 7-180,0 1 180,15-8-3572,-11 5 3392,12 3 0,-16 1 0,0-1 0,0-2 180,15-15-2449,-11 23 2449,12-12 2268,-16 14-2178,0-9-90,0-7 0,0 5-2358,0 3 2088,0 2 2358,0 6-2178,0-8-450,0-1 360,0-7 0,0 5 180,0-5 3212,0 8-3302,0-1-90,0 1 90,0 0 0,0 8-90,0-7 90,0 7 0,0 0 0,0-6 0,0-3 0,0-1 0,-16-7 0,12 9-90,-11 0 0,-1 8 180,12-7-180,-11 7 90,15-16-90,0 14 0,0-21 0,0 21 89,-16-15-3481,13 9 3572,-13 8-180,16-15 270,0 21-270,-15-28 90,-5 20-180,1-15 0,3 9 3482,1 0-3572,-5-1 180,1 1 90,3 0-3482,16-1 3302,0 9 270,0-6 0,-15-2-180,11 6 0,-27-13-2178,27 15 1998,-11-1 2538,15-5-2448,0 6-180,0-8 270,-16 0 0,12 0 90,-27 7-90,27-5-90,-11 14 90,15-14 0,0-11 0,-16 13-90,13-27 0,-13 29 360,1-22-360,11 21 270,-27-11 0,27 14-180,-12-1 360,16-5-360,0 14 90,0-14-540,-15 6 450,-5-1 0,1 3-90,3 0 180,16-2 90,0-8-180,0 7 90,-15-5 270,11 14-2539,-11-14 2179,-1 14 2179,12-6-2539,-11-8-1908,15 12 2178,0-21 90,0 23 90,-16-22 2358,-3 12-2448,-1-15 180,5 17-180,-1-15 90,13 21-180,-13-20 3392,0 14-3392,-3-9-3302,0 1 3392,3 8 0,16-7-90,-15 7-2178,-5-8 2358,1 8-90,3 1 0,1 1 2268,-4-2-2268,-1 0-90,5 2 90,-1 0 3392,12 6-3572,-42-7 180,38 1 0,-23 6-3482,15-6 3482,-3 8-90,0-8 0,-28 6 0,39-14 90,-38 14 0,27-14-90,-16 6 90,15 0 0,5 1 0,-1 2-180,-3 5-2088,-1-6 2178,-11 8 90,12-9-90,0 7 2359,3-6-2269,-15 0-2359,23 6 2359,-23-6 2359,16 8-2359,-4-8 0,-1 6 0,-11-6 0,27 8-270,-11-9 270,-16 7-270,7-6 3662,-10 8-3392,3-8 90,27 6-90,-43-6 0,39 8 0,-23 0-3482,31 0 3482,-15 0-180,-20 0-270,-4 8 360,-11-6 0,30 6 90,5-8 90,-1 0-2448,-3 0 2358,0 0 2358,-12 0-2448,-4 8-2178,11-6 2088,-22 7 90,27-9-360,-32 8 450,28-6-90,-8 6 90,15-8-90,13 0 90,-28 8 2179,27-6-2269,-12 6 270,16-8-270,-15 0 90,-5 8 3392,1-6-3392,3 7 0,1-9 0,11 8 0,-12-6-180,-15 5 90,-7 2-3302,-1-7 3302,-8 14 90,28-14-360,-47 22 270,39-20-269,-35 20 179,43-13 1079,-32 15-989,28-14-360,-24 13 271,44-15-631,-13 0 90,0-2-2428,13-8 3148,-13 0 0,1 0 0,-5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6:51.609"/>
    </inkml:context>
    <inkml:brush xml:id="br0">
      <inkml:brushProperty name="width" value="0.08571" units="cm"/>
      <inkml:brushProperty name="height" value="0.08571" units="cm"/>
      <inkml:brushProperty name="color" value="#004F8B"/>
    </inkml:brush>
  </inkml:definitions>
  <inkml:trace contextRef="#ctx0" brushRef="#br0">55 0 7533,'-31'0'1259,"7"0"-1079,24 0 3688,0 0-3688,24 0-1,-18 0-136,31 0 227,-22 0 450,61 0-541,-37 0 181,21 3 0,5 0 0,11 5-405,-23-4 0,3-1 45,38 3 348,-24-6-258,-4 0-2773,25 0 2593,-51 0-2850,45 6 1141,-79-4-826,18 4 2085,-24-6-719,-12 0 719,-3 0 321,0-6-411,3 4 1014,12-4 0,-13 0 0,-2-1 1</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1:45.134"/>
    </inkml:context>
    <inkml:brush xml:id="br0">
      <inkml:brushProperty name="width" value="0.17143" units="cm"/>
      <inkml:brushProperty name="height" value="0.17143" units="cm"/>
      <inkml:brushProperty name="color" value="#33CCFF"/>
    </inkml:brush>
  </inkml:definitions>
  <inkml:trace contextRef="#ctx0" brushRef="#br0">55 4820 7533,'-15'0'-450,"3"0"720,-1 0-270,10 0 90,-9 0 629,12 0 631,0 0-1171,12 0-89,-9 0 180,22-6-90,-22 5-180,9-5 0,-12 0 180,0 4-360,12-10 0,3-8 180,0-2 90,22-12-90,-31 13-90,30-5 270,-21 5-180,13-6 90,-13 11 0,21-14-90,-30 26 90,43-33 0,-43 27 90,43-28-180,-31 21 0,33-27-3392,-32 26 3482,17-14-180,-21 12-90,0-1 180,22-6-90,-19-7 90,21 11-90,-11-15 3482,-13 22-3392,9-22 180,-9 21-180,1-2 180,-4 0-180,12 10 90,-18-11 0,30 7-3482,-20-1 3392,-1 0 270,-3 1 179,0-13-359,-9 9 270,33-21-90,-29 22-90,17-10 3302,-24 12-3482,12 1 0,3-1 0,0-5-90,10 3-90,-10-10 180,0 11-90,21-11 90,-17 5-90,20 0 90,-12 1-180,1 0 90,-1 5-90,0-11 180,1 11 0,-13-11-90,9 11 180,-9-10-180,13 10 180,-13-11 0,9 11-90,-9-11 90,0 11-90,22-17 0,-31 15 90,42-21-90,-29 21 0,32-15 0,-33 17 180,31-11-180,-43 11 0,30-11 0,-20 11 0,11-17 0,0 15 90,0-20-90,-11 20 90,20-21-90,-30 21 0,31-2 0,-22 0 0,36-8 0,-17-9 0,17 1-90,-36 9 0,34-6 90,-28 8 0,43-16 0,-46 19 0,19 1 0,-34 7 90,33-13-90,-18 9 90,22-21-3482,-13 22 3392,0-10 0,-11 6 90,32-20-90,-39 15 0,52-25 0,-43 33 0,22-9 0,-13 7 3392,12-15-3392,-8 4 90,32-34-90,-17 37 0,-4-17 0,-17 30 90,-1-12-90,-6 10 0,34-16 0,-34 17 0,18-17 0,-20 15-90,23-21 90,-21 15 0,31-16-90,-43 16 90,55-15 0,-52 22 0,39-10 0,-33 6-90,49-19 90,-28 7-180,40-20 180,-57 29 0,29-20 0,-30 24 0,34-25 0,-34 27 90,31-21-90,-31 22 0,21-10 0,1 7-90,2-21 90,1 8-90,33-26 90,-52 28 0,49-9 0,-43 11 0,13 1 0,-16 12-90,-3-15 90,-9 19-90,0-21 0,22 11-90,-7-19 180,1 16-180,5-20 90,-21 27 180,12-21-90,1 28 90,11-27-180,-8 33 180,20-33-90,-33 27-180,43-34 180,-52 25-89,52-25-1,-43 22 180,22-6-180,-25 9 90,21-1 0,-18 5 0,22-17 0,-13 15 90,13-27-180,-22 26 90,30-26 0,-29 27 0,32-21 0,-33 22 0,31-22 0,-43 27 0,43-13 0,-43 16-180,18-6-3212,-12 1 3392,3-1 0,0 1 0,10-7 90,2 5-90,-9-5 0,31-6 0,-43 16 3392,42-27-3302,-42 27-90,43-29 0,-43 23 179,30-16-89,-33 23 90,10-10 0,-1 12 270,-9-6-450,9 5 90,-12 2 0,0 6-540,12 0 270,-9 0 270,9 0-1529,-12 0 1439,0 0 0,-24 6 0,-6 2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1:48.384"/>
    </inkml:context>
    <inkml:brush xml:id="br0">
      <inkml:brushProperty name="width" value="0.17143" units="cm"/>
      <inkml:brushProperty name="height" value="0.17143" units="cm"/>
      <inkml:brushProperty name="color" value="#33CCFF"/>
    </inkml:brush>
  </inkml:definitions>
  <inkml:trace contextRef="#ctx0" brushRef="#br0">671 0 9602,'-27'20'629,"12"-5"-539,-10 11 90,22-5 0,-33 7 90,30 5-90,-43 2 0,31 0-1,-46 22-179,31-23 0,-17 18 0,0 2 90,10-7-811,-9 4 0,-2 0 541,6-7-11,-22 21-79,37-39-180,18 4-270,15-30 91,21-12-91,-21 3 981,33-17-531,-30 11-426,31-11 696,2-13 0,-5 7 0,17-14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1:49.006"/>
    </inkml:context>
    <inkml:brush xml:id="br0">
      <inkml:brushProperty name="width" value="0.17143" units="cm"/>
      <inkml:brushProperty name="height" value="0.17143" units="cm"/>
      <inkml:brushProperty name="color" value="#33CCFF"/>
    </inkml:brush>
  </inkml:definitions>
  <inkml:trace contextRef="#ctx0" brushRef="#br0">301 137 7533,'0'-21'0,"0"7"359,0 2-89,12 11 90,-9-6-180,10 7 180,-13 0 809,0 0-989,0 7 450,0 6-271,0 3 1,0 9 0,0 3-180,0 0-90,-13 24 90,10-26-630,-9 24 630,12-33-450,0 8 180,0-17-270,0-2 91,0-6-991,0-25 1170,0 13 0,0-26-3392,0 24 3303,0-13 89,0 12-180,0-22 180,0 18 0,0-25-2089,0 27 2179,0-8 2539,0 17-2090,0-4-269,0 11 1259,0-6-1349,-12 7 180,9 0 90,-21 0 0,9 0 3392,-1 0-3483,-20-6 181,30 5 0,-55-11-450,40 4 180,-18-5-450,14-1-180,10 0 270,0 7-989,3 1 539,12 12 630,36 38 0,-15-15 0,31 28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1:49.752"/>
    </inkml:context>
    <inkml:brush xml:id="br0">
      <inkml:brushProperty name="width" value="0.17143" units="cm"/>
      <inkml:brushProperty name="height" value="0.17143" units="cm"/>
      <inkml:brushProperty name="color" value="#33CCFF"/>
    </inkml:brush>
  </inkml:definitions>
  <inkml:trace contextRef="#ctx0" brushRef="#br0">27 192 8072,'-15'-8'1170,"3"-4"-990,12 11 269,0-11-269,0 10-270,0-10-3302,0 10 3482,0-10 270,12-2-180,3-1 270,13-17-540,-13 16 539,9-10-538,-21 12 178,9 7 91,0 1-2358,-9 6 2088,10 6 180,-13 1 0,12 25 2268,-9-7-2088,9 20-180,-12-16 90,0 17-90,0-22-180,0 14-90,0-29 3662,0 9-3482,0-17-180,0 6-90,12-14-449,-9-24 629,21 11 0,-8-30 90,-1 33-90,21-33 90,-30 30-90,31-18 270,-22 25 180,12-1 179,-12 6-269,-3 2-270,-12 6 450,0 0-270,0 6 0,0 2 0,0 0 89,0 16 181,0-14 0,0 16-3572,0-12 3481,0 0 91,0 5 540,0 15-631,0-10-89,0 20-2538,0-27 2358,0 2 1908,25-6-2537,5-18 269,13 10-3238,8-24 430,-8 10 3078,-13-4 0,6 1 0,-20 4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1:52.238"/>
    </inkml:context>
    <inkml:brush xml:id="br0">
      <inkml:brushProperty name="width" value="0.17143" units="cm"/>
      <inkml:brushProperty name="height" value="0.17143" units="cm"/>
      <inkml:brushProperty name="color" value="#33CCFF"/>
    </inkml:brush>
  </inkml:definitions>
  <inkml:trace contextRef="#ctx0" brushRef="#br0">27 91 10231,'-15'15'360,"3"3"-180,12-16-270,0 10 90,0-5 90,0 1 0,0 10-180,0-15 180,24 15 0,-5-16-270,8 4 270,-3-6-360,-9-6 360,0 4-720,-2-22 630,-13 14 90,0-28 0,0 21 0,0-15 90,0 17-90,-13-5-90,10 6 0,-21 7 90,21 1-90,-9 6 270,0 6-90,-3 14-180,0-4 180,2 10-180,13-18 449,0 22-449,0-18 180,0 26-270,13-29 180,-10 9-90,21-16 90,-21 4-180,9-6 0,12-12 90,-18 9-180,19-21 180,-25 15 0,12-30 0,-9 21 180,9-14-180,-12 19 180,-12-7-180,9 11 360,-34-9-360,31 16 0,-18 2-90,24 2 180,-12 16-1169,9-9 1079,3 29 0,3-14 0,9 16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2:01.686"/>
    </inkml:context>
    <inkml:brush xml:id="br0">
      <inkml:brushProperty name="width" value="0.08571" units="cm"/>
      <inkml:brushProperty name="height" value="0.08571" units="cm"/>
      <inkml:brushProperty name="color" value="#5B2D90"/>
    </inkml:brush>
  </inkml:definitions>
  <inkml:trace contextRef="#ctx0" brushRef="#br0">137 42 7623,'-16'-15'539,"4"2"-449,12 7 990,0 5 809,0-5-1260,0 6 810,0 0-1079,12 0-90,-9 0-90,34 6 0,-31-5-180,18 5 180,-24 0 269,25-4-449,-7 4-89,33-6-3214,-20 0 3214,-4 0 268,-3 0-179,16-6-90,-19 4 180,27-4-90,-44 6-359,8 0 269,-12 0 3392,0 0-3392,0-6-90,0 5 0,-12-5-90,-4 6 0,-11 0 0,-12 0 270,20 0-449,-29 0 269,5 6 0,-2-5 450,5 5-180,4-6-90,18 0 539,-34 0-539,34 0 270,-18 6-3212,20 2 3032,1 0-90,3-2 180,12 0-270,0-5 180,0 5 0,12-6-90,3 0 3482,1 0-3302,20-6-90,-18 5 89,34-5-89,-22 0-90,22 4-3302,-22-4 3033,-3 6 89,10 0-1349,-31 0 1259,30 0 270,-21 0 0,1 6 0,-4 2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1:58.171"/>
    </inkml:context>
    <inkml:brush xml:id="br0">
      <inkml:brushProperty name="width" value="0.08571" units="cm"/>
      <inkml:brushProperty name="height" value="0.08571" units="cm"/>
      <inkml:brushProperty name="color" value="#5B2D90"/>
    </inkml:brush>
  </inkml:definitions>
  <inkml:trace contextRef="#ctx0" brushRef="#br0">55 63 7713,'-30'8'719,"5"-2"-269,25 0-180,0 1 1529,0 19-1439,0-9 89,25 20-449,-19-26 270,42 13-270,-42-22 90,31 4 0,-34-12-450,21-7 270,-9-3 90,0-15 0,-2 14 360,-13-15-270,0 17 450,-13-5-450,10 6 269,-21 7-179,21 1 180,-21 12-450,21 1 540,-9 13-360,12-5 90,0 11-90,0-11 0,0 11 0,0-11-180,0 11 0,0-17 90,12 3-270,-9-6 90,9-4 0,-12 4-270,12-19 360,-9 4-89,21-23 358,-21 16-89,10-16 180,-13 17 180,-13-17-270,10 16 270,-21-10-271,21 18 541,-9 2-630,12 6 90,0 0-3302,0 12 3302,0-3-270,0 29 90,0-14-90,0 10-90,12-14 90,-9-13-90,21-1-90,-21-18 3662,10 3-3392,-13-5-90,12-4 90,-9 9 0,9-11 0,-12 7-90,0-1 90,0 6 180,0-4 90,0 5 0,-12-7-270,9 6 270,-34 8-270,31 2 180,-18 10 0,12-4-1,9 18-89,-9-10-90,12 10 90,0-12 270,0-1-90,0 1-450,0 5 180,12-9 180,-9 8-180,9-17 180,12-7-180,-18 3 90,19-15-3482,-25 11 3392,0-7 90,0-6-90,0 5-180,0-17-90,-13 3 270,10 7-90,-21-3 180,9 24 180,-12 1-90,-1 7 3482,13 19-3572,3-9 89,12 21-89,0-21-270,0 15 270,0-17-90,0 10-3392,0-9 3482,0 3-359,24-11 269,-5-2 0,8-6 0,-3-6-90,-9-8 90,0-13 0,-2 4 3392,-13-9-3572,0 11 180,0 0-90,0 1 180,-25 0-90,7 11 180,-9-3-1,15 12-179,0 0 270,-4 0 180,-11 18-270,12-7 0,3 33-270,12-26 0,0 20 180,0-29-270,12 15 180,-9-14-90,9 3 90,0-7 90,16-12-90,-10-2-180,6 1 180,-24-5-180,24-8 90,-18 4-180,19-16 180,-25 17-89,0-11 89,0 17 0,-25-16 270,19 16-90,-30-5 89,21 8 1,-13 6-90,13 6 270,3 14-180,0-3 90,9 15-270,-9-17-90,12 5 0,0-7-900,12 1 541,-9-6-2969,21-2 1889,-9-6 1529,1-6 0,8 4 0,-9-4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1:59.398"/>
    </inkml:context>
    <inkml:brush xml:id="br0">
      <inkml:brushProperty name="width" value="0.08571" units="cm"/>
      <inkml:brushProperty name="height" value="0.08571" units="cm"/>
      <inkml:brushProperty name="color" value="#5B2D90"/>
    </inkml:brush>
  </inkml:definitions>
  <inkml:trace contextRef="#ctx0" brushRef="#br0">27 47 12570,'0'8'629,"0"4"-449,0-5 0,0 7-180,0 0 180,0-1 90,0 1-270,0-6 180,0 4 0,0-5-630,0 7 0,0-6 91,0-3 89,0-5 0,0-5 180,0-3 90,0-6 0,13-5 180,-10-9-3392,9 6 3302,-12-4 179,0 12 181,0-6-360,0 11 1169,0-9-1079,0 23 90,0 2 3302,-12 8-3302,9 11-90,-10-11 0,1 17-360,9-15 90,-9 15-3482,12-23 3572,0 9-940,0-16 670,0 3 180,0-5-900,0 0-359,0-5 629,0 3 3241,0-4-2880,0 0 676,0 5 1,12-12 0,3 6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2:02.822"/>
    </inkml:context>
    <inkml:brush xml:id="br0">
      <inkml:brushProperty name="width" value="0.08571" units="cm"/>
      <inkml:brushProperty name="height" value="0.08571" units="cm"/>
      <inkml:brushProperty name="color" value="#5B2D90"/>
    </inkml:brush>
  </inkml:definitions>
  <inkml:trace contextRef="#ctx0" brushRef="#br0">28 41 7083,'-15'-15'630,"2"3"-630,13 6 90,0 4 539,0-4 181,0 6-91,0 0 1,0 6-1,0 14-539,0 3 0,13 4 180,-10 5-270,9-9 180,-12 10-3572,0-12 3302,0-1 0,0-6-450,0-7 360,0 0-450,0-20 630,0 4-359,0-29 3661,0 20-3482,0-26 269,0 27 1531,0-15-811,0 23-359,-12 46-360,9-13-270,-10 34 270,13-26-2969,0-10-449,0 0 3238,13-10 0,2-12 0,12 0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2:12.483"/>
    </inkml:context>
    <inkml:brush xml:id="br0">
      <inkml:brushProperty name="width" value="0.08571" units="cm"/>
      <inkml:brushProperty name="height" value="0.08571" units="cm"/>
    </inkml:brush>
  </inkml:definitions>
  <inkml:trace contextRef="#ctx0" brushRef="#br0">55 0 7173,'-31'0'1439,"7"0"-1169,24 0 629,0 0-719,12 7 0,3-6 180,1 5-90,-4 0 539,24 8-179,-2 7-360,57 7-90,-43-7 0,28-2-90,-26-9 0,3 0-180,6 1 0,0-1 180,-1 1 0,0 0-360,14-4 0,-8-1 180,-24 0-90,9-6 0,2 0 360,-6 6 0,22-4-180,-24 4 90,-4 0 0,-24-4-90,-3 4 0,-12-6-720,0 0 630,13 0 0,-10 0-90,9 0 90,-12 0 1,0 0-91,12 0-90,3-6 180,0 4-630,-3-4 271,-12 6 449,0 6 0,0-4 0,0 4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6:52.329"/>
    </inkml:context>
    <inkml:brush xml:id="br0">
      <inkml:brushProperty name="width" value="0.08571" units="cm"/>
      <inkml:brushProperty name="height" value="0.08571" units="cm"/>
      <inkml:brushProperty name="color" value="#004F8B"/>
    </inkml:brush>
  </inkml:definitions>
  <inkml:trace contextRef="#ctx0" brushRef="#br0">83 199 7533,'-28'7'539,"13"-6"-269,3 5 0,12-6-90,0 6 90,0-4 629,-12 4-539,9 0-90,-9-5-90,12 5 270,12-6-271,-9-6 451,33-19-360,-17 6 540,44-31-181,-5 14-719,-13 0 270,4 4-270,-34 18 0,0 6-90,-3-4 90,-12 11-539,0 7 539,-12-3-1170,-3 27 991,-24-20-721,8 28 900,4-21-899,-9 21 809,17-27-180,-20 19 540,12-20 90,-1 9-270,13-11 630,-9-2-3753,21-6 3303,-9 0 720,12 0 1169,0 0-1530,12 0-179,-9 0 0,9 0-90,-12 6 0,12-5 719,15 30-629,4-13 90,-4 16 179,-3 3-179,-8 0-540,11-1-630,-12 2 361,-3-29-2070,-12 3 2223,0-12-693,0-12 899,0 3 0,0-17 0,0 5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2:12.919"/>
    </inkml:context>
    <inkml:brush xml:id="br0">
      <inkml:brushProperty name="width" value="0.08571" units="cm"/>
      <inkml:brushProperty name="height" value="0.08571" units="cm"/>
    </inkml:brush>
  </inkml:definitions>
  <inkml:trace contextRef="#ctx0" brushRef="#br0">82 0 9871,'0'14'450,"13"-6"-270,-10 4 0,21-5 0,-21 1 90,9 4-180,-12-5 179,12 7-179,3 0 90,1 0 0,-4-1 180,-12 7-180,0-11 180,0 16-90,0-16 449,-25 17-629,19-11 270,-42 4-360,42-5 90,-43 6-180,43-11-180,-30 9 180,33-16-540,-10 4 271,13-6-1470,0 0 0,0 0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2:13.916"/>
    </inkml:context>
    <inkml:brush xml:id="br0">
      <inkml:brushProperty name="width" value="0.08571" units="cm"/>
      <inkml:brushProperty name="height" value="0.08571" units="cm"/>
    </inkml:brush>
  </inkml:definitions>
  <inkml:trace contextRef="#ctx0" brushRef="#br0">1 164 7533,'0'-21'-90,"0"1"90,0 13 0,0-5-4162,0 4 4612,0-6 679,0 1-859,0-1 180,0 0 90,12 0-361,3 1 91,0 5 180,10 2-270,-10 6 3662,0 6-3752,9-4-90,-21 10 180,34-5-1,-19 14-89,21-12-180,-23 3 90,-4-12 90,-12 6-180,0-5 180,0 5-270,0-6-89,0 0 269,-12 0 90,-4 0-90,1 0 90,-9 0-1,21 0-3301,-34 13 3392,31-10-90,-18 21-90,24-9 270,-12 6 0,-3 11-180,0-9 540,2 34-541,13-17 631,0 38-810,0-39-90,0 18 180,13-40-719,2 1 179,12-30 2313,13-9-2583,-22-8 271,30-4 539,-29-7 0,20 10 0,-12-10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2:15.389"/>
    </inkml:context>
    <inkml:brush xml:id="br0">
      <inkml:brushProperty name="width" value="0.08571" units="cm"/>
      <inkml:brushProperty name="height" value="0.08571" units="cm"/>
    </inkml:brush>
  </inkml:definitions>
  <inkml:trace contextRef="#ctx0" brushRef="#br0">28 158 6633,'0'7'1709,"-12"0"-1799,9-7 180,-9 0 180,12 0-90,0 0 630,12-37-721,-9 22 91,21-23-90,-21 26-270,22 4 450,-22 1-450,9-5 90,0 10 90,-9-4 180,9 6-180,-12 0 180,0 19-180,0-15-3295,0 26 3385,0-15-90,0 19 0,0-12 90,0 4-90,0-18-360,0-3 270,0-5 3116,0-5-3026,0-3-90,0 1 90,12-6 0,-9 0-90,22-2 180,-22-11 0,9 5 89,-12-6 1,12 11 90,3-8-270,0 21 360,-3-15-270,-12 16 180,0 8-270,0 4 270,0 21-180,0-14 269,0 21-269,0-22 180,0 22-180,0-27-630,0 19 360,0-21-539,0 5 179,0-8-809,0-6 270,0 0 1079,0-6 0,0-2 0,0-6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2:16.234"/>
    </inkml:context>
    <inkml:brush xml:id="br0">
      <inkml:brushProperty name="width" value="0.08571" units="cm"/>
      <inkml:brushProperty name="height" value="0.08571" units="cm"/>
    </inkml:brush>
  </inkml:definitions>
  <inkml:trace contextRef="#ctx0" brushRef="#br0">27 137 8342,'-15'-16'630,"3"4"-270,12 6-180,0-1-1,0-1 91,0-10-270,0 15 180,0-15 180,12 10-90,-9 0-90,21-4-180,-20 11 449,8-5-359,-12 6-180,0 0 90,0 6-89,12 20 89,-9-8 269,9 20-179,-12-17-90,0 6 0,0-12 90,12 4-180,-9-18 270,9 17-450,-12-14 270,0 8-90,0-12-89,0 0 89,0-7 0,0-6 90,0-2-180,0-17 180,0 22 0,25-27 0,-19 26 90,18-20-90,-24 15 270,0-4-270,12 13 179,-9-5 1,9 10 180,-12-4-270,0 12 180,0 8-180,0 1 90,0 17-90,0-22 0,0 21-180,0-22 90,0 11-3302,0-6 3302,0-7-270,0-1 180,0-6-90,12 0 180,-9 0 0,22 0-90,-22-6 90,9-1 3392,0-14-3212,-9 6 0,21-11-180,-21 11 180,22-11-180,-22 17 270,9-9-180,0 17 269,-9-5 91,9 6-360,-12 0 0,0 0 989,0 12-989,0 3 900,0 18-900,12-10-720,-9 9 540,22-16-3328,-10-3 3418,0-7 0,21-12 0,-5-2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2:17.568"/>
    </inkml:context>
    <inkml:brush xml:id="br0">
      <inkml:brushProperty name="width" value="0.08571" units="cm"/>
      <inkml:brushProperty name="height" value="0.08571" units="cm"/>
    </inkml:brush>
  </inkml:definitions>
  <inkml:trace contextRef="#ctx0" brushRef="#br0">83 28 8072,'-16'0'810,"4"0"-270,0 6-360,9-5 269,-9 11-89,12-4-360,0 6 180,0 6 0,12-5-180,-9 4 270,9-5-3572,0 0 3302,-9-7 90,22 5 0,-22-10-180,9 4 269,0-18-89,-9-3 0,9-6 3392,-12 1-3122,0-6-360,0 15 90,0-13 0,-12 16 180,-3-11-270,-37 22 0,31-6 90,-15 22-270,36-5 270,0 0-90,0-1 180,0 1 0,12 12-180,3-15 90,0 25-90,9-25 0,-8 8 0,-1-13-180,9-6 180,-9 0-90,0-18 0,-3 8 0,-12-28 90,0 21-90,0-21 0,0 21 0,0-15 180,-12 23-90,-3-9 450,-12 16-270,0-4 0,11 6 269,-8 0-359,9 6-180,0 2 90,3 6-1439,36 18 1259,-18-20 180,30 24 0,-20-27 0,11 11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2:19"/>
    </inkml:context>
    <inkml:brush xml:id="br0">
      <inkml:brushProperty name="width" value="0.08571" units="cm"/>
      <inkml:brushProperty name="height" value="0.08571" units="cm"/>
    </inkml:brush>
  </inkml:definitions>
  <inkml:trace contextRef="#ctx0" brushRef="#br0">27 14 8252,'-15'-7'630,"3"1"-180,12 6 269,0 0-539,0 6 0,0-5-90,0 11 180,0-10-90,0 10 0,12 1 0,-9-3-630,9 8 630,-12-17-270,13 6-90,-10-7 0,9 0 450,-12-7-90,0 0 0,0-7-180,-12 0 179,9 1-718,-10-1 179,13 7 270,0 1-630,0 6 540,0 0 0,0 0 1</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2:19.679"/>
    </inkml:context>
    <inkml:brush xml:id="br0">
      <inkml:brushProperty name="width" value="0.08571" units="cm"/>
      <inkml:brushProperty name="height" value="0.08571" units="cm"/>
    </inkml:brush>
  </inkml:definitions>
  <inkml:trace contextRef="#ctx0" brushRef="#br0">1 0 9152,'0'28'809,"0"-7"-539,12-1-90,-9-1 0,9 3 0,0 11 180,3 2-4432,0 6 4252,10 6 564,-8 7 1,5 7-520,23 2 0,4 0-225,-16 0 0,1-3-358,22-1 1,0-12 447,-10-17-90,-2 0 0,3-2-90,14-2 2859,5 12-2589,-14-18-180,-10 1-90,-11-6-359,17 9 269,-42-21 1787,31 16-2237,-34-18 91,9 5 359,-12-6-2159,0 0 1530,0-6-181,0-1 990,0-13 0,-12 5 0,-3-5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2:20.502"/>
    </inkml:context>
    <inkml:brush xml:id="br0">
      <inkml:brushProperty name="width" value="0.08571" units="cm"/>
      <inkml:brushProperty name="height" value="0.08571" units="cm"/>
    </inkml:brush>
  </inkml:definitions>
  <inkml:trace contextRef="#ctx0" brushRef="#br0">301 96 7533,'-31'-8'-720,"7"2"540,24 6 270,0-6-90,0 4 360,0-4-90,0 6-180,0-6 449,0 5-449,0-5 630,0 0-630,0 4 899,0-4-809,12 12 810,3 14-720,13-4 539,11 29-449,-9-21 90,10 27-270,-1-26-1,-8 18-89,-4-32-180,-3 14-89,-21-24 179,9 5-450,-12-12-540,-24-14 720,18 3 1,-55-26 179,52 24-90,-51-25 90,54 22-90,-43-18 90,43 17 0,-31-9 90,34 23 0,-21-15 0,21 21-90,-9-9 90,12 12-90,0 0 270,0 6-180,0 2 0,0-1 360,0 5-360,0-4 180,0 0 90,-12 10-180,9-15 359,-9 21-359,12-21 630,-12 27-450,-4-19-180,1 15 179,3-6 721,-12 25-810,18-17 180,-31 28-540,22-40 270,-12 22-900,12-21-449,-10 15 809,22-23-1799,-9 9 1170,12-17 1079,0 5 0,24-6 0,7 0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2:21.341"/>
    </inkml:context>
    <inkml:brush xml:id="br0">
      <inkml:brushProperty name="width" value="0.08571" units="cm"/>
      <inkml:brushProperty name="height" value="0.08571" units="cm"/>
    </inkml:brush>
  </inkml:definitions>
  <inkml:trace contextRef="#ctx0" brushRef="#br0">55 83 8432,'15'-8'810,"-3"2"-361,0 6-89,-9 0 0,9 0-180,-12 6 360,0 2 89,13 12-449,-10-5 990,9 23-991,-12-14 451,0 27-630,0-20 360,-12 14-630,9-28-360,-22 13 450,10-27-449,0 9 449,-9-18-360,9-32 450,-1 11 90,4-24-270,12-1 540,0 25-180,0-23 0,0 35 180,0-5 180,0 0-270,0 11 90,12-9-181,-9 16 361,22-4-360,-22 6 270,33 0-270,-30 0 180,18 6-180,-11-4 180,14 4-181,-9-6-178,6 0 178,-24 0-988,13 0 359,-10-6 1,21-2-361,-21 0-269,9 2-1,-12 0 451,0 5 359,0-5 360,0 6 0,0 0 0,0 0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2:22.107"/>
    </inkml:context>
    <inkml:brush xml:id="br0">
      <inkml:brushProperty name="width" value="0.08571" units="cm"/>
      <inkml:brushProperty name="height" value="0.08571" units="cm"/>
    </inkml:brush>
  </inkml:definitions>
  <inkml:trace contextRef="#ctx0" brushRef="#br0">0 151 5824,'0'15'2518,"0"-3"-2158,0-12 90,0 6-270,0-4 0,0 4 179,0-6 1,0 0-180,0-6-90,0-2 90,0 1 0,0-6 90,0 6 89,12-13-179,-9 5 540,21-11-720,-20 11 540,8-11-540,-12 17 180,12-9-180,3 16 269,0-3-179,-3 5 90,-12 0-90,0 0 630,12 24-540,-9-12 89,10 26-179,-13-17 90,0 0-270,0-1 180,0-6 90,0-1-90,0 1-270,0-7 180,0 5-270,0-4 360,0 0-719,0-2 539,0-18-450,12-16 720,-9 4-270,21-8 90,-21 19-90,9-1 180,-12 0 0,0 1-90,12-7 90,-9 5 0,22-5-3302,-22 6 3212,9 7 270,-12 0-1,0 7 91,12 0-180,-9 0 90,9 0 630,-12 12 2581,0-2-2671,-12 28-180,9-20 269,-9 32-629,12-2-540,0-8 270,0-2-2339,0-26 540,24-10 1799,-18-2 0,43-14 0,-19-7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6:53.062"/>
    </inkml:context>
    <inkml:brush xml:id="br0">
      <inkml:brushProperty name="width" value="0.08571" units="cm"/>
      <inkml:brushProperty name="height" value="0.08571" units="cm"/>
      <inkml:brushProperty name="color" value="#004F8B"/>
    </inkml:brush>
  </inkml:definitions>
  <inkml:trace contextRef="#ctx0" brushRef="#br0">55 301 7713,'-15'-15'809,"3"-4"-359,12 18-180,0-5 179,0 0-89,0 5-90,0-5 270,12 6-180,-9 0 719,9 17-719,1-6 449,-10 27-449,9-21 90,-12 27-270,-12-20 269,9 15-269,-10-17-180,-11-3 180,18-11-270,-18-26 90,24-1 450,0-56-360,0 38 270,0-51-270,0 55 180,0-25-180,0 35 359,24-15-89,-18 22-90,18-10-90,-11 19 180,2 12-180,12 5-91,0 15-89,1-9 0,-13 3 90,9-5-90,16 12-359,-7-10 359,19 4-90,-37-13-900,-3-7-1438,0-13-1350,-9-26 3148,9 11-539,-12-22 321,0 29 0,0-6 0,0 0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3:39.361"/>
    </inkml:context>
    <inkml:brush xml:id="br0">
      <inkml:brushProperty name="width" value="0.17143" units="cm"/>
      <inkml:brushProperty name="height" value="0.17143" units="cm"/>
      <inkml:brushProperty name="color" value="#FF0066"/>
    </inkml:brush>
  </inkml:definitions>
  <inkml:trace contextRef="#ctx0" brushRef="#br0">28 2656 7443,'-15'-21'899,"2"0"-719,13 14-90,0-5 270,0 4-180,0-6 90,0-5-90,0 3 89,13-34-89,2 17 0,12-57-270,0 36-122,0-14 0,-2-4 212,-4-3-360,1 13 0,4-10 0,-1 4 360,-2-1 0,0 1-1279,4-18 1,3 1 1233,1 19 0,2 0-135,0-7 0,3-6 0,-2 7-933,1 12 1,0-1 1022,-1-12 0,2-8 0,-3 13-90,19-9 235,-10-9-190,8 9 0,3-1 180,-20 25 0,1-2-75,3 0 0,4-4 0,-4 5-60,0 3 0,-4 6 336,25-20-606,-18 24 0,-4 6 90,-15 15 1146,15-16-876,-36 41 0,0 2 0,0 14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3:40.108"/>
    </inkml:context>
    <inkml:brush xml:id="br0">
      <inkml:brushProperty name="width" value="0.17143" units="cm"/>
      <inkml:brushProperty name="height" value="0.17143" units="cm"/>
      <inkml:brushProperty name="color" value="#FF0066"/>
    </inkml:brush>
  </inkml:definitions>
  <inkml:trace contextRef="#ctx0" brushRef="#br0">28 28 7803,'-16'-16'359,"4"4"-179,12 12-90,0 0 90,0 6-90,0-4 540,0 23-540,0-9 0,0 11 0,12-7 359,4 30-269,-1-27 90,-3 39-360,-12-45 0,0 14 270,0-15-270,0 3-90,0-11 360,24 16-180,-18-19 90,18 13-90,-24-18 450,25-24-360,-7 6 539,9-28-629,-15 17-809,25-41 269,-16 34 540,43-40 0,-22 52 0,13-8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3:53.127"/>
    </inkml:context>
    <inkml:brush xml:id="br0">
      <inkml:brushProperty name="width" value="0.08571" units="cm"/>
      <inkml:brushProperty name="height" value="0.08571" units="cm"/>
      <inkml:brushProperty name="color" value="#FF0066"/>
    </inkml:brush>
  </inkml:definitions>
  <inkml:trace contextRef="#ctx0" brushRef="#br0">0 22 7533,'0'-15'2788,"0"9"-2338,0 19 179,0 15-89,0 19-360,0-3 90,0 9 180,0 18-270,0-16 89,0 24 271,0 0-630,0-19 270,0-7 0,0-2-900,0-9 451,0 14 89,0-48-1080,0-2 271,0-6-540,0-18 719,0 1 360,0-16-629,0-7 360,0-9 719,0 6 0,0-3 0,0 19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3:53.453"/>
    </inkml:context>
    <inkml:brush xml:id="br0">
      <inkml:brushProperty name="width" value="0.08571" units="cm"/>
      <inkml:brushProperty name="height" value="0.08571" units="cm"/>
      <inkml:brushProperty name="color" value="#FF0066"/>
    </inkml:brush>
  </inkml:definitions>
  <inkml:trace contextRef="#ctx0" brushRef="#br0">55 164 7533,'-27'-21'1529,"11"7"-1169,4 2-1,12 11-179,0-12 180,0 6 0,0-7-180,0 0 359,12-5-179,4 10 180,11-16-180,0 22 90,1-9-271,-13 12 1,33 0-180,-27 0-90,19 12 180,-28-9-90,0 28-270,-9-15 270,-3 18-89,-15-19 89,-12 9 0,-13-15 0,22 11-720,-18-12-359,8-2-541,10-6-268,-6 0 718,24 0 1170,0 0 0,0 0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3:53.858"/>
    </inkml:context>
    <inkml:brush xml:id="br0">
      <inkml:brushProperty name="width" value="0.08571" units="cm"/>
      <inkml:brushProperty name="height" value="0.08571" units="cm"/>
      <inkml:brushProperty name="color" value="#FF0066"/>
    </inkml:brush>
  </inkml:definitions>
  <inkml:trace contextRef="#ctx0" brushRef="#br0">28 83 8522,'-16'-16'1169,"4"4"-719,12 12 989,0 0-1079,0 6 0,0 8-4252,0 1 4072,0 5 860,12-7-681,-9 13-179,10-9-180,-1 9-2178,-9-13 2448,21-5 0,-21 4 539,34-10 1639,-31-2-2448,30-20 0,-33-3 180,21-4-90,-21 1-540,9 5 3573,-12-1-3123,0 3-1260,0 5 631,0 1 269,0-1 90,-12 1-1439,9 5 0,-21 2 180,21 6 1529,-9 6 0,12 2 0,0 5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3:54.294"/>
    </inkml:context>
    <inkml:brush xml:id="br0">
      <inkml:brushProperty name="width" value="0.08571" units="cm"/>
      <inkml:brushProperty name="height" value="0.08571" units="cm"/>
      <inkml:brushProperty name="color" value="#FF0066"/>
    </inkml:brush>
  </inkml:definitions>
  <inkml:trace contextRef="#ctx0" brushRef="#br0">0 7 10681,'0'13'1079,"0"1"-719,0-1-5660,0 7 5479,0 1 1410,0 1-1229,0 3-1499,0-9 1409,0 3-90,0-5-180,0 6 2088,0-5-1998,13-1-90,-10-8-180,21-18 90,-21 2-90,9-9 180,-12-7-90,24-15 90,-18 9 450,31-18-360,-22 33 0,12-2 0,-12 7 3752,-2 16-3842,-13-8 270,0 34-180,0-18 179,0 20-179,0-19 0,0 1-629,0 0-991,0 5 991,0-3-1,0 3-539,0-11-1800,0 4 1980,0-10 899,0 4 0,12 0 0,3 2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3:54.928"/>
    </inkml:context>
    <inkml:brush xml:id="br0">
      <inkml:brushProperty name="width" value="0.08571" units="cm"/>
      <inkml:brushProperty name="height" value="0.08571" units="cm"/>
      <inkml:brushProperty name="color" value="#FF0066"/>
    </inkml:brush>
  </inkml:definitions>
  <inkml:trace contextRef="#ctx0" brushRef="#br0">219 0 8702,'-15'0'1439,"-10"6"-1079,22 2-90,-9 6-90,12-1 629,0 7-89,0 19-90,0-7 179,0 38-629,12-30 0,-9 43 0,9-48-270,-12 21-900,13-47 271,-10 3-1260,9-18-1259,-24-14 2428,9 4 1,-22-28 809,10 25 0,-12-24 0,12 26 0,-22-21 0,19 21 2608,-21-8-1528,23 17 179,4 2-450,12 6-179,12 0-450,4 0-90,-1 6 90,21-5 0,-30 5-180,31-6 270,-10 0-720,3 6-360,22 2 540,-22 0-359,-2 10 539,-4-15-90,-9 15 270,0-17 90,-3 18-180,-12-16 629,0 21-539,12-21 1709,-9 27-1619,10-19 1259,-1 27-1079,3-21 360,0 21-270,9-27 449,-8 13-719,11-23 90,0-7-90,-12-3 0,10-35-180,-22 12 179,-3-21 1,-3 24-2788,-46 3 1618,28 19-3327,-43 13 3597,34 9-128,-22 18 0,34 2 0,-6 6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3:55.710"/>
    </inkml:context>
    <inkml:brush xml:id="br0">
      <inkml:brushProperty name="width" value="0.08571" units="cm"/>
      <inkml:brushProperty name="height" value="0.08571" units="cm"/>
      <inkml:brushProperty name="color" value="#FF0066"/>
    </inkml:brush>
  </inkml:definitions>
  <inkml:trace contextRef="#ctx0" brushRef="#br0">192 336 11580,'15'-15'1170,"-3"2"-990,-12 7 0,0-1-91,0 0 91,0-6 0,0 6 90,-12-1 0,9-4-90,-9 4 0,12 1 359,-37-11-359,28 15-270,-51-3 180,41 25-449,-20 10 269,24 6-90,3-2 180,12-5-180,24 5 90,-18-10-180,43-4 180,-31-13 90,33-12 0,-32-1 0,29-37 0,-30 17 0,22-49-3392,-25 42 3392,-3-23 0,-12 16 90,12-14-90,-9 17 0,-3 0 0,-3 31 270,-9 7 3122,12 7-3392,0 19 270,0-9 89,0 27-179,0-26 90,0 26-180,0-9 90,0 1 630,0 34-451,12-41 91,16 33-540,-10-45 270,18 2-90,-21-13-90,25-30 180,-22 12-360,6-26 270,-24 29-1079,0-3 269,0 6-3688,0 5 3869,0-5 539,0 6 0,12-7 0,4-1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3:55.848"/>
    </inkml:context>
    <inkml:brush xml:id="br0">
      <inkml:brushProperty name="width" value="0.08571" units="cm"/>
      <inkml:brushProperty name="height" value="0.08571" units="cm"/>
      <inkml:brushProperty name="color" value="#FF0066"/>
    </inkml:brush>
  </inkml:definitions>
  <inkml:trace contextRef="#ctx0" brushRef="#br0">55 40 7533,'-30'-13'3238,"6"6"-3328,24 1 0,0 0 90,0 4 90,0-4-2879,0 6 2789,12 0 0,3 0 0,12 0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3:56.180"/>
    </inkml:context>
    <inkml:brush xml:id="br0">
      <inkml:brushProperty name="width" value="0.08571" units="cm"/>
      <inkml:brushProperty name="height" value="0.08571" units="cm"/>
      <inkml:brushProperty name="color" value="#FF0066"/>
    </inkml:brush>
  </inkml:definitions>
  <inkml:trace contextRef="#ctx0" brushRef="#br0">28 0 8252,'-16'69'-90,"4"-21"90,12-55 0,12-7 0,4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6:53.458"/>
    </inkml:context>
    <inkml:brush xml:id="br0">
      <inkml:brushProperty name="width" value="0.08571" units="cm"/>
      <inkml:brushProperty name="height" value="0.08571" units="cm"/>
      <inkml:brushProperty name="color" value="#004F8B"/>
    </inkml:brush>
  </inkml:definitions>
  <inkml:trace contextRef="#ctx0" brushRef="#br0">301 28 8612,'0'-15'1259,"0"3"-899,0 12 2788,0 0-8268,-12 6 5390,-3 1 117,-1 13 153,-8 1 1107,-3 19-1467,-4-9-270,-8 8 270,24-6 90,-22-4-90,31-2-1080,-18-1 3327,12-11-5395,-3 5 4166,0-13-4975,2-7 3327,26-7-1079,2-31 1529,0 12 0,9-19 0,-9 17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3:56.297"/>
    </inkml:context>
    <inkml:brush xml:id="br0">
      <inkml:brushProperty name="width" value="0.08571" units="cm"/>
      <inkml:brushProperty name="height" value="0.08571" units="cm"/>
      <inkml:brushProperty name="color" value="#FF0066"/>
    </inkml:brush>
  </inkml:definitions>
  <inkml:trace contextRef="#ctx0" brushRef="#br0">28 41 7533,'0'-14'809,"-13"7"-3708,10 1 2809,-9 0 839,12 4-659,0-4 599,0 6-1948,0 0 554,0 6 0,0 2 1,0 5-1</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3:56.780"/>
    </inkml:context>
    <inkml:brush xml:id="br0">
      <inkml:brushProperty name="width" value="0.08571" units="cm"/>
      <inkml:brushProperty name="height" value="0.08571" units="cm"/>
      <inkml:brushProperty name="color" value="#FF0066"/>
    </inkml:brush>
  </inkml:definitions>
  <inkml:trace contextRef="#ctx0" brushRef="#br0">0 14 12120,'15'76'1169,"-3"-16"-1348,-12-60 89,0 0 90,13 0 0,-10-6-90,9 5 180,-12-11-90,0 4 0,12 1 0,-9-6 90,21-6 89,-21 2 181,22-15 90,-10 17-180,0 2-3482,-3 7 3302,-12 6 0,12 0 269,-9 0-89,9 0 450,0 18-360,-8-8 539,8 34-539,-12-25-90,0 30-90,0-24 1952,0 21-2222,0-30-1169,0 9 1079,0-24-1799,0 5 90,0-12 1889,0-20 0,12 8 0,3-14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3:57.177"/>
    </inkml:context>
    <inkml:brush xml:id="br0">
      <inkml:brushProperty name="width" value="0.08571" units="cm"/>
      <inkml:brushProperty name="height" value="0.08571" units="cm"/>
      <inkml:brushProperty name="color" value="#FF0066"/>
    </inkml:brush>
  </inkml:definitions>
  <inkml:trace contextRef="#ctx0" brushRef="#br0">55 1 10771,'0'13'1169,"0"1"-809,0 6-180,0 1 180,0 12 359,0 14-539,0-3-180,0 10 90,0-13-1259,0 12 1079,0-21-3328,0 5 2968,0-29-989,0-2 0,0-30 1439,-12-13 0,9-7 0,-22-1 449,22 23 1170,-9-10-719,12 16 1349,0-10-1530,0 12-269,12 7 90,4-6-270,23 6-360,3 0-630,1 1 720,-4 6-2069,-11 0-90,-13 12 2159,9-3 0,-9 10 0,13-5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3:57.527"/>
    </inkml:context>
    <inkml:brush xml:id="br0">
      <inkml:brushProperty name="width" value="0.08571" units="cm"/>
      <inkml:brushProperty name="height" value="0.08571" units="cm"/>
      <inkml:brushProperty name="color" value="#FF0066"/>
    </inkml:brush>
  </inkml:definitions>
  <inkml:trace contextRef="#ctx0" brushRef="#br0">0 163 7533,'0'16'1979,"12"2"-1080,-9-17-359,21 5-180,-20-6 89,8 0 271,12 0-540,-18-6 809,30-13-809,-20 2 270,11-9 269,-12 7-1168,-3-9 449,-12 6-270,0-4 180,0 12-360,-12 1 360,9 5-90,-21 2 0,21 6 990,-22 24-360,22-12-270,-21 26 1079,21 1 90,-21 42-1079,21-23-180,15 30 90,-6-64-2699,30 2 2249,-8-26-4857,14-32 5127,1 6 0,-4-19 0,-12 18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3:57.936"/>
    </inkml:context>
    <inkml:brush xml:id="br0">
      <inkml:brushProperty name="width" value="0.08571" units="cm"/>
      <inkml:brushProperty name="height" value="0.08571" units="cm"/>
      <inkml:brushProperty name="color" value="#FF0066"/>
    </inkml:brush>
  </inkml:definitions>
  <inkml:trace contextRef="#ctx0" brushRef="#br0">83 1 7533,'-31'0'1979,"7"0"-1530,24 0 181,0 0-450,0 6 180,0-5 89,-12 11-269,9-4-180,-9 5 0,12 1-3212,0 6 3482,0 1 420,0 24-240,0-12 1349,0 42-630,0-21-719,0 1-90,0-23 3063,0-32-3243,0-7 88,0-7-358,12-24 90,-9 13 360,9-39-3572,-12 32 3482,0-8 179,12 9 91,3 1-270,1 8 0,8-3-2159,-9 24-990,0 1 271,9 8 2068,-8 5 1388,11 7 0,-12-5 0,-3 5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3:58.295"/>
    </inkml:context>
    <inkml:brush xml:id="br0">
      <inkml:brushProperty name="width" value="0.08571" units="cm"/>
      <inkml:brushProperty name="height" value="0.08571" units="cm"/>
      <inkml:brushProperty name="color" value="#FF0066"/>
    </inkml:brush>
  </inkml:definitions>
  <inkml:trace contextRef="#ctx0" brushRef="#br0">192 13 7533,'-27'-6'3058,"12"5"-2608,-10-5 89,22 6-179,-9 0 0,0 0-180,-3 0 1709,0 12-1439,-10-9 359,22 22-809,-9-16 360,12 23-3662,12-16 3482,-9 10-90,9-6-180,13 13 0,-19-8 719,18 6-539,-24-17 180,0-7-90,0-1-90,0-6 3482,0 0-3572,-24 0 90,18 0-270,-31 0-809,34-6-1,-21 5-1259,21-11-2068,-9 4 3148,12 1 1169,24-6 0,-18 12 0,18-5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3:58.693"/>
    </inkml:context>
    <inkml:brush xml:id="br0">
      <inkml:brushProperty name="width" value="0.08571" units="cm"/>
      <inkml:brushProperty name="height" value="0.08571" units="cm"/>
      <inkml:brushProperty name="color" value="#FF0066"/>
    </inkml:brush>
  </inkml:definitions>
  <inkml:trace contextRef="#ctx0" brushRef="#br0">83 151 10141,'-16'0'2249,"4"6"-1619,12-5-181,0 5-89,0-6 1529,0 0-1619,12 0-180,4 0 90,-1 0 0,-3 0 269,-12-6-269,0 5 0,12-11 90,3-2 0,13 5-540,-13-15 450,-3 15-540,-12-5 180,0 2-180,0-2-89,0-1 269,0 2 360,-12 0 629,-16 12-449,10-6 719,-30 14-629,42 0 360,-31 25-451,22-13-89,0 43-180,3-35 1799,36 61-3058,6-52 629,1 22 360,5-44 90,-9-2-2968,-8-11 539,29-1 1980,-18-13-309,25-26 0,-12 0 0,-4-13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3:59.746"/>
    </inkml:context>
    <inkml:brush xml:id="br0">
      <inkml:brushProperty name="width" value="0.08571" units="cm"/>
      <inkml:brushProperty name="height" value="0.08571" units="cm"/>
      <inkml:brushProperty name="color" value="#FF0066"/>
    </inkml:brush>
  </inkml:definitions>
  <inkml:trace contextRef="#ctx0" brushRef="#br0">55 0 10141,'-30'0'1349,"6"0"-989,24 0 3688,0 0-3868,12 0 90,3 0-90,0 0-540,-3 0 270,-12 0-90,25 0 180,-19 0-180,18 0 270,-12 0-360,-9 7 270,9 0 0,-12 7-90,0-7 180,0 12-90,0-10 90,-12 23-90,9-15 540,-33 20-90,30-26 179,-19 26-449,25-33 180,0 21-90,0-24 89,0 11-179,0-5 90,25 1-360,-19 4-989,54-10 359,-51 4 91,52-6 449,-43 0-3778,34-6 3958,-22-2 0,10-6 0,-13 1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4:00.055"/>
    </inkml:context>
    <inkml:brush xml:id="br0">
      <inkml:brushProperty name="width" value="0.08571" units="cm"/>
      <inkml:brushProperty name="height" value="0.08571" units="cm"/>
      <inkml:brushProperty name="color" value="#FF0066"/>
    </inkml:brush>
  </inkml:definitions>
  <inkml:trace contextRef="#ctx0" brushRef="#br0">1 14 12750,'15'-7'1799,"9"1"-1350,-21 6-89,33 0-540,-29 0 270,17 0-90,-12 0-809,3 0 629,25 0-1529,-22 0-1259,30 0 2068,-29 0-359,32 0 899,-33 0-90,7 0 540,-25 0 1259,12 0-1259,-9 0 2069,9 24-1799,-12-6 359,-12 39-449,9-31-809,-9 12 449,12-24 90,0-7 0,0-1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4:00.163"/>
    </inkml:context>
    <inkml:brush xml:id="br0">
      <inkml:brushProperty name="width" value="0.08571" units="cm"/>
      <inkml:brushProperty name="height" value="0.08571" units="cm"/>
      <inkml:brushProperty name="color" value="#FF0066"/>
    </inkml:brush>
  </inkml:definitions>
  <inkml:trace contextRef="#ctx0" brushRef="#br0">1 27 7533,'12'-18'0,"3"10"0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6:53.644"/>
    </inkml:context>
    <inkml:brush xml:id="br0">
      <inkml:brushProperty name="width" value="0.08571" units="cm"/>
      <inkml:brushProperty name="height" value="0.08571" units="cm"/>
      <inkml:brushProperty name="color" value="#004F8B"/>
    </inkml:brush>
  </inkml:definitions>
  <inkml:trace contextRef="#ctx0" brushRef="#br0">27 56 7263,'-15'-31'5487,"3"7"-4408,12 24-539,12 6 809,3 8-719,1 7-3663,20 6 4023,-30 13-271,43-4-539,-43 5-719,30 5 539,-33-22-630,34 14-1889,-31-29 3367,18 3 0,-24-18 0,0-2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4:00.523"/>
    </inkml:context>
    <inkml:brush xml:id="br0">
      <inkml:brushProperty name="width" value="0.08571" units="cm"/>
      <inkml:brushProperty name="height" value="0.08571" units="cm"/>
      <inkml:brushProperty name="color" value="#FF0066"/>
    </inkml:brush>
  </inkml:definitions>
  <inkml:trace contextRef="#ctx0" brushRef="#br0">27 110 7533,'-15'21'1889,"3"-1"-6560,12-6 5300,0-1 1590,0 1-1320,12 6 1580,-9-5-1580,22 4-359,-22-5-180,9-6 4741,12-2-4741,-6-6 1079,22-12-1259,-25 3 449,9-29-359,-21 14 270,9-34-630,-12 32-450,-12-30 270,9 44-1439,-33-19 990,30 30 179,-19-6-1709,1 20-1079,18 8 2339,-18 8-1620,24 29 2609,0-19 0,0 14 0,0-20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4:01.227"/>
    </inkml:context>
    <inkml:brush xml:id="br0">
      <inkml:brushProperty name="width" value="0.08571" units="cm"/>
      <inkml:brushProperty name="height" value="0.08571" units="cm"/>
      <inkml:brushProperty name="color" value="#FF0066"/>
    </inkml:brush>
  </inkml:definitions>
  <inkml:trace contextRef="#ctx0" brushRef="#br0">28 22 7533,'-15'-7'1259,"3"1"-1079,12 6 629,0 0 361,0 6-451,0-5-269,0 11 180,0 2-270,0 19-181,0-8 361,12 36-360,-9-33 450,9 35-450,-12-38 359,12 7-2518,-9-25 6837,9-7-4499,-12-7-359,25-25-180,-19 14-359,30-32 449,-33 31 90,21-30 1799,-9 85-1799,1-42-90,-4 62-2339,-12-43 360,0-5-809,0 4 1259,0-10 720,0 4 359,12-6-989,-9 0 90,21-6 1169,-21-2 270,9-6 0,-12 7 0,25-11 180,-19 15 1079,18-16-630,-24 18 271,12-5 179,-9 0 630,21 5-1259,-20-5 270,20 6-360,-9 0 1169,12 0-1080,-12 0 721,10-13-810,-10 10 179,0-33-359,-3 24-360,-12-20 180,0 12 180,0 5 450,0-11 359,-24 17-719,18 3 630,-31 25-541,34-2 1,-21 9 450,9-6 1348,0 19-1798,3-7-360,12 14-90,0-25-90,24 17 180,-18-26-4857,55 6 4497,-52-26-488,51-17 0,-29 2 0,23-10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4:04.896"/>
    </inkml:context>
    <inkml:brush xml:id="br0">
      <inkml:brushProperty name="width" value="0.08571" units="cm"/>
      <inkml:brushProperty name="height" value="0.08571" units="cm"/>
      <inkml:brushProperty name="color" value="#FF0066"/>
    </inkml:brush>
  </inkml:definitions>
  <inkml:trace contextRef="#ctx0" brushRef="#br0">55 83 7713,'0'-23'629,"0"5"720,0 12 450,-12-1-989,9 5-90,-22 4-91,22 29-719,-9-12 360,37 18-270,-19-21 180,18 3-450,-24-11-90,24-2 270,-18-6-179,18-6 269,-11-2 0,-10-11 0,9 9-90,-12-14 180,0 15-180,-12-17 90,9 11-90,-10-4 90,13 5 719,-12 6-449,9 2 90,-21 6-270,21 0 0,-9 18 0,12-13 90,0 31-180,0-25 90,0 21 0,0-17-90,0 5 0,0-7-180,24 1 270,-18-7-720,43-1 450,-31-6 0,9-12 180,-15 9-360,1-27 450,-10 20-90,9-16-90,-12 6 450,-12-1-270,9 6 90,-46-3-180,40 16 360,-52-4-270,55 6-90,-30 0 90,21 6 90,-1 14-90,4-4-90,12 16 89,0-17 91,12 17-180,4-21 90,11 19 180,-12-27-270,9 10 90,-9-13 90,13-19-180,-13 8 90,9-14-90,-21 5-450,9 5 180,-12-5-809,-12 0 539,9 11 540,-21-3 0,9 12 0,-13 0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4:07.764"/>
    </inkml:context>
    <inkml:brush xml:id="br0">
      <inkml:brushProperty name="width" value="0.08571" units="cm"/>
      <inkml:brushProperty name="height" value="0.08571" units="cm"/>
      <inkml:brushProperty name="color" value="#FF0066"/>
    </inkml:brush>
  </inkml:definitions>
  <inkml:trace contextRef="#ctx0" brushRef="#br0">28 28 13199,'-16'21'360,"4"-1"-4530,12-12 4260,0 4 976,0 1-1516,0-4 928,0 10-927,0-18 359,0 5-90,0-6 180,12-6 359,-9-13-1214,10 2 1125,-13-3 179,12 2 91,-9 9-540,9-11 90,-12 12-90,0-4-989,0 11 4201,0-5-6001,0 12-1142,0 1 3931,0 7 0,-12 0 0,-3-1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4:08.564"/>
    </inkml:context>
    <inkml:brush xml:id="br0">
      <inkml:brushProperty name="width" value="0.08571" units="cm"/>
      <inkml:brushProperty name="height" value="0.08571" units="cm"/>
      <inkml:brushProperty name="color" value="#FF0066"/>
    </inkml:brush>
  </inkml:definitions>
  <inkml:trace contextRef="#ctx0" brushRef="#br0">0 14 6094,'12'-8'0,"3"2"0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4:08.730"/>
    </inkml:context>
    <inkml:brush xml:id="br0">
      <inkml:brushProperty name="width" value="0.08571" units="cm"/>
      <inkml:brushProperty name="height" value="0.08571" units="cm"/>
      <inkml:brushProperty name="color" value="#FF0066"/>
    </inkml:brush>
  </inkml:definitions>
  <inkml:trace contextRef="#ctx0" brushRef="#br0">1 27 7263,'42'-15'0,"-3"3"0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4:08.887"/>
    </inkml:context>
    <inkml:brush xml:id="br0">
      <inkml:brushProperty name="width" value="0.08571" units="cm"/>
      <inkml:brushProperty name="height" value="0.08571" units="cm"/>
      <inkml:brushProperty name="color" value="#FF0066"/>
    </inkml:brush>
  </inkml:definitions>
  <inkml:trace contextRef="#ctx0" brushRef="#br0">0 1 7533,'28'0'0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4:09.089"/>
    </inkml:context>
    <inkml:brush xml:id="br0">
      <inkml:brushProperty name="width" value="0.08571" units="cm"/>
      <inkml:brushProperty name="height" value="0.08571" units="cm"/>
      <inkml:brushProperty name="color" value="#FF0066"/>
    </inkml:brush>
  </inkml:definitions>
  <inkml:trace contextRef="#ctx0" brushRef="#br0">28 97 8342,'-16'-15'1170,"4"3"-991,12 12-179,0-6 0,61-20 0,-46 14 0,46-13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4:09.215"/>
    </inkml:context>
    <inkml:brush xml:id="br0">
      <inkml:brushProperty name="width" value="0.08571" units="cm"/>
      <inkml:brushProperty name="height" value="0.08571" units="cm"/>
      <inkml:brushProperty name="color" value="#FF0066"/>
    </inkml:brush>
  </inkml:definitions>
  <inkml:trace contextRef="#ctx0" brushRef="#br0">0 29 6903,'16'-16'1889,"-4"4"-1349,-12 12-1350,0 0 810,12 0-1439,-9 0 591,9 0 0,0 6 0,3 2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4:09.628"/>
    </inkml:context>
    <inkml:brush xml:id="br0">
      <inkml:brushProperty name="width" value="0.08571" units="cm"/>
      <inkml:brushProperty name="height" value="0.08571" units="cm"/>
      <inkml:brushProperty name="color" value="#FF0066"/>
    </inkml:brush>
  </inkml:definitions>
  <inkml:trace contextRef="#ctx0" brushRef="#br0">1 28 7263,'53'-4'-450,"0"0"0,32-2 1080,-85 6 180,0 0-181,12 0-179,-9 0-180,9 0-540,-12 0-1349,0 0 1349,12 0 180,-8 6-450,8-4 181,-12 4 179,0-6 180,0 0 0,12 0-3392,-9 0 3392,21-6 0,-21 4 0,21-4 0,-21 6 449,22-6-179,-22 5-90,9-5-90,-12 6 720,0 0-541,12 0 271,-9 6 3212,9-5-3572,-12 5 0,0 0-180,0-4-1260,0 4 1260,0-6 0,0 0 0,12 0 0,4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15:00.633"/>
    </inkml:context>
    <inkml:brush xml:id="br0">
      <inkml:brushProperty name="width" value="0.08571" units="cm"/>
      <inkml:brushProperty name="height" value="0.08571" units="cm"/>
      <inkml:brushProperty name="color" value="#008C3A"/>
    </inkml:brush>
  </inkml:definitions>
  <inkml:trace contextRef="#ctx0" brushRef="#br0">1 2 9332,'14'-2'270,"2"10"-181,-8 5 91,10 16 0,12 15-180,-7-8-90,6 17 180,-6-10 0,-7-8-90,19 18 90,-20-25-270,9 8 270,-12-16 90,12 26-90,-9-27-90,15 33-3392,-16-37 3392,-2 9 270,4-1 0,-1 15-180,-2-9-90,4 6 90,-16-16 0,10 11-180,-4-13 3392,1 10-3302,-3-14 180,-5-5-180,0 9 90,6 1-1,1-8-178,5 18 89,-5-20 0,4 10 0,-9-11-90,9-1 90,-10-6-90,4 0 90,1 0 0,-4 0 0,3 0 0,-5 0 90,0 0-90,0 5 0,0-4-90,0 5 90,0-6-90,0 0 90,0 6 0,0-5 90,0 4-90,0-5 269,0 0-269,6 6 0,-5-5 180,5 5-90,-6-6 0,0 0 0,0 5-90,6-3 90,-5 4-90,5-6 90,-6 0 0,0 5-90,0-3-180,0 3 180,0-5-270,0 6 90,0-5 1,0 5-1710,0-6 1484,0 0 0,5 0 0,1 0 1</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4:09.778"/>
    </inkml:context>
    <inkml:brush xml:id="br0">
      <inkml:brushProperty name="width" value="0.08571" units="cm"/>
      <inkml:brushProperty name="height" value="0.08571" units="cm"/>
      <inkml:brushProperty name="color" value="#FF0066"/>
    </inkml:brush>
  </inkml:definitions>
  <inkml:trace contextRef="#ctx0" brushRef="#br0">0 0 7533,'0'0'0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4:10.171"/>
    </inkml:context>
    <inkml:brush xml:id="br0">
      <inkml:brushProperty name="width" value="0.08571" units="cm"/>
      <inkml:brushProperty name="height" value="0.08571" units="cm"/>
      <inkml:brushProperty name="color" value="#FF0066"/>
    </inkml:brush>
  </inkml:definitions>
  <inkml:trace contextRef="#ctx0" brushRef="#br0">83 1 7443,'-43'0'360,"16"0"-360,15 0 89,12 0-779,0 0 1,0 0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4:10.501"/>
    </inkml:context>
    <inkml:brush xml:id="br0">
      <inkml:brushProperty name="width" value="0.08571" units="cm"/>
      <inkml:brushProperty name="height" value="0.08571" units="cm"/>
      <inkml:brushProperty name="color" value="#FF0066"/>
    </inkml:brush>
  </inkml:definitions>
  <inkml:trace contextRef="#ctx0" brushRef="#br0">1 15 8882,'15'0'540,"-3"0"-450,0 0 0,3 0-1,0 0-89,10 0 0,-10 0 90,0 0-629,21-6 269,-30 4 180,31-4-630,-10 6 630,-9 0-989,31 0 719,-43 0-449,30 6 4317,-8 2-3868,2 0 360,-3-2 0,-14-6-1349,-13 0 1349,12 0 0,-9 0 0,9 0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4:10.633"/>
    </inkml:context>
    <inkml:brush xml:id="br0">
      <inkml:brushProperty name="width" value="0.08571" units="cm"/>
      <inkml:brushProperty name="height" value="0.08571" units="cm"/>
      <inkml:brushProperty name="color" value="#FF0066"/>
    </inkml:brush>
  </inkml:definitions>
  <inkml:trace contextRef="#ctx0" brushRef="#br0">1 29 7533,'0'-28'0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4:10.709"/>
    </inkml:context>
    <inkml:brush xml:id="br0">
      <inkml:brushProperty name="width" value="0.08571" units="cm"/>
      <inkml:brushProperty name="height" value="0.08571" units="cm"/>
      <inkml:brushProperty name="color" value="#FF0066"/>
    </inkml:brush>
  </inkml:definitions>
  <inkml:trace contextRef="#ctx0" brushRef="#br0">1 15 7533,'15'0'0,"-3"-6"0,-12 4 0,0-4 0,0 6 0,0 0 0,0 6 0,0-4 0,12 10 0,4-4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4:10.942"/>
    </inkml:context>
    <inkml:brush xml:id="br0">
      <inkml:brushProperty name="width" value="0.08571" units="cm"/>
      <inkml:brushProperty name="height" value="0.08571" units="cm"/>
      <inkml:brushProperty name="color" value="#FF0066"/>
    </inkml:brush>
  </inkml:definitions>
  <inkml:trace contextRef="#ctx0" brushRef="#br0">0 41 5824,'16'0'359,"-4"0"-179,-12 6 90,12-4-180,3 4-90,0-6 90,-3 0 0,-12 0 360,0 0-360,0-6-90,13 4 90,-10-4-90,9 6-90,-12 0 180,0 0-90,0-6-630,12 4 360,-9-4-449,9 0 629,-12 4 90,0-3 0,0-1 0,0-2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4:11.150"/>
    </inkml:context>
    <inkml:brush xml:id="br0">
      <inkml:brushProperty name="width" value="0.08571" units="cm"/>
      <inkml:brushProperty name="height" value="0.08571" units="cm"/>
      <inkml:brushProperty name="color" value="#FF0066"/>
    </inkml:brush>
  </inkml:definitions>
  <inkml:trace contextRef="#ctx0" brushRef="#br0">1 28 5914,'0'-15'0,"0"3"0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4:11.265"/>
    </inkml:context>
    <inkml:brush xml:id="br0">
      <inkml:brushProperty name="width" value="0.08571" units="cm"/>
      <inkml:brushProperty name="height" value="0.08571" units="cm"/>
      <inkml:brushProperty name="color" value="#FF0066"/>
    </inkml:brush>
  </inkml:definitions>
  <inkml:trace contextRef="#ctx0" brushRef="#br0">0 1 6273,'0'15'-449,"0"4"449,0-18 0,0 5 0,0 0 0,0 2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4:11.444"/>
    </inkml:context>
    <inkml:brush xml:id="br0">
      <inkml:brushProperty name="width" value="0.08571" units="cm"/>
      <inkml:brushProperty name="height" value="0.08571" units="cm"/>
      <inkml:brushProperty name="color" value="#FF0066"/>
    </inkml:brush>
  </inkml:definitions>
  <inkml:trace contextRef="#ctx0" brushRef="#br0">55 1 7263,'0'15'-450,"0"-2"450,0-13-630,0 0 361,-12 0 179,9 0 90,-9 0 0,12 0 0,-13 6 0,-2 1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4:11.745"/>
    </inkml:context>
    <inkml:brush xml:id="br0">
      <inkml:brushProperty name="width" value="0.08571" units="cm"/>
      <inkml:brushProperty name="height" value="0.08571" units="cm"/>
      <inkml:brushProperty name="color" value="#FF0066"/>
    </inkml:brush>
  </inkml:definitions>
  <inkml:trace contextRef="#ctx0" brushRef="#br0">0 1 5824,'0'15'0,"0"-3"0,0-12 0,0 0 0,0 6 0,0-4 0,0 4 359,0-6 721,0 0-900,0 6-90,0-4-360,0 4 180,0-6-989,0 0 899,0 6 90,0-5 90,0 5 0,0 0 0,0-4 0,0 10 0,0-4 0,0 5 0,0 1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15:02.202"/>
    </inkml:context>
    <inkml:brush xml:id="br0">
      <inkml:brushProperty name="width" value="0.08571" units="cm"/>
      <inkml:brushProperty name="height" value="0.08571" units="cm"/>
      <inkml:brushProperty name="color" value="#008C3A"/>
    </inkml:brush>
  </inkml:definitions>
  <inkml:trace contextRef="#ctx0" brushRef="#br0">38 576 7443,'-14'8'360,"3"-2"-271,6-6 271,3 0-270,-4 0 90,6 0 540,0 0-540,6 0-180,-4 0 90,8-6 0,-3 4-90,0-4 89,5 1 181,0-2-270,2-6-3122,20-5 3302,-16 4-270,10 2 270,2-5 90,20-8-90,-2 3-90,-3-1 0,-2 0-455,-4 0 410,-1 3 0,-1-1 3077,-7 0-3032,34-14-90,-39 20 90,15-9 0,-11 7 90,4-15-180,1 16 360,7-23-181,-26 29 1,14-13-1115,-15 10 935,4 6 90,-5-4 0,0 9-90,-7-9 90,16 4 0,-11-5-180,12 0 180,-16 4-90,4 3 1300,-10 5-1480,5-5-90,-6 3-809,0-4 449,0 6-809,-6 0 449,-6 0 990,-7 6 0,-7 1 0,1 5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7:29.426"/>
    </inkml:context>
    <inkml:brush xml:id="br0">
      <inkml:brushProperty name="width" value="0.08571" units="cm"/>
      <inkml:brushProperty name="height" value="0.08571" units="cm"/>
    </inkml:brush>
  </inkml:definitions>
  <inkml:trace contextRef="#ctx0" brushRef="#br0">28 0 11670,'0'88'-180,"0"-11"-5570,0-50 5660,0 12 1079,0-8-989,0 8-1232,0-6 1232,0-4-170,0 5 80,0 5 90,0-9-90,0 4 144,0 4-144,0 23 90,0-19 0,0 14 179,0-24-179,0-2 2269,0 5-2269,0-3 0,0-16 180,0 27-180,0-23 270,0 36 3122,0-38-3303,0 21-89,0-25-89,0 31 89,0-26 0,0 19 0,0-18-180,0 19 90,0-1 270,0 9-1,0-20 91,0 24-270,0-30 0,0 23 90,0-24-180,0-5 180,0 11 0,0-11-3482,0 5 3302,0-7 90,0 7 180,0 20-180,0-15 180,0 31-90,0-37-90,0 12-90,0-17 180,0 0-90,0-1 0,0 1 0,0 0 3482,0-1-3482,0 19 0,0-20-90,0 19 90,0-30 0,0 12 0,0-6 0,0 0 0,0 0 180,0 5-90,0-3 90,-12 29-90,9-20 0,-9 20 0,12-23-2339,0 5-1953,0-12 3753,0-3-528,12-17 977,-9-3 0,9-12 0,-12-1 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7:30.557"/>
    </inkml:context>
    <inkml:brush xml:id="br0">
      <inkml:brushProperty name="width" value="0.08571" units="cm"/>
      <inkml:brushProperty name="height" value="0.08571" units="cm"/>
    </inkml:brush>
  </inkml:definitions>
  <inkml:trace contextRef="#ctx0" brushRef="#br0">55 8 8882,'-30'0'720,"6"0"269,24 6-809,0-4 90,0 4 179,0-6-89,12 0 0,-9 0-180,21 0 0,-21 0 0,9 0 90,-12 0-91,12 0 181,4 0 450,23 0-810,-21 0-90,19 0 270,-22 0 0,12-6-90,0 4-563,1-4 473,-13 6 0,21 12 180,-5-9-90,11 15 0,-2-16 270,-1 4-271,-9-6 744,10 0-743,-13 0-90,-12 0-3302,10 0 3392,-10 0 0,0 0 90,21 0-180,-30 6-90,31-4-2089,-34 4 2269,21-6-1607,-9 0 1607,1 0 1427,-4 0-1697,12 0 90,6 0 90,1 0 2539,-7 0-2539,-12 0 3661,3 0-3481,13 6-90,-13-5-90,9 5-3212,-9 0 3302,0-4 0,22 4-90,-7-6 90,13 0-180,-16-6 180,-3 4-90,-9-4 3302,13 6-3212,-1 0-90,-12 0 180,22 0 0,-7 0 90,12 0-180,-14 0 89,8 0 1,-30 0-90,43-6 450,-19 5 0,13-11-450,8 4-90,-8 0 0,-1-4 0,-2 5-3572,-1-1 3482,-21 2 270,19 6-90,-22-6-180,12 4 0,-12 2 90,-3 8 0,-12 6 0,0-1 0,0-5 270,0 10 89,0-15-269,13 15 90,2-16-90,0 4-180,-3-6 3572,0 0-3662,-9 0-90,22 0-809,-22 0 809,9 0-7375,-12 0 7645,0 0 0,-12 0 0,-4 0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7:31.436"/>
    </inkml:context>
    <inkml:brush xml:id="br0">
      <inkml:brushProperty name="width" value="0.08571" units="cm"/>
      <inkml:brushProperty name="height" value="0.08571" units="cm"/>
    </inkml:brush>
  </inkml:definitions>
  <inkml:trace contextRef="#ctx0" brushRef="#br0">0 0 10951,'0'22'539,"0"-2"-179,0 5-270,0-8 90,13 27-90,-10-1 0,9 7-180,-12-3 180,12 17 0,-9-18-4252,9 21 4252,-12-14 393,1 18 0,-2 4-393,-11 10-45,11-4 0,-1-2 135,-10-12-90,12-4 45,0-9 0,0 1-137,0 24 2,0-18 0,0 3 90,0 0 0,0-3 0,0 26-1108,0-34 1,0-3 1107,0-3 2394,12 12-2304,-9 17-1744,21 3 1654,-21-5-89,9-21-91,1-17 2178,-10 9-2267,9-21-1351,-24 8 1351,9-24-1530,-10-8 3481,1-14-4110,9-20 2338,-9 4 0,12-22 0,0 10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7:32.396"/>
    </inkml:context>
    <inkml:brush xml:id="br0">
      <inkml:brushProperty name="width" value="0.08571" units="cm"/>
      <inkml:brushProperty name="height" value="0.08571" units="cm"/>
    </inkml:brush>
  </inkml:definitions>
  <inkml:trace contextRef="#ctx0" brushRef="#br0">110 14 7533,'-30'0'-90,"5"0"270,25 0 179,0 0 361,-12 0-90,9 0-271,-21 0-89,21 7-90,-9-6 810,12 5-810,0-6-1,0 0 91,12 0 270,3 0-360,12 0-90,1 0 90,-1 0 180,13 0-1,26 0 1,31 0-180,-21 0 0,12 0-90,-57 0 224,23 0 1,4 0-135,-13 0-180,23-2 0,1-2 180,-20 3-180,29-12-90,-23 12 90,-25-5-90,7 6 0,-34 0 180,33 0-90,-30 0 90,31 0-180,-22 6 90,12-5 270,25 5-90,-19-6-180,7 0 90,-16 0 450,3 0-270,4 0-1,20 0-179,-33 0-180,7 0 180,-13 0 0,3 7-90,12-6-90,-12 5 180,22-6 360,5 0-270,4 0 0,6-6-90,-37 5-90,-3-6-3392,-12 7 3482,12 0-1415,-9 0 1145,9 0 90,-12 0 180,12 0-270,-9 7 180,9-6 2692,-12 5-2602,0-6 2205,0 6-2205,0-4-90,0 4-90,0 0-1080,13-5-2158,-10 12 2069,9-12 539,-12 6 271,0-7 449,-12 5 0,9-3 0,-10 4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7:44.977"/>
    </inkml:context>
    <inkml:brush xml:id="br0">
      <inkml:brushProperty name="width" value="0.08571" units="cm"/>
      <inkml:brushProperty name="height" value="0.08571" units="cm"/>
      <inkml:brushProperty name="color" value="#008C3A"/>
    </inkml:brush>
  </inkml:definitions>
  <inkml:trace contextRef="#ctx0" brushRef="#br0">28 28 9512,'0'-15'269,"0"3"-269,0 12 630,0 0-360,0 6 180,0 1-3662,0 13 3301,0 1 181,0 19-1675,0-4 1585,0 11-1863,0 43 1683,0-25 135,0 8 0,0 1-1231,0-7 1096,0-16 0,0-1 1186,0 5-1186,0 43 0,0-27 180,0 26 819,0-48-549,0 28-450,-13-28 2448,10 34-2358,-9-45 3392,12 2-3392,0-21-629,0-17 449,0-4-2789,12-60 1980,4 30 899,-8-17 0,-1-2 0,5 10 0,-12-24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7:45.720"/>
    </inkml:context>
    <inkml:brush xml:id="br0">
      <inkml:brushProperty name="width" value="0.08571" units="cm"/>
      <inkml:brushProperty name="height" value="0.08571" units="cm"/>
      <inkml:brushProperty name="color" value="#008C3A"/>
    </inkml:brush>
  </inkml:definitions>
  <inkml:trace contextRef="#ctx0" brushRef="#br0">164 21 10771,'15'13'1259,"10"1"-899,-22 0-5751,21-1 5571,-9 7 270,0-5 939,-3 11-1299,1-11 1270,2 17-1180,0-4-2339,9-5 2339,-9 2 1769,1-18-1949,-4 7-630,-12-6 630,0-3-141,0-5-578,-12-30 719,-4 5-90,1-22 3278,-9 19-3457,9-4 882,0 10-613,-10-12 90,10 13-180,0 1 90,3 7 180,12 5-90,0 2 90,0 0-1,0 11 271,0 2-270,-12 8 360,-3 17-270,-1-15 179,-20 32-89,18-22 0,-34 36-900,34-25 180,-18 3 271,32-21-1351,-8-14-628,24-18-1081,16-10 2070,-10-6 1079,31-12 0,-31 12 0,21-6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7:46.269"/>
    </inkml:context>
    <inkml:brush xml:id="br0">
      <inkml:brushProperty name="width" value="0.08571" units="cm"/>
      <inkml:brushProperty name="height" value="0.08571" units="cm"/>
      <inkml:brushProperty name="color" value="#008C3A"/>
    </inkml:brush>
  </inkml:definitions>
  <inkml:trace contextRef="#ctx0" brushRef="#br0">110 260 8342,'-16'-13'1529,"4"5"-1169,12 2-90,0 6-90,0 0 270,0-6-1,0 4-89,0-4 0,12 6-90,-9 0-90,22 0 180,-22 0-91,9 0-89,-12 0 540,24 6 809,-18 14-4741,19-3 3302,-25 9 360,0-1-181,0 4-538,0 0 179,-25 3 90,19-23-90,-18 3-90,0-12 90,18 0 0,-19 0-270,1-12 180,18-3 90,-18-6 180,24-5-180,-12-1 90,8-21 0,-8 11 3392,12-27-3212,0 20-270,12 1 180,-8 11-90,8 19 1259,12 5 271,6 2-1171,1 6 631,29 6-810,-51-4 0,40 10 179,-34-5-269,12 1 0,1 4-629,11-10 89,-21 4-1709,7-12-2312,-13 4 1233,-9-10-1,9-1 3239,-12-2 0,0-6 0,0 8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7:47.588"/>
    </inkml:context>
    <inkml:brush xml:id="br0">
      <inkml:brushProperty name="width" value="0.08571" units="cm"/>
      <inkml:brushProperty name="height" value="0.08571" units="cm"/>
      <inkml:brushProperty name="color" value="#008C3A"/>
    </inkml:brush>
  </inkml:definitions>
  <inkml:trace contextRef="#ctx0" brushRef="#br0">28 28 12030,'-15'0'1169,"3"6"-809,12-4 180,0 16-180,0-9-270,0 11-180,0-7 270,0 1 0,12 5-180,-9-3 179,21 3-179,-8-11-449,-1-14 449,9-3-180,-21-11 0,21 6 180,-21-5-90,10-3 270,-13 1-180,12 2 180,-9 5-180,9 6 0,-12-4 180,0 11 269,0-5-179,0 12 270,0 38-90,12 3 89,3 33 1,0-5-270,-3-24 90,-12 31-1,-12-35-3571,-3 2 3392,0-19 0,-9-23-270,-4 1 90,10-8-719,-30-20 269,42-9 360,-19 1-989,25 2 1412,0-6-2132,0 8-90,12-10 1080,-9 15 809,22 11 0,-22-4 0,9 5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7:48.102"/>
    </inkml:context>
    <inkml:brush xml:id="br0">
      <inkml:brushProperty name="width" value="0.08571" units="cm"/>
      <inkml:brushProperty name="height" value="0.08571" units="cm"/>
      <inkml:brushProperty name="color" value="#008C3A"/>
    </inkml:brush>
  </inkml:definitions>
  <inkml:trace contextRef="#ctx0" brushRef="#br0">55 0 8522,'-30'0'2429,"6"0"-2069,24 0 1978,0 0-1528,0 6-361,0-4-89,0 4 450,0-6 629,24 6-809,-6-5-271,22 5-3571,-13-6 3122,-12 0 180,-3 0-449,13 0 89,-19 0-990,30 0 541,-33 0-1710,21 0 2943,-21 0-2133,9 0 1169,-12 0-90,0 0 0,0 6 1,0 2-1</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7:48.369"/>
    </inkml:context>
    <inkml:brush xml:id="br0">
      <inkml:brushProperty name="width" value="0.08571" units="cm"/>
      <inkml:brushProperty name="height" value="0.08571" units="cm"/>
      <inkml:brushProperty name="color" value="#008C3A"/>
    </inkml:brush>
  </inkml:definitions>
  <inkml:trace contextRef="#ctx0" brushRef="#br0">83 1 8432,'-31'0'810,"7"6"89,24-5-359,-12 5 179,9-6-269,-9 0 270,12 6 179,0-4-89,0 4 539,0-6 90,12 6-989,-9-4 539,33 4-629,-30-6-270,43 0 0,-43 0-90,18 0-540,1 0-2852,-19-6 784,18 4-920,-12-4 2719,-9 6 429,21 0 1,-21 0 0,9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5:55.076"/>
    </inkml:context>
    <inkml:brush xml:id="br0">
      <inkml:brushProperty name="width" value="0.08571" units="cm"/>
      <inkml:brushProperty name="height" value="0.08571" units="cm"/>
      <inkml:brushProperty name="color" value="#008C3A"/>
    </inkml:brush>
  </inkml:definitions>
  <inkml:trace contextRef="#ctx0" brushRef="#br0">0 1 9512,'0'27'719,"0"-5"-449,0 3 360,12 21-450,-9-7 89,9 26 91,-12 14-180,0-10-323,0 12 1,0 3 52,0 9 209,-3-26 1,-2 9 0,1-10-209,1 19 89,-3-4 0,0-4-90,6-21 90,0 28-90,0-54-540,12-4 180,-9-26 270,9-8-1529,-12-18-1079,0-39 2788,0 15 0,0-21 0,0 37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15:03.214"/>
    </inkml:context>
    <inkml:brush xml:id="br0">
      <inkml:brushProperty name="width" value="0.08571" units="cm"/>
      <inkml:brushProperty name="height" value="0.08571" units="cm"/>
      <inkml:brushProperty name="color" value="#008C3A"/>
    </inkml:brush>
  </inkml:definitions>
  <inkml:trace contextRef="#ctx0" brushRef="#br0">1 577 7892,'0'-13'270,"5"7"-180,-3 0 90,9 0 0,-4 5-90,6-4 180,5-7-360,1 9 180,0-13 180,11 9-360,7-11 270,-1 4-135,1 0 0,0-1-45,-3 0 90,6-3 0,1 0-1,-11 3 1,10-5 0,1 0-90,-8 3 90,26-12 90,-28 11-180,11-2 0,-12 0 180,21-9-180,-28 14 0,8-8 180,-2 5-180,-9-2-3392,6 6 3392,-8-2 90,0 8 0,1-4-90,-5 5 90,3-5 0,-4 6 0,-5-1-90,8 2 90,-14 5 3212,9-6-3212,-9 4-180,3-4 90,-5 6-360,-5 0 180,3 0-629,-3 6 629,5-4-540,0 4 540,0-6-719,0-6 629,0 4-1259,0-9 1529,5 9 0,-3-8 0,3 3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7:48.969"/>
    </inkml:context>
    <inkml:brush xml:id="br0">
      <inkml:brushProperty name="width" value="0.08571" units="cm"/>
      <inkml:brushProperty name="height" value="0.08571" units="cm"/>
      <inkml:brushProperty name="color" value="#008C3A"/>
    </inkml:brush>
  </inkml:definitions>
  <inkml:trace contextRef="#ctx0" brushRef="#br0">28 14 7533,'-16'0'2248,"4"0"-1348,12 0 5936,0 0-6386,12 0-90,-9 0 89,22 0-179,-10 0 90,0 0-180,-3 0 0,0 0-90,4 0 359,-1 0-449,21 0 0,-30 0-809,31 0 269,-34 0-1259,21 0 1349,-21 0 450,21 0 0,-21-6 0,9-2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7:50.471"/>
    </inkml:context>
    <inkml:brush xml:id="br0">
      <inkml:brushProperty name="width" value="0.08571" units="cm"/>
      <inkml:brushProperty name="height" value="0.08571" units="cm"/>
      <inkml:brushProperty name="color" value="#008C3A"/>
    </inkml:brush>
  </inkml:definitions>
  <inkml:trace contextRef="#ctx0" brushRef="#br0">164 69 6453,'16'-23'2159,"8"-1"-1799,-21 22 270,9-10-271,-12 11 1,0-5-180,0 6 1529,0 0-989,-12 0-540,9 0-1,-21 0 1,21 6 180,-10 1-90,1 7 360,-15 18-271,-3 4 91,-22 25-360,34 1-90,-6-12 90,24-4 0,0-7-3392,12-9 3302,3 4-270,0-9-360,34-9 630,-28-3 90,30-25-90,-35 2 540,8-34-270,-21 19-180,9-8-549,-24 13 459,9 13-2117,-21-5 2297,21 4-540,-22-6 91,10 1 1575,-12 5-1755,0 2-3059,11 12 3058,4 2-1160,12 17 1610,0-2 0,12 11 0,4-7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7:50.852"/>
    </inkml:context>
    <inkml:brush xml:id="br0">
      <inkml:brushProperty name="width" value="0.08571" units="cm"/>
      <inkml:brushProperty name="height" value="0.08571" units="cm"/>
      <inkml:brushProperty name="color" value="#008C3A"/>
    </inkml:brush>
  </inkml:definitions>
  <inkml:trace contextRef="#ctx0" brushRef="#br0">83 112 7713,'-16'-8'809,"4"2"-359,12 0-90,0 4-90,0-4 449,-12 6 1,9 0-361,-9 6 181,12 2 450,0 6 809,0 24-1350,12-19 541,-9 25-630,21-29 179,4-1-359,-10-8 630,30-12-990,-41-1 270,17-7-90,-24 0 180,0 1-180,0-13 0,0 3-180,0-22 180,0 14-990,-24-8-269,5 17 180,-32 15 89,20 8 1,-8 25 629,24-3-3958,3 29 3470,12-21 0,12 21 0,3-17 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7:51.736"/>
    </inkml:context>
    <inkml:brush xml:id="br0">
      <inkml:brushProperty name="width" value="0.08571" units="cm"/>
      <inkml:brushProperty name="height" value="0.08571" units="cm"/>
      <inkml:brushProperty name="color" value="#008C3A"/>
    </inkml:brush>
  </inkml:definitions>
  <inkml:trace contextRef="#ctx0" brushRef="#br0">28 97 7533,'0'-16'-360,"-12"-2"450,9 17 450,-9-5-181,12 0 91,0 4 270,0-10-450,0 10 539,0-4 1,0 0 89,0 5-179,0-5 449,0 12-629,0 8-91,0 1 721,0 29-451,0 30-719,0 2-1606,0-22 0,0-4 887,0-4-1440,0 10 630,12-45 1079,-9 1-989,9-20-180,-12-18 629,0-8 451,0-15 359,0 13 3122,0-27-2852,0 42-360,0-29 630,0 23 1799,-12-20-2069,9 21 1888,-9-10-1708,12 28 360,0 0-270,0 2 90,0 6-271,0 0 271,0 6-180,12-4 90,-9 10 449,9 8 181,-12 9-361,0 11-269,25 8-360,-19-18-180,18 8-3212,-24-23 3392,12-1-1387,-9-2 1297,21-11-1629,-21 5 1809,22-6-1150,-22-6 970,9-1 1240,-12-7-1420,24-24-139,-18 18 319,18-24 1697,-11 17-1517,-10-2 2448,9-22-2448,-12 25-90,0-6 270,0 26 180,0 6-181,0 6 361,-12 14 270,9 45-541,-10-21-179,13 26 450,0-31-90,0 10-360,0-5-2899,0 1 2629,0-17 90,0-1-539,0 0 179,0-6-1689,13-7-740,-10-8 811,21-6-541,-21-12 3367,9 3 0,-12-11 0,0 7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7:52.337"/>
    </inkml:context>
    <inkml:brush xml:id="br0">
      <inkml:brushProperty name="width" value="0.08571" units="cm"/>
      <inkml:brushProperty name="height" value="0.08571" units="cm"/>
      <inkml:brushProperty name="color" value="#008C3A"/>
    </inkml:brush>
  </inkml:definitions>
  <inkml:trace contextRef="#ctx0" brushRef="#br0">0 123 7533,'0'-21'0,"0"7"1079,0 2 810,0 11-1259,0-5-181,0 6 1350,0 0-1439,0 6 180,0 14-270,0-4 719,0 22-449,0-15 269,0 10-359,0 0 899,0 27-1349,0-7 0,0 8-90,0-22-449,0 0 449,0-21-2879,0 6-1618,0-24 3508,0-18 449,0 2 180,0-11-809,0 7 539,0 0 271,0-13 449,0 9 0,0-27 0,0 33 0,0-32 0,0 32 899,0-14-89,0 6 1798,0-21-5640,0 14 3662,12-11 89,4 24 181,-1 5 449,9 1-540,-9 8-449,0 6 540,10 13 369,-22 1-460,9 20 1,-12 1-1,0 12-179,0-11 0,0 4-271,0-13 1,-12 0-1089,-3-12 549,-1-2 180,-8-7-90,-3-5-2178,9 5 109,-7-6 360,25 0-6206,0-12 6385,12 9 721,4-15 899,-1 16 0,9-10 0,-9 5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7:52.838"/>
    </inkml:context>
    <inkml:brush xml:id="br0">
      <inkml:brushProperty name="width" value="0.08571" units="cm"/>
      <inkml:brushProperty name="height" value="0.08571" units="cm"/>
      <inkml:brushProperty name="color" value="#008C3A"/>
    </inkml:brush>
  </inkml:definitions>
  <inkml:trace contextRef="#ctx0" brushRef="#br0">82 41 7173,'15'-15'-540,"-3"3"1710,-12 12 3147,0 0-3957,0-6 539,0 4-359,0-4-180,0 6 359,0 0-539,-12 0 180,9 0 90,-9 0-270,12 0 270,-12 0-271,9 0 1,-9 6-180,0-4 0,9 10 180,-22-10-270,22 4 90,-9 0 0,12-5 90,0 11-180,0-4 90,0 6 90,0 11 0,0-8 360,0 21-3842,0-27 3662,0 13 449,12-16-269,3-1 0,1-1-90,8-18-180,-9 9-1,12-27-179,-12 19 3482,10-27-3572,-22 21 180,21-8-180,-21 5 180,9 11 450,-12-16 270,-12 22-1,9-9-449,-21 12 1349,21 18-450,-9 11-899,24 8 270,3 8-450,0-16-450,9-2-1889,-8-1 810,35-17-3509,-5 4 4858,20-38 0,-23 1 0,-4-23 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7:35.487"/>
    </inkml:context>
    <inkml:brush xml:id="br0">
      <inkml:brushProperty name="width" value="0.08571" units="cm"/>
      <inkml:brushProperty name="height" value="0.08571" units="cm"/>
      <inkml:brushProperty name="color" value="#008C3A"/>
    </inkml:brush>
  </inkml:definitions>
  <inkml:trace contextRef="#ctx0" brushRef="#br0">1 55 11580,'27'0'630,"0"0"-630,-12 0 180,22 0-4252,-19 0 3982,21 0-153,-11 0 243,11 0 180,4-6-180,11 4 90,-11-10 90,45 5 2981,0-7-3161,0 6 360,0 2 1333,-58 6-1603,10 6-180,-13-4 180,-12 10-270,9-10 270,-21 4-270,10-6 0,-13 0-809,0 0 899,-13 0-540,10 0 181,-9 0 179,12 0-4767,0 0 5037,0 6 0,0-5 0,0 5 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7:36.221"/>
    </inkml:context>
    <inkml:brush xml:id="br0">
      <inkml:brushProperty name="width" value="0.08571" units="cm"/>
      <inkml:brushProperty name="height" value="0.08571" units="cm"/>
      <inkml:brushProperty name="color" value="#008C3A"/>
    </inkml:brush>
  </inkml:definitions>
  <inkml:trace contextRef="#ctx0" brushRef="#br0">0 0 10321,'0'14'630,"12"0"-360,-9 5 89,22 3-179,-22 5 90,33 0 0,-30 1-360,31-8 270,-22 1 90,0-2-90,9-4-180,-21-1-90,22-8 0,-22-6 90,9 0-270,0 0 270,-9 0 90,9 0-90,-12 0 90,-24-6-90,18-2 90,-31 1-90,34 1 90,-9 6 0,12 0 0,-12 0 90,-3 12 539,-25 9-539,10 2 270,-9 15-270,23-21-90,4 8-180,12-17-900,0 4 630,0-11-1529,0 6 180,0-7 1709,12 0 0,4-7 0,11 0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7:37.335"/>
    </inkml:context>
    <inkml:brush xml:id="br0">
      <inkml:brushProperty name="width" value="0.08571" units="cm"/>
      <inkml:brushProperty name="height" value="0.08571" units="cm"/>
      <inkml:brushProperty name="color" value="#008C3A"/>
    </inkml:brush>
  </inkml:definitions>
  <inkml:trace contextRef="#ctx0" brushRef="#br0">164 205 11221,'15'20'1079,"-3"-4"-899,-12 9 0,0 2-90,0 2-90,0 4 180,0-5 0,0-7-91,0 5 181,0-5-450,-24 0-269,18-13 179,-43-28 90,31-34-3212,-21 7 3392,24-11 180,-10 25-180,22 4 0,-9-11 0,12 17 90,12 4 0,16 0 3302,14 5-3392,13-2 180,-25 4 0,19 12 89,-19 0-179,12 0 90,10 0 360,-34 0-450,31-12-1619,-43 3 359,18-11-2491,-24 7 3301,0 5 360,0-4 0,0 4 0,0-5 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7:37.685"/>
    </inkml:context>
    <inkml:brush xml:id="br0">
      <inkml:brushProperty name="width" value="0.08571" units="cm"/>
      <inkml:brushProperty name="height" value="0.08571" units="cm"/>
      <inkml:brushProperty name="color" value="#008C3A"/>
    </inkml:brush>
  </inkml:definitions>
  <inkml:trace contextRef="#ctx0" brushRef="#br0">192 0 10733,'-12'14'630,"9"-1"-235,-34 14-395,31 1 1126,-30 1-1486,21-3 791,0-13-1871,-10 13 1670,22-9-2659,-21 9 2355,21-18-2175,-9-2 2249,12-12 0,0-8 0,0-7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15:03.877"/>
    </inkml:context>
    <inkml:brush xml:id="br0">
      <inkml:brushProperty name="width" value="0.08571" units="cm"/>
      <inkml:brushProperty name="height" value="0.08571" units="cm"/>
      <inkml:brushProperty name="color" value="#008C3A"/>
    </inkml:brush>
  </inkml:definitions>
  <inkml:trace contextRef="#ctx0" brushRef="#br0">51 89 5824,'0'-14'0,"0"3"0,0 11 0,0-6 0,0 5 90,0-11-90,0 11 180,0-10 89,0 10-269,-6-10 90,5 9 180,-5-3-180,1 5 270,-2-6 0,0 4-180,-4-3-90,9 5 269,-3 0-89,5 0 90,0 5-270,0-3 450,5 32-450,2-11-1,12 16 1,3 4 0,2 14 0,9-2 0,4 3-45,-11-10 0,1 2-339,0-3 1,0 2 0,0-3 338,0 0 0,0-2 90,6 14 0,-2-6 45,-3-16-45,-6-3 0,-2-1-315,1-8 360,19 27-270,-29-40 0,17 17 1240,-26-27-1870,3 4 450,-5-5-1709,0 0 1620,0-5 359,-5-19 0,-3 2 0,-4-14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7:37.919"/>
    </inkml:context>
    <inkml:brush xml:id="br0">
      <inkml:brushProperty name="width" value="0.08571" units="cm"/>
      <inkml:brushProperty name="height" value="0.08571" units="cm"/>
      <inkml:brushProperty name="color" value="#008C3A"/>
    </inkml:brush>
  </inkml:definitions>
  <inkml:trace contextRef="#ctx0" brushRef="#br0">1 0 10951,'30'18'2338,"7"-1"-1978,-22 16-5570,0-11 5839,-3 3-1166,0-3 806,3 5 561,13-6-1100,-13 6-1046,-3-13 1227,0 6 864,3 0-3743,0-11 4756,-2 3-4037,-13-18 529,0-2 11,0-11 1709,0 3 0,0-9 0,0 4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7:38.269"/>
    </inkml:context>
    <inkml:brush xml:id="br0">
      <inkml:brushProperty name="width" value="0.08571" units="cm"/>
      <inkml:brushProperty name="height" value="0.08571" units="cm"/>
      <inkml:brushProperty name="color" value="#008C3A"/>
    </inkml:brush>
  </inkml:definitions>
  <inkml:trace contextRef="#ctx0" brushRef="#br0">56 27 7533,'-31'-7'6296,"7"1"-5756,24 0 179,12 4-539,-9-4 0,21 6 270,-8 0-450,-1 0-450,21 0-3032,-30 0 3482,18 0 0,-11 0-3508,2 0 2969,0 0-181,9 6 270,-21-4-2698,22 10 2428,-22-11 720,9 11 0,-12-4 0,0 6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7:38.469"/>
    </inkml:context>
    <inkml:brush xml:id="br0">
      <inkml:brushProperty name="width" value="0.08571" units="cm"/>
      <inkml:brushProperty name="height" value="0.08571" units="cm"/>
      <inkml:brushProperty name="color" value="#008C3A"/>
    </inkml:brush>
  </inkml:definitions>
  <inkml:trace contextRef="#ctx0" brushRef="#br0">16 0 9781,'-15'0'2969,"100"18"-4678,-49-13 1529,23 5 0,-6-2 180,-37-8 0,8 6 0,-9 2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7:58.836"/>
    </inkml:context>
    <inkml:brush xml:id="br0">
      <inkml:brushProperty name="width" value="0.11429" units="cm"/>
      <inkml:brushProperty name="height" value="0.11429" units="cm"/>
      <inkml:brushProperty name="color" value="#008C3A"/>
    </inkml:brush>
  </inkml:definitions>
  <inkml:trace contextRef="#ctx0" brushRef="#br0">55 1 14087,'0'21'1285,"0"5"-706,0-5 204,0 31-6045,0-13 5468,0 26 1401,0-22-963,0 53-458,0-31-1595,0 21 779,0-46-899,0-21 900,0-17-91,0-22-1079,0-4-899,-12-22 1573,9 18 2835,-9-6-1725,12 7 1,-12-1 0,-3 1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7:59.352"/>
    </inkml:context>
    <inkml:brush xml:id="br0">
      <inkml:brushProperty name="width" value="0.11429" units="cm"/>
      <inkml:brushProperty name="height" value="0.11429" units="cm"/>
      <inkml:brushProperty name="color" value="#008C3A"/>
    </inkml:brush>
  </inkml:definitions>
  <inkml:trace contextRef="#ctx0" brushRef="#br0">246 1 13458,'-15'6'1159,"3"1"-810,12 7-84,-12 5 186,-4 9-141,-11 1-85,0-2-17,12-1 153,-22-11-178,31 11 127,-30 1-114,33-4 16,-22 9-327,22-23 126,-9 9 203,24-16 393,3-2-3797,1-2 3340,8-10 0,-9 10 198,0-10 870,34 5-625,-28-1-346,31 2 244,-13 6 139,4 0-467,-1 0-964,-2 0-1756,-25 0 2349,-3 6-1067,0-4 655,-9 4-2803,21-12 3015,-21 4 237,-3-10-92,-3 10 1090,-21-4 1,21 0 0,-9-1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00.002"/>
    </inkml:context>
    <inkml:brush xml:id="br0">
      <inkml:brushProperty name="width" value="0.11429" units="cm"/>
      <inkml:brushProperty name="height" value="0.11429" units="cm"/>
      <inkml:brushProperty name="color" value="#008C3A"/>
    </inkml:brush>
  </inkml:definitions>
  <inkml:trace contextRef="#ctx0" brushRef="#br0">27 1 13997,'0'14'1735,"0"5"-77,0 33-1414,0-18 334,-12 37-332,9-47-29,-9 8-147,12-18 206,0-1-456,0-5 180,0-2 180,0-6-546,0 0 150,12-13-215,-9-2 313,22 0 209,-10-9-11,0 21-142,21-9 22,-30 12 40,19 0 450,-13 0-318,-9 0 636,21 12 313,-21 21-817,9-1 634,-24 32-645,-3-38-431,0 30 410,-9-38 61,8 8-652,1-20-3453,-21-6 1843,30 0 1576,-19-6-1847,25 4 445,0-10 1299,0 11-1589,0-5 832,0-1 1260,0 6 1,0-17 0,0 3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00.319"/>
    </inkml:context>
    <inkml:brush xml:id="br0">
      <inkml:brushProperty name="width" value="0.11429" units="cm"/>
      <inkml:brushProperty name="height" value="0.11429" units="cm"/>
      <inkml:brushProperty name="color" value="#008C3A"/>
    </inkml:brush>
  </inkml:definitions>
  <inkml:trace contextRef="#ctx0" brushRef="#br0">0 68 11569,'0'-15'2274,"0"3"-1606,0 12 3162,0 0-3548,13 0 117,2 0 104,0 0 279,21 0-602,-17 0 83,20 0 0,-12 0-83,1 0 90,23-6-70,-30 5-2976,40-11 1101,-55 4 1381,18 0-3314,-24 2 287,0 6 2783,0 0 0,0 0 1</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03.860"/>
    </inkml:context>
    <inkml:brush xml:id="br0">
      <inkml:brushProperty name="width" value="0.08571" units="cm"/>
      <inkml:brushProperty name="height" value="0.08571" units="cm"/>
      <inkml:brushProperty name="color" value="#008C3A"/>
    </inkml:brush>
  </inkml:definitions>
  <inkml:trace contextRef="#ctx0" brushRef="#br0">82 1 7982,'-30'0'360,"6"0"180,11 6-270,10-5-180,-9 6-1440,12-7 1057,0 0 1,12-7 0,4 0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04.543"/>
    </inkml:context>
    <inkml:brush xml:id="br0">
      <inkml:brushProperty name="width" value="0.08571" units="cm"/>
      <inkml:brushProperty name="height" value="0.08571" units="cm"/>
      <inkml:brushProperty name="color" value="#008C3A"/>
    </inkml:brush>
  </inkml:definitions>
  <inkml:trace contextRef="#ctx0" brushRef="#br0">28 28 8792,'-12'-15'1439,"9"3"-899,-9 12-90,12 6-4522,0 2 4252,0 12-503,0 1 413,0 6 270,0 25 0,0 35-540,0-9 135,0-16 0,0-3 225,0-4-360,0 16 180,0-24 2177,0-4-3436,0-21 1677,12-35-868,-9-7-269,9-24-1,-12 17-90,0-8 451,0-12 359,0 4 0,0 2 0,0 8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05.020"/>
    </inkml:context>
    <inkml:brush xml:id="br0">
      <inkml:brushProperty name="width" value="0.08571" units="cm"/>
      <inkml:brushProperty name="height" value="0.08571" units="cm"/>
      <inkml:brushProperty name="color" value="#008C3A"/>
    </inkml:brush>
  </inkml:definitions>
  <inkml:trace contextRef="#ctx0" brushRef="#br0">28 110 8702,'-15'-8'630,"3"2"-450,12 6 1978,0 0-1618,12 13-360,-9-4 90,9 16-90,-12-9 0,0 9-1,0-3-268,12-2 178,4 6-89,-1 8 0,9-4-89,-9-3-91,0-14 180,10-13-270,-10-24 90,12 5-180,-12-44-3032,-3 29 3302,-12-18-2007,13 25 2097,-10 0-90,9 6 90,0-17 0,-9 26 539,9-19-539,-12 30 180,0-5 2008,-12 18-1289,-3 34-2897,0-12 2268,2 30 89,13-17 46,-5 21 0,-2 5-45,4 11 725,-3-3 0,0-5-995,6-30 90,12-1-1170,-9-19 1950,9-29-1949,1 6 539,2-29-2968,0-37 3418,-3 0 0,-12-12 0,0 23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15:04.582"/>
    </inkml:context>
    <inkml:brush xml:id="br0">
      <inkml:brushProperty name="width" value="0.08571" units="cm"/>
      <inkml:brushProperty name="height" value="0.08571" units="cm"/>
      <inkml:brushProperty name="color" value="#008C3A"/>
    </inkml:brush>
  </inkml:definitions>
  <inkml:trace contextRef="#ctx0" brushRef="#br0">139 0 7173,'-19'7'360,"6"4"-180,2-4-90,9 6-1,-3-1 1,0 6 90,-3 1-180,1 7 180,-9 10-450,2 14-179,-1-13 89,-1 14 270,14-36-540,-3 9 630,16-23 0,-2-8 0,9-12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05.721"/>
    </inkml:context>
    <inkml:brush xml:id="br0">
      <inkml:brushProperty name="width" value="0.08571" units="cm"/>
      <inkml:brushProperty name="height" value="0.08571" units="cm"/>
      <inkml:brushProperty name="color" value="#008C3A"/>
    </inkml:brush>
  </inkml:definitions>
  <inkml:trace contextRef="#ctx0" brushRef="#br0">68 117 9871,'-16'6'1080,"4"8"-361,12 7-269,0 6-180,0 6 90,0 2 0,12 6-1,-9 0 361,10 49-360,-13-25-810,0 22 270,0-48-1259,0-13 1439,0-17-990,0-3 181,12-20-540,-9-31 899,9 18-450,-12-36 541,0 39-91,0-16-180,0 1 360,0-21 900,0-6-270,-12-14 899,-3 30 90,-1-8-719,4 34-2853,12-14 2673,0 29 450,0-9-271,12 16-89,4 2-360,11 8 449,12 24-449,-20-8 3662,17 33-3842,-33-31 630,9 36-450,-12-42 179,-12 24 1,9-28-90,-9 3-90,0-5-270,-3 0-3212,-1-1 3302,-8-5-180,-3-2 90,9 0 90,-19-5-1079,34 5-540,-21-12-2069,33-8 2339,-6-1 1349,12-4 0,22 5 0,-7 0 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06.321"/>
    </inkml:context>
    <inkml:brush xml:id="br0">
      <inkml:brushProperty name="width" value="0.08571" units="cm"/>
      <inkml:brushProperty name="height" value="0.08571" units="cm"/>
      <inkml:brushProperty name="color" value="#008C3A"/>
    </inkml:brush>
  </inkml:definitions>
  <inkml:trace contextRef="#ctx0" brushRef="#br0">192 41 8072,'0'-15'1709,"0"3"-1439,0 12 90,0-6 90,0 4-90,0-4 179,0 6 2160,0 0-2519,-13 0 269,-2 0-89,0 6 0,3 2 270,-12 11-450,6-4-180,-10 6 179,4 4 91,9 4-90,0 6-3392,2-2 3032,13-12 180,0 12-360,0-11 91,13 0 89,2-4-2269,0-17 2629,9 5 2269,4-24-2449,-10-5 89,6-5 91,0-23-180,-18 25 360,19-19-360,-25 24 360,0 1 90,0 7 179,0-1 271,0 6 3032,0 32-3573,0-10 91,0 30-270,0-23 0,0 6 270,0 7-271,24 19-358,-6-14-2321,9 1 1150,-2-28-1668,-10-18 2298,12-2-2788,1-17 1889,-13 2 1027,-3-17 0,0 12 0,3-6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08.121"/>
    </inkml:context>
    <inkml:brush xml:id="br0">
      <inkml:brushProperty name="width" value="0.08571" units="cm"/>
      <inkml:brushProperty name="height" value="0.08571" units="cm"/>
      <inkml:brushProperty name="color" value="#008C3A"/>
    </inkml:brush>
  </inkml:definitions>
  <inkml:trace contextRef="#ctx0" brushRef="#br0">0 42 12120,'27'0'720,"-11"0"-450,8 0-5661,3 0 5391,-9 0 1589,31 0-870,18-7-89,21 6-450,-27-5 0,-1 0 679,25 4-769,6-10 90,-33 11 0,9-5-90,-1 6 3482,16 6-3392,-21 1-270,27 7 180,-55-7-270,7 0 180,-16-7-540,-9-7 360,0 6 180,-3-11-270,-12 10-1079,-24-4 810,18 6-1620,-18 0 720,12 6-450,-3 2 1079,-1-1 810,4 0 0,12-1 0,0 1 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08.936"/>
    </inkml:context>
    <inkml:brush xml:id="br0">
      <inkml:brushProperty name="width" value="0.08571" units="cm"/>
      <inkml:brushProperty name="height" value="0.08571" units="cm"/>
      <inkml:brushProperty name="color" value="#008C3A"/>
    </inkml:brush>
  </inkml:definitions>
  <inkml:trace contextRef="#ctx0" brushRef="#br0">27 205 11221,'13'-14'1349,"2"1"-809,12-7-181,0 5-179,-11-5-90,8 0-90,-9 5 180,12-11 90,13 11-90,-22-4-810,6 11 360,-12-4-539,4 10 359,-1-4-1079,-3 6 899,-12 0 91,-12 6 269,-3-4 90,-1 10 0,-8-4-630,-15 30 451,17-19 89,-38 31-3122,42-33 3212,-10 9 180,4-7 1079,9-3-3257,-13-3 2538,13-6-91,3-7 541,12 0 4876,0 0-5236,12 0-90,-9 0-90,9 0 3841,-12 0-3751,0 6 180,13 1-180,2 7 629,24 12-629,-21-10 359,31 28-359,-31-13-450,34 10 90,-34-8-3122,6-12 2403,-24-7-3149,0-8 1979,0-18 450,0-9 1439,0-2 0,0-9 0,0 11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09.838"/>
    </inkml:context>
    <inkml:brush xml:id="br0">
      <inkml:brushProperty name="width" value="0.08571" units="cm"/>
      <inkml:brushProperty name="height" value="0.08571" units="cm"/>
      <inkml:brushProperty name="color" value="#008C3A"/>
    </inkml:brush>
  </inkml:definitions>
  <inkml:trace contextRef="#ctx0" brushRef="#br0">55 233 11580,'0'-8'2339,"12"14"-7640,-9 4 5571,21 9-987,-21-5 807,9-1 1077,-12 1-987,0 12-90,0-9 360,-12 20-540,-3-26 2448,0 7-2358,3-18 3122,-12-6-3302,18-13 180,-19-4-180,25-17 270,0 17-90,0-2 0,0-19 90,12 11 180,4-21-90,-1 33 450,21-4-450,-30 22 89,31-9-179,-22 12-2142,0 6 2411,21-4 271,-17 16 180,56-2-3403,-50-1 2863,23-3-540,-23-12-899,-19-31 1972,18 18-3951,-24-32 2518,0 30-3597,-24-4 3417,18 11 810,-19-4 0,25 10 0,0-4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10.169"/>
    </inkml:context>
    <inkml:brush xml:id="br0">
      <inkml:brushProperty name="width" value="0.08571" units="cm"/>
      <inkml:brushProperty name="height" value="0.08571" units="cm"/>
      <inkml:brushProperty name="color" value="#008C3A"/>
    </inkml:brush>
  </inkml:definitions>
  <inkml:trace contextRef="#ctx0" brushRef="#br0">246 28 9781,'-15'-15'1530,"3"3"-1171,12 12 3059,0 0-2968,-12 0-90,9 6-90,-22 1 180,22 7-3483,-21 0 3303,21 5 0,-21-3-752,9 9 662,-1-9-720,-20 9 271,30-9-1710,-30 9 1079,32-9-3141,-8-3 4041,24-19 0,-8-9 0,8-12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10.359"/>
    </inkml:context>
    <inkml:brush xml:id="br0">
      <inkml:brushProperty name="width" value="0.08571" units="cm"/>
      <inkml:brushProperty name="height" value="0.08571" units="cm"/>
      <inkml:brushProperty name="color" value="#008C3A"/>
    </inkml:brush>
  </inkml:definitions>
  <inkml:trace contextRef="#ctx0" brushRef="#br0">1 42 8882,'0'-22'4497,"0"9"-3957,0 7-90,0 6 0,12 6 1169,3 1-4881,0 7 3801,-3 0 681,0 5 1208,16 15-2158,-10-4-450,18 4 180,-20-3-1529,11-14 899,0 9 2673,0-12-2762,-11-7 719,8 5 0,-21-16 0,9 2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11.468"/>
    </inkml:context>
    <inkml:brush xml:id="br0">
      <inkml:brushProperty name="width" value="0.08571" units="cm"/>
      <inkml:brushProperty name="height" value="0.08571" units="cm"/>
      <inkml:brushProperty name="color" value="#008C3A"/>
    </inkml:brush>
  </inkml:definitions>
  <inkml:trace contextRef="#ctx0" brushRef="#br0">28 0 12660,'0'11'1079,"0"6"-539,0 24 179,0 36-359,0-8-180,0-20 0,0 2 0,0 37-90,0 1-327,0-26 1,0 0 416,0 28-46,-6-15 1,0-5 45,3-11-360,-9 15 180,12-55-449,0-6-451,0-13-1618,0 4 1079,0-17 899,0 4 90,12 1 923,-9-6-1462,9 12 449,-12-11 90,0 4-629,0-6 269,0-5 541,0 3 89,0 3 180,0 1 0,0 10 0,0-10 0,0 5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11.870"/>
    </inkml:context>
    <inkml:brush xml:id="br0">
      <inkml:brushProperty name="width" value="0.08571" units="cm"/>
      <inkml:brushProperty name="height" value="0.08571" units="cm"/>
      <inkml:brushProperty name="color" value="#008C3A"/>
    </inkml:brush>
  </inkml:definitions>
  <inkml:trace contextRef="#ctx0" brushRef="#br0">55 83 7533,'-30'-29'270,"6"3"89,24 18-5749,0-4 5930,0 11 1228,0-5-1318,0 6 2208,0 0-2298,0 6 0,0 1 539,12 19 2943,3-3-2583,12 34-4111,1-23 3122,-13 17-2179,-3-23 2269,0-7 0,-9 5 90,33 1-450,-29-4 270,17-3-90,-24-14-180,12-6 2718,-9-19-2538,21 9-360,-21-22 90,9 5 90,-12-2-180,13 1 90,2-3 180,0 8-270,-3-5 1773,0 9-2493,3 5-2787,13-6 1438,-13 11 2249,-3-3 0,-12 12 0,0 0 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12.621"/>
    </inkml:context>
    <inkml:brush xml:id="br0">
      <inkml:brushProperty name="width" value="0.08571" units="cm"/>
      <inkml:brushProperty name="height" value="0.08571" units="cm"/>
      <inkml:brushProperty name="color" value="#008C3A"/>
    </inkml:brush>
  </inkml:definitions>
  <inkml:trace contextRef="#ctx0" brushRef="#br0">137 191 8882,'0'-15'2249,"12"4"809,3 11-2069,0 6-359,9 7-450,-21 2 0,22 5 90,-22 6-1,9-4-89,-12 6-360,0-8 1,-24-7 179,18-5 0,-19 4-90,1-11 0,-6-1 270,-1-1 89,-5-17-179,21-4 90,-13-13-90,13 1-90,3 6 630,12-9 1259,37-6-1619,-28 5 1079,76-6-1169,-73 29 359,85 1-359,-73 8 180,52 0-180,-58 4-1079,19-3-2070,-22 5 361,12 5-630,-12-3-1350,-3 4 3149,-12-6 1439,0 0 0,-12 6 0,-3 2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15:04.831"/>
    </inkml:context>
    <inkml:brush xml:id="br0">
      <inkml:brushProperty name="width" value="0.08571" units="cm"/>
      <inkml:brushProperty name="height" value="0.08571" units="cm"/>
      <inkml:brushProperty name="color" value="#008C3A"/>
    </inkml:brush>
  </inkml:definitions>
  <inkml:trace contextRef="#ctx0" brushRef="#br0">88 0 6903,'-13'7'-90,"2"4"180,5-9-90,5 9 90,-5-10 90,6 11 0,0-6 0,0 12-90,0-4 0,-5 10-90,4-10 179,-11 21-179,11-13-359,-16 20 269,14-22 0,-8 10 90,11-22-1439,0 3 1416,0-11 1,5-11-1,3-3 1</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13.054"/>
    </inkml:context>
    <inkml:brush xml:id="br0">
      <inkml:brushProperty name="width" value="0.08571" units="cm"/>
      <inkml:brushProperty name="height" value="0.08571" units="cm"/>
      <inkml:brushProperty name="color" value="#008C3A"/>
    </inkml:brush>
  </inkml:definitions>
  <inkml:trace contextRef="#ctx0" brushRef="#br0">0 55 9871,'0'-22'2519,"0"-3"-1889,0 24-181,0-5 1,0 6 899,0 0-989,0 6 450,0 8-1,0 13-179,0 2 179,0 11 1,24 1-1,-18 7-539,19-11-360,-13-6 180,-9-23-270,9 4 360,12-17-180,-18 4 450,43-37-720,-43 19-180,18-32 360,-24 35 180,12-23 90,-9 29 0,10-15-180,-13 24 540,-13 19-90,10 0 89,-9 34-449,12-16 990,-12 54-990,9-45-585,-3 6 0,0-1-224,6-17-2969,0 13 899,0-33-1438,0-19 2518,0-9 1709,0-12 0,0-7 0,0-1 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15.586"/>
    </inkml:context>
    <inkml:brush xml:id="br0">
      <inkml:brushProperty name="width" value="0.08571" units="cm"/>
      <inkml:brushProperty name="height" value="0.08571" units="cm"/>
      <inkml:brushProperty name="color" value="#FF0066"/>
    </inkml:brush>
  </inkml:definitions>
  <inkml:trace contextRef="#ctx0" brushRef="#br0">28 0 10861,'15'6'809,"-3"8"-629,-12 7 0,0 0-90,0 11 90,0 9-180,0 3 90,0 15-90,0 14 0,0 24 135,-5-21 0,-2 3 45,6-9 0,-1-2-135,-4 2 0,0-5-1300,6 16 1255,0-4 90,0-30 0,0 48-2947,0-52 2767,0 21 90,0-31-90,0-4-1369,0-8 1279,-12-8-90,9-13-1529,-9-13 3888,12 4-3528,0-17 449,0 5 271,0 0 3481,0 1-3931,12-6 1169,-9 10 0,21-16 0,-9 11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16.154"/>
    </inkml:context>
    <inkml:brush xml:id="br0">
      <inkml:brushProperty name="width" value="0.08571" units="cm"/>
      <inkml:brushProperty name="height" value="0.08571" units="cm"/>
      <inkml:brushProperty name="color" value="#FF0066"/>
    </inkml:brush>
  </inkml:definitions>
  <inkml:trace contextRef="#ctx0" brushRef="#br0">1 8 10681,'0'-8'1169,"12"14"-539,3 4-5841,0 9 5931,-3 1 1498,13 1-1588,-19 12 499,30-10-589,-8 33-360,2-28-270,-3 23 3212,-15-35-3212,-12 2-630,0-17 91,0 5 539,0-6-989,0-6 539,0-1-1079,0-1-270,0-10 1889,-12-10 0,-3 4 0,-12-8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17.753"/>
    </inkml:context>
    <inkml:brush xml:id="br0">
      <inkml:brushProperty name="width" value="0.08571" units="cm"/>
      <inkml:brushProperty name="height" value="0.08571" units="cm"/>
      <inkml:brushProperty name="color" value="#FF0066"/>
    </inkml:brush>
  </inkml:definitions>
  <inkml:trace contextRef="#ctx0" brushRef="#br0">82 96 10591,'0'-7'450,"0"-5"-450,-12 4-90,9 1 180,-21-6 90,21 12-990,-9-11 450,12 10 180,0-4-4251,0 0 2542,-12 5 1940,9-6 0,-10 1 1,13-1-1</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26.721"/>
    </inkml:context>
    <inkml:brush xml:id="br0">
      <inkml:brushProperty name="width" value="0.08571" units="cm"/>
      <inkml:brushProperty name="height" value="0.08571" units="cm"/>
      <inkml:brushProperty name="color" value="#FF0066"/>
    </inkml:brush>
  </inkml:definitions>
  <inkml:trace contextRef="#ctx0" brushRef="#br0">1 63 10951,'12'8'1349,"3"-2"-989,0-6 90,22 0-5931,-19-6 6291,33 4 821,-20-10-911,57 4 0,-37 0-91,12 5 1,2 0-91,11 3 91,18 6 0,3 1-450,-6 2-8,-20-2 0,-3 0 7,-4-1-89,-18-6 0,8 0 2801,10-19-2981,-31 9 273,19-16-183,-25 18 1151,-12-4-1241,-2 10-450,-13 2 90,0 8-89,-13 12-361,-2 1-629,0 0 630,-9-1-1350,21-6 1170,-9-7-1800,12-1 1170,0-6 1709,0 0 0,0-6 0,0-1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27.021"/>
    </inkml:context>
    <inkml:brush xml:id="br0">
      <inkml:brushProperty name="width" value="0.08571" units="cm"/>
      <inkml:brushProperty name="height" value="0.08571" units="cm"/>
      <inkml:brushProperty name="color" value="#FF0066"/>
    </inkml:brush>
  </inkml:definitions>
  <inkml:trace contextRef="#ctx0" brushRef="#br0">0 42 7533,'0'-15'2069,"0"-4"-1710,0 18 541,0-6-361,0 7 2340,0 0-2070,0 7-449,12 0 450,3 7-361,1 6-179,-4-5 450,0 23-360,3-14-180,12 16-1,-12-13 1081,22 18-1080,-31-13-180,43 20-180,-43-29-1529,18-3 809,-24-15-3507,0-10 2518,0-3-360,0-6 2249,0 1 0,-12-1 0,-3 0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36.471"/>
    </inkml:context>
    <inkml:brush xml:id="br0">
      <inkml:brushProperty name="width" value="0.11429" units="cm"/>
      <inkml:brushProperty name="height" value="0.11429" units="cm"/>
      <inkml:brushProperty name="color" value="#FF0066"/>
    </inkml:brush>
  </inkml:definitions>
  <inkml:trace contextRef="#ctx0" brushRef="#br0">1 95 10351,'12'-21'6075,"-9"1"-11174,9 13 5563,-12-6-1299,0 6 756,12-1 1424,3-4-1145,0 11 213,-3-5-219,1 12 1978,14 20-2580,3-8-18,10 13 3390,-25-11-3466,-3-5-153,0 5 489,3-6-274,1-7 512,-4 6-231,12-6 206,-18 0 165,18-1-271,-24-6 67,0 0 105,0-6 552,0 5-189,0-5 247,0 0-74,-24-2-459,18 1 32,-18-5-134,12 10 21,-4-4-265,1 6-3353,-9 6 3713,9-4-83,0 10 1263,-22 14-751,31-8 931,-30 38-772,33-31 512,-10 70 2548,13-56-4326,25 43-3295,-7-59 1031,21-3 1031,-11-14-2235,35-24 1494,-26-11 2474,39-20 0,-34 6 0,13 4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37.318"/>
    </inkml:context>
    <inkml:brush xml:id="br0">
      <inkml:brushProperty name="width" value="0.11429" units="cm"/>
      <inkml:brushProperty name="height" value="0.11429" units="cm"/>
      <inkml:brushProperty name="color" value="#FF0066"/>
    </inkml:brush>
  </inkml:definitions>
  <inkml:trace contextRef="#ctx0" brushRef="#br0">165 1 15838,'-16'6'1724,"-8"2"-1385,21 6 146,-9 5-4006,0-4 3334,-3 11-564,0-11 875,2 11 336,1-11-2961,-3 17 2610,0-15-3734,3 3 3083,12-14 543,0-12 1,12-8 0,3-7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37.518"/>
    </inkml:context>
    <inkml:brush xml:id="br0">
      <inkml:brushProperty name="width" value="0.11429" units="cm"/>
      <inkml:brushProperty name="height" value="0.11429" units="cm"/>
      <inkml:brushProperty name="color" value="#FF0066"/>
    </inkml:brush>
  </inkml:definitions>
  <inkml:trace contextRef="#ctx0" brushRef="#br0">0 1 10891,'43'62'4205,"-16"-19"-4255,-15-5 97,12-17-4746,-18 0 4985,19-1-1033,-13 0 113,-9-11-1952,21 3 2653,-21-12 0,21-12 0,-8-3 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37.936"/>
    </inkml:context>
    <inkml:brush xml:id="br0">
      <inkml:brushProperty name="width" value="0.11429" units="cm"/>
      <inkml:brushProperty name="height" value="0.11429" units="cm"/>
      <inkml:brushProperty name="color" value="#FF0066"/>
    </inkml:brush>
  </inkml:definitions>
  <inkml:trace contextRef="#ctx0" brushRef="#br0">1 1 14309,'0'14'1996,"0"-1"-1361,0 1-317,0 0-56,12-6-745,-9 3 549,21-9-1,-21 10 1,22-10-490,-10 4-11,0-6 138,-3 0 270,-12-6 297,0 4-305,12-16 1967,3 33-1526,13 8 50,-13 39-3282,-3-4 3182,-12-5 120,0-14-26,0 2-270,0-4-1421,-12 2 1870,-3-24-951,-13-9 3771,13-13-7218,3-13 3089,12 5 637,-12-11 0,9 5 1,-9-7-1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15:05.097"/>
    </inkml:context>
    <inkml:brush xml:id="br0">
      <inkml:brushProperty name="width" value="0.08571" units="cm"/>
      <inkml:brushProperty name="height" value="0.08571" units="cm"/>
      <inkml:brushProperty name="color" value="#008C3A"/>
    </inkml:brush>
  </inkml:definitions>
  <inkml:trace contextRef="#ctx0" brushRef="#br0">126 1 6723,'-7'26'360,"2"-2"-90,-1-12-180,5 6 270,-16 8-271,3 17-3570,-5-9 3570,1 8 156,5-6-695,0-13-90,6 17 450,2-29-539,5 5 359,0-16-2350,11-6 2620,-8-6 0,13-3 0,-8-2 0,4 4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38.252"/>
    </inkml:context>
    <inkml:brush xml:id="br0">
      <inkml:brushProperty name="width" value="0.11429" units="cm"/>
      <inkml:brushProperty name="height" value="0.11429" units="cm"/>
      <inkml:brushProperty name="color" value="#FF0066"/>
    </inkml:brush>
  </inkml:definitions>
  <inkml:trace contextRef="#ctx0" brushRef="#br0">1 0 15119,'42'6'-1494,"-14"-4"1248,8 4-857,-30-1-123,31-3-3114,-34 4 2736,21-6 1221,-21 0 0,9 6 1,-12 2-1</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38.418"/>
    </inkml:context>
    <inkml:brush xml:id="br0">
      <inkml:brushProperty name="width" value="0.11429" units="cm"/>
      <inkml:brushProperty name="height" value="0.11429" units="cm"/>
      <inkml:brushProperty name="color" value="#FF0066"/>
    </inkml:brush>
  </inkml:definitions>
  <inkml:trace contextRef="#ctx0" brushRef="#br0">55 1 10351,'-15'13'2515,"-10"-5"-7830,22-2 6208,-9-6 449,12 0-1267,0 6 318,12-5-16,-9 5 774,22-6-1037,-10 6-417,0-4-1301,21 16 4097,-29-9-3801,41 17 1204,-18-17 0,13 9 0,-4-10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39.009"/>
    </inkml:context>
    <inkml:brush xml:id="br0">
      <inkml:brushProperty name="width" value="0.11429" units="cm"/>
      <inkml:brushProperty name="height" value="0.11429" units="cm"/>
      <inkml:brushProperty name="color" value="#FF0066"/>
    </inkml:brush>
  </inkml:definitions>
  <inkml:trace contextRef="#ctx0" brushRef="#br0">0 123 10351,'0'-28'1366,"0"2"-1000,0 12-228,0 7 1024,0-5-478,0 4-284,12 1 641,4-6-377,-1 12-271,9-6-273,-21 7 33,9 0-270,0 7-3398,4 6 3206,-1 3 108,9 9-159,-9 3-2234,0-5 2314,-3 2 141,13 1-359,-19-9 2773,30 3-2280,-21-15 31,1-10 335,-4-3 45,-12-18 3416,0 10-3386,-12-10-167,-4 12-187,1 0-3285,3 7 3187,0 1-27,-3 6 713,0 6-470,-10 1 668,10 19-2394,0-3 2799,3 10 2494,12 25-2788,-12 31-508,9-17-240,3 4-791,3-44-2701,57-22 1029,-47 8 2844,33-26 0,5-14 1,-27 2-1,40-25 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39.536"/>
    </inkml:context>
    <inkml:brush xml:id="br0">
      <inkml:brushProperty name="width" value="0.11429" units="cm"/>
      <inkml:brushProperty name="height" value="0.11429" units="cm"/>
      <inkml:brushProperty name="color" value="#FF0066"/>
    </inkml:brush>
  </inkml:definitions>
  <inkml:trace contextRef="#ctx0" brushRef="#br0">83 0 10351,'-16'0'0,"4"0"0,0 0 0,9 0 0,-21 6 187,21-4 90,-9 9-3277,12-3 3206,0 6-2268,0 0 5327,0-1-1439,0 1 809,24 12-2734,-6-16-111,22 14-649,-13-22 3069,0-14-2081,1 7 3062,-13-19-2955,-3 10-3343,-12-1 3363,0-4 74,0 5 196,0 0-557,12 6-242,-9-3 529,21 9-213,-21-4 574,22 48-199,-10-19 3264,0 59-2979,21-30-339,-30 28-84,19-28-769,-25-1 1110,0-23-534,-49-7 244,37-8 294,-61-7-767,55-18-226,-34 3-1607,34-16-5507,-6-9 7486,24 10 0,12-8 0,3 18 1</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40.061"/>
    </inkml:context>
    <inkml:brush xml:id="br0">
      <inkml:brushProperty name="width" value="0.11429" units="cm"/>
      <inkml:brushProperty name="height" value="0.11429" units="cm"/>
      <inkml:brushProperty name="color" value="#FF0066"/>
    </inkml:brush>
  </inkml:definitions>
  <inkml:trace contextRef="#ctx0" brushRef="#br0">165 13 13679,'30'-7'1730,"-6"1"-1004,-24 6-553,-12 0 75,9 6 676,-21 1-602,9 25 98,-25-1-759,10 10-3011,-9-14 3383,23-7-1664,4-1 1746,12-10 1,-12 3 0,-3-12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40.237"/>
    </inkml:context>
    <inkml:brush xml:id="br0">
      <inkml:brushProperty name="width" value="0.11429" units="cm"/>
      <inkml:brushProperty name="height" value="0.11429" units="cm"/>
      <inkml:brushProperty name="color" value="#FF0066"/>
    </inkml:brush>
  </inkml:definitions>
  <inkml:trace contextRef="#ctx0" brushRef="#br0">1 2 13859,'15'-1'2117,"-3"2"-1207,0 13-6356,4 6 5700,-1 1-1063,-3 0 711,0 5 1222,3-5-2537,12 19 493,-11-16 857,20 14 1,-6-29-1,25 4 1</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40.717"/>
    </inkml:context>
    <inkml:brush xml:id="br0">
      <inkml:brushProperty name="width" value="0.11429" units="cm"/>
      <inkml:brushProperty name="height" value="0.11429" units="cm"/>
      <inkml:brushProperty name="color" value="#FF0066"/>
    </inkml:brush>
  </inkml:definitions>
  <inkml:trace contextRef="#ctx0" brushRef="#br0">28 55 10531,'-16'-15'996,"4"2"-64,12 8 349,0 3-477,0-4-58,0 6-231,0-6 123,0 5 109,25-5-452,-19 6-139,30 0-273,-21 0-899,25 0-90,-10 6-896,9-5 65,-11 5-554,-13 0 2394,-3-4 1,-12 10 0,0-4 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40.893"/>
    </inkml:context>
    <inkml:brush xml:id="br0">
      <inkml:brushProperty name="width" value="0.11429" units="cm"/>
      <inkml:brushProperty name="height" value="0.11429" units="cm"/>
      <inkml:brushProperty name="color" value="#FF0066"/>
    </inkml:brush>
  </inkml:definitions>
  <inkml:trace contextRef="#ctx0" brushRef="#br0">1 0 14039,'59'11'-108,"0"-1"1,-9 0-1,0 0 1</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41.719"/>
    </inkml:context>
    <inkml:brush xml:id="br0">
      <inkml:brushProperty name="width" value="0.11429" units="cm"/>
      <inkml:brushProperty name="height" value="0.11429" units="cm"/>
      <inkml:brushProperty name="color" value="#FF0066"/>
    </inkml:brush>
  </inkml:definitions>
  <inkml:trace contextRef="#ctx0" brushRef="#br0">207 42 11431,'0'-16'2445,"0"-2"-1630,0 17-137,-24-5-972,18 6 526,-31 0 217,34 6 499,-21 7 520,-15 39-872,17-17-217,-4 11 0,4 2-38,19-6 317,3 54-451,3-55-133,21 22-646,-9-46 324,25 2-445,-22-25 2,18-2 176,-33-18 452,10 3 617,-13-16-332,-13 4-475,10 0 178,-33-4-169,18 22-1382,-22 4 699,25 21 480,3 6 171,12 0-1972,0 5 1448,0 3 1,0 5 0,0 0 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42.020"/>
    </inkml:context>
    <inkml:brush xml:id="br0">
      <inkml:brushProperty name="width" value="0.11429" units="cm"/>
      <inkml:brushProperty name="height" value="0.11429" units="cm"/>
      <inkml:brushProperty name="color" value="#FF0066"/>
    </inkml:brush>
  </inkml:definitions>
  <inkml:trace contextRef="#ctx0" brushRef="#br0">55 82 11611,'-15'0'1619,"-9"0"-1260,21 0 1,-10 6 604,13 8-489,0 1 121,0 5-5967,0-1 5938,0-4 1498,13 5-465,14 6-647,3-9-523,22 3-668,-22-20 751,22-20-328,-34-3 128,6-4-30,-24 1-148,-12-26-1055,-3 17 464,-12-16-1947,11 37 687,-20 8-299,6 24 1996,-1-1 1,-5 22 0,21-4-1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15:05.335"/>
    </inkml:context>
    <inkml:brush xml:id="br0">
      <inkml:brushProperty name="width" value="0.08571" units="cm"/>
      <inkml:brushProperty name="height" value="0.08571" units="cm"/>
      <inkml:brushProperty name="color" value="#008C3A"/>
    </inkml:brush>
  </inkml:definitions>
  <inkml:trace contextRef="#ctx0" brushRef="#br0">89 0 6723,'-13'20'0,"6"-8"90,-4 0-90,10-6 270,-11 12 0,11 3-90,-10-3-90,9 6 0,-8-10-180,8 15-90,-9-2-360,4 16 540,11-21 0,4-5 0,18-24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42.939"/>
    </inkml:context>
    <inkml:brush xml:id="br0">
      <inkml:brushProperty name="width" value="0.11429" units="cm"/>
      <inkml:brushProperty name="height" value="0.11429" units="cm"/>
      <inkml:brushProperty name="color" value="#FF0066"/>
    </inkml:brush>
  </inkml:definitions>
  <inkml:trace contextRef="#ctx0" brushRef="#br0">1 75 11341,'0'-15'1726,"0"2"-551,0 13-1091,0 13 441,0 2 125,0 25-212,0 14-109,0-2 58,0 7-3599,0-18 2942,0-6 476,0 4-295,0 2-2180,0-16 1819,0-1 91,0-36-541,24-46 1041,-18 20 2310,18-32-2167,-24 31-284,-12-28 76,9 25 332,-21-39-308,21 62 259,-9-13-531,12 26 349,0 6 3444,0 0-2928,0 24-409,12-18-804,3 36 669,12-31-387,1 21 219,-1-23-462,-12 9 195,-3-16 124,0 4-311,4-6 647,-1 0-180,-3-6-2906,-12-2 3322,0 1-109,12-6 263,-9 0-158,21-3 192,-21-16-336,9 10 593,-12-5-736,0 14 3543,0 1-3572,0 10 19,0 2-264,0 8 1020,-12 23-527,-3-7 508,0 52-550,3-21-350,12 31 54,12-36-1037,3 14 569,0-38-2089,10 18 1063,-22-35-1089,21 3 820,-21-12 801,9 0-504,-12 6 1500,0 20 0,0-8 1,0 14-1</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43.635"/>
    </inkml:context>
    <inkml:brush xml:id="br0">
      <inkml:brushProperty name="width" value="0.11429" units="cm"/>
      <inkml:brushProperty name="height" value="0.11429" units="cm"/>
      <inkml:brushProperty name="color" value="#FF0066"/>
    </inkml:brush>
  </inkml:definitions>
  <inkml:trace contextRef="#ctx0" brushRef="#br0">0 149 12960,'0'27'1546,"0"2"-1091,0 5-5797,0 6 5604,0-6 558,0 7-511,0 6-1166,0-4 1244,12-2-15,-9 17-2021,9-25 4107,-12 7-1918,0-34-1529,0-20-720,0-7 809,0-12 3483,0-9-2596,0 6-136,0 3-10,0 1-471,-12-27 513,9-2 628,-9-7-253,12 22-168,0 19 1619,0-12 1439,24-4-2127,-5 7-569,20 10 337,-12 21 147,1 35-180,-1 7-672,-12 20 393,-15 1-297,-3-34-500,-9 7 268,12-24-80,-12 7 499,-3-7 295,0 6-378,-10-6-343,10 7 191,0-7-5454,-9 12 3740,21-16 1524,-10 15 0,26-16 0,2 3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44.203"/>
    </inkml:context>
    <inkml:brush xml:id="br0">
      <inkml:brushProperty name="width" value="0.11429" units="cm"/>
      <inkml:brushProperty name="height" value="0.11429" units="cm"/>
      <inkml:brushProperty name="color" value="#FF0066"/>
    </inkml:brush>
  </inkml:definitions>
  <inkml:trace contextRef="#ctx0" brushRef="#br0">110 82 10801,'15'-21'3107,"-2"7"-2171,-13 8-769,12 0-63,-9 5 26,9-12 235,-12 12-119,0-6 231,0 1-373,0 5 61,0-5 104,-12 6-174,-3 0 89,-25 0-463,22 6 706,-19 14-166,22-3 649,0 32-559,3-29 417,12 36-382,0-38-3391,0 15 3212,0-20 445,24-5-936,-6-2-484,22-18 565,-13 3-137,1-35 751,-13 18 3125,-3-14-3273,0 20 596,-9-5-228,9 14 695,-12-13-1025,0 23 711,0 1-1063,0 13 716,0 27-658,12-8-537,-9 13 603,22-6-3658,26 4 2802,-2-13 722,30-11 0,-37-33 0,-2-8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48.820"/>
    </inkml:context>
    <inkml:brush xml:id="br0">
      <inkml:brushProperty name="width" value="0.08571" units="cm"/>
      <inkml:brushProperty name="height" value="0.08571" units="cm"/>
      <inkml:brushProperty name="color" value="#FF0066"/>
    </inkml:brush>
  </inkml:definitions>
  <inkml:trace contextRef="#ctx0" brushRef="#br0">27 8 7533,'-15'-7'3238,"3"7"-2968,12 7-90,0 7 89,0 6-5569,0 7 5660,0 8-1168,12 12 1078,-9 1-530,9 25 890,-12 5-361,0-18 1,0 11 0,0 3-1,0 8 1,0 3 0,0-2-180,0-11 0,0-2 0,0 0 60,0 11 0,0 1 0,0-22-150,0-23 1561,0 25-1471,0-53 492,0 3-941,0-18-991,0-2 3832,0-5-2932,0-1-2124,0-18 2034,0 8-3211,0-9 3751,0 13 0,0 0 0,0-1 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49.201"/>
    </inkml:context>
    <inkml:brush xml:id="br0">
      <inkml:brushProperty name="width" value="0.08571" units="cm"/>
      <inkml:brushProperty name="height" value="0.08571" units="cm"/>
      <inkml:brushProperty name="color" value="#FF0066"/>
    </inkml:brush>
  </inkml:definitions>
  <inkml:trace contextRef="#ctx0" brushRef="#br0">1 28 7083,'0'-14'1799,"0"7"-810,0 1-539,0 6 1259,0 0-1259,0 6-90,0 1-1,12 7-89,3-1-90,0 7 180,-3-5-3392,0 11 3931,4-5-1571,11 7 1032,-12-1 809,22 13-359,-31 2-450,30 7 359,-21 10-898,0-27-541,-3 5 360,-12-29-1169,0-2 1169,-12-18 813,9 3-1712,-9-11 2261,12 13-1002,-12-6 0,9 0 0,-9-8 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47.503"/>
    </inkml:context>
    <inkml:brush xml:id="br0">
      <inkml:brushProperty name="width" value="0.08571" units="cm"/>
      <inkml:brushProperty name="height" value="0.08571" units="cm"/>
      <inkml:brushProperty name="color" value="#FF0066"/>
    </inkml:brush>
  </inkml:definitions>
  <inkml:trace contextRef="#ctx0" brushRef="#br0">1 56 7533,'12'-13'0,"3"5"0,0 2 0,22 0 0,-19 5 0,33-6 4137,-8 1-809,48 5-2608,-27-5-1922,17 4 1,1 4 1471,-9 4-727,-10-4 1,12 0 0,-12 2 456,9 9-7,-2-8 0,0-2 457,0 3-392,12-6-58,-37 0 1933,28 0-2113,-52-6 3204,31 4-3204,-37-10 580,-3 5-580,-12-1-1089,-24 8 729,18 8-3238,-31 5 1260,22 7 809,-12-5 1709,12-1 0,-22-2 0,7-5 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48.027"/>
    </inkml:context>
    <inkml:brush xml:id="br0">
      <inkml:brushProperty name="width" value="0.08571" units="cm"/>
      <inkml:brushProperty name="height" value="0.08571" units="cm"/>
      <inkml:brushProperty name="color" value="#FF0066"/>
    </inkml:brush>
  </inkml:definitions>
  <inkml:trace contextRef="#ctx0" brushRef="#br0">0 0 14189,'24'20'2429,"-5"1"-1620,20 13-269,-12-12-91,1 10-89,-1-10-180,-12-1-180,9 5 450,-8-5-990,11 0 360,-12-1-809,9-7 539,-21-5 270,9 4-1259,-12-10 1439,-24-8 0,18-9 0,-18-12 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50.545"/>
    </inkml:context>
    <inkml:brush xml:id="br0">
      <inkml:brushProperty name="width" value="0.08571" units="cm"/>
      <inkml:brushProperty name="height" value="0.08571" units="cm"/>
      <inkml:brushProperty name="color" value="#FF0066"/>
    </inkml:brush>
  </inkml:definitions>
  <inkml:trace contextRef="#ctx0" brushRef="#br0">56 177 9422,'-31'0'1439,"7"0"-6740,24 0 7460,0 0-1979,0-6 1049,0-1-1229,0-13 455,0-1-725,0-1 180,0-3 270,12 9 2742,3-9-3102,0 9 450,10 3 0,-22 7 604,9 6-514,-12 18-180,24 5-90,-18 5 0,18 4 90,1-4 90,5 13-91,0-11-89,7-4-269,-34-14 179,21-17-90,-21 10 0,9-29 90,-12 13 90,0-9-3392,-12 2 3302,9 9 179,-21-11 1,21 7 90,-21 5 450,-16 20-2989,19 5 2629,-16 10 2358,13 17-2178,18 0 90,-30 25-450,33-1-1,-9-18-179,12-5-90,12-23 270,-9-3-2268,9-5 1009,12-6 449,-6-2-629,22-12 2987,-1-2-2357,-8-12-2250,-4 5 2879,9-23 0,-17 20 0,20-14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50.831"/>
    </inkml:context>
    <inkml:brush xml:id="br0">
      <inkml:brushProperty name="width" value="0.08571" units="cm"/>
      <inkml:brushProperty name="height" value="0.08571" units="cm"/>
      <inkml:brushProperty name="color" value="#FF0066"/>
    </inkml:brush>
  </inkml:definitions>
  <inkml:trace contextRef="#ctx0" brushRef="#br0">110 1 13379,'-16'7'1350,"4"-1"-631,0 0 91,9 2-450,-9 6-1,12-1-4250,-12 1 4071,9 6 589,-22 1-769,22 0-4967,-9 5 4607,12-11 31,0 5-2459,0-12 3336,0-8 1,0-8-1,0-6 1</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51.011"/>
    </inkml:context>
    <inkml:brush xml:id="br0">
      <inkml:brushProperty name="width" value="0.08571" units="cm"/>
      <inkml:brushProperty name="height" value="0.08571" units="cm"/>
      <inkml:brushProperty name="color" value="#FF0066"/>
    </inkml:brush>
  </inkml:definitions>
  <inkml:trace contextRef="#ctx0" brushRef="#br0">0 42 7713,'0'-15'179,"0"3"901,0 12-361,0-6 271,0 4-1,0-4-539,0 6 629,0 6-4092,22 45 0,5 9 2563,-15-26 450,11 25 0,3-15 0,-14-52 0,3-6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15:05.497"/>
    </inkml:context>
    <inkml:brush xml:id="br0">
      <inkml:brushProperty name="width" value="0.08571" units="cm"/>
      <inkml:brushProperty name="height" value="0.08571" units="cm"/>
      <inkml:brushProperty name="color" value="#008C3A"/>
    </inkml:brush>
  </inkml:definitions>
  <inkml:trace contextRef="#ctx0" brushRef="#br0">88 1 6762,'-12'14'-449,"5"8"269,-4-13 557,10 9-377,-11 0 0,11 2 180,-10 4-90,10-4-90,-10 4 129,9 1-129,-9 12 66,9-9-1056,-3 1 919,10-21 71,3-8 0,4-8 0,0-4 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51.451"/>
    </inkml:context>
    <inkml:brush xml:id="br0">
      <inkml:brushProperty name="width" value="0.08571" units="cm"/>
      <inkml:brushProperty name="height" value="0.08571" units="cm"/>
      <inkml:brushProperty name="color" value="#FF0066"/>
    </inkml:brush>
  </inkml:definitions>
  <inkml:trace contextRef="#ctx0" brushRef="#br0">27 28 7533,'0'-15'1799,"0"2"-1440,0 13-179,0 0 900,-12 0-451,9 0-179,-9 0-3352,12 13 3532,0-4 1578,0 17-1488,0-11-180,12 11 89,-9 7-179,22-9-270,2 26-270,3-38 2762,10 13-3032,-13-43 181,-12-5-181,-3-18 0,-12 6 90,0 1 450,0 7 3778,0 103-2879,0-5-899,0-6 0,0 1 270,0 25 89,0-19-3751,0-19 2942,0 7 270,-12-21 90,9-16-3707,-9-3 3527,12-14-3778,0-18 900,0-4 3167,0-11-648,0 0-901,0 5-1258,12-3 2608,-9 10 0,21-11 0,-8 5 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51.711"/>
    </inkml:context>
    <inkml:brush xml:id="br0">
      <inkml:brushProperty name="width" value="0.08571" units="cm"/>
      <inkml:brushProperty name="height" value="0.08571" units="cm"/>
      <inkml:brushProperty name="color" value="#FF0066"/>
    </inkml:brush>
  </inkml:definitions>
  <inkml:trace contextRef="#ctx0" brushRef="#br0">55 1 7533,'-30'0'2788,"6"0"-1888,24 6-541,0-5 901,0 5-91,0 0 270,0-4-359,12 4-721,3-6-1038,33-1 1,4 2 0,-19 5 0,52 2-1</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52.049"/>
    </inkml:context>
    <inkml:brush xml:id="br0">
      <inkml:brushProperty name="width" value="0.08571" units="cm"/>
      <inkml:brushProperty name="height" value="0.08571" units="cm"/>
      <inkml:brushProperty name="color" value="#FF0066"/>
    </inkml:brush>
  </inkml:definitions>
  <inkml:trace contextRef="#ctx0" brushRef="#br0">55 0 7533,'-27'8'2608,"11"4"-1259,4-10-1169,12 10 360,0-11-180,0 5 899,0-6 0,0 0-899,12 0 1259,4 0-1169,11 0-1709,0 0 1259,25 0 0,-31 0 0,15 0 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52.551"/>
    </inkml:context>
    <inkml:brush xml:id="br0">
      <inkml:brushProperty name="width" value="0.08571" units="cm"/>
      <inkml:brushProperty name="height" value="0.08571" units="cm"/>
      <inkml:brushProperty name="color" value="#FF0066"/>
    </inkml:brush>
  </inkml:definitions>
  <inkml:trace contextRef="#ctx0" brushRef="#br0">0 68 8522,'0'-28'1979,"0"8"-1529,0 14-90,12 0 359,-9 4-269,22-4-90,-22 6-90,9 6 539,-12-4-359,12 10 809,15 14-4471,-9-8 3392,19 8 180,-22-14-90,12-11-91,-12 5 181,10-6-630,-22 0 180,9-6 360,-36-7 0,5 16 90,-20-6-809,24 29 719,3-11-180,12 11 270,-13-5 90,10 18-270,-9-8 1619,12 32-1260,0-29 181,12 29-540,-9-38-540,46 31 3171,-28-42-2901,19 16-2183,-16-30 1284,-9-6-2969,0-14-2788,22-27 6179,-31 14 0,30-11 0,-21 30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53.103"/>
    </inkml:context>
    <inkml:brush xml:id="br0">
      <inkml:brushProperty name="width" value="0.08571" units="cm"/>
      <inkml:brushProperty name="height" value="0.08571" units="cm"/>
      <inkml:brushProperty name="color" value="#FF0066"/>
    </inkml:brush>
  </inkml:definitions>
  <inkml:trace contextRef="#ctx0" brushRef="#br0">27 28 7533,'0'-15'0,"0"3"0,0 12 0,0 0 3688,-12 0-1710,9 6-988,-9-5 899,12 18-1529,0-10 179,12 10-269,-9-11 90,9 4 90,-12-4-360,0 5 269,25-5-89,-19-2-450,18-6 360,-24-6-360,12-8 180,-9 5-90,9-15 0,-12 21 450,13-15-360,-10 16 720,9 20-360,-12 0 809,0 58-809,0-33 314,0 10 1,0 2-495,0-5-885,0 27 1065,0-30-180,-12-11-360,-4-2 180,1-15-1709,3-17-450,0-4-270,9-29-359,-9 12-3070,12-37 3160,0 31 2445,0-15 0,12 14 1,3 5-1</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53.385"/>
    </inkml:context>
    <inkml:brush xml:id="br0">
      <inkml:brushProperty name="width" value="0.08571" units="cm"/>
      <inkml:brushProperty name="height" value="0.08571" units="cm"/>
      <inkml:brushProperty name="color" value="#FF0066"/>
    </inkml:brush>
  </inkml:definitions>
  <inkml:trace contextRef="#ctx0" brushRef="#br0">137 42 11760,'15'-21'1170,"-3"7"89,-12 8-450,0 6 990,0 0-1619,-12 6 0,9-4 0,-9 10 989,12-5-3841,-12 13 3212,9-5-369,-22 11 549,10 7-540,0-8 450,-9 18-450,21-25 359,-22 7 2985,22-17-3524,-9-2 0,12-12 0,0-2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8:53.568"/>
    </inkml:context>
    <inkml:brush xml:id="br0">
      <inkml:brushProperty name="width" value="0.08571" units="cm"/>
      <inkml:brushProperty name="height" value="0.08571" units="cm"/>
      <inkml:brushProperty name="color" value="#FF0066"/>
    </inkml:brush>
  </inkml:definitions>
  <inkml:trace contextRef="#ctx0" brushRef="#br0">0 1 14639,'58'62'8545,"-6"-19"-8185,-37-6-181,-3-15 1,-12-1-2608,12 5-2903,3-11 4791,0 5-3727,-3-7 4267,-12-5 0,13 4 0,2-4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9:01.135"/>
    </inkml:context>
    <inkml:brush xml:id="br0">
      <inkml:brushProperty name="width" value="0.08571" units="cm"/>
      <inkml:brushProperty name="height" value="0.08571" units="cm"/>
    </inkml:brush>
  </inkml:definitions>
  <inkml:trace contextRef="#ctx0" brushRef="#br0">16 22 9512,'-15'-15'2338,"15"8"-2068,3 21-90,9 1 360,-12 23-91,0 5-3661,0 7 3302,0 9-165,0-4 300,0 18 0,0 7-45,0 17-574,0-19 0,0 13 0,0-8 484,0-12 0,0-2-45,0 25 0,0 0-90,0-25 0,0-5 180,0-10 0,0-5-135,0 29 0,0 11 2680,0-42-2680,0 37 223,0-39-133,0 15 1746,0-38-3276,0-3-718,0-19 1708,0-13-450,0 4 1,0-17-2853,0 17 3122,0-9-89,0 4-720,0-13 1439,0 4 0,0-2 0,0 11 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9:01.752"/>
    </inkml:context>
    <inkml:brush xml:id="br0">
      <inkml:brushProperty name="width" value="0.08571" units="cm"/>
      <inkml:brushProperty name="height" value="0.08571" units="cm"/>
    </inkml:brush>
  </inkml:definitions>
  <inkml:trace contextRef="#ctx0" brushRef="#br0">28 56 7533,'-13'-15'809,"10"2"-629,-9 8 270,12 3-90,0-4-90,0 6-91,0 0 451,0-6-180,0 4 629,0-4-809,0 6 1079,0 0-1169,12 6 540,4-4-540,-1 4 0,21 0 179,-18-4-179,22 9 630,-13-9 359,13 10-809,2-10 629,37 10-4201,-31-4 3392,28-1 90,-9 5-236,5-5 0,2 0-34,14 2 45,7 1 0,-5-2-135,-35-7-90,15 0 0,-1-2-1872,-17 0 1962,24-5 180,-13 0 0,10 4 0,12 8 0,-6 4 0,-49 9 2052,31 7-2052,-40-15 202,31 7-382,-25-18 3302,0 0-3392,1 0 0,-1-6 0,-12 5 180,-3-5-360,-12 6-719,0 0 539,-12 0 360,9 6-1169,-9-5 630,0 5 179,9-6 270,-9 0-2249,12 0 451,0-6 2068,-12 5 0,9-12 0,-10 5 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9:02.400"/>
    </inkml:context>
    <inkml:brush xml:id="br0">
      <inkml:brushProperty name="width" value="0.08571" units="cm"/>
      <inkml:brushProperty name="height" value="0.08571" units="cm"/>
    </inkml:brush>
  </inkml:definitions>
  <inkml:trace contextRef="#ctx0" brushRef="#br0">82 83 6633,'0'-29'2339,"0"3"-1620,0 13-89,0 5 90,0 2-271,0 6 271,0 0-90,0 12-181,0 9-269,-12 8 0,9 5 360,-9 23 44,10 12 1,4 6-1217,-2-17 0,0 6 879,0 4 1,0 13-1,0 2 1,0-5 21,0-4 1,0-3 0,0 3-45,-2 1 0,-1 4 0,-1 0 0,1-7-135,-5 27 0,0-10-90,1-17 0,-1-7 270,-4 21-360,12-32 90,0-9-1260,0-33 541,0-12-1350,0 0 900,0-6-1859,12-1 1409,-9-1 629,9-4-1528,0-2 1951,-8-7 0,8 0 0,-12 1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15:05.654"/>
    </inkml:context>
    <inkml:brush xml:id="br0">
      <inkml:brushProperty name="width" value="0.08571" units="cm"/>
      <inkml:brushProperty name="height" value="0.08571" units="cm"/>
      <inkml:brushProperty name="color" value="#008C3A"/>
    </inkml:brush>
  </inkml:definitions>
  <inkml:trace contextRef="#ctx0" brushRef="#br0">12 1 6903,'-3'58'0,"0"0"0,0-10 0,1 0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9:03.284"/>
    </inkml:context>
    <inkml:brush xml:id="br0">
      <inkml:brushProperty name="width" value="0.08571" units="cm"/>
      <inkml:brushProperty name="height" value="0.08571" units="cm"/>
    </inkml:brush>
  </inkml:definitions>
  <inkml:trace contextRef="#ctx0" brushRef="#br0">28 1 7533,'0'7'719,"-12"-1"-539,9-6 540,-9 6-360,12-4-1,0 4-179,0-6 2159,0 0-2069,12 0 809,-9 0-629,21 0-90,-8 0 269,23 0-3751,-21 0 3302,31 0 450,-7 0-181,16 0-179,3 2 0,5 2-361,-7 0 0,1 0 181,22 0 0,0-1 0,-25 1 0,-2-2-90,-1-1 0,-5-2 90,9 1 90,33 0-90,-43 0 0,2 0 0,0 0-2119,-1 6 2389,30-4 122,-12 4 57,-8-3 1,0 0-360,11-1 0,-18-2 0,-4 0-90,-9-2 2178,-20-10-2088,41 10 3302,-14-4-3392,11 12 0,-17-4-180,-28 10 90,0-10-90,3 10-90,1-11 90,-4 5-90,-12-6 0,0 0 90,0 6 0,0-4 90,0 4-179,0-6-91,0 0 450,12 0 89,-9 0-358,9 0 178,0 0 91,-9 0 90,9-6-270,-12 4-180,12-4-179,-9 6 359,10 0-720,-13 0-1499,0 0 0,0 0 1</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9:06.117"/>
    </inkml:context>
    <inkml:brush xml:id="br0">
      <inkml:brushProperty name="width" value="0.08571" units="cm"/>
      <inkml:brushProperty name="height" value="0.08571" units="cm"/>
      <inkml:brushProperty name="color" value="#008C3A"/>
    </inkml:brush>
  </inkml:definitions>
  <inkml:trace contextRef="#ctx0" brushRef="#br0">28 41 7083,'0'-15'1529,"0"-3"-899,0 16-270,0-4 179,0 6 1260,0 0-1259,0 6-270,0 8 90,0 7-3573,0 12 3663,0-4-2538,0 17 2268,0-10-36,0 17 261,0 6 0,0 4-225,0 22-112,0-9 1,0 15 0,0-12 21,0-25 0,0 0-30,-3 28 0,-2 13 0,1-15 30,1 8-135,-4-13 0,2-10-45,5-35 90,0-6 422,12-42-5549,-9-41 2578,9 9 840,-12-21 1705,0 37 1,-12 1 0,-3-2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9:06.567"/>
    </inkml:context>
    <inkml:brush xml:id="br0">
      <inkml:brushProperty name="width" value="0.08571" units="cm"/>
      <inkml:brushProperty name="height" value="0.08571" units="cm"/>
      <inkml:brushProperty name="color" value="#008C3A"/>
    </inkml:brush>
  </inkml:definitions>
  <inkml:trace contextRef="#ctx0" brushRef="#br0">55 0 6543,'-30'0'1529,"6"0"-6829,24 0 6019,0 0-359,0 6-1077,0-4 986,12 10 767,-9-11-497,21 11 181,-21 2-540,21 1 3687,-8 29-2967,23-6-91,-9 29-629,10-17 3408,-13 3-3229,-12 0-3254,-3-21 2895,1 12-2269,2-29 2180,0 5 178,-3-13-89,-12-1 180,0-6-449,0 0 89,0-6 90,0-1-90,0-7 1549,0 1-1909,0-1-1998,0 0 1009,-12-5 276,9 3 713,-9-3 181,12 5-1350,0 0 269,0 1 1440,0-7 0,-12 5 0,-4-5 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9:06.867"/>
    </inkml:context>
    <inkml:brush xml:id="br0">
      <inkml:brushProperty name="width" value="0.08571" units="cm"/>
      <inkml:brushProperty name="height" value="0.08571" units="cm"/>
      <inkml:brushProperty name="color" value="#008C3A"/>
    </inkml:brush>
  </inkml:definitions>
  <inkml:trace contextRef="#ctx0" brushRef="#br0">110 96 6993,'0'-16'630,"0"-2"-361,12 16-89,-9-10 270,9 11-90,-12-6-90,0 1 0,0 5 1349,24-17-4652,-18 15 3213,19-9 540,-25 12 719,0 0-1079,0 6 449,-13 2 811,-14 48-3529,9-26 2359,-18 34 89,20-25-89,-11-9-270,0 10-270,12-6 90,2-12-2878,13 10 2698,0-23-1689,0-9 1059,0-15 810,25-43 0,-19 23 0,18-23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9:07.384"/>
    </inkml:context>
    <inkml:brush xml:id="br0">
      <inkml:brushProperty name="width" value="0.08571" units="cm"/>
      <inkml:brushProperty name="height" value="0.08571" units="cm"/>
      <inkml:brushProperty name="color" value="#008C3A"/>
    </inkml:brush>
  </inkml:definitions>
  <inkml:trace contextRef="#ctx0" brushRef="#br0">138 28 10321,'0'-15'1979,"0"2"-1709,0 13 899,-12 6-4971,-3 2 4072,0 6-1319,3-1 1679,0 7 359,-4 20-719,-11-9 90,12 21-180,3 7 1314,11-9 0,2 2-1314,-1 26 269,24 18 3033,-18-73-2942,43-11-360,-31-19-90,21-31-3392,-23 18 3302,8-24 180,-21 11-630,-15-34-1908,6 30 2268,-31-17 90,22 52-4318,-12 8 2969,-1 9 629,13 6-2428,-9 18 3148,21 9 0,3 4 0,15 7 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9:07.733"/>
    </inkml:context>
    <inkml:brush xml:id="br0">
      <inkml:brushProperty name="width" value="0.08571" units="cm"/>
      <inkml:brushProperty name="height" value="0.08571" units="cm"/>
      <inkml:brushProperty name="color" value="#008C3A"/>
    </inkml:brush>
  </inkml:definitions>
  <inkml:trace contextRef="#ctx0" brushRef="#br0">83 96 8432,'-15'-8'1170,"3"2"-631,-1 6-269,10 0 180,-9 0-270,0 0 359,9 6 181,-9 8 179,12 19-449,0-8 1259,12 31-1439,3-31 630,0 15-1,22-14 900,-7-17-1439,13-3 0,-4-32-180,-24 2-91,-3-16 1,-12 1-3482,0 9 3572,0-4-2178,0 9 1278,-12 3-1157,-3 1 1698,0 1-1441,-21 1 721,30 10 1966,-31-4-3495,22 13 1818,-12 13-920,-1 14 1530,13 3 0,3 9 0,12-11 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9:09.120"/>
    </inkml:context>
    <inkml:brush xml:id="br0">
      <inkml:brushProperty name="width" value="0.08571" units="cm"/>
      <inkml:brushProperty name="height" value="0.08571" units="cm"/>
      <inkml:brushProperty name="color" value="#008C3A"/>
    </inkml:brush>
  </inkml:definitions>
  <inkml:trace contextRef="#ctx0" brushRef="#br0">0 77 7533,'0'-21'1169,"0"-5"-809,0 17 0,0-4-180,0 13 359,0-6 541,0 5-631,0 7 181,0 21-450,0 3 450,0 16-3663,0-17 3483,0 10-90,0 14-180,0-7 0,0 32-450,0-27 180,0 4 270,0-28-1440,0-15 4113,0-12-3303,0-12 180,0-3 0,0-25-3212,0 10 3572,0-4 180,0-4-450,0-22-2088,0 17 2898,12-43-430,-9 65 790,10-29 1469,-13 35-1739,0 1-451,0 8 181,0 12 3004,0 1-3094,0 13 176,0-5-446,0 23 0,0-26-90,12 31 0,3-32 90,0 14-90,-3-11 180,-12-6-3572,12-2 3481,4-6-89,-1 0-179,-3-25-1,0 13 0,3-32 180,0 21 0,-3-16 90,-12 10 3482,0 1-3572,0 15 180,0 1 89,0 10 541,0-4-720,0 6 719,0 19-3841,0-9 3122,0 22 360,0 1 449,0 47-719,0-23 45,0-2 0,0-2-45,0-13-1529,0 31-920,0-53 290,0 12 2629,0-28-3888,13-9 809,-10-8 2429,21-24 0,-9 9 0,12-10 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9:09.668"/>
    </inkml:context>
    <inkml:brush xml:id="br0">
      <inkml:brushProperty name="width" value="0.08571" units="cm"/>
      <inkml:brushProperty name="height" value="0.08571" units="cm"/>
      <inkml:brushProperty name="color" value="#008C3A"/>
    </inkml:brush>
  </inkml:definitions>
  <inkml:trace contextRef="#ctx0" brushRef="#br0">28 200 7533,'0'-15'2338,"0"-4"-7355,0 18 5916,0-11-359,0 10-90,0-10 1280,0 10 159,0-4-706,0 6 166,0 24-3236,0-5 2246,0 20 2760,0 7-2220,0 41-899,0-29-450,6-3 1,0-3-1,-3-19-1979,9 12 2250,-12-31-4229,0-14 7350,0-7-5280,0-25 1978,0 8-809,0-28 1169,-12 16 0,9 0 0,-9 5-180,0 10 899,9-7-449,-9 1 450,12 0-3843,0-1 3393,0 1 1080,0-19 1348,24-16-1619,-6 9 181,34 2-721,-34 37 901,30 20-3349,-29 9 2629,20 7 2268,-24 15-1999,22 6-269,-31 13 539,-6 17-719,-18-21-630,-22-5 180,1-22 1952,8-17-2581,-8-2 269,24-6-1349,-10-12-2879,22-9 2969,-9-2 630,12-3 899,0 6 0,12 5 0,4-5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9:10.168"/>
    </inkml:context>
    <inkml:brush xml:id="br0">
      <inkml:brushProperty name="width" value="0.08571" units="cm"/>
      <inkml:brushProperty name="height" value="0.08571" units="cm"/>
      <inkml:brushProperty name="color" value="#008C3A"/>
    </inkml:brush>
  </inkml:definitions>
  <inkml:trace contextRef="#ctx0" brushRef="#br0">110 15 17697,'-12'-8'1169,"9"2"-6469,-21 12 5480,21-4-1078,-10 10 1258,1-5 1077,9 7-1167,-9 5-90,0-3-270,9 3-1427,-9 1 1607,12-5 1427,0 11-1697,12-5 2808,3-6-2178,12-8-540,1-15-90,-13-6 180,-3 1 0,0-7 90,3 5 0,0-5 3392,-2 6-3212,-13-5-90,0 3 449,0-3-269,0 5 0,0 7 269,0 1-179,0 18-90,0-3 719,0 35-809,0-18-360,24 37-3212,-18-31 2493,18 7 269,-12-19-5756,40-18 3398,-28-4-1420,25-18 3938,-37-1 1,3-6 0,12 0 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9:11.321"/>
    </inkml:context>
    <inkml:brush xml:id="br0">
      <inkml:brushProperty name="width" value="0.08571" units="cm"/>
      <inkml:brushProperty name="height" value="0.08571" units="cm"/>
      <inkml:brushProperty name="color" value="#008C3A"/>
    </inkml:brush>
  </inkml:definitions>
  <inkml:trace contextRef="#ctx0" brushRef="#br0">1 41 9152,'0'-15'1979,"12"4"-1260,-9 11 1,9-7-180,-12 6-91,0-6-89,0 14 90,0 6 269,0 21-539,0 8 539,0 12 1,0 8-360,0 1 0,0 4-1011,0 27 1,0 3 785,1-7 0,-2-1 45,-5 1 0,0-4-135,5-20 0,-1-4-360,-4-9 0,0-6-45,6 0-1259,0-27 360,0-20-540,0-20 990,0 3 2199,0-15-2559,12 5-1799,-9-32 2518,9 24 450,-12-45 0,0 46 0,0-25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15:08.651"/>
    </inkml:context>
    <inkml:brush xml:id="br0">
      <inkml:brushProperty name="width" value="0.17143" units="cm"/>
      <inkml:brushProperty name="height" value="0.17143" units="cm"/>
      <inkml:brushProperty name="color" value="#FF0066"/>
    </inkml:brush>
  </inkml:definitions>
  <inkml:trace contextRef="#ctx0" brushRef="#br0">38 427 7533,'-20'-7'449,"3"2"-89,17 5 90,0 0-360,5 0 90,-3 0-90,9 0 90,2-5-90,1 3 90,3-9-91,-4 10 271,33-27-3572,-19 17 3212,25-24-1436,-21 21 1526,-5-10 0,22-1 0,-18-2-45,4 2 0,6-2 90,3-3 0,-2 1-135,-9 4 0,1 1 90,13-2 0,-7 7-270,-22 12 2816,18-4-2636,-27 9 2282,9-4-2282,-16 6-450,5 0 270,-12 6 180,5-4-270,-5 3 0,0-5 180,5 0-1798,-5 0 1618,6 6 90,0-5-203,0 5 1,6-12 0,1-1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9:11.889"/>
    </inkml:context>
    <inkml:brush xml:id="br0">
      <inkml:brushProperty name="width" value="0.08571" units="cm"/>
      <inkml:brushProperty name="height" value="0.08571" units="cm"/>
      <inkml:brushProperty name="color" value="#008C3A"/>
    </inkml:brush>
  </inkml:definitions>
  <inkml:trace contextRef="#ctx0" brushRef="#br0">328 109 8072,'-15'-15'900,"2"-3"-360,13 17-181,0-12-89,0 6-5750,0 0 6019,0-6 1140,0 12-1409,0-6 769,0 1 760,13 5-1349,-10-5 719,33 30 3033,-30 0-3662,43 23-91,-43 0-269,42-4-90,-42 4-450,19-12 181,-13-8 179,-9-13 0,9-8-90,-12-6-630,0 0 360,0-6 90,-12-2 180,9-5-899,-9-25-2673,0 12 3302,9-13-89,-22 7 359,10-9-2179,-12 9 2179,12-6 270,2 18 450,1 5 1908,9 1-1998,-9 9-270,0 5 629,9 0-539,-9 0 90,12 0 3571,0 5-3031,-12 9-4202,-4 1 3661,1 5-89,-9 0 1619,-52 31-1619,46-22-450,-28 3 0,7-2-450,41-13-449,-26 3 539,48-14 270,3-6 3482,13 0-3302,35-18 0,-26 1 0,27-17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9:12.884"/>
    </inkml:context>
    <inkml:brush xml:id="br0">
      <inkml:brushProperty name="width" value="0.08571" units="cm"/>
      <inkml:brushProperty name="height" value="0.08571" units="cm"/>
      <inkml:brushProperty name="color" value="#008C3A"/>
    </inkml:brush>
  </inkml:definitions>
  <inkml:trace contextRef="#ctx0" brushRef="#br0">1 28 13919,'0'-8'1349,"24"2"-899,-6 6-90,34-6-90,-22 4-180,10-4-5751,-1 6 5931,4 0 180,48 6 1258,-3 8-1528,-3 1 1162,-9-1-712,-10 4 270,31-15-721,-21 9-314,-22-11 1,-8-2 44,-24 1 90,14-6 270,-24-1 3199,-9-1-3559,9 2 130,-12 6-220,-12 0-360,9 0 540,-9 0 0,12 0-180,0 0-8455,-24 0 6836,18 0 900,-19 0 539,25 0-450,0 0-38,-12 0 0,-3 0 0,-12 0 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9:13.454"/>
    </inkml:context>
    <inkml:brush xml:id="br0">
      <inkml:brushProperty name="width" value="0.08571" units="cm"/>
      <inkml:brushProperty name="height" value="0.08571" units="cm"/>
      <inkml:brushProperty name="color" value="#008C3A"/>
    </inkml:brush>
  </inkml:definitions>
  <inkml:trace contextRef="#ctx0" brushRef="#br0">55 82 6903,'-15'-21'0,"3"7"360,12 2-90,0 11 89,0-11 1,0 10-180,0-4 0,0 6 360,0 0 179,-12-6-539,9 4 1169,-10-4-1169,13 12 1170,0 2-901,0 6-89,0-7-90,0 5 270,0-4-181,0 5 1,0 1-3572,0 0 3752,0 5-270,0-3 809,25 34-449,-7-16-450,34 25 0,-34-24-180,42 4 179,-38-17 1,41 4 0,-44-18-90,5-2 90,-24-6-450,12 0 180,-9 0-359,-3-6 359,-3 4-360,-9-10 3842,0 11-3392,-3-5-3392,-1 6 4471,4 0-1728,-24 18 919,15-8 90,-19 16-181,-8 18-1798,14-10 540,-8 19 3167,17-32-5146,25-3 3906,0-22 0,13 2 0,2-11 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9:14.250"/>
    </inkml:context>
    <inkml:brush xml:id="br0">
      <inkml:brushProperty name="width" value="0.08571" units="cm"/>
      <inkml:brushProperty name="height" value="0.08571" units="cm"/>
      <inkml:brushProperty name="color" value="#008C3A"/>
    </inkml:brush>
  </inkml:definitions>
  <inkml:trace contextRef="#ctx0" brushRef="#br0">125 55 7892,'0'-23'1620,"0"6"-1261,0 10 271,0 6 899,0-6-1079,0 7-180,0 7 269,0 0-4430,0 7 4251,0-1 1668,0 19 311,-24 29-3978,18-12 1999,-31 14-1517,22-35 1697,0-7 2056,-10 23-2416,22-12 0,3 2-90,16-15 180,11-19-720,-12 0 2448,22-13-2537,-7-2-1820,12-6 2000,-14 1-1,-16 7 180,-12-1 2448,0 7-2178,12-5-180,-9 10 180,9-10 90,-12 10-90,0-4 3572,0 6-2853,-12 0-539,9 0 270,-9 6 90,12 8-1,0 37-359,0-10-180,0 43 90,0-44-1529,0 11 359,0-18-2248,0-10 1619,0 3-1619,0-18 449,0-2 361,12-19 2428,3 4 0,0-17 0,-3 5 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9:14.701"/>
    </inkml:context>
    <inkml:brush xml:id="br0">
      <inkml:brushProperty name="width" value="0.08571" units="cm"/>
      <inkml:brushProperty name="height" value="0.08571" units="cm"/>
      <inkml:brushProperty name="color" value="#008C3A"/>
    </inkml:brush>
  </inkml:definitions>
  <inkml:trace contextRef="#ctx0" brushRef="#br0">56 91 7623,'0'-15'0,"0"-4"1079,0 18-539,0-11-91,0 10-89,12-10 90,-9 10-5661,9-10 5391,-12 11 630,0-11 2398,0 10-3028,0 2 2208,-12 20-2208,9-3 1259,-22 33-1259,10-25 989,0 33-989,3-28 3572,12 10-3752,0-19 0,0-1 180,0-13-360,0 5 90,0-10 90,36 4-180,-14-6 360,41 6-3392,-32-4 3302,8 10 180,-24-5 899,10 19-989,-22-9 810,-3 15-811,-28-17-268,-2 11 268,-9-17 2224,23 9-3033,-8-16-5396,9 4 4317,0-12-2969,3-20 4678,-1 8 0,-2-21 0,-12 18 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9:14.884"/>
    </inkml:context>
    <inkml:brush xml:id="br0">
      <inkml:brushProperty name="width" value="0.08571" units="cm"/>
      <inkml:brushProperty name="height" value="0.08571" units="cm"/>
      <inkml:brushProperty name="color" value="#008C3A"/>
    </inkml:brush>
  </inkml:definitions>
  <inkml:trace contextRef="#ctx0" brushRef="#br0">1 1 11760,'30'0'3238,"-5"0"-1888,-1 0-541,-18 0-359,30 0-90,-20 0-90,-1 0 89,21 0-1078,-6 0 179,13 0-3058,9 0-1503,-22 6 5101,9-4 0,-23 4 0,-4-6 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9:15.683"/>
    </inkml:context>
    <inkml:brush xml:id="br0">
      <inkml:brushProperty name="width" value="0.08571" units="cm"/>
      <inkml:brushProperty name="height" value="0.08571" units="cm"/>
      <inkml:brushProperty name="color" value="#008C3A"/>
    </inkml:brush>
  </inkml:definitions>
  <inkml:trace contextRef="#ctx0" brushRef="#br0">55 27 8162,'0'-15'1440,"0"4"-811,0 11-179,0 0-180,0 5 539,0 9-359,0 13-180,0 2-4162,0 16 4612,0-8 859,-12 40-995,4-17 1,1 2-405,-9 27-135,9-27 0,2-10-585,5-29-89,0-5 449,0-30-450,0-15 450,0-4 3302,0-26-3032,0 25 90,0-44 0,12 41 540,-9-53-181,10 41-89,-1-20-180,-9 32 899,9 3-899,-12 23 0,0 3 90,0 19 0,0 15-180,0 1 179,12 23-269,3-27 0,0 13-90,10-12 90,-22-3-180,21-2 180,-9-9-90,0-12-270,10-30 270,-22 16 90,21-48-90,-21 42 90,9-24-90,-12 17 360,0-2-180,0 1 1079,0 9-899,0 11 539,0 26-539,0 1-180,0 20 270,-12 7 270,-3 40-541,0-2-314,7-30 1,3-2-3528,5 4 3662,0-17-3148,25-13-3509,-7-23 4409,21-10 718,-11-34 1530,-1-9 0,-12-5 0,-3 8 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9:16.135"/>
    </inkml:context>
    <inkml:brush xml:id="br0">
      <inkml:brushProperty name="width" value="0.08571" units="cm"/>
      <inkml:brushProperty name="height" value="0.08571" units="cm"/>
      <inkml:brushProperty name="color" value="#008C3A"/>
    </inkml:brush>
  </inkml:definitions>
  <inkml:trace contextRef="#ctx0" brushRef="#br0">1 110 8252,'0'-23'2339,"0"-1"-1979,0 22 719,0-4 1,0 19-631,0-4 271,0 17-180,0 1-271,0 8 91,0 6 630,0 48-810,0-36 44,0 11 1,0-2-764,0-24-1350,0 30 989,0-59-1618,0-2 1528,0-15-899,0-30 1350,0 18-361,0-48 720,0 47 270,0-54-90,0 48 1349,0-55-1349,0 48 1350,0-25-91,12 26 450,3-8-4471,12 11 3211,-11-2-779,8 18 780,-9 7-90,0 1 1619,22 24-1170,-31-1 1080,18 52-1439,-24-32 3859,-24 45-3859,-7-56 180,-11 17-138,15-27-1392,-10 9-2672,31-16 604,-18 4 539,24-13-3327,0-19 5188,0 9 1,24-16 0,6 13 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9:16.601"/>
    </inkml:context>
    <inkml:brush xml:id="br0">
      <inkml:brushProperty name="width" value="0.08571" units="cm"/>
      <inkml:brushProperty name="height" value="0.08571" units="cm"/>
      <inkml:brushProperty name="color" value="#008C3A"/>
    </inkml:brush>
  </inkml:definitions>
  <inkml:trace contextRef="#ctx0" brushRef="#br0">191 0 10231,'0'15'1979,"-12"4"-1619,9-18 629,-9 5 1,12 0-631,0-4 181,0 4 270,0-6-630,0 0 1709,-12 0-1440,9 0 631,-22 0-900,10 0 269,-12 6-269,0 2 180,-1 11-360,13-4 360,3 11-720,12-11-90,0 11 450,0-11-270,12-1-3122,3-8 3482,0-6-455,-2 0 365,-13 0 0,0-6 720,24-8-630,-18-1 359,30-11 3032,-33 11-2581,22-17 276,-10 16-817,0-10 181,-3 18 90,-12 2-270,0 12 269,0 26-539,12 0 0,-9 27-1259,22-16 269,-22-2-2582,21-20-565,-9-3 808,0-16 361,22 4 2311,-31-18 0,30-3 0,-21-13 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9:17.441"/>
    </inkml:context>
    <inkml:brush xml:id="br0">
      <inkml:brushProperty name="width" value="0.08571" units="cm"/>
      <inkml:brushProperty name="height" value="0.08571" units="cm"/>
      <inkml:brushProperty name="color" value="#008C3A"/>
    </inkml:brush>
  </inkml:definitions>
  <inkml:trace contextRef="#ctx0" brushRef="#br0">52 14 8702,'-22'-7'4857,"-8"1"-4407,66 6-180,-20 0 809,35 0 630,19 0-1124,-17 0 0,3 0-437,6 0 0,1 0 166,5 2 1,0 2-45,1-1 0,-1 1-90,-5 3 0,-2 0 0,36 7 374,-18-1-195,-24-5-179,-1-2 0,13 0-629,-21-5-451,5-1 630,-35-1 90,-4-5 410,-12 6-410,-12-6-90,-4 4 0,1-4-899,3 6 359,12 0-2068,-24 0 1798,18 0-1798,-19 0 539,13 0 2339,-3 0 0,-12 0 0,-1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15:09.531"/>
    </inkml:context>
    <inkml:brush xml:id="br0">
      <inkml:brushProperty name="width" value="0.17143" units="cm"/>
      <inkml:brushProperty name="height" value="0.17143" units="cm"/>
      <inkml:brushProperty name="color" value="#FF0066"/>
    </inkml:brush>
  </inkml:definitions>
  <inkml:trace contextRef="#ctx0" brushRef="#br0">288 114 6723,'-13'-7'450,"1"2"-360,12-1 0,0 5 180,0-5 89,6 1-269,-4 3 90,3-4 0,-5 6-90,0-5 90,0 3 899,0-3-899,0 16-90,0-2 90,0 9-90,0-6 0,-5 6 0,3 2 90,-4 5 0,6 0-180,-6 0 180,6 6 90,-12 23-181,11-22-178,-4 14-1,5-34 90,0-5-90,0-1-360,0-6 270,5-11 180,-4-3-180,11-6 0,-12-3 180,6 9-180,-6-4 180,0 5-270,6-22-3211,-4 11 3391,8-12-2269,-8 13 2269,3 9 270,0-4-270,-3-1 0,10 6 0,-5-17 0,0 21 180,4-19 2179,-10 25-2089,10-20 3212,-10 21-2763,5-15-629,-6 15 270,-6-3-270,5 5 360,-21 5-90,12-3 359,-25 9-539,20-9 450,-31 3-450,23-5 360,-25 6-270,22-5-90,0 5 89,3-6-268,3 0 89,1-6 89,6 5-628,3-5-1,8 6-1529,-4 0 1799,17 0-89,-2 0 269,9 6-1889,-6-5 1979,1 11 0,5-12 0,2 6 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9:18.133"/>
    </inkml:context>
    <inkml:brush xml:id="br0">
      <inkml:brushProperty name="width" value="0.08571" units="cm"/>
      <inkml:brushProperty name="height" value="0.08571" units="cm"/>
      <inkml:brushProperty name="color" value="#008C3A"/>
    </inkml:brush>
  </inkml:definitions>
  <inkml:trace contextRef="#ctx0" brushRef="#br0">1 342 6183,'0'-15'270,"0"-4"-180,0 18 630,0-5-1,0 0-359,0 4 540,0-4-1,0 6 450,0-6-719,0-2 180,12-6 89,3 1 270,12-13-4111,1 9 3302,-1-14 360,12 3-1,4-19-719,-1 15 0,-2-11 0,-25 33-809,-15-2 719,-3 18-90,-21 2-90,8 12-180,-23 13 90,-3 9 360,-1 1-90,16-10-89,2-1 358,22-15-179,-33 14 270,30-21 450,-18 2-360,24-12 4921,0 0-5012,0-6 181,0 4-90,0-4 0,12 6 269,3 0-449,0 0 450,9 0-180,-21 6-91,22 8 181,-10 19 90,24 16-360,-18-4 0,1 2-3662,32 30 1503,-11-9 989,-16-38-4317,-2-30 2878,-22-6 2339,21-14 0,-33-3 0,6-10 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9:30.533"/>
    </inkml:context>
    <inkml:brush xml:id="br0">
      <inkml:brushProperty name="width" value="0.08571" units="cm"/>
      <inkml:brushProperty name="height" value="0.08571" units="cm"/>
      <inkml:brushProperty name="color" value="#FF0066"/>
    </inkml:brush>
  </inkml:definitions>
  <inkml:trace contextRef="#ctx0" brushRef="#br0">110 1 7533,'-31'0'719,"7"0"271,0 0-630,18 0 179,-19 0 91,25 0 1439,0 0-1440,13 0 181,14 0-540,3 0 359,10 0 541,11 0-271,7 0-629,12 0-307,-4 6 486,25 1-179,-27 0-45,-14 0 0,3-1 135,-1-3 0,3 1-46,25 6 1,3 0-315,-14-5 0,-1-1-722,13 3 0,-7-1 632,-17-6 90,-4 0 0,-5 0-90,-21 0 425,34 0-874,-49 0 359,-9 0 90,9 0-180,-12 0-180,0 6 1776,-12-5-1505,9 5-1261,-9-6 631,12 0-3599,-25 0 3959,7 0-2160,-9 0 2609,-10 0 0,31-6 0,-18-1 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9:30.900"/>
    </inkml:context>
    <inkml:brush xml:id="br0">
      <inkml:brushProperty name="width" value="0.08571" units="cm"/>
      <inkml:brushProperty name="height" value="0.08571" units="cm"/>
      <inkml:brushProperty name="color" value="#FF0066"/>
    </inkml:brush>
  </inkml:definitions>
  <inkml:trace contextRef="#ctx0" brushRef="#br0">0 15 7803,'0'-8'1259,"0"1"-899,0 7 3328,0 0-1890,24 19-538,7 3-990,11 13 1079,-15-1-90,10 5-90,-7 10-359,13 7-450,-16-8-540,-15-8-270,0-13-3122,-9-11 3572,10 2-2069,-13-17-3687,0-19 1419,0 0 4337,-13-15 0,10 1 0,-9 3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9:24.336"/>
    </inkml:context>
    <inkml:brush xml:id="br0">
      <inkml:brushProperty name="width" value="0.08571" units="cm"/>
      <inkml:brushProperty name="height" value="0.08571" units="cm"/>
      <inkml:brushProperty name="color" value="#FF0066"/>
    </inkml:brush>
  </inkml:definitions>
  <inkml:trace contextRef="#ctx0" brushRef="#br0">28 0 11221,'0'32'1709,"0"11"-7190,0 7 5661,0 9 90,0 26-494,0-7 0,0 5 179,0-20 0,0 1-85,0 25 1,0-5 218,0 6-923,-12-1 1014,9-1 395,-4-35 1,1 0-306,6 29 1316,0 5-1496,0-46 1607,0-21-2057,0-27 2535,0-8-4423,0-25 1491,0 5-1581,0-37 1528,0 31 810,0-29 0,0 40 0,0-9 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9:24.768"/>
    </inkml:context>
    <inkml:brush xml:id="br0">
      <inkml:brushProperty name="width" value="0.08571" units="cm"/>
      <inkml:brushProperty name="height" value="0.08571" units="cm"/>
      <inkml:brushProperty name="color" value="#FF0066"/>
    </inkml:brush>
  </inkml:definitions>
  <inkml:trace contextRef="#ctx0" brushRef="#br0">28 41 7623,'-15'-13'1169,"2"5"-809,13-4 0,0 11-1,0-6 631,0 7-181,13 0-629,-10 0 270,9 7-90,0 0 989,3 31-899,12-12 719,13 50-4201,-10-41 3482,-2 23-540,-4-19 180,-9 3-630,0-5 180,-3-11 360,-12-20-1349,0-12 90,0-8-540,0-7 3931,-12-7-3931,-3 1 1799,0 6 0,-9-5 0,8 5 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9:25.480"/>
    </inkml:context>
    <inkml:brush xml:id="br0">
      <inkml:brushProperty name="width" value="0.08571" units="cm"/>
      <inkml:brushProperty name="height" value="0.08571" units="cm"/>
      <inkml:brushProperty name="color" value="#FF0066"/>
    </inkml:brush>
  </inkml:definitions>
  <inkml:trace contextRef="#ctx0" brushRef="#br0">28 68 8612,'-15'0'1079,"3"-6"-269,12 5-630,0-5 180,0 6-1,0 0 271,12-6-180,-9 5-90,33-5-90,-17 6 179,20-7 181,25 6-450,-3-12 539,9 9 1,2 1-758,10-4 533,3 3 0,6 2-1,-13 4 1,-1 2-571,3-4 1,1 1 255,1 2 0,-6 0 180,5 3-180,-26-5-90,-15 5-450,-25 1 0,-3-6 477,-12 6-477,0-7 342,0 0-432,-12 0-3122,-3 0 2853,-1 0-1525,4 0 1974,12 0-1484,0 0 0,0-7 0,0-1 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9:25.834"/>
    </inkml:context>
    <inkml:brush xml:id="br0">
      <inkml:brushProperty name="width" value="0.08571" units="cm"/>
      <inkml:brushProperty name="height" value="0.08571" units="cm"/>
      <inkml:brushProperty name="color" value="#FF0066"/>
    </inkml:brush>
  </inkml:definitions>
  <inkml:trace contextRef="#ctx0" brushRef="#br0">1 27 8972,'0'-15'1169,"0"3"-899,0 12 3328,0 0-2609,0 6-269,0 2-360,12 5-3392,3 1 3931,0 0-2718,-3-1 2179,-12 7 90,12-5 539,16 35-809,-10-23 1260,18 43-1081,-21-38 1550,1 8-1909,-4-21 2402,-12-5-2761,0-7-2250,12 6 1260,-9-12-3059,9 6 2789,-12-14 1619,0 0 0,-12-7 0,-3 1 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9:27.884"/>
    </inkml:context>
    <inkml:brush xml:id="br0">
      <inkml:brushProperty name="width" value="0.08571" units="cm"/>
      <inkml:brushProperty name="height" value="0.08571" units="cm"/>
      <inkml:brushProperty name="color" value="#FF0066"/>
    </inkml:brush>
  </inkml:definitions>
  <inkml:trace contextRef="#ctx0" brushRef="#br0">85 56 8522,'-30'-8'1889,"5"2"-1529,25 0 269,0 5-179,0-5-90,0 6-180,0-6 180,0 4-5301,13-10 5211,2 10 1498,12-4-958,13 6 319,-10 0-1039,9 6-2178,-23 2 2268,-4 6 2628,-12 5-1999,-25 21-449,19-8 180,-42 19-360,42-28 359,-43 9 2584,43-23-3303,-18 3-270,24-12 270,0 0-270,12 0 180,3 0-3301,0 0 3391,10 6 90,-10-5 0,0 12-2269,-3-6 2449,0 7 360,3 6 540,1 19-811,-4-13 1,-12 12 180,0-18 180,-25 7 1908,-5-4-2358,-12-4-180,2-13-360,13-12 360,12-1-1349,2 0 270,-11-12-3508,18 4 2248,6-6 720,6 1 1142,31 13 0,-22-6 0,12 5 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9:28.153"/>
    </inkml:context>
    <inkml:brush xml:id="br0">
      <inkml:brushProperty name="width" value="0.08571" units="cm"/>
      <inkml:brushProperty name="height" value="0.08571" units="cm"/>
      <inkml:brushProperty name="color" value="#FF0066"/>
    </inkml:brush>
  </inkml:definitions>
  <inkml:trace contextRef="#ctx0" brushRef="#br0">82 163 7533,'-15'35'3688,"3"-7"-3329,12-8 91,12-7 630,-9 7-4702,9-5 4701,12 5-1858,-17-6 1139,29-7 539,-9 6-539,4-12 0,8-1-180,1-20 89,-22-15 271,18-19-180,-33-3 90,-3-3-270,-15 17-450,-49-2 2178,40 28-4156,-61-1 5010,52 24-6720,-34 26 3508,37-7-809,5 27 1259,37-11 0,4 1 0,11 5 0</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9:28.983"/>
    </inkml:context>
    <inkml:brush xml:id="br0">
      <inkml:brushProperty name="width" value="0.08571" units="cm"/>
      <inkml:brushProperty name="height" value="0.08571" units="cm"/>
      <inkml:brushProperty name="color" value="#FF0066"/>
    </inkml:brush>
  </inkml:definitions>
  <inkml:trace contextRef="#ctx0" brushRef="#br0">55 211 7533,'-15'-15'-450,"3"-3"900,12 16-91,0-4-179,0 0 180,0 4 90,0-3-90,0 5 989,0 0-899,0 5-270,0 3 539,0 6-179,0 0-270,0 11-3302,0-2 3841,0 17-359,0-5 989,0 42-1169,-13-27 180,10 40-181,-9-58-538,12 5 269,0-29-450,12-38 360,-9 8-540,10-36 91,-13 11-1,12-45 540,-9 33 0,3-2 0,0 3 0,-6 22 629,-12-46-359,9 56-90,-9-5 450,12 18 3841,12 24-4291,-9-8 540,9 47-630,-12-23 719,24 37-629,-18-33 720,43 38-720,-43-40-810,30 21 360,-8-43-180,-10-7 270,6-7-179,-12-25 179,-9 8 0,9-9 0,0 1 0,-9-9 270,10 9 360,-13-6-270,0 30 629,0 2-629,-13 12 450,-2 26-450,0 0 89,3 15 271,12 5-180,0 40-450,0-25-720,6-8 1,0-4-91,-3-22-2428,21 17 1979,-21-41 540,10 3-1170,-1-24 1979,3-21 0,0 1 0,-3-14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5:55.613"/>
    </inkml:context>
    <inkml:brush xml:id="br0">
      <inkml:brushProperty name="width" value="0.08571" units="cm"/>
      <inkml:brushProperty name="height" value="0.08571" units="cm"/>
      <inkml:brushProperty name="color" value="#008C3A"/>
    </inkml:brush>
  </inkml:definitions>
  <inkml:trace contextRef="#ctx0" brushRef="#br0">0 0 9781,'15'14'990,"-3"0"-810,-12 0 359,25 5-4430,-19-3 4251,18 9 679,-12-9-679,3 3-90,1 1-1,8 13-89,-9-8-90,12 25 3572,-12-38-4292,-2 24 630,-13-27-1439,0 5 1259,0-8-1259,0-6 720,0-6-541,0-14 721,0 4-631,-13-29 900,10 27 270,-33-26 0,30 28 0,-18-10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15:10.468"/>
    </inkml:context>
    <inkml:brush xml:id="br0">
      <inkml:brushProperty name="width" value="0.17143" units="cm"/>
      <inkml:brushProperty name="height" value="0.17143" units="cm"/>
      <inkml:brushProperty name="color" value="#FF0066"/>
    </inkml:brush>
  </inkml:definitions>
  <inkml:trace contextRef="#ctx0" brushRef="#br0">39 195 6813,'-14'7'1079,"3"4"-5951,11-9 5232,-6 3 1319,4-5-779,-3 0 61,5-5-1141,0 3 180,5-9-90,-3 4 2952,4-6-2952,-1-5 270,2 4-180,11-20 0,-4 22 179,10-32-89,-10 33 0,4-18 0,-6 22 0,1-4 90,-6 9 270,9 13-450,-13 4 90,9 11-3392,-7-3 3392,-4-3-90,5-1 90,-6 5 90,0 23-91,0-9 1,0 17-180,0-31 3393,6-11-3393,-5-8 90,5-10-360,-1-8-3212,2 0 3392,0-6-243,4 7 243,-4-12 180,6 3 0,-1 2 90,-5 2-90,4 10 3137,-4-5-3226,12-12 676,0 9-677,0-15 90,0 16 180,-1-9 0,-4 9 0,3 2 0,-10 0-90,4 11-90,-9-5 360,3 12-271,-5 7 271,0 11-3752,0-3 3482,-5 3-2268,3-12 2358,-4 6 269,1 2-89,4 11-180,-4-10 90,5 13-90,0-18 2538,5 24-2538,-4-28 3032,10 15-3212,-4-20-540,28-5 540,-11-4-2518,30-27 1798,-33 6-1079,31-24 1259,-34 25-1953,22-8 2493,-26 24 0,9-6 0,-3 6 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9:29.417"/>
    </inkml:context>
    <inkml:brush xml:id="br0">
      <inkml:brushProperty name="width" value="0.08571" units="cm"/>
      <inkml:brushProperty name="height" value="0.08571" units="cm"/>
      <inkml:brushProperty name="color" value="#FF0066"/>
    </inkml:brush>
  </inkml:definitions>
  <inkml:trace contextRef="#ctx0" brushRef="#br0">1 137 7533,'0'-23'2518,"0"-1"-2248,0 22 1079,0-4-179,0 6-811,0 6 541,0 2-360,0 6 719,0 36-360,0 3 1,0 35-540,0-18-630,0-10 270,0-19-1979,0 29 1979,0-45-1619,0 24 180,0-56-270,0-49 1529,0 18 0,0-33 540,0 19 449,0-34-539,0 21 449,11 5 1,2 6-90,-7 19-90,43-15-3663,-43 36 3933,30 0-1641,-21 7 1191,13 1 180,-13 18-360,9-3 360,-9 17 89,0 1 2353,-2 2-1273,-26 28-1349,-2-23 2230,-24 35-3130,9-42-449,-22 23 719,34-40-2699,-7 15 1440,13-24-2698,9-1 2878,-9-8 501,24-11 0,-9 3 0,9-4 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9:29.841"/>
    </inkml:context>
    <inkml:brush xml:id="br0">
      <inkml:brushProperty name="width" value="0.08571" units="cm"/>
      <inkml:brushProperty name="height" value="0.08571" units="cm"/>
      <inkml:brushProperty name="color" value="#FF0066"/>
    </inkml:brush>
  </inkml:definitions>
  <inkml:trace contextRef="#ctx0" brushRef="#br0">110 29 9602,'0'-8'1529,"0"1"-900,0 7 181,0 0-1,0-6-269,0 5-270,0-5 180,0 6 4137,0 0-4227,-12 0 0,-3 6-180,-1 2-91,4 5-3211,0 1 3302,9 0-180,-21 5 0,21 3 180,-9-1-360,12-1-359,0-1 179,0-9 270,0 1 0,0-4 0,0-6 90,0 6 3572,12-7-3392,3-13-180,0 10 449,-3-27-179,-12 25 540,12-19-720,-9 16 180,22 1-180,-22 0-270,9 32 270,-12-7-90,12 40 90,3-26-6927,12 25 4859,-11-32 1978,8 6 0,-9-17 0,12 0 0</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9:31.651"/>
    </inkml:context>
    <inkml:brush xml:id="br0">
      <inkml:brushProperty name="width" value="0.08571" units="cm"/>
      <inkml:brushProperty name="height" value="0.08571" units="cm"/>
      <inkml:brushProperty name="color" value="#FF0066"/>
    </inkml:brush>
  </inkml:definitions>
  <inkml:trace contextRef="#ctx0" brushRef="#br0">110 68 7533,'0'-36'1799,"0"10"-990,0 20-449,0 6 90,0 6-90,0 8-1,0 7 541,0 24-540,0-1-91,0 17 721,0 24-1637,0-17 1186,0 27 1,0 6-360,0-42 0,0 0-480,-3 7 0,-1 5 1,-1-6 389,-3-5 0,0-3 224,1 4 1,-1-1-135,2-7 0,0-1 135,0-1 0,0 0 44,-1 3 1,-1-2-90,-7 22-360,2 11-449,13-54 269,0-13 180,13-26-2069,-10-12 1080,21-1-1214,-21-43 1304,9 28-210,-12-46 300,0 57 899,0-14 0,0 26 0,0-1 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29:32.033"/>
    </inkml:context>
    <inkml:brush xml:id="br0">
      <inkml:brushProperty name="width" value="0.08571" units="cm"/>
      <inkml:brushProperty name="height" value="0.08571" units="cm"/>
      <inkml:brushProperty name="color" value="#FF0066"/>
    </inkml:brush>
  </inkml:definitions>
  <inkml:trace contextRef="#ctx0" brushRef="#br0">55 68 7533,'-15'-21'629,"-9"7"91,21 2-360,-9 5 359,12-1-269,0 2-180,0 6 2428,0 0-2068,0 6-270,12 8 989,3 13-809,12 2 629,25 41-4201,-31-34 3392,28 34-2449,-34-41 2449,12 10-1055,-12-4 875,-3 0 0,-12 11-91,0-16 983,0 9-1252,0-18 180,0-7-1619,0-8 2994,0-6-4883,-12-30 3508,9 16 0,-9-30 0,12 23 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32:56.163"/>
    </inkml:context>
    <inkml:brush xml:id="br0">
      <inkml:brushProperty name="width" value="0.11429" units="cm"/>
      <inkml:brushProperty name="height" value="0.11429" units="cm"/>
    </inkml:brush>
  </inkml:definitions>
  <inkml:trace contextRef="#ctx0" brushRef="#br0">3 1250 9401,'-3'-6'711,"6"-2"-320,25-11-5776,-1-3 5632,12-5 1158,4-24-1248,24 11 927,-10-25-879,10 16-518,0-5 350,-27 17 0,2 1-114,31-17-60,-3-1 1,-1 0 233,1 2-337,4-6 0,4-3 203,-28 23 1,0 1 23,12-14 1,0 1-31,-13 14 0,-1 2-6,6-10 1,-4 4 3016,-2 5-2969,-3 1 1,-2 0-180,-10 10-90,7-9-174,-28 19 19,-12 14 65,0 2 427,-24 22-67,6-14 0,-22 22 0,13-11 0</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32:57.079"/>
    </inkml:context>
    <inkml:brush xml:id="br0">
      <inkml:brushProperty name="width" value="0.11429" units="cm"/>
      <inkml:brushProperty name="height" value="0.11429" units="cm"/>
    </inkml:brush>
  </inkml:definitions>
  <inkml:trace contextRef="#ctx0" brushRef="#br0">0 1 9041,'12'14'124,"-8"-6"133,20 9-282,-21-7 91,9 9-66,0-5 64,3 0-8,0 5 5,-2-3 487,11 27-476,-18-17-66,43 38 38,-31-26 61,21 21 4,-12-23-174,-11 4 195,8-7-36,-9-4-180,25 23-152,-22-26 334,30 24 40,-29-21-43,20 0-132,-24-4-3377,9-11 3370,-21-1 442,22 25-25,-10 1-250,12 3-364,1 2 245,-13-33-186,21 25 151,-30-31-52,31 19 71,-34-17-51,9 7 198,-12-1-145,0 7 537,24 14-389,-18-10 3329,18 2-3262,-24-8 201,25 9-451,-19-9 192,42 19-181,-42-28 45,19 23-11,-25-22 125,12 21-72,-9-16 12,21 6-169,-9-1 150,0-6-32,-2-7 293,-13 5-217,0-10 182,0 10 51,0-10-204,0 10-92,0-11-565,0 11 294,0-10-1147,0 4 853,0-6-2759,0-6 3299,0-2 0,0 1 0,0 1 0</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32:57.996"/>
    </inkml:context>
    <inkml:brush xml:id="br0">
      <inkml:brushProperty name="width" value="0.08571" units="cm"/>
      <inkml:brushProperty name="height" value="0.08571" units="cm"/>
    </inkml:brush>
  </inkml:definitions>
  <inkml:trace contextRef="#ctx0" brushRef="#br0">1 1 7803,'12'21'179,"3"-2"-89,0 1 360,9 7 0,4 20-360,2-9 0,10 14 90,-1 1-90,-21-13 0,11 1 0,3 0-180,1-7 180,34 36-180,-12-45 180,-1 24-180,-11-24 269,8 33-3571,-32-26 3392,17 13 180,-21-6-90,37 28-90,-31-24-180,28 25 180,-34-51-90,0 2 90,-3-7 0,0-10 0,3 10 3392,13 8-3212,-1-4 0,0 28 0,13-13 0,-22 16-90,30-12-180,-41-2 180,29-11 0,-21 3 0,0-9 90,22 9-90,-31-10-90,30 11 90,-21-11-90,13 17 90,-13-15 269,9 21-359,-9-21 0,0 2 0,-2-7 90,-13-4-180,0 0 90,0 4 90,0-11-90,0 11 180,12-10-180,-9 4 90,9-6 270,-12 0 0,0 0-270,0-6-990,0 4 720,0-4-1978,0 6 2158,0-6 0,0-1 0,0-7 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32:58.676"/>
    </inkml:context>
    <inkml:brush xml:id="br0">
      <inkml:brushProperty name="width" value="0.11429" units="cm"/>
      <inkml:brushProperty name="height" value="0.11429" units="cm"/>
    </inkml:brush>
  </inkml:definitions>
  <inkml:trace contextRef="#ctx0" brushRef="#br0">110 1271 8142,'-31'7'490,"7"5"-278,24-10 27,-12 4-112,9-6 265,-21 0-164,21 0-79,-10 0-329,13 0 147,0 0-29,13 0 91,2 0-91,0-6 203,-3 4-124,0-10 268,3-1-95,25-21-5,-22 4 219,18-3-3605,-20 1 3412,11 9-78,12-29 65,4 14-110,6-8 0,5-3-88,25-9-2,-8-5 1,1-1 56,3 6-326,-10-8 0,-2 0 259,1 13-257,5-7 0,1 0 240,-3 12 109,5 2 0,-4 2 78,-29 11-26,10 0 1,-1 3-158,-15 12 85,22-20-87,-15 23 3374,-25-11-3308,-3 11 273,-12-5-329,0 13-9,0 1 462,0 6-1188,0 0 0,0 0 0</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33:02.962"/>
    </inkml:context>
    <inkml:brush xml:id="br0">
      <inkml:brushProperty name="width" value="0.11429" units="cm"/>
      <inkml:brushProperty name="height" value="0.11429" units="cm"/>
      <inkml:brushProperty name="color" value="#FF0066"/>
    </inkml:brush>
  </inkml:definitions>
  <inkml:trace contextRef="#ctx0" brushRef="#br0">137 1 10057,'-15'14'1695,"-9"17"-1217,8-9-356,1 13-80,3-1-592,0 11 312,-3-13 105,0 14-203,2-7 290,13-15 1,0 2 0,0-20 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33:03.162"/>
    </inkml:context>
    <inkml:brush xml:id="br0">
      <inkml:brushProperty name="width" value="0.11429" units="cm"/>
      <inkml:brushProperty name="height" value="0.11429" units="cm"/>
      <inkml:brushProperty name="color" value="#FF0066"/>
    </inkml:brush>
  </inkml:definitions>
  <inkml:trace contextRef="#ctx0" brushRef="#br0">110 1 10057,'-27'21'842,"12"5"-6230,3 7 5515,12-3 205,0 10-460,-13-13 1331,-2-5-1000,0 22 95,3-19-538,12 21-203,0-31 95,0-3 540,0-12 1,24-12 0,7-3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15:51.281"/>
    </inkml:context>
    <inkml:brush xml:id="br0">
      <inkml:brushProperty name="width" value="0.17143" units="cm"/>
      <inkml:brushProperty name="height" value="0.17143" units="cm"/>
      <inkml:brushProperty name="color" value="#FF0066"/>
    </inkml:brush>
  </inkml:definitions>
  <inkml:trace contextRef="#ctx0" brushRef="#br0">27 39 6993,'-13'-20'450,"5"8"-360,3 6 0,5 6 2338,0 0-2338,5 0 180,-3 0-180,9 6 90,-9-4 0,9 9-180,-10-4 90,10-1 90,-4 11 269,17 2-359,-9 2 0,20 15 0,-14-15 0,21 31-90,-20-21 0,4 9 0,-1 1-180,-7-8 270,8 5 0,0 0 0,-9-9 0,17 12-90,-25-21 0,8-2 0,-16-11 90,4-2 90,1-5-180,1 23 0,0-12-270,4 24 270,-9-21 0,3 4 0,1-6 0,-5-5-180,5 5 180,-6-11-90,5 4-90,-4-5-1439,5 0 1529,-6-5-989,0 4-810,0-5 1169,0 0 720,0 5 0,0-10 0,0 4 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33:03.328"/>
    </inkml:context>
    <inkml:brush xml:id="br0">
      <inkml:brushProperty name="width" value="0.11429" units="cm"/>
      <inkml:brushProperty name="height" value="0.11429" units="cm"/>
      <inkml:brushProperty name="color" value="#FF0066"/>
    </inkml:brush>
  </inkml:definitions>
  <inkml:trace contextRef="#ctx0" brushRef="#br0">137 0 10057,'-15'22'1751,"3"-3"-1253,12 7-788,-12-9 605,-3 21-266,-1-3-447,4 1 125,0 9-2855,-3-16 2973,0 5-357,3-1 412,12-16-55,12 1 0,3-24 0,12-2 0</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33:03.529"/>
    </inkml:context>
    <inkml:brush xml:id="br0">
      <inkml:brushProperty name="width" value="0.11429" units="cm"/>
      <inkml:brushProperty name="height" value="0.11429" units="cm"/>
      <inkml:brushProperty name="color" value="#FF0066"/>
    </inkml:brush>
  </inkml:definitions>
  <inkml:trace contextRef="#ctx0" brushRef="#br0">55 1 10147,'0'15'274,"0"3"-3,0 2-271,0 3 145,-12 16-95,9-10-173,-22 4 511,22-5-737,-9 17 476,12-19-577,0 12 450,0-31 0,0 6 0,0-6 0</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33:03.723"/>
    </inkml:context>
    <inkml:brush xml:id="br0">
      <inkml:brushProperty name="width" value="0.11429" units="cm"/>
      <inkml:brushProperty name="height" value="0.11429" units="cm"/>
      <inkml:brushProperty name="color" value="#FF0066"/>
    </inkml:brush>
  </inkml:definitions>
  <inkml:trace contextRef="#ctx0" brushRef="#br0">28 0 9877,'-15'22'2025,"2"-9"-1787,13-1-712,0-4 208,0 11 236,0 51 1,0-37 0,0 36-1</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33:03.878"/>
    </inkml:context>
    <inkml:brush xml:id="br0">
      <inkml:brushProperty name="width" value="0.11429" units="cm"/>
      <inkml:brushProperty name="height" value="0.11429" units="cm"/>
      <inkml:brushProperty name="color" value="#FF0066"/>
    </inkml:brush>
  </inkml:definitions>
  <inkml:trace contextRef="#ctx0" brushRef="#br0">82 0 9967,'-15'27'1536,"3"1"-1325,12-1-421,-12 0 322,8 7-102,-20-5 32,21 4-209,-9-6-392,12 7-605,0-11 0,12-4 0,3-12 0</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33:04.106"/>
    </inkml:context>
    <inkml:brush xml:id="br0">
      <inkml:brushProperty name="width" value="0.11429" units="cm"/>
      <inkml:brushProperty name="height" value="0.11429" units="cm"/>
      <inkml:brushProperty name="color" value="#FF0066"/>
    </inkml:brush>
  </inkml:definitions>
  <inkml:trace contextRef="#ctx0" brushRef="#br0">83 0 10057,'-16'21'582,"4"-1"-264,12-6-609,0 5 117,-12-3 379,9 3-5921,-21 1 5799,21-5 1649,-9 23-2062,12 11 477,0-4 1,0-5-1,0-28 1</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33:04.228"/>
    </inkml:context>
    <inkml:brush xml:id="br0">
      <inkml:brushProperty name="width" value="0.11429" units="cm"/>
      <inkml:brushProperty name="height" value="0.11429" units="cm"/>
      <inkml:brushProperty name="color" value="#FF0066"/>
    </inkml:brush>
  </inkml:definitions>
  <inkml:trace contextRef="#ctx0" brushRef="#br0">40 1 9428,'0'23'1263,"0"1"-1172,0-17 89,0 7-5696,0 5 5552,-12 3-801,9 5 893,-10 0 1018,1 19-1738,21 10 180,-6-16 1,13 2 0,-4-34-1</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33:04.312"/>
    </inkml:context>
    <inkml:brush xml:id="br0">
      <inkml:brushProperty name="width" value="0.11429" units="cm"/>
      <inkml:brushProperty name="height" value="0.11429" units="cm"/>
      <inkml:brushProperty name="color" value="#FF0066"/>
    </inkml:brush>
  </inkml:definitions>
  <inkml:trace contextRef="#ctx0" brushRef="#br0">82 0 10057,'-30'29'1571,"5"3"-2856,25-17 0,-12 11 0,-3-5 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33:06.297"/>
    </inkml:context>
    <inkml:brush xml:id="br0">
      <inkml:brushProperty name="width" value="0.08571" units="cm"/>
      <inkml:brushProperty name="height" value="0.08571" units="cm"/>
      <inkml:brushProperty name="color" value="#008C3A"/>
    </inkml:brush>
  </inkml:definitions>
  <inkml:trace contextRef="#ctx0" brushRef="#br0">28 520 7533,'-16'8'90,"4"-2"0,12 0-90,0-5 449,0 5 91,0 0 0,0-4-91,0 4-269,0-6 0,0 0-90,0 6 270,0-4-90,0 4-270,0-6 270,0 0-450,0-12 0,24-4 90,-5-17 0,32-8 180,-8-8-90,24-11-1651,-26 25 0,-1 1 1561,9-17 135,-6 16 0,-1 0-585,4-15 360,11 6-269,-5 0 179,-37 29 360,9 1-180,-21 8-90,-3 6 180,-3 12 3302,-21-9-3482,21 21-540,-9-14 91,12 9-451,0-5 1080,0 0 0,-12-7 0,-4-1 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33:06.746"/>
    </inkml:context>
    <inkml:brush xml:id="br0">
      <inkml:brushProperty name="width" value="0.08571" units="cm"/>
      <inkml:brushProperty name="height" value="0.08571" units="cm"/>
      <inkml:brushProperty name="color" value="#008C3A"/>
    </inkml:brush>
  </inkml:definitions>
  <inkml:trace contextRef="#ctx0" brushRef="#br0">328 41 8162,'0'-15'810,"0"3"-630,0 12 719,0 0-719,0 6 0,0-5 180,0 18-3572,-12-10 3392,9 17 0,-9-5 179,0 37-359,9-23 450,-9 46-270,12-47 180,-12 17 3212,9-35-3302,-10-4-181,13-18 181,0-20-3572,0 2 3392,13-16 0,-10 7-1349,9-26-1459,0 24 1818,-9-21-1426,21 34 2056,-21 1 1877,9 1-978,1 7-449,-10 5 540,9 2-450,-12 6 0,-12 0 2088,9 0-1818,-22 0-360,10 0 3931,-12 6-3481,-13-5-1,-2 12-359,-25-6-270,22 1 90,5-2-4497,16-12 3147,21-2 541,-9 1 719,12-6 0,0 6 0,0-6 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33:07.363"/>
    </inkml:context>
    <inkml:brush xml:id="br0">
      <inkml:brushProperty name="width" value="0.08571" units="cm"/>
      <inkml:brushProperty name="height" value="0.08571" units="cm"/>
      <inkml:brushProperty name="color" value="#008C3A"/>
    </inkml:brush>
  </inkml:definitions>
  <inkml:trace contextRef="#ctx0" brushRef="#br0">165 266 7533,'0'-14'1889,"0"-5"-1530,0 18-179,0-6 180,0 7-90,0 0 0,0 7-90,0 0 179,0 7 1,0 6 270,0 19-450,0-7 180,0 32-360,0-38 90,-12 30 89,-4-38-89,-11 14 90,12-24-180,-9-2-3302,9-25 3212,-1 2 90,-8-22 0,21-2-180,-9 5 45,27-13 1,6-2 134,-12 3 45,32-17 0,3 4-45,-19 25 719,26-20-179,-14 42-360,-19 0 0,21 6 269,13 15 2943,-31 2-3482,40 11-3122,-43-7 2673,22-5-2070,-13 4 630,0-5 1979,-12 7 0,-15 0 0,-15-1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15:52.131"/>
    </inkml:context>
    <inkml:brush xml:id="br0">
      <inkml:brushProperty name="width" value="0.17143" units="cm"/>
      <inkml:brushProperty name="height" value="0.17143" units="cm"/>
      <inkml:brushProperty name="color" value="#FF0066"/>
    </inkml:brush>
  </inkml:definitions>
  <inkml:trace contextRef="#ctx0" brushRef="#br0">314 0 8612,'0'13'630,"0"-6"-540,0 4 0,0-10 90,0 11-5751,-6-12 5661,5 12 1499,-5 0-1319,6 8 679,0-1-679,0 38-180,0-29-90,0 37-90,0-45 90,0 9 3482,0-20-3932,6 13 540,-5-14-90,5 5 0,-6-8 450,0-5-450,-6 0 0,5 0 180,-5 0 0,1 0-90,3 0 269,-8-5 91,-3 3-90,-7-3-90,1 5 359,-22 0-269,17 0 0,-33 5-180,33-3-450,-17 3 270,28-5-720,-6 0 271,12 0 359,1 0-1529,6 0 180,17 0 591,21 0 0,-2-5 0,11-2 0</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33:07.897"/>
    </inkml:context>
    <inkml:brush xml:id="br0">
      <inkml:brushProperty name="width" value="0.08571" units="cm"/>
      <inkml:brushProperty name="height" value="0.08571" units="cm"/>
      <inkml:brushProperty name="color" value="#008C3A"/>
    </inkml:brush>
  </inkml:definitions>
  <inkml:trace contextRef="#ctx0" brushRef="#br0">55 35 7533,'-30'0'1889,"6"0"-1530,24 0 1171,0 0-1351,0 7 91,0 0 0,0 7 90,0-7-180,0 12 180,0-16-180,0 15 89,0-10-89,0 5 180,0 13-90,0-9 90,0 9-180,0-19 179,0 5-539,0-10 1,0 4 179,12-6-90,-9 0 180,9-6-360,0 4 180,-9-10-270,21-8 180,-21 4-360,22-22-2942,2 9 3482,-9 0 0,19 3 0,-34 7-89,9 10 448,0-10-89,3 18 0,0 1-90,-3 7 180,-12 7 3571,0 6-3481,0 1-180,0 13 0,0-12 180,0 28-900,-12-6-180,9 6-3328,-9-10 3239,12-26 719,12-9 0,-9-5 0,9 0 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33:08.978"/>
    </inkml:context>
    <inkml:brush xml:id="br0">
      <inkml:brushProperty name="width" value="0.08571" units="cm"/>
      <inkml:brushProperty name="height" value="0.08571" units="cm"/>
      <inkml:brushProperty name="color" value="#008C3A"/>
    </inkml:brush>
  </inkml:definitions>
  <inkml:trace contextRef="#ctx0" brushRef="#br0">28 14 8432,'-15'-8'990,"3"2"-810,12 6 539,0 0-539,0 6 0,12 2 270,-9 6 89,33 12-449,-30-10 90,31 16-3302,-10 1 3122,4 4 270,8 4-90,-12-2-90,1-4 270,11 18-181,16 9 181,2 2-270,-11-20 0,-1-3-90,4 0 90,15 9 0,-37-30-540,0-5 270,-12-1-89,-2-8 89,-13-6-1529,0 0-900,-25-6 2249,19-2-539,-18 1 3751,24-6-3212,0 12 360,0-11 0,0 4 0,0-5 0</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33:09.362"/>
    </inkml:context>
    <inkml:brush xml:id="br0">
      <inkml:brushProperty name="width" value="0.08571" units="cm"/>
      <inkml:brushProperty name="height" value="0.08571" units="cm"/>
      <inkml:brushProperty name="color" value="#008C3A"/>
    </inkml:brush>
  </inkml:definitions>
  <inkml:trace contextRef="#ctx0" brushRef="#br0">1 42 7443,'0'-16'449,"0"4"91,0 6 180,0 5-540,0-5 269,0 6 901,0 0-991,0 6-179,0 2 180,0 5-180,0 1 0,0-1 90,0 7-90,0 1 0,0 6-3393,0 1 3303,0-1 270,0 19-180,0-14-180,0 13-2268,0-18 2448,0 1 0,0-1-270,0 13 2178,0-16-2808,0 8 541,0-19-1351,0-5 451,0-2 2942,0-6-1863,0-6 0,0-2 0,0-5 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33:10.114"/>
    </inkml:context>
    <inkml:brush xml:id="br0">
      <inkml:brushProperty name="width" value="0.08571" units="cm"/>
      <inkml:brushProperty name="height" value="0.08571" units="cm"/>
      <inkml:brushProperty name="color" value="#008C3A"/>
    </inkml:brush>
  </inkml:definitions>
  <inkml:trace contextRef="#ctx0" brushRef="#br0">55 137 8522,'-30'-7'1799,"6"-6"-1439,24 6-180,0-1-90,0-4 90,0 5 269,12-7-269,3 1 0,0-1 270,10 0 90,2 0-540,-9 7 269,19 1-358,-22 12 89,0 1-90,-3 7 180,12 30-1,-6-23-358,22 35 269,-13-39-90,-12 9 180,10-13-90,-22-5 0,9-2 0,-12-6 0,0-6 0,0-2 0,0-5 90,-12-1 0,9 0-90,-9 7 89,-1 1 91,-2 6 0,-12 0 0,12 0-180,3 0 360,12 0-3572,-13 6 3392,-2 1 180,0 14 89,-9-1-359,21 8 810,-21 23-720,21-17 179,-10 24-449,13-35 2403,25 15-2853,-19-28-1708,54 8 1168,-38-18-1348,54-18 1708,-55 8 720,39-17 0,-53 8 0,17-2 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33:11.045"/>
    </inkml:context>
    <inkml:brush xml:id="br0">
      <inkml:brushProperty name="width" value="0.08571" units="cm"/>
      <inkml:brushProperty name="height" value="0.08571" units="cm"/>
      <inkml:brushProperty name="color" value="#008C3A"/>
    </inkml:brush>
  </inkml:definitions>
  <inkml:trace contextRef="#ctx0" brushRef="#br0">55 260 7623,'-30'-7'539,"5"1"-449,25 0 0,0 4 180,0-10-90,0 10 0,0-10 0,0 5 629,0-19-809,0 9 540,25-27-3752,-7 20 3212,9-10-180,-15 15 360,13-1-180,-19 11 0,18-3-90,-24 12 270,0 18 3302,0 5-3302,0 5 0,0-2-90,0-6-1,0-5 1,0 5 0,0 0 0,0-5 90,0 11-3482,0-17 3212,0 9 270,0-16-90,0 4-90,0-6 0,12-19 90,-9 9-180,21-22 3302,-21 17-3392,22-17 180,-22 15-270,21-21 180,-21 21 180,9-8-180,0 17 180,-9-4-90,10 11 270,-13-5-90,0 6 0,0 0-180,0 6 180,0-5 0,12 17 180,-9-9-90,9 11-3033,-12 12 2943,0-14 90,0 26-90,0-15-360,0 0-450,0-3 270,0-19-1169,12-1 4651,-9-12-6450,9-14 2480,0 4 0,3-10 0,13 12 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33:11.863"/>
    </inkml:context>
    <inkml:brush xml:id="br0">
      <inkml:brushProperty name="width" value="0.08571" units="cm"/>
      <inkml:brushProperty name="height" value="0.08571" units="cm"/>
      <inkml:brushProperty name="color" value="#008C3A"/>
    </inkml:brush>
  </inkml:definitions>
  <inkml:trace contextRef="#ctx0" brushRef="#br0">0 191 9519,'0'-13'900,"0"-1"-720,0-6 89,12 5 310,4-11-399,-1 11-180,-3-5 270,-12 7-91,0 5-15,12-10-74,-9 15 37,21-15-37,-21 16 203,10-4-203,-13 12 179,0 8-179,0 1 90,0 5-90,0-7 0,0 1 0,0 6 180,0-5 0,0 11-90,0-11 0,0 17-270,0-16 270,0 10-90,0-18-270,0 4 180,0-10 0,0 10 0,0-11 0,0 5 90,0-6 0,0 0-90,12-24-3303,3-6 3483,12-7-90,1-1 180,-1 11-180,-12 5 180,21-16-180,-29 21 0,17-3 3122,-24 14-3122,0 6-180,0 6 180,0 1 90,0 14 90,0 12-90,0-9 89,0 20-3481,0-28 3302,0 4 90,0-2-90,0-9 0,0 17 0,0-17-810,0 10 361,0-24 269,0-9 90,12-2 0,3-10 0,0 12 3212,-3-6-3122,-12 5-90,13-4-3482,-10 11 3482,21-4-2269,-21 10 2269,9-10-269,-12 5 269,12-7 0,-9 7 0,9-5 0,-12 10 90,0-4 2268,0 12-1639,0 38-539,0-21-90,0 33 3392,0-41-4741,0 23-1440,0-20-89,0 14 1349,0-24 1439,12-2 0,4-6 0,11 0 0</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33:01.012"/>
    </inkml:context>
    <inkml:brush xml:id="br0">
      <inkml:brushProperty name="width" value="0.11429" units="cm"/>
      <inkml:brushProperty name="height" value="0.11429" units="cm"/>
      <inkml:brushProperty name="color" value="#FF0066"/>
    </inkml:brush>
  </inkml:definitions>
  <inkml:trace contextRef="#ctx0" brushRef="#br0">0 731 10057,'12'-13'2984,"28"-31"-8007,-7 16 5147,19-23 117,-25 23 1362,13 1-1541,-22-7 949,30 6-390,-30-6-381,34 7-143,-9-18-122,11 7 27,-23-9-240,29 2 75,-26-4-237,32-7 120,-11 1 16,-13 15 309,-14 19-122,-4 2-173,-21 18-201,-15 1-2219,6 7 2316,-18 1-284,-1 10-516,19-3 1155,-18 0 1,24 3-1,0-10 1</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33:01.545"/>
    </inkml:context>
    <inkml:brush xml:id="br0">
      <inkml:brushProperty name="width" value="0.11429" units="cm"/>
      <inkml:brushProperty name="height" value="0.11429" units="cm"/>
      <inkml:brushProperty name="color" value="#FF0066"/>
    </inkml:brush>
  </inkml:definitions>
  <inkml:trace contextRef="#ctx0" brushRef="#br0">368 41 10237,'0'-22'1083,"0"3"-812,0 19 178,0 0-558,0 7 398,0 0-32,0 13 71,0 1-102,0 6 494,-13 31-439,10-23 256,-21 53-89,21-47-412,-9 11 165,12-14-111,0-15 90,0-2-720,0-21-11,0-9-120,0-35 269,12 18 400,-9-19-3738,9 18 3944,0 6-34,-9-5-203,10-13 90,-13 7-237,0-19 180,0 28-2483,0-3 2360,12 12 102,-9 0 47,9 1-1239,-12 6 1066,12 1 413,-9 6-222,9-7 1662,-12 6-1076,-12-6-1184,-3 14 686,0-6 2141,-22 12-1081,-5 0-905,-16 2 3681,-21 5-3996,34-12-384,-19-3 513,46-5-385,-6 0 53,11 0-3525,23 0 2977,5 0 733,3 0 0,30 6 0,-17 2 0</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33:02.229"/>
    </inkml:context>
    <inkml:brush xml:id="br0">
      <inkml:brushProperty name="width" value="0.11429" units="cm"/>
      <inkml:brushProperty name="height" value="0.11429" units="cm"/>
      <inkml:brushProperty name="color" value="#FF0066"/>
    </inkml:brush>
  </inkml:definitions>
  <inkml:trace contextRef="#ctx0" brushRef="#br0">55 199 10057,'-30'0'720,"5"0"-540,25 0 0,0 0 0,0-6 1,0 4 308,0-16-212,0 9-141,0-11 89,25 1 288,-19-3 28,30-11-268,-21 10 104,1-3-27,8 19-250,-9-5 186,12 10-303,-12 20-429,-2 0 112,-13 40 106,0-26 211,0 20-64,0-29 162,-13 20-55,10-25 253,-9 8 369,12-21-359,0-10-109,12-9-81,-9-1-92,10-11 212,23-25-322,-15 23 156,19-29-153,-28 42 218,0-11 275,-9 11-574,9 1 542,-12 8-39,0 19-353,0-4-284,0 17 287,0-11-90,0 5 175,0-1 834,0 14-989,-12-2 282,9 2 41,-9-14 226,12-5-271,0-1-1439,0 7 539,0-11-1888,12 10 1152,-9-18 1422,9 5 0,-12-12 0,0-1 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33:14.796"/>
    </inkml:context>
    <inkml:brush xml:id="br0">
      <inkml:brushProperty name="width" value="0.08571" units="cm"/>
      <inkml:brushProperty name="height" value="0.08571" units="cm"/>
      <inkml:brushProperty name="color" value="#FF0066"/>
    </inkml:brush>
  </inkml:definitions>
  <inkml:trace contextRef="#ctx0" brushRef="#br0">0 0 8342,'0'14'540,"0"-6"-630,0 4 0,0-4 270,0 5-90,0 1 0,0-1 360,24 7-271,-5 1 361,32 19-3842,-8-10 3572,-13 10 180,31-7-270,-16 26-1,13-18-224,-18 5 1,-4 2 313,-3 1-89,19 30-180,-25-37 90,-12-8-90,-3-2 3122,-12-16-3302,0 4-449,0-26-451,0-15 271,0-14 539,0 6-989,0-3 1259,0 11 0,0-7 0,0 1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15:53.288"/>
    </inkml:context>
    <inkml:brush xml:id="br0">
      <inkml:brushProperty name="width" value="0.17143" units="cm"/>
      <inkml:brushProperty name="height" value="0.17143" units="cm"/>
      <inkml:brushProperty name="color" value="#FF0066"/>
    </inkml:brush>
  </inkml:definitions>
  <inkml:trace contextRef="#ctx0" brushRef="#br0">38 251 7263,'-20'7'1349,"8"-2"-1259,6-5 180,12-5-270,-4-2 90,3-5 90,0-1-270,-3 0 360,8-5-180,-8 4 179,15-26-269,-9 21 180,15-32-270,-8 40 0,-3-17 180,-1 22 90,-4-7-180,6 6 360,-1 1-270,-4 12 180,-3 23-270,0-5 135,-3 12 0,-2 3-135,6-6 180,-6 37-90,0-42-3393,0 3 3303,0-13-89,0 0 178,0-10 1,0 3-269,0-11 89,0 0 0,6-33 90,0 13-90,6-21 0,1 5 90,0 15 3392,-1-10-3482,-5 7 90,4 10 90,2-15-180,6 3 270,1-1-270,-2 4 180,-11 15-90,4 3 180,-10 5 179,5 0 1,-6 16-360,0 0 180,0 31-90,-6-17-3482,5 11 3482,-5-16-302,1 0 212,4-5 0,-5 4 90,6-16-180,0 3 90,0-11 3108,6-5-3018,-5 3 406,21-20-586,-12 7 90,19-17 0,-15 8-3392,4 10 3392,-5-3 0,-6 10 0,4-6 0,-4 7 0,0-6 0,4 6 0,-4-1 0,5-4 0,-5 4 3392,4-1-3392,-9 3 270,4 5-180,-6 0 180,0 11-1,0-2-179,0 9 0,0-12 90,0 6 360,0-6-90,-6 24-91,4-8 181,-9 25-270,10-19 270,-4 20-450,5-26-1260,5 7 721,2-22-2520,16-1 2430,-7-17 539,17-11 0,2-4 0,-6-13 0,4 6 0,-1 1 0</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33:15.442"/>
    </inkml:context>
    <inkml:brush xml:id="br0">
      <inkml:brushProperty name="width" value="0.08571" units="cm"/>
      <inkml:brushProperty name="height" value="0.08571" units="cm"/>
      <inkml:brushProperty name="color" value="#FF0066"/>
    </inkml:brush>
  </inkml:definitions>
  <inkml:trace contextRef="#ctx0" brushRef="#br0">219 0 10321,'-15'22'0,"2"-3"-5480,13-5 5480,13-1-898,-10 1 988,9 6 1167,0-5-1077,-9 17-90,9-15-180,0 27 2449,-9-32-2449,9 24 3662,-12-27-3303,0 11-269,0-12 180,0 4-3482,-12-11 3392,9 5 180,-9 0 540,-12-4-2809,18 4 2269,-19-6 719,13 0 451,-15-6-1261,-3 4-89,2-10 270,4 11-360,-3 1 2538,9 7-3707,-7 7 1079,25-6-1889,0-2 810,0 0 449,0-5-1798,12 5 1168,-9-6 1350,22 0 0,-10-12 0,12-3 0</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33:16.295"/>
    </inkml:context>
    <inkml:brush xml:id="br0">
      <inkml:brushProperty name="width" value="0.08571" units="cm"/>
      <inkml:brushProperty name="height" value="0.08571" units="cm"/>
      <inkml:brushProperty name="color" value="#FF0066"/>
    </inkml:brush>
  </inkml:definitions>
  <inkml:trace contextRef="#ctx0" brushRef="#br0">28 137 7533,'-12'-15'719,"9"-3"-179,-9 16-270,12-10 270,0 11-271,0-12 181,0 6-360,12-7 270,3-5-270,0 3 180,9 3-270,-21 6 180,22 14-180,-22 0 89,9 19-89,-12-9 630,0 45-540,0-39 630,0 45-540,0-56-1,0 25-89,0-34-180,0 9 180,0-12-90,0-12 0,0 3-269,24-23 179,-18 15-270,43-27 90,-31 26 270,9-14 0,-15 18 0,-12-5-90,0 9 270,0-1-180,0 11 720,0 11-720,0-8 719,0 34-719,0-25 990,0 38-901,0-32 91,0 20-180,0-23 90,0 5-90,0-12 90,0-2-270,0-6 90,0 0-89,12-6-1,4-8 90,-1-1-180,-3-5 90,0-6 90,15-15 0,4-9 90,8 14 90,-11 5 90,-13 24 0,-3-1 270,0 3-181,-9 5 361,9 11-3482,-12 11 3301,0 0-89,-12 4 630,9 12-451,-9-6 91,12 21-90,0-12-990,0-6 360,0-14 90,0-3-1799,12-16 450,-9 10-3688,46-35 5037,-28 11 0,30-27 0,-23 11 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34:22.053"/>
    </inkml:context>
    <inkml:brush xml:id="br0">
      <inkml:brushProperty name="width" value="0.11429" units="cm"/>
      <inkml:brushProperty name="height" value="0.11429" units="cm"/>
      <inkml:brushProperty name="color" value="#008C3A"/>
    </inkml:brush>
  </inkml:definitions>
  <inkml:trace contextRef="#ctx0" brushRef="#br0">55 1 14721,'0'93'676,"0"0"1,0 0 0,0-16-1,0-2 1,0-10-218,0-9 0,0-7-45,0 19-1985,0 1 1736,0-1 765,-12 0-427,9-12 535,-9 34-927,12-46-201,0 32 0,0-53 455,0-4-365,0-13-899,0 0 485,0-4-620,0 4 653,0-6-2848,0 0 1978,0-6 1130,0-2 0,-12-5 0,-3-1 0</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34:22.760"/>
    </inkml:context>
    <inkml:brush xml:id="br0">
      <inkml:brushProperty name="width" value="0.11429" units="cm"/>
      <inkml:brushProperty name="height" value="0.11429" units="cm"/>
      <inkml:brushProperty name="color" value="#008C3A"/>
    </inkml:brush>
  </inkml:definitions>
  <inkml:trace contextRef="#ctx0" brushRef="#br0">246 124 13912,'0'-15'4192,"25"9"-4306,-19 13-123,18 7-338,-12 0 622,3 5-178,0-3 10,-2 9 465,-1 3-1046,3 25 982,0-14-924,9 25 1125,-21-40-800,10 8 386,-13-24 120,-13-14-919,10-3 449,-21-35 9,9 24-237,0-42-2868,-10 42 2657,10-24 749,0 17-356,3 4 1026,-12-33-498,18 35 163,-31-35-206,22 39-125,0-8 533,3 11 2859,12 12-2734,0 4 73,12 23-167,-9 16-155,9-9 359,-24 12 667,-3-17-232,0 2-86,-22-2-970,31-7 248,-30-6-2088,-4 18 490,19-20 123,-15 12 759,36-30 0,0-8 1,0-7-1</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34:23.676"/>
    </inkml:context>
    <inkml:brush xml:id="br0">
      <inkml:brushProperty name="width" value="0.11429" units="cm"/>
      <inkml:brushProperty name="height" value="0.11429" units="cm"/>
      <inkml:brushProperty name="color" value="#008C3A"/>
    </inkml:brush>
  </inkml:definitions>
  <inkml:trace contextRef="#ctx0" brushRef="#br0">82 0 9878,'-30'6'1327,"6"-4"-1042,12 4 742,9-6-889,-10 6 345,13-4 366,0 4-122,0-6-7,0 6-115,0 2 104,0-1 53,13-1-362,38 0-823,-2-4 345,7 0 0,3 2-362,5 2 594,12-3 1,-1 1-592,-17 4 207,23-4 0,-1-2-187,-25-2 529,8 1 1,1-2 70,-3-5-79,30 4-138,-46-4 6,7 6-22,-25 0-157,1 0 46,-13 0 166,-3 0-13,-12 6-31,0-4 334,0 4 1,0-6-1825,0 0 809,0-6 847,0 4 180,0-4-359,0 0-758,0 5 540,0-11-899,0 4 1313,0 0 0,0-4 1,0 5-1</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34:24.143"/>
    </inkml:context>
    <inkml:brush xml:id="br0">
      <inkml:brushProperty name="width" value="0.11429" units="cm"/>
      <inkml:brushProperty name="height" value="0.11429" units="cm"/>
      <inkml:brushProperty name="color" value="#008C3A"/>
    </inkml:brush>
  </inkml:definitions>
  <inkml:trace contextRef="#ctx0" brushRef="#br0">82 56 10238,'0'-15'2758,"0"-4"-1899,0 18-384,0-5 385,0 6-845,0-6 654,0 4-234,0-4 1041,0 6-1873,0 6 937,24 14-1016,-18-3 218,19 8 455,-1-5-856,-18 1 630,18 1-327,1 3 188,-19-9-106,30 9 398,-33-16 260,9 9-80,-12-10 894,0 0-899,0-2 1136,-12 0-1020,-3-5 74,-37 23 151,19-13-482,-19 21 289,37-16-252,-9 3-93,9 1-91,-12-5-3362,11 4 3951,4-5-25,12-6-7067,0 4 5132,0-11 1226,12 6 0,16-14 1,14 0-1</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34:24.862"/>
    </inkml:context>
    <inkml:brush xml:id="br0">
      <inkml:brushProperty name="width" value="0.11429" units="cm"/>
      <inkml:brushProperty name="height" value="0.11429" units="cm"/>
      <inkml:brushProperty name="color" value="#008C3A"/>
    </inkml:brush>
  </inkml:definitions>
  <inkml:trace contextRef="#ctx0" brushRef="#br0">164 178 10621,'-30'0'809,"5"0"451,25 0-991,25 0-89,-19 0 0,18 0-90,-12 0 0,3 0 90,0 0-90,-2-6 447,-1 5-532,3-5 288,12-6-64,-12 9 11,10-21 281,-22 15 388,9-18-23,-12 12-318,0-11-8,0 17 343,-24-9-1201,17 10 647,-41 1-990,30 1-78,-46 6-76,43 0 679,-28 6 11,34 1 528,-12 19 598,12-9-157,-10 27 270,22-20 60,-9 10-88,12-9-361,12-3-595,-9-1 307,34 23-933,-19-24-1896,58 24 1290,-52-35-1568,61 3 1252,-64-18-2810,55-14 3706,-43 3 468,31-21 1,-33 22-1,8-10 1</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34:25.261"/>
    </inkml:context>
    <inkml:brush xml:id="br0">
      <inkml:brushProperty name="width" value="0.11429" units="cm"/>
      <inkml:brushProperty name="height" value="0.11429" units="cm"/>
      <inkml:brushProperty name="color" value="#008C3A"/>
    </inkml:brush>
  </inkml:definitions>
  <inkml:trace contextRef="#ctx0" brushRef="#br0">28 1 14443,'-15'6'2330,"3"1"-757,12 13-147,0-5-570,0 11-465,0-5 68,0 0-70,0 5 633,0-5-1303,0 1 376,0 9-904,0-14 449,0 9 360,0-19 0,0-1 0,0-6 0</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34:26.177"/>
    </inkml:context>
    <inkml:brush xml:id="br0">
      <inkml:brushProperty name="width" value="0.11429" units="cm"/>
      <inkml:brushProperty name="height" value="0.11429" units="cm"/>
      <inkml:brushProperty name="color" value="#008C3A"/>
    </inkml:brush>
  </inkml:definitions>
  <inkml:trace contextRef="#ctx0" brushRef="#br0">28 219 9023,'30'0'1079,"-6"0"-6200,0 0 5301,-17 0 1229,29-7-1296,-21 6 845,0-6-922,10 2 258,-10 3-14,0-10-124,9 4-124,-21-5 3459,9-1-3333,-12-12-90,0 4-30,0-12 105,0 13-165,-12-5 78,9 17 317,-33-3-594,30 12 1035,-43 6-700,31 2 837,-22 11-892,25-4 302,-9 5-56,9 0 12,0-5-117,3 5 83,12-7-38,-13 1-199,10 6 360,-9 7-369,24 8-61,-9 0-1078,34 11 493,-19-22-1909,46 7 1417,-19-23-1429,46-14 2512,-30-3 0,18-17 0,-24 5 0</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7:34:26.695"/>
    </inkml:context>
    <inkml:brush xml:id="br0">
      <inkml:brushProperty name="width" value="0.11429" units="cm"/>
      <inkml:brushProperty name="height" value="0.11429" units="cm"/>
      <inkml:brushProperty name="color" value="#008C3A"/>
    </inkml:brush>
  </inkml:definitions>
  <inkml:trace contextRef="#ctx0" brushRef="#br0">55 131 10224,'0'-15'2483,"-12"-3"-1685,9 10-64,-10-6-756,13 7 919,0-5-64,13 11-526,-10-18 629,9 16-453,12-15 91,-18 17 129,43-12-347,-43 12-229,18 1-568,-24 7 1501,12 19-1466,-9-9 1213,-3 21-537,-3-22 481,-21 10 81,9-6 68,-13 1 10,1 0-722,12-1 491,3-6-8,-12 12-438,17-16-229,-17 21 240,24-22-732,24 5-220,-5-9-1441,44-10 387,-29 3-63,54-16-1019,-52 9 2683,28-5 1,-37 2 0,1 4-1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13:51.715"/>
    </inkml:context>
    <inkml:brush xml:id="br0">
      <inkml:brushProperty name="width" value="0.08571" units="cm"/>
      <inkml:brushProperty name="height" value="0.08571" units="cm"/>
    </inkml:brush>
  </inkml:definitions>
  <inkml:trace contextRef="#ctx0" brushRef="#br0">39 26 7263,'-15'0'629,"3"0"-449,12 0 0,-5 0 0,4 0 90,-4 0 90,5 0 809,0 0-1169,5 0 90,2 0-90,0 0 90,4 0 0,1 0 0,2 0 0,16 0-180,-15 0 180,31 0 0,-22 0-90,12 0-3392,-12 0 3392,-10 0 0,21-5 0,-19 3 90,35-9-180,-27 9 180,24-3-180,-27 5 180,19 0-180,-23 5 90,23 2 0,-25 1 0,20 3 90,-20-10-90,21 5 0,1-6 0,-2 0 180,18 0-180,-25 0 3482,25-6-3482,-30 5 0,12-5 0,-11 6 180,30 0-180,-15 0 0,14 6 0,-35-5-3213,16 16 3393,-10-15-1798,30 9 1618,-27-11 0,15 0 90,-10 0-90,11 0 90,-10 0 2455,15 0-2545,-21 0 2555,4 0-2555,4 0 0,10 0 0,-3 0-3392,27 0 3482,-38 0-153,22 0 153,-15-5-90,1 4 0,-2-5 180,-6 6-180,5 0 90,-2 0 0,9 0 0,0 0 3271,-5 0-3271,6 0 4,-13 0-4,11 0 0,-8 0 0,9 0-90,-11 0 90,10 0-90,-19 0 0,22 6 90,-28-5-90,18 4 89,-10-5 1,24 0-90,-19 0 90,33 0-90,-39 0-90,12 0 180,-18 0-90,0 0 0,12 0 0,-2 0 0,14 0 90,-10 0-90,6 0 0,-1 0 180,1-5-180,11 4-3302,-20-5 3302,6 6 0,-12 0 0,4 6-2268,5 0 2268,-7 2 90,-1-3 0,6 1 2178,3-4-2178,5 3-90,-1-5 0,-11 0 3392,5 0-3302,5 0-90,-14 0-90,24 6 90,-29-5 0,12 5 90,-11-6-90,-4 0 180,20 0-180,-10 0 90,11 0 0,2 0-3482,-16 0 3482,9 0 0,-12 0-90,-3 0 0,13 0 180,4 0-2359,-4 0 1909,1 0 197,-10 0 73,-6 0-131,12 0 131,-7 0 0,8 0 0,-13 5 2346,16-4-2346,-9 10 2883,7-10-2883,8 5 276,-26-6-186,25 0-90,-24 0 180,18 0-180,-13 0 0,8 0 90,-9 0-90,15 0-3392,-14 0 3482,4 0-90,-2 0 90,7 0-2359,-1 0 2269,6 0 90,-11 0-90,2 0 2268,5 0-2268,11 0-2268,-13 0 2268,5 0 2179,-9 0-2269,12 0-2179,-9 0 2269,2 0 90,-7 0 0,1 0 2178,9 0-2178,-2 0-90,-7 0 0,0 6 3392,-10-5-3392,20 5 0,-23-6 0,28 0 0,-23 0 90,36 0-90,-23 0 0,14 0 0,-19 0 0,5 0 90,-7 0-180,18 0 90,-18 0 0,19 0 0,-26 0 0,25 0 0,-24 0 90,19 0-90,-21 0 90,15 0-90,-16 0 180,12 5-180,-7-3 0,-4 3 0,8-5 90,-2 0 0,0 0-90,8 0 0,-19 0 0,20 0 0,-16 0 0,12 0 0,-7 0 0,6 0 0,-9 0 0,8 0 0,-5 0 0,2 0 0,15 0 90,-3 0-90,7 0 90,-3 0-90,-10 0 90,3 0-90,-9 0 0,10 0 90,-4 0-180,-1 0-3302,-1 0 3392,-11 0 0,10 0 0,-3 0 0,-1 5 0,10-3-2268,-20 4 2268,13-6 2268,-9 0-1908,6 5-360,0-3 180,-1 4-180,0-6 90,1 0 3392,0 0-3482,0 0 0,-7 0-90,5 0 90,-10 0-90,5 0 90,0 0-90,-5 0 0,5 0-180,-6 0 270,0 0-1709,-6 0 1529,5 0-3328,-11 0 989,6 0 2519,-1 0 0,-10-6 0,3-1 0</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795"/>
    </inkml:context>
    <inkml:brush xml:id="br0">
      <inkml:brushProperty name="width" value="0.08571" units="cm"/>
      <inkml:brushProperty name="height" value="0.08571" units="cm"/>
    </inkml:brush>
  </inkml:definitions>
  <inkml:trace contextRef="#ctx0" brushRef="#br0">16 22 9512,'-15'-15'2338,"15"8"-2068,3 21-90,9 1 360,-12 23-91,0 5-3661,0 7 3302,0 9-165,0-4 300,0 18 0,0 7-45,0 17-574,0-19 0,0 13 0,0-8 484,0-12 0,0-2-45,0 25 0,0 0-90,0-25 0,0-5 180,0-10 0,0-5-135,0 29 0,0 11 2680,0-42-2680,0 37 223,0-39-133,0 15 1746,0-38-3276,0-3-718,0-19 1708,0-13-450,0 4 1,0-17-2853,0 17 3122,0-9-89,0 4-720,0-13 1439,0 4 0,0-2 0,0 11 0</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796"/>
    </inkml:context>
    <inkml:brush xml:id="br0">
      <inkml:brushProperty name="width" value="0.08571" units="cm"/>
      <inkml:brushProperty name="height" value="0.08571" units="cm"/>
    </inkml:brush>
  </inkml:definitions>
  <inkml:trace contextRef="#ctx0" brushRef="#br0">28 56 7533,'-13'-15'809,"10"2"-629,-9 8 270,12 3-90,0-4-90,0 6-91,0 0 451,0-6-180,0 4 629,0-4-809,0 6 1079,0 0-1169,12 6 540,4-4-540,-1 4 0,21 0 179,-18-4-179,22 9 630,-13-9 359,13 10-809,2-10 629,37 10-4201,-31-4 3392,28-1 90,-9 5-236,5-5 0,2 0-34,14 2 45,7 1 0,-5-2-135,-35-7-90,15 0 0,-1-2-1872,-17 0 1962,24-5 180,-13 0 0,10 4 0,12 8 0,-6 4 0,-49 9 2052,31 7-2052,-40-15 202,31 7-382,-25-18 3302,0 0-3392,1 0 0,-1-6 0,-12 5 180,-3-5-360,-12 6-719,0 0 539,-12 0 360,9 6-1169,-9-5 630,0 5 179,9-6 270,-9 0-2249,12 0 451,0-6 2068,-12 5 0,9-12 0,-10 5 0</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797"/>
    </inkml:context>
    <inkml:brush xml:id="br0">
      <inkml:brushProperty name="width" value="0.08571" units="cm"/>
      <inkml:brushProperty name="height" value="0.08571" units="cm"/>
    </inkml:brush>
  </inkml:definitions>
  <inkml:trace contextRef="#ctx0" brushRef="#br0">82 83 6633,'0'-29'2339,"0"3"-1620,0 13-89,0 5 90,0 2-271,0 6 271,0 0-90,0 12-181,0 9-269,-12 8 0,9 5 360,-9 23 44,10 12 1,4 6-1217,-2-17 0,0 6 879,0 4 1,0 13-1,0 2 1,0-5 21,0-4 1,0-3 0,0 3-45,-2 1 0,-1 4 0,-1 0 0,1-7-135,-5 27 0,0-10-90,1-17 0,-1-7 270,-4 21-360,12-32 90,0-9-1260,0-33 541,0-12-1350,0 0 900,0-6-1859,12-1 1409,-9-1 629,9-4-1528,0-2 1951,-8-7 0,8 0 0,-12 1 0</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798"/>
    </inkml:context>
    <inkml:brush xml:id="br0">
      <inkml:brushProperty name="width" value="0.08571" units="cm"/>
      <inkml:brushProperty name="height" value="0.08571" units="cm"/>
    </inkml:brush>
  </inkml:definitions>
  <inkml:trace contextRef="#ctx0" brushRef="#br0">28 1 7533,'0'7'719,"-12"-1"-539,9-6 540,-9 6-360,12-4-1,0 4-179,0-6 2159,0 0-2069,12 0 809,-9 0-629,21 0-90,-8 0 269,23 0-3751,-21 0 3302,31 0 450,-7 0-181,16 0-179,3 2 0,5 2-361,-7 0 0,1 0 181,22 0 0,0-1 0,-25 1 0,-2-2-90,-1-1 0,-5-2 90,9 1 90,33 0-90,-43 0 0,2 0 0,0 0-2119,-1 6 2389,30-4 122,-12 4 57,-8-3 1,0 0-360,11-1 0,-18-2 0,-4 0-90,-9-2 2178,-20-10-2088,41 10 3302,-14-4-3392,11 12 0,-17-4-180,-28 10 90,0-10-90,3 10-90,1-11 90,-4 5-90,-12-6 0,0 0 90,0 6 0,0-4 90,0 4-179,0-6-91,0 0 450,12 0 89,-9 0-358,9 0 178,0 0 91,-9 0 90,9-6-270,-12 4-180,12-4-179,-9 6 359,10 0-720,-13 0-1499,0 0 0,0 0 1</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799"/>
    </inkml:context>
    <inkml:brush xml:id="br0">
      <inkml:brushProperty name="width" value="0.08571" units="cm"/>
      <inkml:brushProperty name="height" value="0.08571" units="cm"/>
      <inkml:brushProperty name="color" value="#008C3A"/>
    </inkml:brush>
  </inkml:definitions>
  <inkml:trace contextRef="#ctx0" brushRef="#br0">28 41 7083,'0'-15'1529,"0"-3"-899,0 16-270,0-4 179,0 6 1260,0 0-1259,0 6-270,0 8 90,0 7-3573,0 12 3663,0-4-2538,0 17 2268,0-10-36,0 17 261,0 6 0,0 4-225,0 22-112,0-9 1,0 15 0,0-12 21,0-25 0,0 0-30,-3 28 0,-2 13 0,1-15 30,1 8-135,-4-13 0,2-10-45,5-35 90,0-6 422,12-42-5549,-9-41 2578,9 9 840,-12-21 1705,0 37 1,-12 1 0,-3-2 0</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00"/>
    </inkml:context>
    <inkml:brush xml:id="br0">
      <inkml:brushProperty name="width" value="0.08571" units="cm"/>
      <inkml:brushProperty name="height" value="0.08571" units="cm"/>
      <inkml:brushProperty name="color" value="#008C3A"/>
    </inkml:brush>
  </inkml:definitions>
  <inkml:trace contextRef="#ctx0" brushRef="#br0">55 0 6543,'-30'0'1529,"6"0"-6829,24 0 6019,0 0-359,0 6-1077,0-4 986,12 10 767,-9-11-497,21 11 181,-21 2-540,21 1 3687,-8 29-2967,23-6-91,-9 29-629,10-17 3408,-13 3-3229,-12 0-3254,-3-21 2895,1 12-2269,2-29 2180,0 5 178,-3-13-89,-12-1 180,0-6-449,0 0 89,0-6 90,0-1-90,0-7 1549,0 1-1909,0-1-1998,0 0 1009,-12-5 276,9 3 713,-9-3 181,12 5-1350,0 0 269,0 1 1440,0-7 0,-12 5 0,-4-5 0</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01"/>
    </inkml:context>
    <inkml:brush xml:id="br0">
      <inkml:brushProperty name="width" value="0.08571" units="cm"/>
      <inkml:brushProperty name="height" value="0.08571" units="cm"/>
      <inkml:brushProperty name="color" value="#008C3A"/>
    </inkml:brush>
  </inkml:definitions>
  <inkml:trace contextRef="#ctx0" brushRef="#br0">110 96 6993,'0'-16'630,"0"-2"-361,12 16-89,-9-10 270,9 11-90,-12-6-90,0 1 0,0 5 1349,24-17-4652,-18 15 3213,19-9 540,-25 12 719,0 0-1079,0 6 449,-13 2 811,-14 48-3529,9-26 2359,-18 34 89,20-25-89,-11-9-270,0 10-270,12-6 90,2-12-2878,13 10 2698,0-23-1689,0-9 1059,0-15 810,25-43 0,-19 23 0,18-23 0</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02"/>
    </inkml:context>
    <inkml:brush xml:id="br0">
      <inkml:brushProperty name="width" value="0.08571" units="cm"/>
      <inkml:brushProperty name="height" value="0.08571" units="cm"/>
      <inkml:brushProperty name="color" value="#008C3A"/>
    </inkml:brush>
  </inkml:definitions>
  <inkml:trace contextRef="#ctx0" brushRef="#br0">138 28 10321,'0'-15'1979,"0"2"-1709,0 13 899,-12 6-4971,-3 2 4072,0 6-1319,3-1 1679,0 7 359,-4 20-719,-11-9 90,12 21-180,3 7 1314,11-9 0,2 2-1314,-1 26 269,24 18 3033,-18-73-2942,43-11-360,-31-19-90,21-31-3392,-23 18 3302,8-24 180,-21 11-630,-15-34-1908,6 30 2268,-31-17 90,22 52-4318,-12 8 2969,-1 9 629,13 6-2428,-9 18 3148,21 9 0,3 4 0,15 7 0</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03"/>
    </inkml:context>
    <inkml:brush xml:id="br0">
      <inkml:brushProperty name="width" value="0.08571" units="cm"/>
      <inkml:brushProperty name="height" value="0.08571" units="cm"/>
      <inkml:brushProperty name="color" value="#008C3A"/>
    </inkml:brush>
  </inkml:definitions>
  <inkml:trace contextRef="#ctx0" brushRef="#br0">83 96 8432,'-15'-8'1170,"3"2"-631,-1 6-269,10 0 180,-9 0-270,0 0 359,9 6 181,-9 8 179,12 19-449,0-8 1259,12 31-1439,3-31 630,0 15-1,22-14 900,-7-17-1439,13-3 0,-4-32-180,-24 2-91,-3-16 1,-12 1-3482,0 9 3572,0-4-2178,0 9 1278,-12 3-1157,-3 1 1698,0 1-1441,-21 1 721,30 10 1966,-31-4-3495,22 13 1818,-12 13-920,-1 14 1530,13 3 0,3 9 0,12-11 0</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04"/>
    </inkml:context>
    <inkml:brush xml:id="br0">
      <inkml:brushProperty name="width" value="0.08571" units="cm"/>
      <inkml:brushProperty name="height" value="0.08571" units="cm"/>
      <inkml:brushProperty name="color" value="#008C3A"/>
    </inkml:brush>
  </inkml:definitions>
  <inkml:trace contextRef="#ctx0" brushRef="#br0">0 77 7533,'0'-21'1169,"0"-5"-809,0 17 0,0-4-180,0 13 359,0-6 541,0 5-631,0 7 181,0 21-450,0 3 450,0 16-3663,0-17 3483,0 10-90,0 14-180,0-7 0,0 32-450,0-27 180,0 4 270,0-28-1440,0-15 4113,0-12-3303,0-12 180,0-3 0,0-25-3212,0 10 3572,0-4 180,0-4-450,0-22-2088,0 17 2898,12-43-430,-9 65 790,10-29 1469,-13 35-1739,0 1-451,0 8 181,0 12 3004,0 1-3094,0 13 176,0-5-446,0 23 0,0-26-90,12 31 0,3-32 90,0 14-90,-3-11 180,-12-6-3572,12-2 3481,4-6-89,-1 0-179,-3-25-1,0 13 0,3-32 180,0 21 0,-3-16 90,-12 10 3482,0 1-3572,0 15 180,0 1 89,0 10 541,0-4-720,0 6 719,0 19-3841,0-9 3122,0 22 360,0 1 449,0 47-719,0-23 45,0-2 0,0-2-45,0-13-1529,0 31-920,0-53 290,0 12 2629,0-28-3888,13-9 809,-10-8 2429,21-24 0,-9 9 0,12-10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13:52.995"/>
    </inkml:context>
    <inkml:brush xml:id="br0">
      <inkml:brushProperty name="width" value="0.08571" units="cm"/>
      <inkml:brushProperty name="height" value="0.08571" units="cm"/>
    </inkml:brush>
  </inkml:definitions>
  <inkml:trace contextRef="#ctx0" brushRef="#br0">39 26 7623,'-21'-15'2158,"4"4"-1978,17 11 630,0 0-4882,0 6 4072,6 1 1040,1 6-860,0-1-180,4 0 179,-4 7-179,5 0 0,6 6 90,-3-5-180,14 4 90,-8-5 3482,4 1-3482,-7-8 90,0-1-90,-4-9 90,4 3-90,-5-5 0,-1 0 0,-5 0-90,-2 0 90,-5 0 360,0 0-360,0-5 0,0 3 0,0-3 0,0 5 0,0 0 0,-5 0-90,4 0 90,-10 5 0,10-3 0,-5 3 0,0 0-3392,4-3 3392,-9 4 180,4-1 90,-6 2-90,1 0-180,0 4 90,5-9-90,-10 8 3392,14-8-3212,-19 15-180,14-9-90,-16 16-3302,15-16 3482,-7 9 0,8-5 90,-9 14-91,3 0-178,2-7 89,6-1 0,0-12 0,5 1 0,-5-2 3392,6-5-3482,0 0 90,6 0 0,-5 0-90,5 0 180,-6-5-180,0 4 90,0-5 0,0 6-270,0 0 90,0 6 0,0-5-540,0 4 361,0-5-249,0 0 1,6 6 0,1 1 0</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05"/>
    </inkml:context>
    <inkml:brush xml:id="br0">
      <inkml:brushProperty name="width" value="0.08571" units="cm"/>
      <inkml:brushProperty name="height" value="0.08571" units="cm"/>
      <inkml:brushProperty name="color" value="#008C3A"/>
    </inkml:brush>
  </inkml:definitions>
  <inkml:trace contextRef="#ctx0" brushRef="#br0">28 200 7533,'0'-15'2338,"0"-4"-7355,0 18 5916,0-11-359,0 10-90,0-10 1280,0 10 159,0-4-706,0 6 166,0 24-3236,0-5 2246,0 20 2760,0 7-2220,0 41-899,0-29-450,6-3 1,0-3-1,-3-19-1979,9 12 2250,-12-31-4229,0-14 7350,0-7-5280,0-25 1978,0 8-809,0-28 1169,-12 16 0,9 0 0,-9 5-180,0 10 899,9-7-449,-9 1 450,12 0-3843,0-1 3393,0 1 1080,0-19 1348,24-16-1619,-6 9 181,34 2-721,-34 37 901,30 20-3349,-29 9 2629,20 7 2268,-24 15-1999,22 6-269,-31 13 539,-6 17-719,-18-21-630,-22-5 180,1-22 1952,8-17-2581,-8-2 269,24-6-1349,-10-12-2879,22-9 2969,-9-2 630,12-3 899,0 6 0,12 5 0,4-5 0</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06"/>
    </inkml:context>
    <inkml:brush xml:id="br0">
      <inkml:brushProperty name="width" value="0.08571" units="cm"/>
      <inkml:brushProperty name="height" value="0.08571" units="cm"/>
      <inkml:brushProperty name="color" value="#008C3A"/>
    </inkml:brush>
  </inkml:definitions>
  <inkml:trace contextRef="#ctx0" brushRef="#br0">110 15 17697,'-12'-8'1169,"9"2"-6469,-21 12 5480,21-4-1078,-10 10 1258,1-5 1077,9 7-1167,-9 5-90,0-3-270,9 3-1427,-9 1 1607,12-5 1427,0 11-1697,12-5 2808,3-6-2178,12-8-540,1-15-90,-13-6 180,-3 1 0,0-7 90,3 5 0,0-5 3392,-2 6-3212,-13-5-90,0 3 449,0-3-269,0 5 0,0 7 269,0 1-179,0 18-90,0-3 719,0 35-809,0-18-360,24 37-3212,-18-31 2493,18 7 269,-12-19-5756,40-18 3398,-28-4-1420,25-18 3938,-37-1 1,3-6 0,12 0 0</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07"/>
    </inkml:context>
    <inkml:brush xml:id="br0">
      <inkml:brushProperty name="width" value="0.08571" units="cm"/>
      <inkml:brushProperty name="height" value="0.08571" units="cm"/>
      <inkml:brushProperty name="color" value="#008C3A"/>
    </inkml:brush>
  </inkml:definitions>
  <inkml:trace contextRef="#ctx0" brushRef="#br0">1 41 9152,'0'-15'1979,"12"4"-1260,-9 11 1,9-7-180,-12 6-91,0-6-89,0 14 90,0 6 269,0 21-539,0 8 539,0 12 1,0 8-360,0 1 0,0 4-1011,0 27 1,0 3 785,1-7 0,-2-1 45,-5 1 0,0-4-135,5-20 0,-1-4-360,-4-9 0,0-6-45,6 0-1259,0-27 360,0-20-540,0-20 990,0 3 2199,0-15-2559,12 5-1799,-9-32 2518,9 24 450,-12-45 0,0 46 0,0-25 0</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08"/>
    </inkml:context>
    <inkml:brush xml:id="br0">
      <inkml:brushProperty name="width" value="0.08571" units="cm"/>
      <inkml:brushProperty name="height" value="0.08571" units="cm"/>
      <inkml:brushProperty name="color" value="#008C3A"/>
    </inkml:brush>
  </inkml:definitions>
  <inkml:trace contextRef="#ctx0" brushRef="#br0">328 109 8072,'-15'-15'900,"2"-3"-360,13 17-181,0-12-89,0 6-5750,0 0 6019,0-6 1140,0 12-1409,0-6 769,0 1 760,13 5-1349,-10-5 719,33 30 3033,-30 0-3662,43 23-91,-43 0-269,42-4-90,-42 4-450,19-12 181,-13-8 179,-9-13 0,9-8-90,-12-6-630,0 0 360,0-6 90,-12-2 180,9-5-899,-9-25-2673,0 12 3302,9-13-89,-22 7 359,10-9-2179,-12 9 2179,12-6 270,2 18 450,1 5 1908,9 1-1998,-9 9-270,0 5 629,9 0-539,-9 0 90,12 0 3571,0 5-3031,-12 9-4202,-4 1 3661,1 5-89,-9 0 1619,-52 31-1619,46-22-450,-28 3 0,7-2-450,41-13-449,-26 3 539,48-14 270,3-6 3482,13 0-3302,35-18 0,-26 1 0,27-17 0</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09"/>
    </inkml:context>
    <inkml:brush xml:id="br0">
      <inkml:brushProperty name="width" value="0.08571" units="cm"/>
      <inkml:brushProperty name="height" value="0.08571" units="cm"/>
      <inkml:brushProperty name="color" value="#008C3A"/>
    </inkml:brush>
  </inkml:definitions>
  <inkml:trace contextRef="#ctx0" brushRef="#br0">1 28 13919,'0'-8'1349,"24"2"-899,-6 6-90,34-6-90,-22 4-180,10-4-5751,-1 6 5931,4 0 180,48 6 1258,-3 8-1528,-3 1 1162,-9-1-712,-10 4 270,31-15-721,-21 9-314,-22-11 1,-8-2 44,-24 1 90,14-6 270,-24-1 3199,-9-1-3559,9 2 130,-12 6-220,-12 0-360,9 0 540,-9 0 0,12 0-180,0 0-8455,-24 0 6836,18 0 900,-19 0 539,25 0-450,0 0-38,-12 0 0,-3 0 0,-12 0 0</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10"/>
    </inkml:context>
    <inkml:brush xml:id="br0">
      <inkml:brushProperty name="width" value="0.08571" units="cm"/>
      <inkml:brushProperty name="height" value="0.08571" units="cm"/>
      <inkml:brushProperty name="color" value="#008C3A"/>
    </inkml:brush>
  </inkml:definitions>
  <inkml:trace contextRef="#ctx0" brushRef="#br0">55 82 6903,'-15'-21'0,"3"7"360,12 2-90,0 11 89,0-11 1,0 10-180,0-4 0,0 6 360,0 0 179,-12-6-539,9 4 1169,-10-4-1169,13 12 1170,0 2-901,0 6-89,0-7-90,0 5 270,0-4-181,0 5 1,0 1-3572,0 0 3752,0 5-270,0-3 809,25 34-449,-7-16-450,34 25 0,-34-24-180,42 4 179,-38-17 1,41 4 0,-44-18-90,5-2 90,-24-6-450,12 0 180,-9 0-359,-3-6 359,-3 4-360,-9-10 3842,0 11-3392,-3-5-3392,-1 6 4471,4 0-1728,-24 18 919,15-8 90,-19 16-181,-8 18-1798,14-10 540,-8 19 3167,17-32-5146,25-3 3906,0-22 0,13 2 0,2-11 0</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11"/>
    </inkml:context>
    <inkml:brush xml:id="br0">
      <inkml:brushProperty name="width" value="0.08571" units="cm"/>
      <inkml:brushProperty name="height" value="0.08571" units="cm"/>
      <inkml:brushProperty name="color" value="#008C3A"/>
    </inkml:brush>
  </inkml:definitions>
  <inkml:trace contextRef="#ctx0" brushRef="#br0">125 55 7892,'0'-23'1620,"0"6"-1261,0 10 271,0 6 899,0-6-1079,0 7-180,0 7 269,0 0-4430,0 7 4251,0-1 1668,0 19 311,-24 29-3978,18-12 1999,-31 14-1517,22-35 1697,0-7 2056,-10 23-2416,22-12 0,3 2-90,16-15 180,11-19-720,-12 0 2448,22-13-2537,-7-2-1820,12-6 2000,-14 1-1,-16 7 180,-12-1 2448,0 7-2178,12-5-180,-9 10 180,9-10 90,-12 10-90,0-4 3572,0 6-2853,-12 0-539,9 0 270,-9 6 90,12 8-1,0 37-359,0-10-180,0 43 90,0-44-1529,0 11 359,0-18-2248,0-10 1619,0 3-1619,0-18 449,0-2 361,12-19 2428,3 4 0,0-17 0,-3 5 0</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12"/>
    </inkml:context>
    <inkml:brush xml:id="br0">
      <inkml:brushProperty name="width" value="0.08571" units="cm"/>
      <inkml:brushProperty name="height" value="0.08571" units="cm"/>
      <inkml:brushProperty name="color" value="#008C3A"/>
    </inkml:brush>
  </inkml:definitions>
  <inkml:trace contextRef="#ctx0" brushRef="#br0">56 91 7623,'0'-15'0,"0"-4"1079,0 18-539,0-11-91,0 10-89,12-10 90,-9 10-5661,9-10 5391,-12 11 630,0-11 2398,0 10-3028,0 2 2208,-12 20-2208,9-3 1259,-22 33-1259,10-25 989,0 33-989,3-28 3572,12 10-3752,0-19 0,0-1 180,0-13-360,0 5 90,0-10 90,36 4-180,-14-6 360,41 6-3392,-32-4 3302,8 10 180,-24-5 899,10 19-989,-22-9 810,-3 15-811,-28-17-268,-2 11 268,-9-17 2224,23 9-3033,-8-16-5396,9 4 4317,0-12-2969,3-20 4678,-1 8 0,-2-21 0,-12 18 0</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13"/>
    </inkml:context>
    <inkml:brush xml:id="br0">
      <inkml:brushProperty name="width" value="0.08571" units="cm"/>
      <inkml:brushProperty name="height" value="0.08571" units="cm"/>
      <inkml:brushProperty name="color" value="#008C3A"/>
    </inkml:brush>
  </inkml:definitions>
  <inkml:trace contextRef="#ctx0" brushRef="#br0">1 1 11760,'30'0'3238,"-5"0"-1888,-1 0-541,-18 0-359,30 0-90,-20 0-90,-1 0 89,21 0-1078,-6 0 179,13 0-3058,9 0-1503,-22 6 5101,9-4 0,-23 4 0,-4-6 0</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14"/>
    </inkml:context>
    <inkml:brush xml:id="br0">
      <inkml:brushProperty name="width" value="0.08571" units="cm"/>
      <inkml:brushProperty name="height" value="0.08571" units="cm"/>
      <inkml:brushProperty name="color" value="#008C3A"/>
    </inkml:brush>
  </inkml:definitions>
  <inkml:trace contextRef="#ctx0" brushRef="#br0">55 27 8162,'0'-15'1440,"0"4"-811,0 11-179,0 0-180,0 5 539,0 9-359,0 13-180,0 2-4162,0 16 4612,0-8 859,-12 40-995,4-17 1,1 2-405,-9 27-135,9-27 0,2-10-585,5-29-89,0-5 449,0-30-450,0-15 450,0-4 3302,0-26-3032,0 25 90,0-44 0,12 41 540,-9-53-181,10 41-89,-1-20-180,-9 32 899,9 3-899,-12 23 0,0 3 90,0 19 0,0 15-180,0 1 179,12 23-269,3-27 0,0 13-90,10-12 90,-22-3-180,21-2 180,-9-9-90,0-12-270,10-30 270,-22 16 90,21-48-90,-21 42 90,9-24-90,-12 17 360,0-2-180,0 1 1079,0 9-899,0 11 539,0 26-539,0 1-180,0 20 270,-12 7 270,-3 40-541,0-2-314,7-30 1,3-2-3528,5 4 3662,0-17-3148,25-13-3509,-7-23 4409,21-10 718,-11-34 1530,-1-9 0,-12-5 0,-3 8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13:46.384"/>
    </inkml:context>
    <inkml:brush xml:id="br0">
      <inkml:brushProperty name="width" value="0.08571" units="cm"/>
      <inkml:brushProperty name="height" value="0.08571" units="cm"/>
    </inkml:brush>
  </inkml:definitions>
  <inkml:trace contextRef="#ctx0" brushRef="#br0">100 63 6543,'-6'-27'1619,"1"9"-1349,5 12-180,0 6 90,0 0-90,0-5 180,0 3 0,0-3-270,0 5 90,0 0 90,0 5-91,0-3 91,0 20-180,0-7 180,0 39-90,0-24-45,-3 10 0,0 1 45,1-2-180,-3 12 0,-1 3 180,5-2-1876,-2-4 0,0-1 1876,3-5-492,0 15 0,0 0 402,0-15-64,0 18 1,0 0 63,0-23 0,0 28 0,0-31 0,3 4 0,0-1-90,-2-2 3380,5 29-3290,-6-38 180,0 26-180,0-20 44,0 7 1,0-3-45,0-10 90,0 13 0,0 1-90,0-13 972,0 33-972,0-36-28,0 35 28,0-25 0,0 18 0,0-23 0,0-2 0,0 5-90,0 15 90,0-18 0,0 46 270,0-30-270,0 27 0,0-32 90,5-4-90,-3-16 90,4 3-90,-6 8 0,0 13 0,0-9 0,0 17 0,0-30 0,0 31 0,0-30 0,0 35 0,0-41-90,0 35 90,5-30 0,-4 20 0,4-15-90,-5 9 90,0-9 90,-5 20 0,4-24-90,-4 24 0,5-27 0,-6 27 90,4-17-90,-9 23 0,10-31 90,-11 24-90,11-30 90,-5 36-90,6-23 180,0 25-180,0-9 0,0 0 0,0-8 90,0 5-180,0-14 90,6 8 90,-5-11-180,5 0 90,-6 6 0,0-5 0,0 11 0,0-16 90,0 19-90,0-18 89,-6 37 91,0-34-180,-1 37 0,-4-38 90,9 24-90,-9-11 90,9 7-90,-8-5 0,8 3 270,-3-5-180,5 36 0,0-27-90,0-5 0,0-2 0,0-9 90,5 11-90,-3-21 90,3 4-90,-5-11 90,0 28-90,0-23 90,0 33-90,0-33 90,0 21-270,0-29 0,0 13 0,0-22 180,0 4-90,0-5-90,0 6-90,0 1-179,5 11-3033,-3-4 2762,3-2-269,-5 0 989,6-11 0,-4-12 0,4-9 0</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15"/>
    </inkml:context>
    <inkml:brush xml:id="br0">
      <inkml:brushProperty name="width" value="0.08571" units="cm"/>
      <inkml:brushProperty name="height" value="0.08571" units="cm"/>
      <inkml:brushProperty name="color" value="#008C3A"/>
    </inkml:brush>
  </inkml:definitions>
  <inkml:trace contextRef="#ctx0" brushRef="#br0">1 110 8252,'0'-23'2339,"0"-1"-1979,0 22 719,0-4 1,0 19-631,0-4 271,0 17-180,0 1-271,0 8 91,0 6 630,0 48-810,0-36 44,0 11 1,0-2-764,0-24-1350,0 30 989,0-59-1618,0-2 1528,0-15-899,0-30 1350,0 18-361,0-48 720,0 47 270,0-54-90,0 48 1349,0-55-1349,0 48 1350,0-25-91,12 26 450,3-8-4471,12 11 3211,-11-2-779,8 18 780,-9 7-90,0 1 1619,22 24-1170,-31-1 1080,18 52-1439,-24-32 3859,-24 45-3859,-7-56 180,-11 17-138,15-27-1392,-10 9-2672,31-16 604,-18 4 539,24-13-3327,0-19 5188,0 9 1,24-16 0,6 13 0</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16"/>
    </inkml:context>
    <inkml:brush xml:id="br0">
      <inkml:brushProperty name="width" value="0.08571" units="cm"/>
      <inkml:brushProperty name="height" value="0.08571" units="cm"/>
      <inkml:brushProperty name="color" value="#008C3A"/>
    </inkml:brush>
  </inkml:definitions>
  <inkml:trace contextRef="#ctx0" brushRef="#br0">191 0 10231,'0'15'1979,"-12"4"-1619,9-18 629,-9 5 1,12 0-631,0-4 181,0 4 270,0-6-630,0 0 1709,-12 0-1440,9 0 631,-22 0-900,10 0 269,-12 6-269,0 2 180,-1 11-360,13-4 360,3 11-720,12-11-90,0 11 450,0-11-270,12-1-3122,3-8 3482,0-6-455,-2 0 365,-13 0 0,0-6 720,24-8-630,-18-1 359,30-11 3032,-33 11-2581,22-17 276,-10 16-817,0-10 181,-3 18 90,-12 2-270,0 12 269,0 26-539,12 0 0,-9 27-1259,22-16 269,-22-2-2582,21-20-565,-9-3 808,0-16 361,22 4 2311,-31-18 0,30-3 0,-21-13 0</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17"/>
    </inkml:context>
    <inkml:brush xml:id="br0">
      <inkml:brushProperty name="width" value="0.08571" units="cm"/>
      <inkml:brushProperty name="height" value="0.08571" units="cm"/>
      <inkml:brushProperty name="color" value="#008C3A"/>
    </inkml:brush>
  </inkml:definitions>
  <inkml:trace contextRef="#ctx0" brushRef="#br0">52 14 8702,'-22'-7'4857,"-8"1"-4407,66 6-180,-20 0 809,35 0 630,19 0-1124,-17 0 0,3 0-437,6 0 0,1 0 166,5 2 1,0 2-45,1-1 0,-1 1-90,-5 3 0,-2 0 0,36 7 374,-18-1-195,-24-5-179,-1-2 0,13 0-629,-21-5-451,5-1 630,-35-1 90,-4-5 410,-12 6-410,-12-6-90,-4 4 0,1-4-899,3 6 359,12 0-2068,-24 0 1798,18 0-1798,-19 0 539,13 0 2339,-3 0 0,-12 0 0,-1 0 0</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18"/>
    </inkml:context>
    <inkml:brush xml:id="br0">
      <inkml:brushProperty name="width" value="0.08571" units="cm"/>
      <inkml:brushProperty name="height" value="0.08571" units="cm"/>
      <inkml:brushProperty name="color" value="#008C3A"/>
    </inkml:brush>
  </inkml:definitions>
  <inkml:trace contextRef="#ctx0" brushRef="#br0">1 342 6183,'0'-15'270,"0"-4"-180,0 18 630,0-5-1,0 0-359,0 4 540,0-4-1,0 6 450,0-6-719,0-2 180,12-6 89,3 1 270,12-13-4111,1 9 3302,-1-14 360,12 3-1,4-19-719,-1 15 0,-2-11 0,-25 33-809,-15-2 719,-3 18-90,-21 2-90,8 12-180,-23 13 90,-3 9 360,-1 1-90,16-10-89,2-1 358,22-15-179,-33 14 270,30-21 450,-18 2-360,24-12 4921,0 0-5012,0-6 181,0 4-90,0-4 0,12 6 269,3 0-449,0 0 450,9 0-180,-21 6-91,22 8 181,-10 19 90,24 16-360,-18-4 0,1 2-3662,32 30 1503,-11-9 989,-16-38-4317,-2-30 2878,-22-6 2339,21-14 0,-33-3 0,6-10 0</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19"/>
    </inkml:context>
    <inkml:brush xml:id="br0">
      <inkml:brushProperty name="width" value="0.08571" units="cm"/>
      <inkml:brushProperty name="height" value="0.08571" units="cm"/>
      <inkml:brushProperty name="color" value="#FF0066"/>
    </inkml:brush>
  </inkml:definitions>
  <inkml:trace contextRef="#ctx0" brushRef="#br0">110 1 7533,'-31'0'719,"7"0"271,0 0-630,18 0 179,-19 0 91,25 0 1439,0 0-1440,13 0 181,14 0-540,3 0 359,10 0 541,11 0-271,7 0-629,12 0-307,-4 6 486,25 1-179,-27 0-45,-14 0 0,3-1 135,-1-3 0,3 1-46,25 6 1,3 0-315,-14-5 0,-1-1-722,13 3 0,-7-1 632,-17-6 90,-4 0 0,-5 0-90,-21 0 425,34 0-874,-49 0 359,-9 0 90,9 0-180,-12 0-180,0 6 1776,-12-5-1505,9 5-1261,-9-6 631,12 0-3599,-25 0 3959,7 0-2160,-9 0 2609,-10 0 0,31-6 0,-18-1 0</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20"/>
    </inkml:context>
    <inkml:brush xml:id="br0">
      <inkml:brushProperty name="width" value="0.08571" units="cm"/>
      <inkml:brushProperty name="height" value="0.08571" units="cm"/>
      <inkml:brushProperty name="color" value="#FF0066"/>
    </inkml:brush>
  </inkml:definitions>
  <inkml:trace contextRef="#ctx0" brushRef="#br0">0 15 7803,'0'-8'1259,"0"1"-899,0 7 3328,0 0-1890,24 19-538,7 3-990,11 13 1079,-15-1-90,10 5-90,-7 10-359,13 7-450,-16-8-540,-15-8-270,0-13-3122,-9-11 3572,10 2-2069,-13-17-3687,0-19 1419,0 0 4337,-13-15 0,10 1 0,-9 3 0</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21"/>
    </inkml:context>
    <inkml:brush xml:id="br0">
      <inkml:brushProperty name="width" value="0.08571" units="cm"/>
      <inkml:brushProperty name="height" value="0.08571" units="cm"/>
      <inkml:brushProperty name="color" value="#FF0066"/>
    </inkml:brush>
  </inkml:definitions>
  <inkml:trace contextRef="#ctx0" brushRef="#br0">28 0 11221,'0'32'1709,"0"11"-7190,0 7 5661,0 9 90,0 26-494,0-7 0,0 5 179,0-20 0,0 1-85,0 25 1,0-5 218,0 6-923,-12-1 1014,9-1 395,-4-35 1,1 0-306,6 29 1316,0 5-1496,0-46 1607,0-21-2057,0-27 2535,0-8-4423,0-25 1491,0 5-1581,0-37 1528,0 31 810,0-29 0,0 40 0,0-9 0</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22"/>
    </inkml:context>
    <inkml:brush xml:id="br0">
      <inkml:brushProperty name="width" value="0.08571" units="cm"/>
      <inkml:brushProperty name="height" value="0.08571" units="cm"/>
      <inkml:brushProperty name="color" value="#FF0066"/>
    </inkml:brush>
  </inkml:definitions>
  <inkml:trace contextRef="#ctx0" brushRef="#br0">28 41 7623,'-15'-13'1169,"2"5"-809,13-4 0,0 11-1,0-6 631,0 7-181,13 0-629,-10 0 270,9 7-90,0 0 989,3 31-899,12-12 719,13 50-4201,-10-41 3482,-2 23-540,-4-19 180,-9 3-630,0-5 180,-3-11 360,-12-20-1349,0-12 90,0-8-540,0-7 3931,-12-7-3931,-3 1 1799,0 6 0,-9-5 0,8 5 0</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23"/>
    </inkml:context>
    <inkml:brush xml:id="br0">
      <inkml:brushProperty name="width" value="0.08571" units="cm"/>
      <inkml:brushProperty name="height" value="0.08571" units="cm"/>
      <inkml:brushProperty name="color" value="#FF0066"/>
    </inkml:brush>
  </inkml:definitions>
  <inkml:trace contextRef="#ctx0" brushRef="#br0">28 68 8612,'-15'0'1079,"3"-6"-269,12 5-630,0-5 180,0 6-1,0 0 271,12-6-180,-9 5-90,33-5-90,-17 6 179,20-7 181,25 6-450,-3-12 539,9 9 1,2 1-758,10-4 533,3 3 0,6 2-1,-13 4 1,-1 2-571,3-4 1,1 1 255,1 2 0,-6 0 180,5 3-180,-26-5-90,-15 5-450,-25 1 0,-3-6 477,-12 6-477,0-7 342,0 0-432,-12 0-3122,-3 0 2853,-1 0-1525,4 0 1974,12 0-1484,0 0 0,0-7 0,0-1 0</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24"/>
    </inkml:context>
    <inkml:brush xml:id="br0">
      <inkml:brushProperty name="width" value="0.08571" units="cm"/>
      <inkml:brushProperty name="height" value="0.08571" units="cm"/>
      <inkml:brushProperty name="color" value="#FF0066"/>
    </inkml:brush>
  </inkml:definitions>
  <inkml:trace contextRef="#ctx0" brushRef="#br0">1 27 8972,'0'-15'1169,"0"3"-899,0 12 3328,0 0-2609,0 6-269,0 2-360,12 5-3392,3 1 3931,0 0-2718,-3-1 2179,-12 7 90,12-5 539,16 35-809,-10-23 1260,18 43-1081,-21-38 1550,1 8-1909,-4-21 2402,-12-5-2761,0-7-2250,12 6 1260,-9-12-3059,9 6 2789,-12-14 1619,0 0 0,-12-7 0,-3 1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13:47.433"/>
    </inkml:context>
    <inkml:brush xml:id="br0">
      <inkml:brushProperty name="width" value="0.08571" units="cm"/>
      <inkml:brushProperty name="height" value="0.08571" units="cm"/>
    </inkml:brush>
  </inkml:definitions>
  <inkml:trace contextRef="#ctx0" brushRef="#br0">251 89 5914,'-6'-15'90,"1"4"359,-1 11-449,4 0 180,-3-5-180,5 3 90,0-3 90,0 5 90,-6-6 0,4 5-180,-4-11 539,6 6-539,-5-1 360,4 2-360,-5 5 450,6-6-450,0 4 179,0-4-89,0 6 180,0 11-270,0-2 450,12 21-450,-4-15 90,10 14-90,-5-10 0,10 23 89,-7-18-179,7 16-90,-10-26 1,-7 4 89,0-11-90,0-2-90,-5-5-90,5-5 270,-12 4-90,-7-27 90,-1 17 0,-9-35-90,9 29 180,-4-12-90,11 16 0,-10-5 0,14 4 0,-19-9 0,20 9 0,-16-4 0,18 11 0,-6-4 180,6 9 90,0-4-90,0 6 89,0 0-179,0 6 0,0-4-3482,-6 9 3482,5-10 180,-16 16-90,9-9-1757,-11 10 1667,7 0-90,0-4-270,-24 37 360,18-30-1169,-16 25 359,21-27-899,6-6 2836,2 0-1217,5-8 0,5-5 0,3 0 0</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25"/>
    </inkml:context>
    <inkml:brush xml:id="br0">
      <inkml:brushProperty name="width" value="0.08571" units="cm"/>
      <inkml:brushProperty name="height" value="0.08571" units="cm"/>
      <inkml:brushProperty name="color" value="#FF0066"/>
    </inkml:brush>
  </inkml:definitions>
  <inkml:trace contextRef="#ctx0" brushRef="#br0">85 56 8522,'-30'-8'1889,"5"2"-1529,25 0 269,0 5-179,0-5-90,0 6-180,0-6 180,0 4-5301,13-10 5211,2 10 1498,12-4-958,13 6 319,-10 0-1039,9 6-2178,-23 2 2268,-4 6 2628,-12 5-1999,-25 21-449,19-8 180,-42 19-360,42-28 359,-43 9 2584,43-23-3303,-18 3-270,24-12 270,0 0-270,12 0 180,3 0-3301,0 0 3391,10 6 90,-10-5 0,0 12-2269,-3-6 2449,0 7 360,3 6 540,1 19-811,-4-13 1,-12 12 180,0-18 180,-25 7 1908,-5-4-2358,-12-4-180,2-13-360,13-12 360,12-1-1349,2 0 270,-11-12-3508,18 4 2248,6-6 720,6 1 1142,31 13 0,-22-6 0,12 5 0</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26"/>
    </inkml:context>
    <inkml:brush xml:id="br0">
      <inkml:brushProperty name="width" value="0.08571" units="cm"/>
      <inkml:brushProperty name="height" value="0.08571" units="cm"/>
      <inkml:brushProperty name="color" value="#FF0066"/>
    </inkml:brush>
  </inkml:definitions>
  <inkml:trace contextRef="#ctx0" brushRef="#br0">82 163 7533,'-15'35'3688,"3"-7"-3329,12-8 91,12-7 630,-9 7-4702,9-5 4701,12 5-1858,-17-6 1139,29-7 539,-9 6-539,4-12 0,8-1-180,1-20 89,-22-15 271,18-19-180,-33-3 90,-3-3-270,-15 17-450,-49-2 2178,40 28-4156,-61-1 5010,52 24-6720,-34 26 3508,37-7-809,5 27 1259,37-11 0,4 1 0,11 5 0</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27"/>
    </inkml:context>
    <inkml:brush xml:id="br0">
      <inkml:brushProperty name="width" value="0.08571" units="cm"/>
      <inkml:brushProperty name="height" value="0.08571" units="cm"/>
      <inkml:brushProperty name="color" value="#FF0066"/>
    </inkml:brush>
  </inkml:definitions>
  <inkml:trace contextRef="#ctx0" brushRef="#br0">55 211 7533,'-15'-15'-450,"3"-3"900,12 16-91,0-4-179,0 0 180,0 4 90,0-3-90,0 5 989,0 0-899,0 5-270,0 3 539,0 6-179,0 0-270,0 11-3302,0-2 3841,0 17-359,0-5 989,0 42-1169,-13-27 180,10 40-181,-9-58-538,12 5 269,0-29-450,12-38 360,-9 8-540,10-36 91,-13 11-1,12-45 540,-9 33 0,3-2 0,0 3 0,-6 22 629,-12-46-359,9 56-90,-9-5 450,12 18 3841,12 24-4291,-9-8 540,9 47-630,-12-23 719,24 37-629,-18-33 720,43 38-720,-43-40-810,30 21 360,-8-43-180,-10-7 270,6-7-179,-12-25 179,-9 8 0,9-9 0,0 1 0,-9-9 270,10 9 360,-13-6-270,0 30 629,0 2-629,-13 12 450,-2 26-450,0 0 89,3 15 271,12 5-180,0 40-450,0-25-720,6-8 1,0-4-91,-3-22-2428,21 17 1979,-21-41 540,10 3-1170,-1-24 1979,3-21 0,0 1 0,-3-14 0</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28"/>
    </inkml:context>
    <inkml:brush xml:id="br0">
      <inkml:brushProperty name="width" value="0.08571" units="cm"/>
      <inkml:brushProperty name="height" value="0.08571" units="cm"/>
      <inkml:brushProperty name="color" value="#FF0066"/>
    </inkml:brush>
  </inkml:definitions>
  <inkml:trace contextRef="#ctx0" brushRef="#br0">1 137 7533,'0'-23'2518,"0"-1"-2248,0 22 1079,0-4-179,0 6-811,0 6 541,0 2-360,0 6 719,0 36-360,0 3 1,0 35-540,0-18-630,0-10 270,0-19-1979,0 29 1979,0-45-1619,0 24 180,0-56-270,0-49 1529,0 18 0,0-33 540,0 19 449,0-34-539,0 21 449,11 5 1,2 6-90,-7 19-90,43-15-3663,-43 36 3933,30 0-1641,-21 7 1191,13 1 180,-13 18-360,9-3 360,-9 17 89,0 1 2353,-2 2-1273,-26 28-1349,-2-23 2230,-24 35-3130,9-42-449,-22 23 719,34-40-2699,-7 15 1440,13-24-2698,9-1 2878,-9-8 501,24-11 0,-9 3 0,9-4 0</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29"/>
    </inkml:context>
    <inkml:brush xml:id="br0">
      <inkml:brushProperty name="width" value="0.08571" units="cm"/>
      <inkml:brushProperty name="height" value="0.08571" units="cm"/>
      <inkml:brushProperty name="color" value="#FF0066"/>
    </inkml:brush>
  </inkml:definitions>
  <inkml:trace contextRef="#ctx0" brushRef="#br0">110 29 9602,'0'-8'1529,"0"1"-900,0 7 181,0 0-1,0-6-269,0 5-270,0-5 180,0 6 4137,0 0-4227,-12 0 0,-3 6-180,-1 2-91,4 5-3211,0 1 3302,9 0-180,-21 5 0,21 3 180,-9-1-360,12-1-359,0-1 179,0-9 270,0 1 0,0-4 0,0-6 90,0 6 3572,12-7-3392,3-13-180,0 10 449,-3-27-179,-12 25 540,12-19-720,-9 16 180,22 1-180,-22 0-270,9 32 270,-12-7-90,12 40 90,3-26-6927,12 25 4859,-11-32 1978,8 6 0,-9-17 0,12 0 0</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30"/>
    </inkml:context>
    <inkml:brush xml:id="br0">
      <inkml:brushProperty name="width" value="0.08571" units="cm"/>
      <inkml:brushProperty name="height" value="0.08571" units="cm"/>
      <inkml:brushProperty name="color" value="#FF0066"/>
    </inkml:brush>
  </inkml:definitions>
  <inkml:trace contextRef="#ctx0" brushRef="#br0">110 68 7533,'0'-36'1799,"0"10"-990,0 20-449,0 6 90,0 6-90,0 8-1,0 7 541,0 24-540,0-1-91,0 17 721,0 24-1637,0-17 1186,0 27 1,0 6-360,0-42 0,0 0-480,-3 7 0,-1 5 1,-1-6 389,-3-5 0,0-3 224,1 4 1,-1-1-135,2-7 0,0-1 135,0-1 0,0 0 44,-1 3 1,-1-2-90,-7 22-360,2 11-449,13-54 269,0-13 180,13-26-2069,-10-12 1080,21-1-1214,-21-43 1304,9 28-210,-12-46 300,0 57 899,0-14 0,0 26 0,0-1 0</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31"/>
    </inkml:context>
    <inkml:brush xml:id="br0">
      <inkml:brushProperty name="width" value="0.08571" units="cm"/>
      <inkml:brushProperty name="height" value="0.08571" units="cm"/>
      <inkml:brushProperty name="color" value="#FF0066"/>
    </inkml:brush>
  </inkml:definitions>
  <inkml:trace contextRef="#ctx0" brushRef="#br0">55 68 7533,'-15'-21'629,"-9"7"91,21 2-360,-9 5 359,12-1-269,0 2-180,0 6 2428,0 0-2068,0 6-270,12 8 989,3 13-809,12 2 629,25 41-4201,-31-34 3392,28 34-2449,-34-41 2449,12 10-1055,-12-4 875,-3 0 0,-12 11-91,0-16 983,0 9-1252,0-18 180,0-7-1619,0-8 2994,0-6-4883,-12-30 3508,9 16 0,-9-30 0,12 23 0</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32"/>
    </inkml:context>
    <inkml:brush xml:id="br0">
      <inkml:brushProperty name="width" value="0.11429" units="cm"/>
      <inkml:brushProperty name="height" value="0.11429" units="cm"/>
    </inkml:brush>
  </inkml:definitions>
  <inkml:trace contextRef="#ctx0" brushRef="#br0">7 1250 9401,'-3'-6'711,"6"-2"-320,25-11-5776,-1-3 5632,12-5 1158,4-24-1248,24 11 927,-10-25-879,10 16-518,0-5 350,-27 17 0,2 1-114,31-17-60,-3-1 1,-1 0 233,1 2-337,4-6 0,4-3 203,-28 23 1,0 1 23,12-14 1,0 1-31,-13 14 0,-1 2-6,6-10 1,-4 4 3016,-2 5-2969,-3 1 1,-2 0-180,-10 10-90,7-9-174,-28 19 19,-12 14 65,0 2 427,-24 22-67,6-14 0,-22 22 0,13-11 0</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33"/>
    </inkml:context>
    <inkml:brush xml:id="br0">
      <inkml:brushProperty name="width" value="0.11429" units="cm"/>
      <inkml:brushProperty name="height" value="0.11429" units="cm"/>
    </inkml:brush>
  </inkml:definitions>
  <inkml:trace contextRef="#ctx0" brushRef="#br0">0 1 9041,'12'14'124,"-8"-6"133,20 9-282,-21-7 91,9 9-66,0-5 64,3 0-8,0 5 5,-2-3 487,11 27-476,-18-17-66,43 38 38,-31-26 61,21 21 4,-12-23-174,-11 4 195,8-7-36,-9-4-180,25 23-152,-22-26 334,30 24 40,-29-21-43,20 0-132,-24-4-3377,9-11 3370,-21-1 442,22 25-25,-10 1-250,12 3-364,1 2 245,-13-33-186,21 25 151,-30-31-52,31 19 71,-34-17-51,9 7 198,-12-1-145,0 7 537,24 14-389,-18-10 3329,18 2-3262,-24-8 201,25 9-451,-19-9 192,42 19-181,-42-28 45,19 23-11,-25-22 125,12 21-72,-9-16 12,21 6-169,-9-1 150,0-6-32,-2-7 293,-13 5-217,0-10 182,0 10 51,0-10-204,0 10-92,0-11-565,0 11 294,0-10-1147,0 4 853,0-6-2759,0-6 3299,0-2 0,0 1 0,0 1 0</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34"/>
    </inkml:context>
    <inkml:brush xml:id="br0">
      <inkml:brushProperty name="width" value="0.08571" units="cm"/>
      <inkml:brushProperty name="height" value="0.08571" units="cm"/>
    </inkml:brush>
  </inkml:definitions>
  <inkml:trace contextRef="#ctx0" brushRef="#br0">5 1 7803,'12'21'179,"3"-2"-89,0 1 360,9 7 0,4 20-360,2-9 0,10 14 90,-1 1-90,-21-13 0,11 1 0,3 0-180,1-7 180,34 36-180,-12-45 180,-1 24-180,-11-24 269,8 33-3571,-32-26 3392,17 13 180,-21-6-90,37 28-90,-31-24-180,28 25 180,-34-51-90,0 2 90,-3-7 0,0-10 0,3 10 3392,13 8-3212,-1-4 0,0 28 0,13-13 0,-22 16-90,30-12-180,-41-2 180,29-11 0,-21 3 0,0-9 90,22 9-90,-31-10-90,30 11 90,-21-11-90,13 17 90,-13-15 269,9 21-359,-9-21 0,0 2 0,-2-7 90,-13-4-180,0 0 90,0 4 90,0-11-90,0 11 180,12-10-180,-9 4 90,9-6 270,-12 0 0,0 0-270,0-6-990,0 4 720,0-4-1978,0 6 2158,0-6 0,0-1 0,0-7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16:34.518"/>
    </inkml:context>
    <inkml:brush xml:id="br0">
      <inkml:brushProperty name="width" value="0.11429" units="cm"/>
      <inkml:brushProperty name="height" value="0.11429" units="cm"/>
    </inkml:brush>
  </inkml:definitions>
  <inkml:trace contextRef="#ctx0" brushRef="#br0">790 126 19697,'-13'-6'-3299,"1"-6"1887,12 11 3660,-5-4-3369,4 5 1793,-5 0-192,0 0-30,5 0-360,-10 0 870,9 0 251,-20 5-1207,18-4 1729,-19 5-1284,17 0 975,-12 0-717,9 1 570,-14 4-310,4-3-242,4 4 138,-7-5-790,20-1 463,-9 0-948,4 0 1294,-5 1-1237,-1 4 774,-5 1 165,4 3-417,-10 3 408,16-6 170,-8-5-935,3 16 91,-1-14 333,-4 21-127,5-22-130,6 8-236,-4-14-735,4 14 634,0-13 380,1 9-97,1-7 357,-8 8-276,5 0 547,-8 0-555,14-2 455,-14 2-3832,13-5 3651,-14 9-942,10-10 685,-6 6-54,1-1 148,-7 1-215,12-1 1029,-16 6 2137,15-4-2496,-15 15-355,8-20-472,3 14 1381,0-17-1498,6 12 386,-1-9 135,2 8-313,-1-10 232,4 11-1150,-9-10 1170,9 9-874,-3-10 1386,5 6-1258,-6-1 358,5 12-56,-10-9 345,10 9 68,-5-12-107,0 1 784,5-1-1701,-4 6 1549,-1-10-245,4 9-279,-3-10 10,5 11-3553,0-3 2828,0-3-126,0-1 576,-6 7 217,4-3-1136,-3 4 1548,5-14-1646,0 6 1234,0-3 3259,0 11-3259,0-7 0,0-4-572,0 2 888,0 3-888,0-5 752,0 20-180,-5-18 932,3 14-828,-3-18 1213,5 16-1227,0-11-90,0 12 90,0-10 90,0 5-180,0-5-1112,0 6 1008,0-1-1123,0 1 1227,0 1 90,0 4-90,0-11 0,0 11 0,0-15 0,0 12 0,0-12 0,0 9 0,0-6 90,0 12-90,0-9 0,0 21 0,0-21 0,5 9-409,-3-12 305,3 6-429,-5-3 623,5 8-540,-3-9 353,4 9-352,-6-14-300,5 18-448,-3-17-395,9 25 429,-10-26-532,11 14 448,-11-22-262,4 11 263,-5-11 298,6 16 948,-5-8 0,10 9 0,-9-6 0,9 6 0,-4-4 0,6 9 0,-7-14 0,6 13 0,-11-19 0,10 13 0,-10-8 0,10 4 0,-9-5 90,15 16 0,-14-14 90,19 21-180,-19-17 0,19 17 0,-14-15 90,10 14-90,-5-21 0,-1 15 90,-5-15 0,4 11 0,-4-7-180,6 6 180,-6-4-90,9 9 0,-13-8-90,20 8 90,-20-14-90,13 7 90,-14-9 90,9 6-90,-10-7 90,11 12-90,-6-16 0,7 20 0,-6-13 0,4 9 90,-4-6-180,6 6 180,-7-9-180,6 13 90,-6-19 180,13 25-180,-11-24 0,9 18 0,-10-14 90,5 4-90,0-5 0,1 4 0,0-4 0,0 5 0,-1-5 0,0 4 0,1-9 0,-1 9 0,1-10 0,-6 5 0,4 0 0,-4-6 0,0 6 0,4-6 0,-4 6 0,6-5 0,0 5 90,4-1-90,-9-3 90,15 9-90,-14-9 0,9 9 0,-6-10 0,-6 10 90,6-10-90,0 5 0,-3 0-90,8-5 180,-5 4-90,8 1 0,-1-4 0,-6 3 90,-3-5-90,3 6 0,1-4 90,-1 3-90,-3-5 0,-2 0 0,5 0 0,5 5 0,-10-3 0,14 3 0,-13-5 0,9 0 0,-12 0 0,12 0 0,-16 0 90,20 0-90,-19 0 0,20 0 0,-21 6 0,21-5 0,-20 5 90,19-6-1,-20 6 1,20-5 0,-13 4-180,14-5 90,-8 0 0,9 0 0,-11 0-179,11 0 179,-10 0-90,15 0 90,-19 0 0,23-5 0,-29 4 0,24-11 0,-20 6 0,16-7 0,-15 6 90,8 1-90,-17 1-90,12 3 90,-11-4 0,10 6-90,-9-5 90,14 4 0,-13-11 0,20 11-90,-16-10 180,18 4-3572,-17 0 3482,9 2 90,-10 5-180,11-6-2179,-10 4 2179,9-3-1427,-16-1 1517,10 5 1517,-4-5-1427,11 0-90,-4 6 90,9-12 2179,-14 11-2269,13-10 3392,-19 9-3392,20-9 0,-20 9 0,24-8 0,-18 8-270,15-8 270,-16 8-270,3-9 270,-4 10-180,11-17 90,-4 16 180,4-15-90,-11 15 0,9-14 90,-7 14-90,15-21 0,-16 15 0,14-11 0,-19 7 90,14-1-3482,-10 7 3392,0-6 0,-2 11 0,1-16 0,1 14 0,-1-8 0,0 6-90,0-2 90,1-6 0,11 1 3392,-10-1-3392,9 6 0,-16-4 180,16-2-180,-14 0 90,14 0-90,-16 2 0,11 10 90,-11-10 0,10-2-90,-5 5-90,7-15 180,-6 21-180,-1-15 180,0 10-180,1-6 90,-1 6 0,5-4 0,-4 4 0,5-11 0,-4 9 90,2-12-90,-2 18 90,5-20-3482,-6 20 3392,4-19 90,-10 13-180,10-8 180,-10 4-180,11-5 90,-11 9 0,10-12 3392,-9 12-3392,8-9 0,-8 11 180,9-10-180,-10 9 90,11-16-1,-11 16-89,10-15 0,-9 15 0,8-21 0,-8 14 0,9-14 0,-9 14 90,9-8-90,-10 9 180,5-4-180,-1 5 0,-4-5 90,5 10-90,-6-15 0,6 15 90,-5-16 0,5 16 90,-6-14-180,0 13 90,0-8-90,5 4 90,-3 0-90,4 1 90,-6 0-90,0 5 90,0-10-90,0 14 90,5-20-90,-3 21 0,3-21 0,-5 20 0,0-18 90,0 18 0,0-25 0,0 23 0,5-22-90,-3 24 0,4-19 90,-6 14-180,0-10 180,0 5-90,0 0 0,0 0 0,0 7 0,0-6 90,0-6-90,0 9 89,0-24 1,0 28 0,0-23 0,0 14-180,0-5 180,0 1-180,0 0 90,0 3 0,0-8 0,0 15 0,0-9 90,0 16 90,0-16-180,0 14 270,0-24-270,-6 17 90,4-19 0,-3 14-90,0-3 0,3 6-90,-9-6 180,9 4-90,-9-21 90,4 18-90,0-12 0,-4 16 0,4-16 0,-5 13 90,-1-14-90,6 18 90,-9-6-90,13 3 0,-14-3 0,10 6 0,-6 0 0,1-1 0,-6 1 0,10-1-90,-9 1 90,5-1 0,-3 1-90,-3 6 180,6-12 0,0 10-90,-12-16 0,9 11-3392,-9 0 3392,17 2 0,-5 4 0,5-1 0,-6-2-90,1 2 90,0-4 0,0 5 3392,-1-10-3392,6 14 0,-5-13 90,6 9-90,-7-11 0,1 4-180,0-4 180,4 5-90,-2 1 90,8 5 0,-9-4-90,3 4 180,2 0-90,-6-4 0,0-2 180,3 5-180,-12-9 0,12 10 0,-9 1 0,6-6 0,4 11-90,-8-10 0,7 9 90,-3-3-90,-5-1-3302,14 4 3482,-8-3-180,6 5 90,-8-6-2268,-1-1 2268,2 1 0,0 0 0,-6 0 2268,8 0-2268,-17-2 0,18 3-90,-9-1 3482,6 5-3482,-1-5 0,0 1 90,1 3-90,0-3 90,-6-1 0,9 5 0,-19-11 0,24 11 0,-18-4 0,15 5-90,-12-6 90,6 5 0,1-4 0,-5-1 0,14 4-180,-19-3 90,-4 0 90,10 3-90,-23-4 90,35 6-89,-29 0 89,17 0 0,-15 0 0,17 0 0,-14 0 0,19 0 89,-21 0-89,17 0 0,-11 0 0,16 0 0,-15 0 0,21 0-179,-21 6 179,20-4 0,-13 3-90,14-5 90,-9 0 90,10 0-90,-16 0 0,14 0 0,-13 0 0,8 0 90,-4 0-90,-1 0-90,1 0 90,6 0 0,0 0 0,0 0-90,-1 0 0,-1 0 90,3 0 0,0 0-90,-3 0 90,-4 5 0,0 3-90,4-2 180,-8 5-90,7-10 90,-14 11-90,9-11 0,-9 10-3392,8-4 3482,-3 0-90,6 4 0,0-9 90,-6 9-90,-8-10 0,10 11-180,-11-12 0,24 12 3572,-13-11-4112,14 5-1798,-20 5 1618,17-8 900,-22 14 0,18-5 0,-9 7 0</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35"/>
    </inkml:context>
    <inkml:brush xml:id="br0">
      <inkml:brushProperty name="width" value="0.11429" units="cm"/>
      <inkml:brushProperty name="height" value="0.11429" units="cm"/>
    </inkml:brush>
  </inkml:definitions>
  <inkml:trace contextRef="#ctx0" brushRef="#br0">110 1271 8142,'-31'7'490,"7"5"-278,24-10 27,-12 4-112,9-6 265,-21 0-164,21 0-79,-10 0-329,13 0 147,0 0-29,13 0 91,2 0-91,0-6 203,-3 4-124,0-10 268,3-1-95,25-21-5,-22 4 219,18-3-3605,-20 1 3412,11 9-78,12-29 65,4 14-110,6-8 0,5-3-88,25-9-2,-8-5 1,1-1 56,3 6-326,-10-8 0,-2 0 259,1 13-257,5-7 0,1 0 240,-3 12 109,5 2 0,-4 2 78,-29 11-26,10 0 1,-1 3-158,-15 12 85,22-20-87,-15 23 3374,-25-11-3308,-3 11 273,-12-5-329,0 13-9,0 1 462,0 6-1188,0 0 0,0 0 0</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36"/>
    </inkml:context>
    <inkml:brush xml:id="br0">
      <inkml:brushProperty name="width" value="0.11429" units="cm"/>
      <inkml:brushProperty name="height" value="0.11429" units="cm"/>
      <inkml:brushProperty name="color" value="#FF0066"/>
    </inkml:brush>
  </inkml:definitions>
  <inkml:trace contextRef="#ctx0" brushRef="#br0">141 1 10057,'-15'14'1695,"-9"17"-1217,8-9-356,1 13-80,3-1-592,0 11 312,-3-13 105,0 14-203,2-7 290,13-15 1,0 2 0,0-20 0</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37"/>
    </inkml:context>
    <inkml:brush xml:id="br0">
      <inkml:brushProperty name="width" value="0.11429" units="cm"/>
      <inkml:brushProperty name="height" value="0.11429" units="cm"/>
      <inkml:brushProperty name="color" value="#FF0066"/>
    </inkml:brush>
  </inkml:definitions>
  <inkml:trace contextRef="#ctx0" brushRef="#br0">114 1 10057,'-27'21'842,"12"5"-6230,3 7 5515,12-3 205,0 10-460,-13-13 1331,-2-5-1000,0 22 95,3-19-538,12 21-203,0-31 95,0-3 540,0-12 1,24-12 0,7-3 0</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38"/>
    </inkml:context>
    <inkml:brush xml:id="br0">
      <inkml:brushProperty name="width" value="0.11429" units="cm"/>
      <inkml:brushProperty name="height" value="0.11429" units="cm"/>
      <inkml:brushProperty name="color" value="#FF0066"/>
    </inkml:brush>
  </inkml:definitions>
  <inkml:trace contextRef="#ctx0" brushRef="#br0">145 0 10057,'-15'22'1751,"3"-3"-1253,12 7-788,-12-9 605,-3 21-266,-1-3-447,4 1 125,0 9-2855,-3-16 2973,0 5-357,3-1 412,12-16-55,12 1 0,3-24 0,12-2 0</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39"/>
    </inkml:context>
    <inkml:brush xml:id="br0">
      <inkml:brushProperty name="width" value="0.11429" units="cm"/>
      <inkml:brushProperty name="height" value="0.11429" units="cm"/>
      <inkml:brushProperty name="color" value="#FF0066"/>
    </inkml:brush>
  </inkml:definitions>
  <inkml:trace contextRef="#ctx0" brushRef="#br0">59 1 10147,'0'15'274,"0"3"-3,0 2-271,0 3 145,-12 16-95,9-10-173,-22 4 511,22-5-737,-9 17 476,12-19-577,0 12 450,0-31 0,0 6 0,0-6 0</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40"/>
    </inkml:context>
    <inkml:brush xml:id="br0">
      <inkml:brushProperty name="width" value="0.11429" units="cm"/>
      <inkml:brushProperty name="height" value="0.11429" units="cm"/>
      <inkml:brushProperty name="color" value="#FF0066"/>
    </inkml:brush>
  </inkml:definitions>
  <inkml:trace contextRef="#ctx0" brushRef="#br0">28 0 9877,'-15'22'2025,"2"-9"-1787,13-1-712,0-4 208,0 11 236,0 51 1,0-37 0,0 36-1</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41"/>
    </inkml:context>
    <inkml:brush xml:id="br0">
      <inkml:brushProperty name="width" value="0.11429" units="cm"/>
      <inkml:brushProperty name="height" value="0.11429" units="cm"/>
      <inkml:brushProperty name="color" value="#FF0066"/>
    </inkml:brush>
  </inkml:definitions>
  <inkml:trace contextRef="#ctx0" brushRef="#br0">86 0 9967,'-15'27'1536,"3"1"-1325,12-1-421,-12 0 322,8 7-102,-20-5 32,21 4-209,-9-6-392,12 7-605,0-11 0,12-4 0,3-12 0</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42"/>
    </inkml:context>
    <inkml:brush xml:id="br0">
      <inkml:brushProperty name="width" value="0.11429" units="cm"/>
      <inkml:brushProperty name="height" value="0.11429" units="cm"/>
      <inkml:brushProperty name="color" value="#FF0066"/>
    </inkml:brush>
  </inkml:definitions>
  <inkml:trace contextRef="#ctx0" brushRef="#br0">87 0 10057,'-16'21'582,"4"-1"-264,12-6-609,0 5 117,-12-3 379,9 3-5921,-21 1 5799,21-5 1649,-9 23-2062,12 11 477,0-4 1,0-5-1,0-28 1</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43"/>
    </inkml:context>
    <inkml:brush xml:id="br0">
      <inkml:brushProperty name="width" value="0.11429" units="cm"/>
      <inkml:brushProperty name="height" value="0.11429" units="cm"/>
      <inkml:brushProperty name="color" value="#FF0066"/>
    </inkml:brush>
  </inkml:definitions>
  <inkml:trace contextRef="#ctx0" brushRef="#br0">40 1 9428,'0'23'1263,"0"1"-1172,0-17 89,0 7-5696,0 5 5552,-12 3-801,9 5 893,-10 0 1018,1 19-1738,21 10 180,-6-16 1,13 2 0,-4-34-1</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44"/>
    </inkml:context>
    <inkml:brush xml:id="br0">
      <inkml:brushProperty name="width" value="0.11429" units="cm"/>
      <inkml:brushProperty name="height" value="0.11429" units="cm"/>
      <inkml:brushProperty name="color" value="#FF0066"/>
    </inkml:brush>
  </inkml:definitions>
  <inkml:trace contextRef="#ctx0" brushRef="#br0">86 0 10057,'-30'29'1571,"5"3"-2856,25-17 0,-12 11 0,-3-5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23:16.915"/>
    </inkml:context>
    <inkml:brush xml:id="br0">
      <inkml:brushProperty name="width" value="0.17143" units="cm"/>
      <inkml:brushProperty name="height" value="0.17143" units="cm"/>
      <inkml:brushProperty name="color" value="#004F8B"/>
    </inkml:brush>
  </inkml:definitions>
  <inkml:trace contextRef="#ctx0" brushRef="#br0">39 39 6903,'-15'0'630,"-1"0"-1,14 0 271,-3 0-630,16-6-180,-8 5 90,13-5-1,-14 1 181,14 3-270,-2-9 0,5 9 180,6-3-270,-6 5-90,6 0 270,6 0-270,-10 0 90,25 0-180,-28 0 90,21 0 90,-30 0-180,8 0-90,-5 0-1169,2 0 1169,4 0 270,-10 5 0,3 2 0,-4 6 0</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45"/>
    </inkml:context>
    <inkml:brush xml:id="br0">
      <inkml:brushProperty name="width" value="0.08571" units="cm"/>
      <inkml:brushProperty name="height" value="0.08571" units="cm"/>
      <inkml:brushProperty name="color" value="#008C3A"/>
    </inkml:brush>
  </inkml:definitions>
  <inkml:trace contextRef="#ctx0" brushRef="#br0">32 520 7533,'-16'8'90,"4"-2"0,12 0-90,0-5 449,0 5 91,0 0 0,0-4-91,0 4-269,0-6 0,0 0-90,0 6 270,0-4-90,0 4-270,0-6 270,0 0-450,0-12 0,24-4 90,-5-17 0,32-8 180,-8-8-90,24-11-1651,-26 25 0,-1 1 1561,9-17 135,-6 16 0,-1 0-585,4-15 360,11 6-269,-5 0 179,-37 29 360,9 1-180,-21 8-90,-3 6 180,-3 12 3302,-21-9-3482,21 21-540,-9-14 91,12 9-451,0-5 1080,0 0 0,-12-7 0,-4-1 0</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46"/>
    </inkml:context>
    <inkml:brush xml:id="br0">
      <inkml:brushProperty name="width" value="0.08571" units="cm"/>
      <inkml:brushProperty name="height" value="0.08571" units="cm"/>
      <inkml:brushProperty name="color" value="#008C3A"/>
    </inkml:brush>
  </inkml:definitions>
  <inkml:trace contextRef="#ctx0" brushRef="#br0">332 41 8162,'0'-15'810,"0"3"-630,0 12 719,0 0-719,0 6 0,0-5 180,0 18-3572,-12-10 3392,9 17 0,-9-5 179,0 37-359,9-23 450,-9 46-270,12-47 180,-12 17 3212,9-35-3302,-10-4-181,13-18 181,0-20-3572,0 2 3392,13-16 0,-10 7-1349,9-26-1459,0 24 1818,-9-21-1426,21 34 2056,-21 1 1877,9 1-978,1 7-449,-10 5 540,9 2-450,-12 6 0,-12 0 2088,9 0-1818,-22 0-360,10 0 3931,-12 6-3481,-13-5-1,-2 12-359,-25-6-270,22 1 90,5-2-4497,16-12 3147,21-2 541,-9 1 719,12-6 0,0 6 0,0-6 0</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47"/>
    </inkml:context>
    <inkml:brush xml:id="br0">
      <inkml:brushProperty name="width" value="0.08571" units="cm"/>
      <inkml:brushProperty name="height" value="0.08571" units="cm"/>
      <inkml:brushProperty name="color" value="#008C3A"/>
    </inkml:brush>
  </inkml:definitions>
  <inkml:trace contextRef="#ctx0" brushRef="#br0">169 266 7533,'0'-14'1889,"0"-5"-1530,0 18-179,0-6 180,0 7-90,0 0 0,0 7-90,0 0 179,0 7 1,0 6 270,0 19-450,0-7 180,0 32-360,0-38 90,-12 30 89,-4-38-89,-11 14 90,12-24-180,-9-2-3302,9-25 3212,-1 2 90,-8-22 0,21-2-180,-9 5 45,27-13 1,6-2 134,-12 3 45,32-17 0,3 4-45,-19 25 719,26-20-179,-14 42-360,-19 0 0,21 6 269,13 15 2943,-31 2-3482,40 11-3122,-43-7 2673,22-5-2070,-13 4 630,0-5 1979,-12 7 0,-15 0 0,-15-1 0</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48"/>
    </inkml:context>
    <inkml:brush xml:id="br0">
      <inkml:brushProperty name="width" value="0.08571" units="cm"/>
      <inkml:brushProperty name="height" value="0.08571" units="cm"/>
      <inkml:brushProperty name="color" value="#008C3A"/>
    </inkml:brush>
  </inkml:definitions>
  <inkml:trace contextRef="#ctx0" brushRef="#br0">63 35 7533,'-30'0'1889,"6"0"-1530,24 0 1171,0 0-1351,0 7 91,0 0 0,0 7 90,0-7-180,0 12 180,0-16-180,0 15 89,0-10-89,0 5 180,0 13-90,0-9 90,0 9-180,0-19 179,0 5-539,0-10 1,0 4 179,12-6-90,-9 0 180,9-6-360,0 4 180,-9-10-270,21-8 180,-21 4-360,22-22-2942,2 9 3482,-9 0 0,19 3 0,-34 7-89,9 10 448,0-10-89,3 18 0,0 1-90,-3 7 180,-12 7 3571,0 6-3481,0 1-180,0 13 0,0-12 180,0 28-900,-12-6-180,9 6-3328,-9-10 3239,12-26 719,12-9 0,-9-5 0,9 0 0</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49"/>
    </inkml:context>
    <inkml:brush xml:id="br0">
      <inkml:brushProperty name="width" value="0.08571" units="cm"/>
      <inkml:brushProperty name="height" value="0.08571" units="cm"/>
      <inkml:brushProperty name="color" value="#008C3A"/>
    </inkml:brush>
  </inkml:definitions>
  <inkml:trace contextRef="#ctx0" brushRef="#br0">32 14 8432,'-15'-8'990,"3"2"-810,12 6 539,0 0-539,0 6 0,12 2 270,-9 6 89,33 12-449,-30-10 90,31 16-3302,-10 1 3122,4 4 270,8 4-90,-12-2-90,1-4 270,11 18-181,16 9 181,2 2-270,-11-20 0,-1-3-90,4 0 90,15 9 0,-37-30-540,0-5 270,-12-1-89,-2-8 89,-13-6-1529,0 0-900,-25-6 2249,19-2-539,-18 1 3751,24-6-3212,0 12 360,0-11 0,0 4 0,0-5 0</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50"/>
    </inkml:context>
    <inkml:brush xml:id="br0">
      <inkml:brushProperty name="width" value="0.08571" units="cm"/>
      <inkml:brushProperty name="height" value="0.08571" units="cm"/>
      <inkml:brushProperty name="color" value="#008C3A"/>
    </inkml:brush>
  </inkml:definitions>
  <inkml:trace contextRef="#ctx0" brushRef="#br0">5 42 7443,'0'-16'449,"0"4"91,0 6 180,0 5-540,0-5 269,0 6 901,0 0-991,0 6-179,0 2 180,0 5-180,0 1 0,0-1 90,0 7-90,0 1 0,0 6-3393,0 1 3303,0-1 270,0 19-180,0-14-180,0 13-2268,0-18 2448,0 1 0,0-1-270,0 13 2178,0-16-2808,0 8 541,0-19-1351,0-5 451,0-2 2942,0-6-1863,0-6 0,0-2 0,0-5 0</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51"/>
    </inkml:context>
    <inkml:brush xml:id="br0">
      <inkml:brushProperty name="width" value="0.08571" units="cm"/>
      <inkml:brushProperty name="height" value="0.08571" units="cm"/>
      <inkml:brushProperty name="color" value="#008C3A"/>
    </inkml:brush>
  </inkml:definitions>
  <inkml:trace contextRef="#ctx0" brushRef="#br0">59 137 8522,'-30'-7'1799,"6"-6"-1439,24 6-180,0-1-90,0-4 90,0 5 269,12-7-269,3 1 0,0-1 270,10 0 90,2 0-540,-9 7 269,19 1-358,-22 12 89,0 1-90,-3 7 180,12 30-1,-6-23-358,22 35 269,-13-39-90,-12 9 180,10-13-90,-22-5 0,9-2 0,-12-6 0,0-6 0,0-2 0,0-5 90,-12-1 0,9 0-90,-9 7 89,-1 1 91,-2 6 0,-12 0 0,12 0-180,3 0 360,12 0-3572,-13 6 3392,-2 1 180,0 14 89,-9-1-359,21 8 810,-21 23-720,21-17 179,-10 24-449,13-35 2403,25 15-2853,-19-28-1708,54 8 1168,-38-18-1348,54-18 1708,-55 8 720,39-17 0,-53 8 0,17-2 0</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52"/>
    </inkml:context>
    <inkml:brush xml:id="br0">
      <inkml:brushProperty name="width" value="0.08571" units="cm"/>
      <inkml:brushProperty name="height" value="0.08571" units="cm"/>
      <inkml:brushProperty name="color" value="#008C3A"/>
    </inkml:brush>
  </inkml:definitions>
  <inkml:trace contextRef="#ctx0" brushRef="#br0">55 260 7623,'-30'-7'539,"5"1"-449,25 0 0,0 4 180,0-10-90,0 10 0,0-10 0,0 5 629,0-19-809,0 9 540,25-27-3752,-7 20 3212,9-10-180,-15 15 360,13-1-180,-19 11 0,18-3-90,-24 12 270,0 18 3302,0 5-3302,0 5 0,0-2-90,0-6-1,0-5 1,0 5 0,0 0 0,0-5 90,0 11-3482,0-17 3212,0 9 270,0-16-90,0 4-90,0-6 0,12-19 90,-9 9-180,21-22 3302,-21 17-3392,22-17 180,-22 15-270,21-21 180,-21 21 180,9-8-180,0 17 180,-9-4-90,10 11 270,-13-5-90,0 6 0,0 0-180,0 6 180,0-5 0,12 17 180,-9-9-90,9 11-3033,-12 12 2943,0-14 90,0 26-90,0-15-360,0 0-450,0-3 270,0-19-1169,12-1 4651,-9-12-6450,9-14 2480,0 4 0,3-10 0,13 12 0</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53"/>
    </inkml:context>
    <inkml:brush xml:id="br0">
      <inkml:brushProperty name="width" value="0.08571" units="cm"/>
      <inkml:brushProperty name="height" value="0.08571" units="cm"/>
      <inkml:brushProperty name="color" value="#008C3A"/>
    </inkml:brush>
  </inkml:definitions>
  <inkml:trace contextRef="#ctx0" brushRef="#br0">4 191 9519,'0'-13'900,"0"-1"-720,0-6 89,12 5 310,4-11-399,-1 11-180,-3-5 270,-12 7-91,0 5-15,12-10-74,-9 15 37,21-15-37,-21 16 203,10-4-203,-13 12 179,0 8-179,0 1 90,0 5-90,0-7 0,0 1 0,0 6 180,0-5 0,0 11-90,0-11 0,0 17-270,0-16 270,0 10-90,0-18-270,0 4 180,0-10 0,0 10 0,0-11 0,0 5 90,0-6 0,0 0-90,12-24-3303,3-6 3483,12-7-90,1-1 180,-1 11-180,-12 5 180,21-16-180,-29 21 0,17-3 3122,-24 14-3122,0 6-180,0 6 180,0 1 90,0 14 90,0 12-90,0-9 89,0 20-3481,0-28 3302,0 4 90,0-2-90,0-9 0,0 17 0,0-17-810,0 10 361,0-24 269,0-9 90,12-2 0,3-10 0,0 12 3212,-3-6-3122,-12 5-90,13-4-3482,-10 11 3482,21-4-2269,-21 10 2269,9-10-269,-12 5 269,12-7 0,-9 7 0,9-5 0,-12 10 90,0-4 2268,0 12-1639,0 38-539,0-21-90,0 33 3392,0-41-4741,0 23-1440,0-20-89,0 14 1349,0-24 1439,12-2 0,4-6 0,11 0 0</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54"/>
    </inkml:context>
    <inkml:brush xml:id="br0">
      <inkml:brushProperty name="width" value="0.11429" units="cm"/>
      <inkml:brushProperty name="height" value="0.11429" units="cm"/>
      <inkml:brushProperty name="color" value="#FF0066"/>
    </inkml:brush>
  </inkml:definitions>
  <inkml:trace contextRef="#ctx0" brushRef="#br0">4 731 10057,'12'-13'2984,"28"-31"-8007,-7 16 5147,19-23 117,-25 23 1362,13 1-1541,-22-7 949,30 6-390,-30-6-381,34 7-143,-9-18-122,11 7 27,-23-9-240,29 2 75,-26-4-237,32-7 120,-11 1 16,-13 15 309,-14 19-122,-4 2-173,-21 18-201,-15 1-2219,6 7 2316,-18 1-284,-1 10-516,19-3 1155,-18 0 1,24 3-1,0-10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6:00.543"/>
    </inkml:context>
    <inkml:brush xml:id="br0">
      <inkml:brushProperty name="width" value="0.08571" units="cm"/>
      <inkml:brushProperty name="height" value="0.08571" units="cm"/>
      <inkml:brushProperty name="color" value="#008C3A"/>
    </inkml:brush>
  </inkml:definitions>
  <inkml:trace contextRef="#ctx0" brushRef="#br0">28 70 8432,'-15'-8'540,"2"-4"-360,13 10 0,0-4 0,0 0-270,0 4 180,0-4 0,0 1-90,0 3 359,0-10-179,0 10 0,0-4-90,0 6 360,13 0-540,-10 0 450,21 0-450,-9 6-90,0 8 270,10 1 90,-10 11-360,0-11 90,-3 5-90,0-7 360,3 1-180,1-7 90,-4 6-90,-12-12-180,0 6 180,0-7-360,0 0 270,0-7 90,0 6-90,0-6 360,0 7-90,0-6 0,0 5 0,-12-5 449,-4 0-539,1 4 360,3-3-360,12 5 360,-12 11-180,-3-8 359,0 28-269,2-21 90,1 34-180,-3-25-3303,0 37 3213,3-37 450,12 50-810,12-48 180,3 23-630,12-30 181,1-7-901,-1-7 695,37-32 655,-40 7 0,37-21 0,-46 19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23:21.248"/>
    </inkml:context>
    <inkml:brush xml:id="br0">
      <inkml:brushProperty name="width" value="0.17143" units="cm"/>
      <inkml:brushProperty name="height" value="0.17143" units="cm"/>
      <inkml:brushProperty name="color" value="#004F8B"/>
    </inkml:brush>
  </inkml:definitions>
  <inkml:trace contextRef="#ctx0" brushRef="#br0">45 176 7533,'-27'13'1709,"10"-6"-1709,19-2 90,8-5-180,-2 0 90,4 0 90,-5 0 0,4-5-270,7-13 180,-3 2-180,9-13 270,-18 16-180,6-5 90,-11-17 0,5 22 0,-6-14 0,-6 27 0,-1-6 0,-5 4 0,0-4 0,-1 12 0,6 1 450,-4 12-3752,4-11 3391,0 8-89,1-9 180,6 6 0,0 5-270,6 1 180,-4-4-90,14 1 90,-7-14 2951,3 3-2951,-1-10-90,-4 3 0,-1-9 0,0 4 0,-6-6 0,0 7-270,-6-6 270,0 0-3275,-1-2 3275,-4 1 234,10 2-234,-10 10 0,4-11 180,-1 11-180,-2-4 0,8 10 360,-4 8-180,6 1 0,12 20-1365,-4-17 1275,10 7 0,0-13-90,-4-9-90,4 3 0,-5-10-719,0-13 719,-7 2 90,0-7 1184,-6 10-1364,-17-16-2178,7 12 2268,-14-7 180,12 13-355,-18 9 265,20-3 2092,-18 10-2092,27-3 0,-5 9-359,6-9-2160,16 37 2519,-6-25 0,14 26 0,-11-28 0</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55"/>
    </inkml:context>
    <inkml:brush xml:id="br0">
      <inkml:brushProperty name="width" value="0.11429" units="cm"/>
      <inkml:brushProperty name="height" value="0.11429" units="cm"/>
      <inkml:brushProperty name="color" value="#FF0066"/>
    </inkml:brush>
  </inkml:definitions>
  <inkml:trace contextRef="#ctx0" brushRef="#br0">372 41 10237,'0'-22'1083,"0"3"-812,0 19 178,0 0-558,0 7 398,0 0-32,0 13 71,0 1-102,0 6 494,-13 31-439,10-23 256,-21 53-89,21-47-412,-9 11 165,12-14-111,0-15 90,0-2-720,0-21-11,0-9-120,0-35 269,12 18 400,-9-19-3738,9 18 3944,0 6-34,-9-5-203,10-13 90,-13 7-237,0-19 180,0 28-2483,0-3 2360,12 12 102,-9 0 47,9 1-1239,-12 6 1066,12 1 413,-9 6-222,9-7 1662,-12 6-1076,-12-6-1184,-3 14 686,0-6 2141,-22 12-1081,-5 0-905,-16 2 3681,-21 5-3996,34-12-384,-19-3 513,46-5-385,-6 0 53,11 0-3525,23 0 2977,5 0 733,3 0 0,30 6 0,-17 2 0</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56"/>
    </inkml:context>
    <inkml:brush xml:id="br0">
      <inkml:brushProperty name="width" value="0.11429" units="cm"/>
      <inkml:brushProperty name="height" value="0.11429" units="cm"/>
      <inkml:brushProperty name="color" value="#FF0066"/>
    </inkml:brush>
  </inkml:definitions>
  <inkml:trace contextRef="#ctx0" brushRef="#br0">59 199 10057,'-30'0'720,"5"0"-540,25 0 0,0 0 0,0-6 1,0 4 308,0-16-212,0 9-141,0-11 89,25 1 288,-19-3 28,30-11-268,-21 10 104,1-3-27,8 19-250,-9-5 186,12 10-303,-12 20-429,-2 0 112,-13 40 106,0-26 211,0 20-64,0-29 162,-13 20-55,10-25 253,-9 8 369,12-21-359,0-10-109,12-9-81,-9-1-92,10-11 212,23-25-322,-15 23 156,19-29-153,-28 42 218,0-11 275,-9 11-574,9 1 542,-12 8-39,0 19-353,0-4-284,0 17 287,0-11-90,0 5 175,0-1 834,0 14-989,-12-2 282,9 2 41,-9-14 226,12-5-271,0-1-1439,0 7 539,0-11-1888,12 10 1152,-9-18 1422,9 5 0,-12-12 0,0-1 0</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57"/>
    </inkml:context>
    <inkml:brush xml:id="br0">
      <inkml:brushProperty name="width" value="0.08571" units="cm"/>
      <inkml:brushProperty name="height" value="0.08571" units="cm"/>
      <inkml:brushProperty name="color" value="#FF0066"/>
    </inkml:brush>
  </inkml:definitions>
  <inkml:trace contextRef="#ctx0" brushRef="#br0">4 0 8342,'0'14'540,"0"-6"-630,0 4 0,0-4 270,0 5-90,0 1 0,0-1 360,24 7-271,-5 1 361,32 19-3842,-8-10 3572,-13 10 180,31-7-270,-16 26-1,13-18-224,-18 5 1,-4 2 313,-3 1-89,19 30-180,-25-37 90,-12-8-90,-3-2 3122,-12-16-3302,0 4-449,0-26-451,0-15 271,0-14 539,0 6-989,0-3 1259,0 11 0,0-7 0,0 1 0</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58"/>
    </inkml:context>
    <inkml:brush xml:id="br0">
      <inkml:brushProperty name="width" value="0.08571" units="cm"/>
      <inkml:brushProperty name="height" value="0.08571" units="cm"/>
      <inkml:brushProperty name="color" value="#FF0066"/>
    </inkml:brush>
  </inkml:definitions>
  <inkml:trace contextRef="#ctx0" brushRef="#br0">223 0 10321,'-15'22'0,"2"-3"-5480,13-5 5480,13-1-898,-10 1 988,9 6 1167,0-5-1077,-9 17-90,9-15-180,0 27 2449,-9-32-2449,9 24 3662,-12-27-3303,0 11-269,0-12 180,0 4-3482,-12-11 3392,9 5 180,-9 0 540,-12-4-2809,18 4 2269,-19-6 719,13 0 451,-15-6-1261,-3 4-89,2-10 270,4 11-360,-3 1 2538,9 7-3707,-7 7 1079,25-6-1889,0-2 810,0 0 449,0-5-1798,12 5 1168,-9-6 1350,22 0 0,-10-12 0,12-3 0</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59"/>
    </inkml:context>
    <inkml:brush xml:id="br0">
      <inkml:brushProperty name="width" value="0.08571" units="cm"/>
      <inkml:brushProperty name="height" value="0.08571" units="cm"/>
      <inkml:brushProperty name="color" value="#FF0066"/>
    </inkml:brush>
  </inkml:definitions>
  <inkml:trace contextRef="#ctx0" brushRef="#br0">32 137 7533,'-12'-15'719,"9"-3"-179,-9 16-270,12-10 270,0 11-271,0-12 181,0 6-360,12-7 270,3-5-270,0 3 180,9 3-270,-21 6 180,22 14-180,-22 0 89,9 19-89,-12-9 630,0 45-540,0-39 630,0 45-540,0-56-1,0 25-89,0-34-180,0 9 180,0-12-90,0-12 0,0 3-269,24-23 179,-18 15-270,43-27 90,-31 26 270,9-14 0,-15 18 0,-12-5-90,0 9 270,0-1-180,0 11 720,0 11-720,0-8 719,0 34-719,0-25 990,0 38-901,0-32 91,0 20-180,0-23 90,0 5-90,0-12 90,0-2-270,0-6 90,0 0-89,12-6-1,4-8 90,-1-1-180,-3-5 90,0-6 90,15-15 0,4-9 90,8 14 90,-11 5 90,-13 24 0,-3-1 270,0 3-181,-9 5 361,9 11-3482,-12 11 3301,0 0-89,-12 4 630,9 12-451,-9-6 91,12 21-90,0-12-990,0-6 360,0-14 90,0-3-1799,12-16 450,-9 10-3688,46-35 5037,-28 11 0,30-27 0,-23 11 0</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60"/>
    </inkml:context>
    <inkml:brush xml:id="br0">
      <inkml:brushProperty name="width" value="0.11429" units="cm"/>
      <inkml:brushProperty name="height" value="0.11429" units="cm"/>
      <inkml:brushProperty name="color" value="#008C3A"/>
    </inkml:brush>
  </inkml:definitions>
  <inkml:trace contextRef="#ctx0" brushRef="#br0">63 1 14721,'0'93'676,"0"0"1,0 0 0,0-16-1,0-2 1,0-10-218,0-9 0,0-7-45,0 19-1985,0 1 1736,0-1 765,-12 0-427,9-12 535,-9 34-927,12-46-201,0 32 0,0-53 455,0-4-365,0-13-899,0 0 485,0-4-620,0 4 653,0-6-2848,0 0 1978,0-6 1130,0-2 0,-12-5 0,-3-1 0</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61"/>
    </inkml:context>
    <inkml:brush xml:id="br0">
      <inkml:brushProperty name="width" value="0.11429" units="cm"/>
      <inkml:brushProperty name="height" value="0.11429" units="cm"/>
      <inkml:brushProperty name="color" value="#008C3A"/>
    </inkml:brush>
  </inkml:definitions>
  <inkml:trace contextRef="#ctx0" brushRef="#br0">250 124 13912,'0'-15'4192,"25"9"-4306,-19 13-123,18 7-338,-12 0 622,3 5-178,0-3 10,-2 9 465,-1 3-1046,3 25 982,0-14-924,9 25 1125,-21-40-800,10 8 386,-13-24 120,-13-14-919,10-3 449,-21-35 9,9 24-237,0-42-2868,-10 42 2657,10-24 749,0 17-356,3 4 1026,-12-33-498,18 35 163,-31-35-206,22 39-125,0-8 533,3 11 2859,12 12-2734,0 4 73,12 23-167,-9 16-155,9-9 359,-24 12 667,-3-17-232,0 2-86,-22-2-970,31-7 248,-30-6-2088,-4 18 490,19-20 123,-15 12 759,36-30 0,0-8 1,0-7-1</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62"/>
    </inkml:context>
    <inkml:brush xml:id="br0">
      <inkml:brushProperty name="width" value="0.11429" units="cm"/>
      <inkml:brushProperty name="height" value="0.11429" units="cm"/>
      <inkml:brushProperty name="color" value="#008C3A"/>
    </inkml:brush>
  </inkml:definitions>
  <inkml:trace contextRef="#ctx0" brushRef="#br0">81 0 9878,'-30'6'1327,"6"-4"-1042,12 4 742,9-6-889,-10 6 345,13-4 366,0 4-122,0-6-7,0 6-115,0 2 104,0-1 53,13-1-362,38 0-823,-2-4 345,7 0 0,3 2-362,5 2 594,12-3 1,-1 1-592,-17 4 207,23-4 0,-1-2-187,-25-2 529,8 1 1,1-2 70,-3-5-79,30 4-138,-46-4 6,7 6-22,-25 0-157,1 0 46,-13 0 166,-3 0-13,-12 6-31,0-4 334,0 4 1,0-6-1825,0 0 809,0-6 847,0 4 180,0-4-359,0 0-758,0 5 540,0-11-899,0 4 1313,0 0 0,0-4 1,0 5-1</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63"/>
    </inkml:context>
    <inkml:brush xml:id="br0">
      <inkml:brushProperty name="width" value="0.11429" units="cm"/>
      <inkml:brushProperty name="height" value="0.11429" units="cm"/>
      <inkml:brushProperty name="color" value="#008C3A"/>
    </inkml:brush>
  </inkml:definitions>
  <inkml:trace contextRef="#ctx0" brushRef="#br0">86 56 10238,'0'-15'2758,"0"-4"-1899,0 18-384,0-5 385,0 6-845,0-6 654,0 4-234,0-4 1041,0 6-1873,0 6 937,24 14-1016,-18-3 218,19 8 455,-1-5-856,-18 1 630,18 1-327,1 3 188,-19-9-106,30 9 398,-33-16 260,9 9-80,-12-10 894,0 0-899,0-2 1136,-12 0-1020,-3-5 74,-37 23 151,19-13-482,-19 21 289,37-16-252,-9 3-93,9 1-91,-12-5-3362,11 4 3951,4-5-25,12-6-7067,0 4 5132,0-11 1226,12 6 0,16-14 1,14 0-1</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64"/>
    </inkml:context>
    <inkml:brush xml:id="br0">
      <inkml:brushProperty name="width" value="0.11429" units="cm"/>
      <inkml:brushProperty name="height" value="0.11429" units="cm"/>
      <inkml:brushProperty name="color" value="#008C3A"/>
    </inkml:brush>
  </inkml:definitions>
  <inkml:trace contextRef="#ctx0" brushRef="#br0">168 178 10621,'-30'0'809,"5"0"451,25 0-991,25 0-89,-19 0 0,18 0-90,-12 0 0,3 0 90,0 0-90,-2-6 447,-1 5-532,3-5 288,12-6-64,-12 9 11,10-21 281,-22 15 388,9-18-23,-12 12-318,0-11-8,0 17 343,-24-9-1201,17 10 647,-41 1-990,30 1-78,-46 6-76,43 0 679,-28 6 11,34 1 528,-12 19 598,12-9-157,-10 27 270,22-20 60,-9 10-88,12-9-361,12-3-595,-9-1 307,34 23-933,-19-24-1896,58 24 1290,-52-35-1568,61 3 1252,-64-18-2810,55-14 3706,-43 3 468,31-21 1,-33 22-1,8-10 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23:12.811"/>
    </inkml:context>
    <inkml:brush xml:id="br0">
      <inkml:brushProperty name="width" value="0.17143" units="cm"/>
      <inkml:brushProperty name="height" value="0.17143" units="cm"/>
      <inkml:brushProperty name="color" value="#004F8B"/>
    </inkml:brush>
  </inkml:definitions>
  <inkml:trace contextRef="#ctx0" brushRef="#br0">25 26 8162,'0'-15'630,"0"4"-540,0 11 270,0 11 89,0 9-359,0 1 90,0 8 0,0-3 0,-6-6-90,5 32-180,-5-33 270,6 55-180,0-47-3482,0 19 3212,-5-22 0,3-10 1,-3 4-361,5-11 360,0-1-180,0-6 0,5-16 1,2-5-1</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65"/>
    </inkml:context>
    <inkml:brush xml:id="br0">
      <inkml:brushProperty name="width" value="0.11429" units="cm"/>
      <inkml:brushProperty name="height" value="0.11429" units="cm"/>
      <inkml:brushProperty name="color" value="#008C3A"/>
    </inkml:brush>
  </inkml:definitions>
  <inkml:trace contextRef="#ctx0" brushRef="#br0">32 1 14443,'-15'6'2330,"3"1"-757,12 13-147,0-5-570,0 11-465,0-5 68,0 0-70,0 5 633,0-5-1303,0 1 376,0 9-904,0-14 449,0 9 360,0-19 0,0-1 0,0-6 0</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66"/>
    </inkml:context>
    <inkml:brush xml:id="br0">
      <inkml:brushProperty name="width" value="0.11429" units="cm"/>
      <inkml:brushProperty name="height" value="0.11429" units="cm"/>
      <inkml:brushProperty name="color" value="#008C3A"/>
    </inkml:brush>
  </inkml:definitions>
  <inkml:trace contextRef="#ctx0" brushRef="#br0">28 219 9023,'30'0'1079,"-6"0"-6200,0 0 5301,-17 0 1229,29-7-1296,-21 6 845,0-6-922,10 2 258,-10 3-14,0-10-124,9 4-124,-21-5 3459,9-1-3333,-12-12-90,0 4-30,0-12 105,0 13-165,-12-5 78,9 17 317,-33-3-594,30 12 1035,-43 6-700,31 2 837,-22 11-892,25-4 302,-9 5-56,9 0 12,0-5-117,3 5 83,12-7-38,-13 1-199,10 6 360,-9 7-369,24 8-61,-9 0-1078,34 11 493,-19-22-1909,46 7 1417,-19-23-1429,46-14 2512,-30-3 0,18-17 0,-24 5 0</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67"/>
    </inkml:context>
    <inkml:brush xml:id="br0">
      <inkml:brushProperty name="width" value="0.11429" units="cm"/>
      <inkml:brushProperty name="height" value="0.11429" units="cm"/>
      <inkml:brushProperty name="color" value="#008C3A"/>
    </inkml:brush>
  </inkml:definitions>
  <inkml:trace contextRef="#ctx0" brushRef="#br0">55 131 10224,'0'-15'2483,"-12"-3"-1685,9 10-64,-10-6-756,13 7 919,0-5-64,13 11-526,-10-18 629,9 16-453,12-15 91,-18 17 129,43-12-347,-43 12-229,18 1-568,-24 7 1501,12 19-1466,-9-9 1213,-3 21-537,-3-22 481,-21 10 81,9-6 68,-13 1 10,1 0-722,12-1 491,3-6-8,-12 12-438,17-16-229,-17 21 240,24-22-732,24 5-220,-5-9-1441,44-10 387,-29 3-63,54-16-1019,-52 9 2683,28-5 1,-37 2 0,1 4-1</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461"/>
    </inkml:context>
    <inkml:brush xml:id="br0">
      <inkml:brushProperty name="width" value="0.08571" units="cm"/>
      <inkml:brushProperty name="height" value="0.08571" units="cm"/>
    </inkml:brush>
  </inkml:definitions>
  <inkml:trace contextRef="#ctx0" brushRef="#br0">9 101 9332,'30'0'809,"-14"0"-6379,-2 0 5840,-1 0 1139,3 0-1320,1 0-89,10 0 680,-11 0-590,14 0-90,13 0-90,4 0 180,-1 0 3302,-3 0-3302,14 0-3482,-21 0 3392,21 0 90,-41 0 0,24 0-180,-7 0 180,14 0-90,-4 0 180,-13 0-180,13 0 90,-23 0-90,20 0 270,16 0-2539,-16 0 2269,30 0-90,-27 0 90,4 0 0,-1 0 0,-3 0 90,0 0-90,17 0 0,-23 0 90,3 0-90,-14 0 180,7-6 2268,14 4-2358,36-5 0,-57 7-90,27 7 90,-26-5 3392,6 4-3482,14-6 0,9 0 90,-23 0-180,11 0 180,-1 0-180,-23 0 90,46 0 0,-16 0 90,13 0-90,-7 0 0,-12 0-3392,15 0 3392,-9 0 90,7 0-90,-14 0 0,-10 0 90,37 0-90,-13-3 0,2 0 90,30 1-90,-24-2 0,-3 1 0,-3 3 0,41 0 0,-57 0-2268,50 0 2268,-73 0 2358,37 0-2358,-11-6 0,0 4 90,24-4 0,-33 6-90,59 0 90,-16 6-90,-14-4 0,1 4 0,2-6 0,28 0-2269,-1 0 2269,-13 0 0,-27 0 90,7 0-90,-13 0 0,43-6 0,-53 4 90,60-4-90,-51 6 0,8 0 0,13 0 0,23-7 0,-24 6 0,-6-3 0,-6 1 0,-31 3 0,57 7 0,-63-6 90,60 6 0,-67-1-90,43-4 0,8-2 0,-21 6 0,43-6 0,11-6 0,-54 4 0,53-11 90,-36 12-1607,3-6 1517,-3 7 1517,-4 7-1517,17-6 0,-33 6 0,40-7 90,-34 0-90,17 0 90,10 0-180,-13-7 180,-27 6-90,20-6 2268,-6 7-2178,16 0-90,-3 0 0,-4 0 0,-23 0 180,37 0-180,-47 0 0,70 0 3482,-66 0-3482,56 0 0,-23-7 0,3 5-3392,-4-4 3392,-29 6-1093,10 0 1093,7 0-90,2 0 135,7 0 0,-2 0-1951,-11 0 1996,27 0-90,-4 0 90,-52 0 641,65 0-731,-32 0 0,3 0 0,33 0 0,-60 0 0,56 6 2268,-69-4-2268,83 5 0,-53-7 0,47 0-2268,-41 0 2268,-3 0-1517,-13 0 1517,0 0-1015,26 0 1015,-19 0 0,33 0 90,29 0-90,-26 0 180,27 0-180,-44 0 0,-22 0 1015,9 0-1015,0 0 1516,30 0-1516,-20 0 246,30 0-246,-36 0 90,12 0-90,-12-7 0,-4 5 179,13-4-89,8 6-90,12 0 0,-21 0 0,3 0 45,-3 0 0,-1 0 1889,43 0-1889,-40 0 0,-5 0-45,-2 0 0,10 0 0,-17 0 0,27 0 90,9 0-90,-25 0 0,-1 0 0,23 0 0,-6 0 3392,-50 0-3303,46 0-3481,-43 0 3392,34 0-2268,-41 0 2268,24 0-1517,-7 0 1517,27 0 0,13 0 0,17 0 0,-24 0 1517,4 6-1517,-53-4 90,9 5-90,4-7 0,-10 0 2358,20 0-2358,-24 7 90,54-6-90,-43 6 0,52-7 90,-32 0 3302,-11 0-3212,31 0-3572,-61 0 3392,21 0-632,-27 0 183,0 0 359,-13 0-2159,9 0 2249,-22 0 0,22 0 0,-9 0 0</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462"/>
    </inkml:context>
    <inkml:brush xml:id="br0">
      <inkml:brushProperty name="width" value="0.08571" units="cm"/>
      <inkml:brushProperty name="height" value="0.08571" units="cm"/>
    </inkml:brush>
  </inkml:definitions>
  <inkml:trace contextRef="#ctx0" brushRef="#br0">72 111 7623,'-33'-16'719,"6"8"-359,27 1-90,0 7 449,0-6-539,0 4 540,0-11-90,13 11 89,4 2-179,40 22-3842,-21-4 3302,21 10-90,-40-13 90,-4 0 0,14 14-90,-21-18 180,48 23-2269,-48-24 2269,21 11 1999,-27-6-2179,13 0 180,-9 0-90,9 0-90,-13 0 90,0-7 0,0-1 3392,0-7-2583,0 0-719,-13 0 0,9 0 0,-9 0 0,13 0 270,0 0-270,-13 7-90,9-6 270,-22 12 90,22-4-1,-22 6 1,9 7-3572,-13 1 3392,0 0 540,-27 25-451,34-19-2357,-17 14 2268,27-21-1170,9-14-809,-9-1 1440,26-7-251,-9-7 610,22 5 0,-9-11 0,13 5 0</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463"/>
    </inkml:context>
    <inkml:brush xml:id="br0">
      <inkml:brushProperty name="width" value="0.08571" units="cm"/>
      <inkml:brushProperty name="height" value="0.08571" units="cm"/>
      <inkml:brushProperty name="color" value="#FF0066"/>
    </inkml:brush>
  </inkml:definitions>
  <inkml:trace contextRef="#ctx0" brushRef="#br0">11-30 10321,'0'16'360,"0"38"-270,0-24-90,0 21 90,0 10 180,0-11-3572,0 25 3302,0-15-2449,0-2 2359,0-25-90,0-5 1,0-15-721,0-11 1,0 5 2987,0-14-2088,0-15 0,0-3 0,0-11 0</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464"/>
    </inkml:context>
    <inkml:brush xml:id="br0">
      <inkml:brushProperty name="width" value="0.08571" units="cm"/>
      <inkml:brushProperty name="height" value="0.08571" units="cm"/>
      <inkml:brushProperty name="color" value="#FF0066"/>
    </inkml:brush>
  </inkml:definitions>
  <inkml:trace contextRef="#ctx0" brushRef="#br0">6 42 10051,'0'23'1529,"0"39"-1349,0-30-180,0 30 270,0-11 0,0 23-720,0 0-3122,0-1 3482,0-36-2878,0-22 2248,14-15 181,-11-15-29,10-8 1,1-7 0,3 0 0</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465"/>
    </inkml:context>
    <inkml:brush xml:id="br0">
      <inkml:brushProperty name="width" value="0.08571" units="cm"/>
      <inkml:brushProperty name="height" value="0.08571" units="cm"/>
      <inkml:brushProperty name="color" value="#FF0066"/>
    </inkml:brush>
  </inkml:definitions>
  <inkml:trace contextRef="#ctx0" brushRef="#br0">42 58 11041,'-16'39'1169,"2"16"-899,14-21-90,0 10-180,0 33-90,0-31-2516,0 26 2786,0-36-90,0-13-989,14 19 629,-11-29-450,10 14 450,-13-27-1529,0-7 1080,0-1-630,0-7 1349,13 0 0,-9-7 0,9-1 0</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466"/>
    </inkml:context>
    <inkml:brush xml:id="br0">
      <inkml:brushProperty name="width" value="0.08571" units="cm"/>
      <inkml:brushProperty name="height" value="0.08571" units="cm"/>
      <inkml:brushProperty name="color" value="#FF0066"/>
    </inkml:brush>
  </inkml:definitions>
  <inkml:trace contextRef="#ctx0" brushRef="#br0">34 61 8522,'-16'-17'810,"2"4"-630,14 13 1529,0 0-1530,0 7 91,0-5 90,0 18-180,0-10 90,0 11 90,0 21-1,0-7-89,0 37-3572,0-31 2403,0 2-1639,0-14 2358,0-13-900,0 13-3147,14-6 4047,2-7 180,1-9 0,-3-15 0,-14-7 0</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467"/>
    </inkml:context>
    <inkml:brush xml:id="br0">
      <inkml:brushProperty name="width" value="0.08571" units="cm"/>
      <inkml:brushProperty name="height" value="0.08571" units="cm"/>
      <inkml:brushProperty name="color" value="#FF0066"/>
    </inkml:brush>
  </inkml:definitions>
  <inkml:trace contextRef="#ctx0" brushRef="#br0">7 1 9961,'0'63'1350,"0"-25"-1440,0 25 629,0 7-4970,0-17 4431,0 14-2129,0-19 1680,0-36-541,0 14-539,13-18 630,-9 0 269,9-1 630,0-14 0,-9-1 0,9-6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15:34.925"/>
    </inkml:context>
    <inkml:brush xml:id="br0">
      <inkml:brushProperty name="width" value="0.08571" units="cm"/>
      <inkml:brushProperty name="height" value="0.08571" units="cm"/>
    </inkml:brush>
  </inkml:definitions>
  <inkml:trace contextRef="#ctx0" brushRef="#br0">1 0 10231,'20'8'0,"-8"3"0,-6-10 180,-1 10 90,2 13-90,5-8-90,-5 14 0,4-18 449,-3 18-539,4-9 180,1 21-180,-1-21 90,6 20-180,-9-25 270,13 25-180,-14-26 270,16 25-270,-11-23 90,12 12-90,-18-16 0,16 5 90,-15-9 180,10 13-270,-10-19-90,-2 13 90,-6-14 0,0 3 0,0-5 90,0 6-90,0-5-90,0 5 90,4-6 90,-2 0-90,3 0 0,-5 0-180,0 0 180,0 6 0,0-5 0,0 4 0,0-5-90,0 0-90,0 6-90,0-5 270,0 4 0,0-5-1350,0 0 1,0 0 0</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468"/>
    </inkml:context>
    <inkml:brush xml:id="br0">
      <inkml:brushProperty name="width" value="0.08571" units="cm"/>
      <inkml:brushProperty name="height" value="0.08571" units="cm"/>
      <inkml:brushProperty name="color" value="#FF0066"/>
    </inkml:brush>
  </inkml:definitions>
  <inkml:trace contextRef="#ctx0" brushRef="#br0">5 138 7263,'17'-25'1439,"-4"5"-6290,1 13 5211,-11 5 1768,11-4-868,-14 12 679,0 16-1580,0 10-179,0-1 180,0 18 90,0-3-450,0 3-188,0 20 188,0-20-3075,0 17 2535,0-26-1708,0 2-811,13-32 3059,-10 3 0,11-26 0,-14-4 0</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469"/>
    </inkml:context>
    <inkml:brush xml:id="br0">
      <inkml:brushProperty name="width" value="0.08571" units="cm"/>
      <inkml:brushProperty name="height" value="0.08571" units="cm"/>
      <inkml:brushProperty name="color" value="#FF0066"/>
    </inkml:brush>
  </inkml:definitions>
  <inkml:trace contextRef="#ctx0" brushRef="#br0">9 62 11221,'0'5'899,"0"5"-629,0 20-90,0 0 90,0 0-5751,0 0 5301,0 0 374,0 20-1723,0 25 1453,0-22-1093,0 2-1523,14-48 2692,-11-7 0,24-13 0,-10-4 0</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470"/>
    </inkml:context>
    <inkml:brush xml:id="br0">
      <inkml:brushProperty name="width" value="0.08571" units="cm"/>
      <inkml:brushProperty name="height" value="0.08571" units="cm"/>
      <inkml:brushProperty name="color" value="#FF0066"/>
    </inkml:brush>
  </inkml:definitions>
  <inkml:trace contextRef="#ctx0" brushRef="#br0">7 92 7803,'0'-17'539,"0"4"-89,0 13 629,0 0-359,0 7-270,13 8-91,-9 2 91,9 4-270,-13 1 0,0-5 0,0 11-270,0-11-3122,0 24 3392,0-14-333,0 16-117,0-13 180,0 0-3508,0 27 2698,0-27 900,14 11 0,-11-34 0,11-7 0</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471"/>
    </inkml:context>
    <inkml:brush xml:id="br0">
      <inkml:brushProperty name="width" value="0.08571" units="cm"/>
      <inkml:brushProperty name="height" value="0.08571" units="cm"/>
      <inkml:brushProperty name="color" value="#FF0066"/>
    </inkml:brush>
  </inkml:definitions>
  <inkml:trace contextRef="#ctx0" brushRef="#br0">67 23 7533,'-17'0'-180,"3"7"-5301,14-6 5391,-13 6-897,9-7 1167,-9 0 987,13 0 992,0 0-1889,0 7 0,0-6-90,13 13 179,-9-13-1696,9 13 1607,-13-6 1427,0 7-1067,14 27-450,-11-14-91,11 22-448,-14-7 359,0 11-450,0-13 1729,0 1-2269,0-34-1618,0 5 2608,0-11 0,0-2 0,0-9 0</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472"/>
    </inkml:context>
    <inkml:brush xml:id="br0">
      <inkml:brushProperty name="width" value="0.08571" units="cm"/>
      <inkml:brushProperty name="height" value="0.08571" units="cm"/>
      <inkml:brushProperty name="color" value="#FF0066"/>
    </inkml:brush>
  </inkml:definitions>
  <inkml:trace contextRef="#ctx0" brushRef="#br0">7 1 10591,'0'23'1259,"0"12"-6739,0-17 5750,0 17 1408,0-11-1498,0 5 500,0 1-410,0 26-90,0-19-720,0 13 2133,0-15-3122,0-17 359,0 3 1170,13-14 0,4-20 0,13-3 0</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473"/>
    </inkml:context>
    <inkml:brush xml:id="br0">
      <inkml:brushProperty name="width" value="0.08571" units="cm"/>
      <inkml:brushProperty name="height" value="0.08571" units="cm"/>
      <inkml:brushProperty name="color" value="#FF0066"/>
    </inkml:brush>
  </inkml:definitions>
  <inkml:trace contextRef="#ctx0" brushRef="#br0">4 1 11490,'0'31'900,"0"4"-6381,0-12 5571,0 7-987,0 0 1077,0 0-260,0 13-550,0-10-1348,0 10 718,0-20 2507,0-8-1247,0-8 0,0-14 0,0-1 0</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474"/>
    </inkml:context>
    <inkml:brush xml:id="br0">
      <inkml:brushProperty name="width" value="0.08571" units="cm"/>
      <inkml:brushProperty name="height" value="0.08571" units="cm"/>
      <inkml:brushProperty name="color" value="#FF0066"/>
    </inkml:brush>
  </inkml:definitions>
  <inkml:trace contextRef="#ctx0" brushRef="#br0">35 37 10861,'0'23'1169,"0"-1"-539,-13-1-91,9 9-269,-9 15-180,13 15-4341,0-19 4341,0 8 3,0-33-1352,0 6 359,0-14 720,0-1 180,13-7 0,4 0 0,13 0 0</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475"/>
    </inkml:context>
    <inkml:brush xml:id="br0">
      <inkml:brushProperty name="width" value="0.08571" units="cm"/>
      <inkml:brushProperty name="height" value="0.08571" units="cm"/>
      <inkml:brushProperty name="color" value="#FF0066"/>
    </inkml:brush>
  </inkml:definitions>
  <inkml:trace contextRef="#ctx0" brushRef="#br0">9 22 11580,'0'30'1080,"0"0"-900,0 0 90,0-7-270,0 18-90,0-14 90,0 9 0,0-14-810,0-7-989,0 0 990,0-7 359,0 5 450,0-11 0,0 5 0,0-7 0</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476"/>
    </inkml:context>
    <inkml:brush xml:id="br0">
      <inkml:brushProperty name="width" value="0.08571" units="cm"/>
      <inkml:brushProperty name="height" value="0.08571" units="cm"/>
      <inkml:brushProperty name="color" value="#FF0066"/>
    </inkml:brush>
  </inkml:definitions>
  <inkml:trace contextRef="#ctx0" brushRef="#br0">8 36 11580,'0'15'810,"0"-7"-630,0 6 90,0 7-4342,0-2 4252,0 9-360,0-7 1040,0 3-1040,0 19 180,0-16-900,0 28-1908,0-42 1459,0 21 2358,0-26-2538,0 0 1529,0-1 0,0-1 0,0 3 0</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477"/>
    </inkml:context>
    <inkml:brush xml:id="br0">
      <inkml:brushProperty name="width" value="0.08571" units="cm"/>
      <inkml:brushProperty name="height" value="0.08571" units="cm"/>
      <inkml:brushProperty name="color" value="#FF0066"/>
    </inkml:brush>
  </inkml:definitions>
  <inkml:trace contextRef="#ctx0" brushRef="#br0">35 36 11940,'-17'30'810,"3"-7"-630,14 5 0,0-5-91,0 1 91,0 4-360,0 9 180,0 3-1079,0-1 539,0-11 271,0-13-1710,0-7 809,0-1 541,0-7 629,14 0 0,-11-13 0,11-4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15:35.667"/>
    </inkml:context>
    <inkml:brush xml:id="br0">
      <inkml:brushProperty name="width" value="0.08571" units="cm"/>
      <inkml:brushProperty name="height" value="0.08571" units="cm"/>
    </inkml:brush>
  </inkml:definitions>
  <inkml:trace contextRef="#ctx0" brushRef="#br0">76 39 7173,'0'-21'809,"0"4"-359,0 17 720,0 0-991,5 0 1,-3 0 90,3 0-90,-5 0 0,0 0 180,0 6 0,0 1-181,0 11-358,0 1 89,-5 12 180,3-11 89,-14 27-179,13-29 180,-14 39-3572,16-39 3302,-5 22 90,6-26 0,0 27 90,-5-23 0,4 17-90,-5-23-180,6-5 3662,-6 4-3482,5-9 0,-5 3 0,6-5-180,0 0 180,0-5-179,0 3-91,0-3 270,0 5-1170,0 0 1080,-5 0-179,3 0-91,-4 0-360,6 0 720,0 0 0,0-6 0,0-1 0</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478"/>
    </inkml:context>
    <inkml:brush xml:id="br0">
      <inkml:brushProperty name="width" value="0.08571" units="cm"/>
      <inkml:brushProperty name="height" value="0.08571" units="cm"/>
      <inkml:brushProperty name="color" value="#FF0066"/>
    </inkml:brush>
  </inkml:definitions>
  <inkml:trace contextRef="#ctx0" brushRef="#br0">69 11 10501,'-33'15'1079,"6"7"-899,27-6 540,0 32-360,0-6-90,0 30-3662,0-23 3392,0 1-767,0-21 857,0-5-630,0 11 180,0-23 180,0 14-1619,0-31 2552,13-3 0,4-22 0,13-9 1</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479"/>
    </inkml:context>
    <inkml:brush xml:id="br0">
      <inkml:brushProperty name="width" value="0.08571" units="cm"/>
      <inkml:brushProperty name="height" value="0.08571" units="cm"/>
      <inkml:brushProperty name="color" value="#FF0066"/>
    </inkml:brush>
  </inkml:definitions>
  <inkml:trace contextRef="#ctx0" brushRef="#br0">37 73 9332,'-17'0'539,"3"0"-359,14 0 540,0 0-540,0 7 0,0 1 269,0 21-89,0-11-180,0 10-3482,0-13 3662,0 7 180,0 15-361,0-11-269,0 9-89,0-20 179,0 7 179,0-5-89,0-2-989,0-2 2312,0-11-1413,0 4 0,14 1 0,3 1 0</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480"/>
    </inkml:context>
    <inkml:brush xml:id="br0">
      <inkml:brushProperty name="width" value="0.08571" units="cm"/>
      <inkml:brushProperty name="height" value="0.08571" units="cm"/>
      <inkml:brushProperty name="color" value="#FF0066"/>
    </inkml:brush>
  </inkml:definitions>
  <inkml:trace contextRef="#ctx0" brushRef="#br0">-3 69 10771,'0'-16'809,"13"3"-449,3 13-90,1 0 90,23 0 90,-33 0-181,32 0-89,-22 0 0,13 0 90,13-7 0,-10-1-90,10-1-90,1 2-180,-11 1-630,-3 4 270,-17-4-2068,-13 12 1978,0-4-1709,0 11 2249,0-11 0,0 11 0,0-4 0</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481"/>
    </inkml:context>
    <inkml:brush xml:id="br0">
      <inkml:brushProperty name="width" value="0.08571" units="cm"/>
      <inkml:brushProperty name="height" value="0.08571" units="cm"/>
      <inkml:brushProperty name="color" value="#FF0066"/>
    </inkml:brush>
  </inkml:definitions>
  <inkml:trace contextRef="#ctx0" brushRef="#br0">86 87 6993,'-33'-7'1799,"6"6"-1619,27-6 90,0 7-270,0 0 360,-13 0-181,10 0-179,-11 0 90,14 0 1529,0 0-1529,14 0 90,-11 0 90,10 0-90,-13 0 630,0 0-631,14 0 1,-11 0-270,23 0 270,-22 0 0,9 0-90,-13 0-90,13 0 90,4 0-180,13 0 180,0 0-630,0 0 271,-14 0 179,11 0 0,-11 0-1260,1 0-179,10 0-719,-11 0 2248,1 0 0,9-6 0,-9-2 0</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482"/>
    </inkml:context>
    <inkml:brush xml:id="br0">
      <inkml:brushProperty name="width" value="0.08571" units="cm"/>
      <inkml:brushProperty name="height" value="0.08571" units="cm"/>
      <inkml:brushProperty name="color" value="#FF0066"/>
    </inkml:brush>
  </inkml:definitions>
  <inkml:trace contextRef="#ctx0" brushRef="#br0">56 125 8252,'-33'0'1260,"6"0"-991,27 0 91,0 0-180,0 7 180,0-6 180,0 6-361,0-7 271,0 0-90,13 0 629,4 0-4201,13 0 3212,-14 0-429,24 7 249,-33-5-360,33 5 271,-23-7 269,-1 0-810,24 0 180,-33 0 2688,46 0-2777,-46-7-1360,19 5 1360,-13-5-990,4 0 629,0-1 1080,9 0 0,-22-6 0,9 5 0</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483"/>
    </inkml:context>
    <inkml:brush xml:id="br0">
      <inkml:brushProperty name="width" value="0.08571" units="cm"/>
      <inkml:brushProperty name="height" value="0.08571" units="cm"/>
      <inkml:brushProperty name="color" value="#FF0066"/>
    </inkml:brush>
  </inkml:definitions>
  <inkml:trace contextRef="#ctx0" brushRef="#br0">55 99 8792,'-33'0'810,"6"0"-631,27 0 2160,0 0-2159,13 0 0,-9 0 90,22 0-90,-22 0-90,9 0 89,0-7-3571,-10 5 3662,24-5 180,-10 7-630,26 0 180,-23 0-270,33 0 0,-46 0-719,46 0 2402,-47 0-2312,34 0 359,-36 0 180,22 0-1079,-22 0 591,9 0 0,-13 0 0,0 0 0</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484"/>
    </inkml:context>
    <inkml:brush xml:id="br0">
      <inkml:brushProperty name="width" value="0.08571" units="cm"/>
      <inkml:brushProperty name="height" value="0.08571" units="cm"/>
      <inkml:brushProperty name="color" value="#FF0066"/>
    </inkml:brush>
  </inkml:definitions>
  <inkml:trace contextRef="#ctx0" brushRef="#br0">63 56 6543,'-33'-17'1889,"6"-3"-7369,27 18 5750,0-5 1318,0 7 2190,0 0-3598,13 0 0,4 0 1039,0 0-949,-4 0 90,14 0-270,-21 0-90,21 0 3302,-14 0-3302,4 0 90,13 0-3392,-13 0 2762,9 0 180,-9 0 270,0 0-1799,9 0 1889,-9 0 0,0 0 0,-4 0 0</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485"/>
    </inkml:context>
    <inkml:brush xml:id="br0">
      <inkml:brushProperty name="width" value="0.08571" units="cm"/>
      <inkml:brushProperty name="height" value="0.08571" units="cm"/>
      <inkml:brushProperty name="color" value="#FF0066"/>
    </inkml:brush>
  </inkml:definitions>
  <inkml:trace contextRef="#ctx0" brushRef="#br0">4 86 8432,'0'-8'1170,"0"1"-991,0 7 3060,0 0-3060,0-7 91,14 6-90,-11-6-90,23 7 90,-22 0 0,9 0-180,14 0 90,-21 0-540,21 0-3122,-14 0 3572,-10 0-90,24 0-269,3-7-2000,3 6 1190,-3-6 629,-17 7 540,14-6 0,-21-3 0,21-6 0</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486"/>
    </inkml:context>
    <inkml:brush xml:id="br0">
      <inkml:brushProperty name="width" value="0.08571" units="cm"/>
      <inkml:brushProperty name="height" value="0.08571" units="cm"/>
      <inkml:brushProperty name="color" value="#FF0066"/>
    </inkml:brush>
  </inkml:definitions>
  <inkml:trace contextRef="#ctx0" brushRef="#br0">37 21 10231,'-17'8'900,"4"-2"-271,13-6-179,13 0-360,4 0 0,-1 0-90,-2 0 450,12 0-630,-19 0 180,33 0 180,-24 0-180,1 0-270,9 0 90,4 0 0,3 0-180,11 0 180,-28 0 0,11 0-809,-11 0 179,1 0 810,10 0 0,-11 7 0,14 1 0</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487"/>
    </inkml:context>
    <inkml:brush xml:id="br0">
      <inkml:brushProperty name="width" value="0.08571" units="cm"/>
      <inkml:brushProperty name="height" value="0.08571" units="cm"/>
      <inkml:brushProperty name="color" value="#FF0066"/>
    </inkml:brush>
  </inkml:definitions>
  <inkml:trace contextRef="#ctx0" brushRef="#br0">56 58 7713,'-33'0'719,"7"0"-89,26 0 1798,0 0-1798,0 6-270,13-4 0,3 4 89,1-6 181,10 0-450,-11 7 450,27-5-451,-9 4-358,9-6-91,-13 0-180,13 0 270,-23 0-809,20 0 449,-37 0-1349,23 0 1169,-9 0-1168,0 0 1888,-4-6 0,-13 4 0,0-5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15:36.635"/>
    </inkml:context>
    <inkml:brush xml:id="br0">
      <inkml:brushProperty name="width" value="0.08571" units="cm"/>
      <inkml:brushProperty name="height" value="0.08571" units="cm"/>
    </inkml:brush>
  </inkml:definitions>
  <inkml:trace contextRef="#ctx0" brushRef="#br0">62 76 7533,'-6'-14'0,"6"2"0,-6 7 0,6 4 539,0-5-179,0 0 0,0 5 0,0-5-270,0 1 180,6 3 89,-6-3 451,18 0-630,-15 3 90,13-4-270,-14 6 90,9 0 179,-4 6-179,0 1-3302,4 6 3302,-9-7-1744,8 6 1564,-8-11 90,9 16 0,1-9-1601,-4 10 1691,4-5 1511,-7-1-1601,2 18 90,6-14-90,-5 13 0,-3-22 90,-5-1 1654,0-6-2014,0 0 270,0-6-90,0 5 90,0-5 0,0 1 3392,0 4-3392,0-5-3392,-5 0 3392,3 5 0,-10-10 0,11 4 90,-11-1 90,11 3-180,-10 5 810,-7-6 2762,3 5-3213,-14 1-89,15 7 90,-16 17-3392,10 8 3392,-6 1-890,9-2 620,9-7 0,3-10 90,5 20-270,0-17-90,11 18 3086,-8-27-5335,41 3 1530,-30-11 179,33-5 360,-34-2 360,11-5 0,-5-7 0,6-1 0</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488"/>
    </inkml:context>
    <inkml:brush xml:id="br0">
      <inkml:brushProperty name="width" value="0.08571" units="cm"/>
      <inkml:brushProperty name="height" value="0.08571" units="cm"/>
      <inkml:brushProperty name="color" value="#FF0066"/>
    </inkml:brush>
  </inkml:definitions>
  <inkml:trace contextRef="#ctx0" brushRef="#br0">4 94 6633,'0'17'-809,"0"-3"809,0-14 0,0 0 90,0 6-90,0-4 90,0 5-90,0-7 0,0 0 0,0 6-180,0-4 180,0 4 0,0-6 0,0 0 0,0 7 0,0-5 0,0 4 0,0-6 0,0 0 0,13 0 0,-9 0 359,9 0-179,-13 0 4678,0 0-4319,-13 0-269,9 0 90,-9 0-180,13 0 1529,0 0-1349,0 7-180,13-5 89,-9 5-179,22-7 0,-22 0-90,22 0 180,-22 0-180,49 0-3482,-30 0 3482,21 0-539,-18 0-901,-9-7-1278,0 5 919,9-5 180,-22 7 1619,9-6 0,-13 4 0,0-5 0</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489"/>
    </inkml:context>
    <inkml:brush xml:id="br0">
      <inkml:brushProperty name="width" value="0.08571" units="cm"/>
      <inkml:brushProperty name="height" value="0.08571" units="cm"/>
      <inkml:brushProperty name="color" value="#FF0066"/>
    </inkml:brush>
  </inkml:definitions>
  <inkml:trace contextRef="#ctx0" brushRef="#br0">-3-15 8702,'0'8'989,"0"-1"-539,0-7 2788,0 0-7309,13 0 4880,3 0-1305,1 0 766,-4 0 629,14 0-629,-20 0-270,32 7 90,5 1-270,-8 0-179,34 5 2722,-50-11-4162,33 5 971,-47-7-431,21-7-1567,-27 5 2376,13-5-1979,-9 7 2429,9-6 0,-13-2 0,0-7 0</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490"/>
    </inkml:context>
    <inkml:brush xml:id="br0">
      <inkml:brushProperty name="width" value="0.08571" units="cm"/>
      <inkml:brushProperty name="height" value="0.08571" units="cm"/>
      <inkml:brushProperty name="color" value="#FF0066"/>
    </inkml:brush>
  </inkml:definitions>
  <inkml:trace contextRef="#ctx0" brushRef="#br0">6 129 15628,'43'7'990,"-23"-6"-811,20 6 1,-36-7 0,22 7-270,-9-5-719,13 12 449,0-13 360,-13 6-2249,23 0-449,-34-6-630,48 6 3328,-48-7 0,21 0 0,-27 0 0</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491"/>
    </inkml:context>
    <inkml:brush xml:id="br0">
      <inkml:brushProperty name="width" value="0.08571" units="cm"/>
      <inkml:brushProperty name="height" value="0.08571" units="cm"/>
      <inkml:brushProperty name="color" value="#FF0066"/>
    </inkml:brush>
  </inkml:definitions>
  <inkml:trace contextRef="#ctx0" brushRef="#br0">26-15 8432,'-16'8'2069,"3"6"-1709,13-13 449,0 6 1,0-1-360,0-4-270,0 4 269,0-6-179,13 0 1169,3 7-1259,1-5 630,23 5-361,-20-7-1258,36 0 629,-9 0-450,-1 0 450,-3 0 1,-26 0-901,-4-7-359,14-1-720,-21-7 2159,21 7 0,-14-6 0,4 6 0</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492"/>
    </inkml:context>
    <inkml:brush xml:id="br0">
      <inkml:brushProperty name="width" value="0.08571" units="cm"/>
      <inkml:brushProperty name="height" value="0.08571" units="cm"/>
      <inkml:brushProperty name="color" value="#FF0066"/>
    </inkml:brush>
  </inkml:definitions>
  <inkml:trace contextRef="#ctx0" brushRef="#br0">26 51 7533,'-17'-8'1709,"4"1"-1349,13 7 5036,0 0-5036,13 0 270,4 7-5931,0-6 5661,-4 6 1409,0 0-1319,17-5-1859,-10 12 1589,33-13-1,-46 6-538,46-7 539,-33 0 649,23 0-4517,-26 0-810,23 0 4498,-20 0 0,10 0 0,-17 0 0</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493"/>
    </inkml:context>
    <inkml:brush xml:id="br0">
      <inkml:brushProperty name="width" value="0.08571" units="cm"/>
      <inkml:brushProperty name="height" value="0.08571" units="cm"/>
    </inkml:brush>
  </inkml:definitions>
  <inkml:trace contextRef="#ctx0" brushRef="#br0">152 239 8882,'30'0'3058,"0"13"-2698,-14-3 360,-2 32-4252,-41 5 3802,20-6 769,-46 8-1039,46-33 180,-33-1 90,24-8-270,-1-7 269,-23-27-358,34 14 3660,-21-49-3571,27 34-90,13-42 1,-9 35-3214,49-28 3303,-43 36 360,56-8-180,-32 27 270,12 1 0,11 14-1,-24 1-179,10 7-360,-13 0 270,0-7 2223,-13-1-2943,-4-7 270,0 0-2968,4-7 3238,0-8 0,-4-1 0,-13-6 0</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494"/>
    </inkml:context>
    <inkml:brush xml:id="br0">
      <inkml:brushProperty name="width" value="0.08571" units="cm"/>
      <inkml:brushProperty name="height" value="0.08571" units="cm"/>
    </inkml:brush>
  </inkml:definitions>
  <inkml:trace contextRef="#ctx0" brushRef="#br0">38 161 10591,'-17'-23'1079,"4"1"-899,26 7 90,-9 6-90,9-4-90,-13 12 90,0-6 270,13 1-181,4-3-89,0 1 0,-4 1-180,-13 20 90,0-3-90,0 12 270,0-7 0,0 6-90,0-4-90,0 5-90,0-14-90,0 5 90,0-11 270,0 12-180,0-13-1,0 6-178,0-7-91,13-13 90,-9 9-180,22-29 360,-22 28-270,22-29 180,-22 31 0,22-30 180,-22 21-3662,22-9 3482,-22 7 270,9 13-270,-13-6 180,0 7 359,0 0-89,13 0-360,-9 0 360,9 0-2089,0 7 1909,-9 1 2358,9 0-1998,-13 12-450,0-10 179,0 25-179,0-17 0,0 17 2493,0-11-3213,0-1 540,0-1-3328,0-7 2968,0-7-2698,0-1 3058,0-7 0,0 0 0,0 0 0</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495"/>
    </inkml:context>
    <inkml:brush xml:id="br0">
      <inkml:brushProperty name="width" value="0.08571" units="cm"/>
      <inkml:brushProperty name="height" value="0.08571" units="cm"/>
    </inkml:brush>
  </inkml:definitions>
  <inkml:trace contextRef="#ctx0" brushRef="#br0">0 53 8882,'0'8'270,"0"5"-270,0-5 90,0 7 90,0 14-90,0 2-270,0 21-4162,0 1 4432,0-7 680,0 10-770,0-2-2269,0 7 2269,0-8 90,0 4-90,0-11 2269,0 34-2269,14-29 0,-11 19 0,10-38 3392,-13 4-3392,0 27 90,0-11-90,0 27-3302,0-12 3302,0-12 90,0 3-90,0-20-90,0-2 90,0 14 179,0 25-179,0-15 3392,0 16-3302,0-38 90,0 7-3572,0-7 3482,0-8-1062,0 5 1062,0-10-90,0 11-90,0-13 180,0-1-90,0 26-1946,0-24 1856,0 30 2036,0-24-1946,0 22 0,0-11 972,0 29-972,0-35-90,14 41 90,-11-26 0,10 3 0,-13-18 0,0-14 0,0 3 0,0 26 0,0-16 90,0 10-90,0-16 0,0-5 3662,14 40-3572,-11 15-90,10-5-180,-13 17 180,0-55 0,0 48 0,0-45 0,0 25 0,0-33 180,0 40-180,0-30 90,0 56-90,0-60 0,0 54 0,0-52 0,0 25 0,0-33 0,0 13 0,0-9 0,0 42 0,0-38 0,0 59 0,0-60 0,0 33 0,0-32-90,0 20 0,0 2 90,0 4-45,2 0 0,-4-4 45,-11-20 0,10 36-90,-11-38 90,13 13 0,2 1 0,-1 1 90,0 13 0,0 1 90,0-2 0,0 33-180,0-60 0,0-1 0,0 19 90,0 27 0,0-8-90,0-8 0,0-3 0,0-14 0,0 12 0,0-1-3392,0-22 3302,0 31-172,0-26 172,0 15 180,0-9-90,0 19-90,0-29 90,0-1 3218,0-5-2948,0 16 0,0-13-270,14 39 615,-11-15-525,10 36-90,-13-24 45,0-16 0,0-3 45,0-7-180,0 22-90,0-32 270,0 28 0,0-21-1786,0 7 0,0 1 1786,0-6-608,0 52 518,-13-22-90,10 16 90,-11-10-90,14-2-90,0-45 90,0 12 0,0-24 3494,0 48-3404,0-11 687,0 26-508,0-6 136,0-18 0,0 1-225,0 31 45,0-19 0,0-4-135,0-4-90,0 19-90,0-46 180,0 34-90,0-42-540,0 45 271,0-51-631,-13 16-2582,10-32 2043,-11 3 90,14-26 1439,0 3 0,0-12 0,0 7 0</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496"/>
    </inkml:context>
    <inkml:brush xml:id="br0">
      <inkml:brushProperty name="width" value="0.08571" units="cm"/>
      <inkml:brushProperty name="height" value="0.08571" units="cm"/>
    </inkml:brush>
  </inkml:definitions>
  <inkml:trace contextRef="#ctx0" brushRef="#br0">361 10 8612,'-16'0'2249,"2"0"-1889,14 0 269,14 20-4700,-11-2 4251,24 12 89,-11-8 771,1 0-680,9 21-450,-9-15-90,0 40-1909,-4-46 1909,0 20 2269,-9-27-2179,9 0 0,-13-7-810,0-1 900,-13-14-179,9-8 179,-9 5-90,13-10-90,0 5 90,0 5-482,0-10 572,0 12-89,-13-7-1,-4-13 3243,0 9-3243,4-22 0,0 22 270,10-9-270,-24 13 180,24-7-2852,-24 6 2852,24 1-90,-11 1 180,14 6 90,0 0-180,0 1-90,0 7 809,0 0-809,0 7 180,0 1-180,0 0 3482,0 6-3392,0-6 0,-13 7 270,-4 13-270,-13-3 809,-26 32-4021,33-22 3572,-31 8-190,38-15 370,-14 2-630,13-5-3688,-9-3 2338,22-15 1350,-9-7 0,0-13 0,-4-4 0</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497"/>
    </inkml:context>
    <inkml:brush xml:id="br0">
      <inkml:brushProperty name="width" value="0.08571" units="cm"/>
      <inkml:brushProperty name="height" value="0.08571" units="cm"/>
    </inkml:brush>
  </inkml:definitions>
  <inkml:trace contextRef="#ctx0" brushRef="#br0">37 95 8702,'-17'0'540,"4"0"-450,13 0-90,0 0-4072,0-7 4162,0-1 1489,13-21-1219,-9 11 180,35-17-91,-32 19-269,20 1 0,-14 9 3122,3 6-3212,1 6-232,-4 3 322,-13 5-90,14 8-90,2 1 0,1 0-270,9 6 180,4-13 90,-10-1-38,20-9 38,-23-6 0,-1 0 90,-2 0 0,-14-6-90,0 4-90,0-4 180,0-1-90,0 6 0,0-6 180,0 7-90,0-7 180,0 5-270,0-4 90,0 6 0,0 0 0,0-7-90,0 5 270,-14-4-180,-2 6 89,-1 0-89,4 6 810,-1 16-630,-2-4 359,-14 50-269,13-36 180,4 65-3662,13-53 3122,0 21 90,0-28 90,27 12-180,-21-27-1350,61-2 1350,-57-30-2518,43-25 1978,-37 10 1503,14-24-2132,0 22 321,0-15 0,-13 26 0,-4-5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15:37.932"/>
    </inkml:context>
    <inkml:brush xml:id="br0">
      <inkml:brushProperty name="width" value="0.08571" units="cm"/>
      <inkml:brushProperty name="height" value="0.08571" units="cm"/>
    </inkml:brush>
  </inkml:definitions>
  <inkml:trace contextRef="#ctx0" brushRef="#br0">439 27 6813,'14'-7'720,"-3"1"-630,-11 6 0,0 0 89,0-5-89,0 3 90,6-4-90,-4 6 0,3 0 0,-5 0 630,0 0-630,-5 6-90,3 1 90,-9 0 0,4 4 0,-5-4 0,-1 5-1,0 1 361,-16 10-450,6-2 225,-5 3 0,-2 0 45,0 6-135,-8 1 0,0 1-45,7-1-135,-2 1 0,1 0 135,10-8-270,-18 16 0,30-25-90,-12-3 90,20-6-360,-4-6 181,6 0 359,0 0-450,0-6 270,0 4-360,0-3-989,12-1 899,-4-1 630,16 0 0,-11-4 0,5 4 0</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498"/>
    </inkml:context>
    <inkml:brush xml:id="br0">
      <inkml:brushProperty name="width" value="0.08571" units="cm"/>
      <inkml:brushProperty name="height" value="0.08571" units="cm"/>
    </inkml:brush>
  </inkml:definitions>
  <inkml:trace contextRef="#ctx0" brushRef="#br0">45 199 7623,'0'17'1439,"-13"-4"-1259,10-13 90,-11 0-180,14 0 449,0 0-449,0-7 90,0-1-180,0-7 180,0 0-90,0 0-180,14 0 90,-11 0-90,10 0 0,-13 0 90,14-13-90,-11 10-90,23-11 270,-22 21-360,9-5 270,-13 5 180,13-1-3302,-9 3 3122,9 12-34,-13 3 573,13 19-359,-10-10 270,11 37-270,-1-27 0,-10 22 3195,11-27-3375,-14-1 51,0-7 39,0-7-180,0-1-90,0-7 0,0-14 180,0 5-269,0-13 269,0 0 0,0 12-180,0-9 0,13 4 0,4-22 90,-1 10 0,-3-14-3302,-13 31 3482,0-3-180,14 6 450,2 5-360,1-5 180,-4 7 179,-13 0 1,0 14-180,0-4 3392,0 18-3392,0-5 719,0 14-269,0-5-450,0 4-90,0-13-90,0 6-90,0-13-2698,13 6 2788,4-14-1440,0-1 1440,-4-14 0,-13-1 0,0-7 0</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499"/>
    </inkml:context>
    <inkml:brush xml:id="br0">
      <inkml:brushProperty name="width" value="0.08571" units="cm"/>
      <inkml:brushProperty name="height" value="0.08571" units="cm"/>
    </inkml:brush>
  </inkml:definitions>
  <inkml:trace contextRef="#ctx0" brushRef="#br0">10 169 9512,'0'-23'899,"0"-6"-449,0 13-630,0-6 180,0 14-270,13-5 180,-9 4 90,9 1 0,0-5 0,-9 4 180,9 1-90,-13 1 0,13 7 180,-10 14-180,11-5 359,-14 26-359,0-16 450,0 35-360,0-38-180,0 23-90,0-30 90,0 13 0,0-13 90,13 5 0,-10-14-630,11-7 360,-14-1-179,0-14 269,0 12-360,13-23 270,4 8 90,-1 0 0,11-2 90,-24 12 0,10-1 0,1-6 0,-11 7 90,23 7-3392,-22 1 3302,9 7 0,-13 0 630,0 0-361,0 14-89,0 2 90,0 8 90,0 4-90,0-11-180,0-2 3841,0 4-3661,0-9-90,0 5 0,0-2-180,0-11-90,0 11 90,0-11-270,0 5 0,0-7 1,0 0-91,0-13 360,13 9-900,4-35 810,0 19 0,22-17 0,-32 15-3391,20 7 3660,-27 7-89,0-5-90,13 4 180,-10 1-90,10-5 270,-13 11-90,14-4-270,-11 6 540,10 6-271,-13-4 1,0 11 450,0 2 899,0 22-1439,0-11 539,0 23-2807,0-31 1638,0 10 2629,0-7-8836,14-4 2500,-11-2 4157,23-8 0,-9-14 0,13-1 0</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500"/>
    </inkml:context>
    <inkml:brush xml:id="br0">
      <inkml:brushProperty name="width" value="0.08571" units="cm"/>
      <inkml:brushProperty name="height" value="0.08571" units="cm"/>
      <inkml:brushProperty name="color" value="#008C3A"/>
    </inkml:brush>
  </inkml:definitions>
  <inkml:trace contextRef="#ctx0" brushRef="#br0">30 61 7353,'-16'0'1349,"2"0"-1079,14 0 1259,0 0-1529,14 0-4251,-11 6 4340,10-4 861,-13 11-1040,0-4 180,0-1 0,0 5 0,0-5-180,0 7 180,0 0-90,0 20 90,0-8-90,0 23 0,0-26-90,0 5 90,0-8-180,0 9 180,0-5-270,0-4 180,0-7-270,0-12 360,0 4-180,0-12 3482,0-3-3302,0 1-89,0-5 178,0-2-89,0-2 180,0-11-270,0 11 270,0-5-180,0 1 0,0 4 90,0 2-90,0 2 90,0 5-90,0-14 180,0-1-180,0 0 90,0 8-270,0-5 180,0 17 180,0-17-180,0 12 90,0-7-90,0 6 180,0 3-180,0 6 90,0 0 180,0-7-270,0 5 0,0-5 0,0 7 0,0-6 90,0 4 0,0-4-90,0 6 90,0-7 359,0 6-359,0-6 90,0 0-90,0 5 0,0-4 0,0 6 540,0 0-540,0 6 89,0-4 1,0 12 0,0 1-90,0 1 0,0 12 90,0-5-540,0 27 270,0-15-180,0 21 1,0-24-811,0-2 541,0-8-1440,0-8 629,0-5 1350,0-3 0,13-6 0,4 0 0</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501"/>
    </inkml:context>
    <inkml:brush xml:id="br0">
      <inkml:brushProperty name="width" value="0.08571" units="cm"/>
      <inkml:brushProperty name="height" value="0.08571" units="cm"/>
      <inkml:brushProperty name="color" value="#008C3A"/>
    </inkml:brush>
  </inkml:definitions>
  <inkml:trace contextRef="#ctx0" brushRef="#br0">60 15 7263,'-33'8'2339,"6"-2"-2160,27-6 631,0 0-720,14 0 270,-11 0-180,23 0-1,-22 0 181,9 0-180,-13 0 0,13 0-180,-9 0 180,22 0 180,-22 7-270,35-5-360,-32 5 90,46-7 360,-46 0-90,33 0-180,-10 0 180,-11 0-180,8 0-3302,-27 0 3482,13 0-90,4-7 0,-1 5 90,-2-5 90,-14 7 0,0 0-180,0-6-90,0 4 0,-14-4 90,11 6-180,-23 0 0,22 0 90,-36 0-90,34 0 180,-34 0-180,10 0-666,-3 0 1026,-10 0 3152,0 0-3332,23 0 180,-7 0 180,14 0 90,-4 0-540,1 0 180,2 0-1,14 0-268,0 0 89,14 0 180,-11 0 1175,23 6-1265,-22-4 90,9 4-90,-13-6 0,13 0 180,4 7-180,0-5 0,-4 5 90,0-7 0,4 0-90,-1 0 0,37 0 0,-43 0 0,30 0 0,-26 0 0,2 0 0,1 0-90,-4 0 90,-13 0 180,0 0-180,0-7 90,-13 5-90,-4-5-3392,1 7 3662,-11 0 90,-3-6-1,-3 4 181,-10-4-2269,13-1 1999,0 6-90,13-6-90,4 7 1999,0 0-1999,9 0-540,4 7 450,4-6 1953,22 12-5911,18-11-1143,-21 4 4201,43-6 333,-46 7 0,37-5 0,-11 5 0</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502"/>
    </inkml:context>
    <inkml:brush xml:id="br0">
      <inkml:brushProperty name="width" value="0.08571" units="cm"/>
      <inkml:brushProperty name="height" value="0.08571" units="cm"/>
      <inkml:brushProperty name="color" value="#008C3A"/>
    </inkml:brush>
  </inkml:definitions>
  <inkml:trace contextRef="#ctx0" brushRef="#br0">60 91 10321,'-33'-9'630,"6"3"-360,27 6 269,0-7-359,0 5 0,0-5 0,0 7 1169,0 0-1349,0 7 90,0-5-180,0 5 0,14-7 90,-11 0 270,24 6-3662,-24-4 3482,10 5-180,-13-7 180,0 0 0,0-7 90,0-1-90,0-7-90,0 6 0,0-4 0,0 12 180,0-13-270,0 12 180,0-5-180,0 7 90,0 0-90,-13 7 90,10-5 270,-11 18 3122,14-17-3212,0 24-90,0-24 269,14 11-359,-11-14 0,10 0 180,-13 0-90,0-7 0,0 5 0,0-18-90,0 17 90,0-24 0,0 17 0,0-5-180,0 9 180,0 6-90,0 0-180,0 13 0,0-3-989,0 12 629,0-14 180,0 5-2788,0-4 3148,0-1 0,0-1 0,0-7 0</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503"/>
    </inkml:context>
    <inkml:brush xml:id="br0">
      <inkml:brushProperty name="width" value="0.08571" units="cm"/>
      <inkml:brushProperty name="height" value="0.08571" units="cm"/>
      <inkml:brushProperty name="color" value="#008C3A"/>
    </inkml:brush>
  </inkml:definitions>
  <inkml:trace contextRef="#ctx0" brushRef="#br0">270 46 9691,'0'-25'1440,"0"5"-991,0 20 1260,0 0-1349,-14 0 90,-2 13 90,-1 4-181,4 13-89,0 0 270,-4 13-3752,-13-3 3482,0 5-2179,0 18 2089,14-27-360,-11 21 180,11-21-450,-1 2-1528,4-13 3256,13-11-2897,0-23 900,13-5 269,-10-2-1169,24-12-270,-10-16 1889,12 2 0,1-8 0,0 20 0</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504"/>
    </inkml:context>
    <inkml:brush xml:id="br0">
      <inkml:brushProperty name="width" value="0.08571" units="cm"/>
      <inkml:brushProperty name="height" value="0.08571" units="cm"/>
      <inkml:brushProperty name="color" value="#008C3A"/>
    </inkml:brush>
  </inkml:definitions>
  <inkml:trace contextRef="#ctx0" brushRef="#br0">1 29 8432,'0'-16'1439,"0"3"-899,0 13 180,0 0-540,0 7-1,0-6 271,0 12-90,0-11 629,0 24-629,0-14 1079,0 36-1169,0-22 900,26 44-991,-19-27 1,13 9 0,0 1-180,-17-5 90,17 2 0,0-3-90,-13-19 90,19 13-809,-26-26 359,0-6 180,0-3-720,0-6 451,0 0-91,0-6 270,0 4-450,0-18-2941,0 10 3301,0-5-360,0-5 540,0 17-629,-26-24 809,19 17 0,-20-11 0,27 6 0</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505"/>
    </inkml:context>
    <inkml:brush xml:id="br0">
      <inkml:brushProperty name="width" value="0.08571" units="cm"/>
      <inkml:brushProperty name="height" value="0.08571" units="cm"/>
      <inkml:brushProperty name="color" value="#008C3A"/>
    </inkml:brush>
  </inkml:definitions>
  <inkml:trace contextRef="#ctx0" brushRef="#br0">30 16 8342,'-16'-9'630,"2"2"-450,14 7 6476,0 0-5936,14 0-181,-11 0 1,10 0-180,-13 0 0,14 0-1,2 0 181,1 7-180,9-5 180,-9 5-271,13-1-1168,13-4 899,-23 4-2968,20-6 2698,-24 0 270,1 0 0,9 0 0,-9 0 0</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15.506"/>
    </inkml:context>
    <inkml:brush xml:id="br0">
      <inkml:brushProperty name="width" value="0.08571" units="cm"/>
      <inkml:brushProperty name="height" value="0.08571" units="cm"/>
      <inkml:brushProperty name="color" value="#004F8B"/>
    </inkml:brush>
  </inkml:definitions>
  <inkml:trace contextRef="#ctx0" brushRef="#br0">1 195 8522,'46'0'360,"-16"0"-360,-17-7-90,27-1 180,-17 0-180,34 1 450,-14 0-360,-10 6 90,10-6 180,-13 1-270,13 4 179,-9-5-89,9 7 90,-13 0-180,-1 0-270,1 0 360,0 0-269,0 0 268,-13 0-178,9 0 89,-9 7 0,-1-5 0,11 4 89,3-6-89,3 0 0,10 0 90,-13 0-90,0 0 0,0 0 0,26-6 0,-32 4 180,55-5-180,-42 7 0,36 0 0,-13 0 0,-14 0 90,11 0-882,-24 0 882,10 0 0,27 0-90,-44 0 0,41 0 0,-51 0 90,41 7-90,-34-5 90,57 4-90,-57-6 90,47 0 0,-37 0-90,23 0 0,-36 0 792,33 0-792,-33 0 0,23-6 90,-13 4-90,13-5 0,-9 1 0,9 4 0,-13-5 90,26 7-90,-19 0 0,32 0 0,-49 0 90,20 0-90,-23 0 0,26 0 0,-23 0 0,33 0-3392,-33 0 3482,10 0-90,10 0 180,19-7-180,8 6 269,19-12-269,-39 5 90,36-7-2358,-44 6 2358,18 2 2088,-17 7-2088,19-6-90,-5 4 0,42-4 90,-60 6-180,47 0 90,-33 0 0,23 0 0,-13 0 3392,-27 0-3302,34 0 0,-4 0-90,16 0 0,8 0 90,-14 0-3482,-37 0 3302,31 0 90,-8 0 0,21 0 45,-28 0 0,-1 0-45,12 0 0,33 0 0,-56 0 45,15 0 0,0 0 45,-15 0-90,14-3 0,1-1 90,-2 3-90,47-6 0,-10 0-90,-11 5 180,8-5-180,-28 7 90,14 0-90,-9 0-2178,-5 0 2268,-2 0 0,-11 0 2358,41 0-2448,-34 0 180,30 0-90,-37 0 90,-13 0-90,21 0 90,5 0 0,-6 0-180,4 0 180,-4 0-180,10 0 90,3 0 0,31 0 0,-47-6 0,9 4 0,-2-4 0,-37 6 90,33 0-90,-20 0 0,27 0 0,-14 0 0,-16 0 0,10 0 0,20 0 90,19 0-90,11 0 90,-43 0 3302,6 0-3392,-20 0 90,40 0 0,-10 0-180,-3 0 180,-17 0-90,13 0 0,-32 0 90,55 0-90,-55 0 0,45 0 0,-22 0 0,13 0-90,-1 0 180,-12 0-90,-4 0-90,-13 0 90,0 0 90,39 0-90,-29 0 0,57 0 0,-61 0 0,34 0 0,-50 0 0,59 0 0,-39 0 0,20 0 0,-20 0 90,-10 0-90,16 0 0,-13 0 90,7 0-90,-23 0 0,26 0 0,-10 0 90,24 0-90,-24 0 0,10 0 0,0 0 0,-23 0 0,20 0 0,-23 0 90,12 0-90,15 0 179,-24 0-179,19 0 90,-22 0 0,26 0-90,-10 0 90,-3 0-180,-3 0 90,-11 0 0,1 0 90,23 0-90,-7 6 90,14-4-90,36 11 0,-57-11 90,27 8 0,0 0 0,-26-7-90,56 17 0,-37-18 0,14 11 0,0-11 0,0 5 0,-14-7-180,-3 0-1889,-13 0 990,-26 0 809,6 0-1709,-37 0 1131,24 6 0,-37 9 0,7 8 0</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795"/>
    </inkml:context>
    <inkml:brush xml:id="br0">
      <inkml:brushProperty name="width" value="0.08571" units="cm"/>
      <inkml:brushProperty name="height" value="0.08571" units="cm"/>
    </inkml:brush>
  </inkml:definitions>
  <inkml:trace contextRef="#ctx0" brushRef="#br0">16 22 9512,'-15'-15'2338,"15"8"-2068,3 21-90,9 1 360,-12 23-91,0 5-3661,0 7 3302,0 9-165,0-4 300,0 18 0,0 7-45,0 17-574,0-19 0,0 13 0,0-8 484,0-12 0,0-2-45,0 25 0,0 0-90,0-25 0,0-5 180,0-10 0,0-5-135,0 29 0,0 11 2680,0-42-2680,0 37 223,0-39-133,0 15 1746,0-38-3276,0-3-718,0-19 1708,0-13-450,0 4 1,0-17-2853,0 17 3122,0-9-89,0 4-720,0-13 1439,0 4 0,0-2 0,0 11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15:38.702"/>
    </inkml:context>
    <inkml:brush xml:id="br0">
      <inkml:brushProperty name="width" value="0.08571" units="cm"/>
      <inkml:brushProperty name="height" value="0.08571" units="cm"/>
    </inkml:brush>
  </inkml:definitions>
  <inkml:trace contextRef="#ctx0" brushRef="#br0">213 63 8072,'14'-14'630,"-2"3"-450,-12 11 0,0 0 90,6 0 0,-5 0-91,4 0 361,-5 6-360,0 6 180,0 8-270,0 5 0,0 11 0,-5-14 179,-8 30-358,4-34-91,-2 17 0,6-23 270,3-4-180,-3 2-270,5-8 180,0 3-90,0-10 270,0 3-270,0-14 270,0 13-359,0-19 269,0 13-180,5-20 270,3 14-90,-2-14 0,6 14 0,-5-9 90,0 11 0,4-5 180,-10 11 0,10-4 0,-10 9-180,5-4 180,-6 6 89,0-5-179,0 4 0,0-5 0,-6 6 270,0-5-270,-7 4 270,-10-11-360,7 11 899,-19-10-809,20 9 540,-20-9-720,20 10 90,-20-10 0,25 9-450,-17-3 180,18 5-1259,-9 5 450,11-3-630,1 9 1709,6-10 0,6 10 0,1-4 0</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796"/>
    </inkml:context>
    <inkml:brush xml:id="br0">
      <inkml:brushProperty name="width" value="0.08571" units="cm"/>
      <inkml:brushProperty name="height" value="0.08571" units="cm"/>
    </inkml:brush>
  </inkml:definitions>
  <inkml:trace contextRef="#ctx0" brushRef="#br0">28 56 7533,'-13'-15'809,"10"2"-629,-9 8 270,12 3-90,0-4-90,0 6-91,0 0 451,0-6-180,0 4 629,0-4-809,0 6 1079,0 0-1169,12 6 540,4-4-540,-1 4 0,21 0 179,-18-4-179,22 9 630,-13-9 359,13 10-809,2-10 629,37 10-4201,-31-4 3392,28-1 90,-9 5-236,5-5 0,2 0-34,14 2 45,7 1 0,-5-2-135,-35-7-90,15 0 0,-1-2-1872,-17 0 1962,24-5 180,-13 0 0,10 4 0,12 8 0,-6 4 0,-49 9 2052,31 7-2052,-40-15 202,31 7-382,-25-18 3302,0 0-3392,1 0 0,-1-6 0,-12 5 180,-3-5-360,-12 6-719,0 0 539,-12 0 360,9 6-1169,-9-5 630,0 5 179,9-6 270,-9 0-2249,12 0 451,0-6 2068,-12 5 0,9-12 0,-10 5 0</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797"/>
    </inkml:context>
    <inkml:brush xml:id="br0">
      <inkml:brushProperty name="width" value="0.08571" units="cm"/>
      <inkml:brushProperty name="height" value="0.08571" units="cm"/>
    </inkml:brush>
  </inkml:definitions>
  <inkml:trace contextRef="#ctx0" brushRef="#br0">82 83 6633,'0'-29'2339,"0"3"-1620,0 13-89,0 5 90,0 2-271,0 6 271,0 0-90,0 12-181,0 9-269,-12 8 0,9 5 360,-9 23 44,10 12 1,4 6-1217,-2-17 0,0 6 879,0 4 1,0 13-1,0 2 1,0-5 21,0-4 1,0-3 0,0 3-45,-2 1 0,-1 4 0,-1 0 0,1-7-135,-5 27 0,0-10-90,1-17 0,-1-7 270,-4 21-360,12-32 90,0-9-1260,0-33 541,0-12-1350,0 0 900,0-6-1859,12-1 1409,-9-1 629,9-4-1528,0-2 1951,-8-7 0,8 0 0,-12 1 0</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798"/>
    </inkml:context>
    <inkml:brush xml:id="br0">
      <inkml:brushProperty name="width" value="0.08571" units="cm"/>
      <inkml:brushProperty name="height" value="0.08571" units="cm"/>
    </inkml:brush>
  </inkml:definitions>
  <inkml:trace contextRef="#ctx0" brushRef="#br0">28 1 7533,'0'7'719,"-12"-1"-539,9-6 540,-9 6-360,12-4-1,0 4-179,0-6 2159,0 0-2069,12 0 809,-9 0-629,21 0-90,-8 0 269,23 0-3751,-21 0 3302,31 0 450,-7 0-181,16 0-179,3 2 0,5 2-361,-7 0 0,1 0 181,22 0 0,0-1 0,-25 1 0,-2-2-90,-1-1 0,-5-2 90,9 1 90,33 0-90,-43 0 0,2 0 0,0 0-2119,-1 6 2389,30-4 122,-12 4 57,-8-3 1,0 0-360,11-1 0,-18-2 0,-4 0-90,-9-2 2178,-20-10-2088,41 10 3302,-14-4-3392,11 12 0,-17-4-180,-28 10 90,0-10-90,3 10-90,1-11 90,-4 5-90,-12-6 0,0 0 90,0 6 0,0-4 90,0 4-179,0-6-91,0 0 450,12 0 89,-9 0-358,9 0 178,0 0 91,-9 0 90,9-6-270,-12 4-180,12-4-179,-9 6 359,10 0-720,-13 0-1499,0 0 0,0 0 1</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799"/>
    </inkml:context>
    <inkml:brush xml:id="br0">
      <inkml:brushProperty name="width" value="0.08571" units="cm"/>
      <inkml:brushProperty name="height" value="0.08571" units="cm"/>
      <inkml:brushProperty name="color" value="#008C3A"/>
    </inkml:brush>
  </inkml:definitions>
  <inkml:trace contextRef="#ctx0" brushRef="#br0">28 41 7083,'0'-15'1529,"0"-3"-899,0 16-270,0-4 179,0 6 1260,0 0-1259,0 6-270,0 8 90,0 7-3573,0 12 3663,0-4-2538,0 17 2268,0-10-36,0 17 261,0 6 0,0 4-225,0 22-112,0-9 1,0 15 0,0-12 21,0-25 0,0 0-30,-3 28 0,-2 13 0,1-15 30,1 8-135,-4-13 0,2-10-45,5-35 90,0-6 422,12-42-5549,-9-41 2578,9 9 840,-12-21 1705,0 37 1,-12 1 0,-3-2 0</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00"/>
    </inkml:context>
    <inkml:brush xml:id="br0">
      <inkml:brushProperty name="width" value="0.08571" units="cm"/>
      <inkml:brushProperty name="height" value="0.08571" units="cm"/>
      <inkml:brushProperty name="color" value="#008C3A"/>
    </inkml:brush>
  </inkml:definitions>
  <inkml:trace contextRef="#ctx0" brushRef="#br0">55 0 6543,'-30'0'1529,"6"0"-6829,24 0 6019,0 0-359,0 6-1077,0-4 986,12 10 767,-9-11-497,21 11 181,-21 2-540,21 1 3687,-8 29-2967,23-6-91,-9 29-629,10-17 3408,-13 3-3229,-12 0-3254,-3-21 2895,1 12-2269,2-29 2180,0 5 178,-3-13-89,-12-1 180,0-6-449,0 0 89,0-6 90,0-1-90,0-7 1549,0 1-1909,0-1-1998,0 0 1009,-12-5 276,9 3 713,-9-3 181,12 5-1350,0 0 269,0 1 1440,0-7 0,-12 5 0,-4-5 0</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01"/>
    </inkml:context>
    <inkml:brush xml:id="br0">
      <inkml:brushProperty name="width" value="0.08571" units="cm"/>
      <inkml:brushProperty name="height" value="0.08571" units="cm"/>
      <inkml:brushProperty name="color" value="#008C3A"/>
    </inkml:brush>
  </inkml:definitions>
  <inkml:trace contextRef="#ctx0" brushRef="#br0">110 96 6993,'0'-16'630,"0"-2"-361,12 16-89,-9-10 270,9 11-90,-12-6-90,0 1 0,0 5 1349,24-17-4652,-18 15 3213,19-9 540,-25 12 719,0 0-1079,0 6 449,-13 2 811,-14 48-3529,9-26 2359,-18 34 89,20-25-89,-11-9-270,0 10-270,12-6 90,2-12-2878,13 10 2698,0-23-1689,0-9 1059,0-15 810,25-43 0,-19 23 0,18-23 0</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02"/>
    </inkml:context>
    <inkml:brush xml:id="br0">
      <inkml:brushProperty name="width" value="0.08571" units="cm"/>
      <inkml:brushProperty name="height" value="0.08571" units="cm"/>
      <inkml:brushProperty name="color" value="#008C3A"/>
    </inkml:brush>
  </inkml:definitions>
  <inkml:trace contextRef="#ctx0" brushRef="#br0">138 28 10321,'0'-15'1979,"0"2"-1709,0 13 899,-12 6-4971,-3 2 4072,0 6-1319,3-1 1679,0 7 359,-4 20-719,-11-9 90,12 21-180,3 7 1314,11-9 0,2 2-1314,-1 26 269,24 18 3033,-18-73-2942,43-11-360,-31-19-90,21-31-3392,-23 18 3302,8-24 180,-21 11-630,-15-34-1908,6 30 2268,-31-17 90,22 52-4318,-12 8 2969,-1 9 629,13 6-2428,-9 18 3148,21 9 0,3 4 0,15 7 0</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03"/>
    </inkml:context>
    <inkml:brush xml:id="br0">
      <inkml:brushProperty name="width" value="0.08571" units="cm"/>
      <inkml:brushProperty name="height" value="0.08571" units="cm"/>
      <inkml:brushProperty name="color" value="#008C3A"/>
    </inkml:brush>
  </inkml:definitions>
  <inkml:trace contextRef="#ctx0" brushRef="#br0">83 96 8432,'-15'-8'1170,"3"2"-631,-1 6-269,10 0 180,-9 0-270,0 0 359,9 6 181,-9 8 179,12 19-449,0-8 1259,12 31-1439,3-31 630,0 15-1,22-14 900,-7-17-1439,13-3 0,-4-32-180,-24 2-91,-3-16 1,-12 1-3482,0 9 3572,0-4-2178,0 9 1278,-12 3-1157,-3 1 1698,0 1-1441,-21 1 721,30 10 1966,-31-4-3495,22 13 1818,-12 13-920,-1 14 1530,13 3 0,3 9 0,12-11 0</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04"/>
    </inkml:context>
    <inkml:brush xml:id="br0">
      <inkml:brushProperty name="width" value="0.08571" units="cm"/>
      <inkml:brushProperty name="height" value="0.08571" units="cm"/>
      <inkml:brushProperty name="color" value="#008C3A"/>
    </inkml:brush>
  </inkml:definitions>
  <inkml:trace contextRef="#ctx0" brushRef="#br0">0 77 7533,'0'-21'1169,"0"-5"-809,0 17 0,0-4-180,0 13 359,0-6 541,0 5-631,0 7 181,0 21-450,0 3 450,0 16-3663,0-17 3483,0 10-90,0 14-180,0-7 0,0 32-450,0-27 180,0 4 270,0-28-1440,0-15 4113,0-12-3303,0-12 180,0-3 0,0-25-3212,0 10 3572,0-4 180,0-4-450,0-22-2088,0 17 2898,12-43-430,-9 65 790,10-29 1469,-13 35-1739,0 1-451,0 8 181,0 12 3004,0 1-3094,0 13 176,0-5-446,0 23 0,0-26-90,12 31 0,3-32 90,0 14-90,-3-11 180,-12-6-3572,12-2 3481,4-6-89,-1 0-179,-3-25-1,0 13 0,3-32 180,0 21 0,-3-16 90,-12 10 3482,0 1-3572,0 15 180,0 1 89,0 10 541,0-4-720,0 6 719,0 19-3841,0-9 3122,0 22 360,0 1 449,0 47-719,0-23 45,0-2 0,0-2-45,0-13-1529,0 31-920,0-53 290,0 12 2629,0-28-3888,13-9 809,-10-8 2429,21-24 0,-9 9 0,12-10 0</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05"/>
    </inkml:context>
    <inkml:brush xml:id="br0">
      <inkml:brushProperty name="width" value="0.08571" units="cm"/>
      <inkml:brushProperty name="height" value="0.08571" units="cm"/>
      <inkml:brushProperty name="color" value="#008C3A"/>
    </inkml:brush>
  </inkml:definitions>
  <inkml:trace contextRef="#ctx0" brushRef="#br0">28 200 7533,'0'-15'2338,"0"-4"-7355,0 18 5916,0-11-359,0 10-90,0-10 1280,0 10 159,0-4-706,0 6 166,0 24-3236,0-5 2246,0 20 2760,0 7-2220,0 41-899,0-29-450,6-3 1,0-3-1,-3-19-1979,9 12 2250,-12-31-4229,0-14 7350,0-7-5280,0-25 1978,0 8-809,0-28 1169,-12 16 0,9 0 0,-9 5-180,0 10 899,9-7-449,-9 1 450,12 0-3843,0-1 3393,0 1 1080,0-19 1348,24-16-1619,-6 9 181,34 2-721,-34 37 901,30 20-3349,-29 9 2629,20 7 2268,-24 15-1999,22 6-269,-31 13 539,-6 17-719,-18-21-630,-22-5 180,1-22 1952,8-17-2581,-8-2 269,24-6-1349,-10-12-2879,22-9 2969,-9-2 630,12-3 899,0 6 0,12 5 0,4-5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15:39.518"/>
    </inkml:context>
    <inkml:brush xml:id="br0">
      <inkml:brushProperty name="width" value="0.08571" units="cm"/>
      <inkml:brushProperty name="height" value="0.08571" units="cm"/>
    </inkml:brush>
  </inkml:definitions>
  <inkml:trace contextRef="#ctx0" brushRef="#br0">101 50 11041,'13'-6'899,"4"6"-899,-16 1 90,5 10 90,0-4-90,-4 5-90,3 1 180,-5 0-180,0 5 90,0-4-90,-5 9 0,-3-9 90,-5 4-3392,6-5 3212,-4-6-2358,5 3 2358,-7-2-230,1-1-40,-1-1-179,-5-6 449,4-12 2110,1 4-2200,3-21 3155,8 8-2885,-4-10 625,6 12-805,6-5-3302,-4 9 3482,8 3-180,-2-4 90,4 13 180,-5-14 89,4 16-269,-4-10 270,16 4 0,-8 0 90,9 1-90,-11 6 539,11 6-719,-9 1 3842,14 16-3662,-10-2-180,7 4 0,-7-6 90,5-7-90,-10 0-450,10-5 450,-10-1-810,-2-6 270,-1 0 271,-4-6-1441,6-1 361,-1-5-540,0 0 951,1-7 0,0 5 0,0-4 0</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06"/>
    </inkml:context>
    <inkml:brush xml:id="br0">
      <inkml:brushProperty name="width" value="0.08571" units="cm"/>
      <inkml:brushProperty name="height" value="0.08571" units="cm"/>
      <inkml:brushProperty name="color" value="#008C3A"/>
    </inkml:brush>
  </inkml:definitions>
  <inkml:trace contextRef="#ctx0" brushRef="#br0">110 15 17697,'-12'-8'1169,"9"2"-6469,-21 12 5480,21-4-1078,-10 10 1258,1-5 1077,9 7-1167,-9 5-90,0-3-270,9 3-1427,-9 1 1607,12-5 1427,0 11-1697,12-5 2808,3-6-2178,12-8-540,1-15-90,-13-6 180,-3 1 0,0-7 90,3 5 0,0-5 3392,-2 6-3212,-13-5-90,0 3 449,0-3-269,0 5 0,0 7 269,0 1-179,0 18-90,0-3 719,0 35-809,0-18-360,24 37-3212,-18-31 2493,18 7 269,-12-19-5756,40-18 3398,-28-4-1420,25-18 3938,-37-1 1,3-6 0,12 0 0</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07"/>
    </inkml:context>
    <inkml:brush xml:id="br0">
      <inkml:brushProperty name="width" value="0.08571" units="cm"/>
      <inkml:brushProperty name="height" value="0.08571" units="cm"/>
      <inkml:brushProperty name="color" value="#008C3A"/>
    </inkml:brush>
  </inkml:definitions>
  <inkml:trace contextRef="#ctx0" brushRef="#br0">1 41 9152,'0'-15'1979,"12"4"-1260,-9 11 1,9-7-180,-12 6-91,0-6-89,0 14 90,0 6 269,0 21-539,0 8 539,0 12 1,0 8-360,0 1 0,0 4-1011,0 27 1,0 3 785,1-7 0,-2-1 45,-5 1 0,0-4-135,5-20 0,-1-4-360,-4-9 0,0-6-45,6 0-1259,0-27 360,0-20-540,0-20 990,0 3 2199,0-15-2559,12 5-1799,-9-32 2518,9 24 450,-12-45 0,0 46 0,0-25 0</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08"/>
    </inkml:context>
    <inkml:brush xml:id="br0">
      <inkml:brushProperty name="width" value="0.08571" units="cm"/>
      <inkml:brushProperty name="height" value="0.08571" units="cm"/>
      <inkml:brushProperty name="color" value="#008C3A"/>
    </inkml:brush>
  </inkml:definitions>
  <inkml:trace contextRef="#ctx0" brushRef="#br0">328 109 8072,'-15'-15'900,"2"-3"-360,13 17-181,0-12-89,0 6-5750,0 0 6019,0-6 1140,0 12-1409,0-6 769,0 1 760,13 5-1349,-10-5 719,33 30 3033,-30 0-3662,43 23-91,-43 0-269,42-4-90,-42 4-450,19-12 181,-13-8 179,-9-13 0,9-8-90,-12-6-630,0 0 360,0-6 90,-12-2 180,9-5-899,-9-25-2673,0 12 3302,9-13-89,-22 7 359,10-9-2179,-12 9 2179,12-6 270,2 18 450,1 5 1908,9 1-1998,-9 9-270,0 5 629,9 0-539,-9 0 90,12 0 3571,0 5-3031,-12 9-4202,-4 1 3661,1 5-89,-9 0 1619,-52 31-1619,46-22-450,-28 3 0,7-2-450,41-13-449,-26 3 539,48-14 270,3-6 3482,13 0-3302,35-18 0,-26 1 0,27-17 0</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09"/>
    </inkml:context>
    <inkml:brush xml:id="br0">
      <inkml:brushProperty name="width" value="0.08571" units="cm"/>
      <inkml:brushProperty name="height" value="0.08571" units="cm"/>
      <inkml:brushProperty name="color" value="#008C3A"/>
    </inkml:brush>
  </inkml:definitions>
  <inkml:trace contextRef="#ctx0" brushRef="#br0">1 28 13919,'0'-8'1349,"24"2"-899,-6 6-90,34-6-90,-22 4-180,10-4-5751,-1 6 5931,4 0 180,48 6 1258,-3 8-1528,-3 1 1162,-9-1-712,-10 4 270,31-15-721,-21 9-314,-22-11 1,-8-2 44,-24 1 90,14-6 270,-24-1 3199,-9-1-3559,9 2 130,-12 6-220,-12 0-360,9 0 540,-9 0 0,12 0-180,0 0-8455,-24 0 6836,18 0 900,-19 0 539,25 0-450,0 0-38,-12 0 0,-3 0 0,-12 0 0</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10"/>
    </inkml:context>
    <inkml:brush xml:id="br0">
      <inkml:brushProperty name="width" value="0.08571" units="cm"/>
      <inkml:brushProperty name="height" value="0.08571" units="cm"/>
      <inkml:brushProperty name="color" value="#008C3A"/>
    </inkml:brush>
  </inkml:definitions>
  <inkml:trace contextRef="#ctx0" brushRef="#br0">55 82 6903,'-15'-21'0,"3"7"360,12 2-90,0 11 89,0-11 1,0 10-180,0-4 0,0 6 360,0 0 179,-12-6-539,9 4 1169,-10-4-1169,13 12 1170,0 2-901,0 6-89,0-7-90,0 5 270,0-4-181,0 5 1,0 1-3572,0 0 3752,0 5-270,0-3 809,25 34-449,-7-16-450,34 25 0,-34-24-180,42 4 179,-38-17 1,41 4 0,-44-18-90,5-2 90,-24-6-450,12 0 180,-9 0-359,-3-6 359,-3 4-360,-9-10 3842,0 11-3392,-3-5-3392,-1 6 4471,4 0-1728,-24 18 919,15-8 90,-19 16-181,-8 18-1798,14-10 540,-8 19 3167,17-32-5146,25-3 3906,0-22 0,13 2 0,2-11 0</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11"/>
    </inkml:context>
    <inkml:brush xml:id="br0">
      <inkml:brushProperty name="width" value="0.08571" units="cm"/>
      <inkml:brushProperty name="height" value="0.08571" units="cm"/>
      <inkml:brushProperty name="color" value="#008C3A"/>
    </inkml:brush>
  </inkml:definitions>
  <inkml:trace contextRef="#ctx0" brushRef="#br0">125 55 7892,'0'-23'1620,"0"6"-1261,0 10 271,0 6 899,0-6-1079,0 7-180,0 7 269,0 0-4430,0 7 4251,0-1 1668,0 19 311,-24 29-3978,18-12 1999,-31 14-1517,22-35 1697,0-7 2056,-10 23-2416,22-12 0,3 2-90,16-15 180,11-19-720,-12 0 2448,22-13-2537,-7-2-1820,12-6 2000,-14 1-1,-16 7 180,-12-1 2448,0 7-2178,12-5-180,-9 10 180,9-10 90,-12 10-90,0-4 3572,0 6-2853,-12 0-539,9 0 270,-9 6 90,12 8-1,0 37-359,0-10-180,0 43 90,0-44-1529,0 11 359,0-18-2248,0-10 1619,0 3-1619,0-18 449,0-2 361,12-19 2428,3 4 0,0-17 0,-3 5 0</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12"/>
    </inkml:context>
    <inkml:brush xml:id="br0">
      <inkml:brushProperty name="width" value="0.08571" units="cm"/>
      <inkml:brushProperty name="height" value="0.08571" units="cm"/>
      <inkml:brushProperty name="color" value="#008C3A"/>
    </inkml:brush>
  </inkml:definitions>
  <inkml:trace contextRef="#ctx0" brushRef="#br0">56 91 7623,'0'-15'0,"0"-4"1079,0 18-539,0-11-91,0 10-89,12-10 90,-9 10-5661,9-10 5391,-12 11 630,0-11 2398,0 10-3028,0 2 2208,-12 20-2208,9-3 1259,-22 33-1259,10-25 989,0 33-989,3-28 3572,12 10-3752,0-19 0,0-1 180,0-13-360,0 5 90,0-10 90,36 4-180,-14-6 360,41 6-3392,-32-4 3302,8 10 180,-24-5 899,10 19-989,-22-9 810,-3 15-811,-28-17-268,-2 11 268,-9-17 2224,23 9-3033,-8-16-5396,9 4 4317,0-12-2969,3-20 4678,-1 8 0,-2-21 0,-12 18 0</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13"/>
    </inkml:context>
    <inkml:brush xml:id="br0">
      <inkml:brushProperty name="width" value="0.08571" units="cm"/>
      <inkml:brushProperty name="height" value="0.08571" units="cm"/>
      <inkml:brushProperty name="color" value="#008C3A"/>
    </inkml:brush>
  </inkml:definitions>
  <inkml:trace contextRef="#ctx0" brushRef="#br0">1 1 11760,'30'0'3238,"-5"0"-1888,-1 0-541,-18 0-359,30 0-90,-20 0-90,-1 0 89,21 0-1078,-6 0 179,13 0-3058,9 0-1503,-22 6 5101,9-4 0,-23 4 0,-4-6 0</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14"/>
    </inkml:context>
    <inkml:brush xml:id="br0">
      <inkml:brushProperty name="width" value="0.08571" units="cm"/>
      <inkml:brushProperty name="height" value="0.08571" units="cm"/>
      <inkml:brushProperty name="color" value="#008C3A"/>
    </inkml:brush>
  </inkml:definitions>
  <inkml:trace contextRef="#ctx0" brushRef="#br0">55 27 8162,'0'-15'1440,"0"4"-811,0 11-179,0 0-180,0 5 539,0 9-359,0 13-180,0 2-4162,0 16 4612,0-8 859,-12 40-995,4-17 1,1 2-405,-9 27-135,9-27 0,2-10-585,5-29-89,0-5 449,0-30-450,0-15 450,0-4 3302,0-26-3032,0 25 90,0-44 0,12 41 540,-9-53-181,10 41-89,-1-20-180,-9 32 899,9 3-899,-12 23 0,0 3 90,0 19 0,0 15-180,0 1 179,12 23-269,3-27 0,0 13-90,10-12 90,-22-3-180,21-2 180,-9-9-90,0-12-270,10-30 270,-22 16 90,21-48-90,-21 42 90,9-24-90,-12 17 360,0-2-180,0 1 1079,0 9-899,0 11 539,0 26-539,0 1-180,0 20 270,-12 7 270,-3 40-541,0-2-314,7-30 1,3-2-3528,5 4 3662,0-17-3148,25-13-3509,-7-23 4409,21-10 718,-11-34 1530,-1-9 0,-12-5 0,-3 8 0</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15"/>
    </inkml:context>
    <inkml:brush xml:id="br0">
      <inkml:brushProperty name="width" value="0.08571" units="cm"/>
      <inkml:brushProperty name="height" value="0.08571" units="cm"/>
      <inkml:brushProperty name="color" value="#008C3A"/>
    </inkml:brush>
  </inkml:definitions>
  <inkml:trace contextRef="#ctx0" brushRef="#br0">1 110 8252,'0'-23'2339,"0"-1"-1979,0 22 719,0-4 1,0 19-631,0-4 271,0 17-180,0 1-271,0 8 91,0 6 630,0 48-810,0-36 44,0 11 1,0-2-764,0-24-1350,0 30 989,0-59-1618,0-2 1528,0-15-899,0-30 1350,0 18-361,0-48 720,0 47 270,0-54-90,0 48 1349,0-55-1349,0 48 1350,0-25-91,12 26 450,3-8-4471,12 11 3211,-11-2-779,8 18 780,-9 7-90,0 1 1619,22 24-1170,-31-1 1080,18 52-1439,-24-32 3859,-24 45-3859,-7-56 180,-11 17-138,15-27-1392,-10 9-2672,31-16 604,-18 4 539,24-13-3327,0-19 5188,0 9 1,24-16 0,6 13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15:57.915"/>
    </inkml:context>
    <inkml:brush xml:id="br0">
      <inkml:brushProperty name="width" value="0.11429" units="cm"/>
      <inkml:brushProperty name="height" value="0.11429" units="cm"/>
    </inkml:brush>
  </inkml:definitions>
  <inkml:trace contextRef="#ctx0" brushRef="#br0">0 189 9936,'5'-36'1800,"-3"19"-1501,8-11-5229,-2 16 5323,-1-2 1342,5 1-1422,-6-3-145,6 8 224,-5-5 736,4 2-890,-9 9-239,9-9 21,-9 9 3324,8-3-3448,-8 10-136,4 3-192,-6-1 360,0 20-117,0-15 84,5 22-179,-4-20-153,5 22 419,-6-20 151,0 7 214,0-17-527,0 0 0,0-5 90,0 4-4,6-5-340,0-10 803,2 1-128,2-9 45,-8 6-318,15-12 306,-14 14-34,8-12 4,-11 20 64,6-9-276,-5 10 201,10-10-148,-10 9 663,5 2-1060,-6 2 612,0 26-364,0-17 424,0 23-407,0-19 23,0 8-526,0-9-887,5 4 688,2-6-947,12-4 1641,-6-3 0,11-10 0,-4-2 0</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16"/>
    </inkml:context>
    <inkml:brush xml:id="br0">
      <inkml:brushProperty name="width" value="0.08571" units="cm"/>
      <inkml:brushProperty name="height" value="0.08571" units="cm"/>
      <inkml:brushProperty name="color" value="#008C3A"/>
    </inkml:brush>
  </inkml:definitions>
  <inkml:trace contextRef="#ctx0" brushRef="#br0">191 0 10231,'0'15'1979,"-12"4"-1619,9-18 629,-9 5 1,12 0-631,0-4 181,0 4 270,0-6-630,0 0 1709,-12 0-1440,9 0 631,-22 0-900,10 0 269,-12 6-269,0 2 180,-1 11-360,13-4 360,3 11-720,12-11-90,0 11 450,0-11-270,12-1-3122,3-8 3482,0-6-455,-2 0 365,-13 0 0,0-6 720,24-8-630,-18-1 359,30-11 3032,-33 11-2581,22-17 276,-10 16-817,0-10 181,-3 18 90,-12 2-270,0 12 269,0 26-539,12 0 0,-9 27-1259,22-16 269,-22-2-2582,21-20-565,-9-3 808,0-16 361,22 4 2311,-31-18 0,30-3 0,-21-13 0</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17"/>
    </inkml:context>
    <inkml:brush xml:id="br0">
      <inkml:brushProperty name="width" value="0.08571" units="cm"/>
      <inkml:brushProperty name="height" value="0.08571" units="cm"/>
      <inkml:brushProperty name="color" value="#008C3A"/>
    </inkml:brush>
  </inkml:definitions>
  <inkml:trace contextRef="#ctx0" brushRef="#br0">52 14 8702,'-22'-7'4857,"-8"1"-4407,66 6-180,-20 0 809,35 0 630,19 0-1124,-17 0 0,3 0-437,6 0 0,1 0 166,5 2 1,0 2-45,1-1 0,-1 1-90,-5 3 0,-2 0 0,36 7 374,-18-1-195,-24-5-179,-1-2 0,13 0-629,-21-5-451,5-1 630,-35-1 90,-4-5 410,-12 6-410,-12-6-90,-4 4 0,1-4-899,3 6 359,12 0-2068,-24 0 1798,18 0-1798,-19 0 539,13 0 2339,-3 0 0,-12 0 0,-1 0 0</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18"/>
    </inkml:context>
    <inkml:brush xml:id="br0">
      <inkml:brushProperty name="width" value="0.08571" units="cm"/>
      <inkml:brushProperty name="height" value="0.08571" units="cm"/>
      <inkml:brushProperty name="color" value="#008C3A"/>
    </inkml:brush>
  </inkml:definitions>
  <inkml:trace contextRef="#ctx0" brushRef="#br0">1 342 6183,'0'-15'270,"0"-4"-180,0 18 630,0-5-1,0 0-359,0 4 540,0-4-1,0 6 450,0-6-719,0-2 180,12-6 89,3 1 270,12-13-4111,1 9 3302,-1-14 360,12 3-1,4-19-719,-1 15 0,-2-11 0,-25 33-809,-15-2 719,-3 18-90,-21 2-90,8 12-180,-23 13 90,-3 9 360,-1 1-90,16-10-89,2-1 358,22-15-179,-33 14 270,30-21 450,-18 2-360,24-12 4921,0 0-5012,0-6 181,0 4-90,0-4 0,12 6 269,3 0-449,0 0 450,9 0-180,-21 6-91,22 8 181,-10 19 90,24 16-360,-18-4 0,1 2-3662,32 30 1503,-11-9 989,-16-38-4317,-2-30 2878,-22-6 2339,21-14 0,-33-3 0,6-10 0</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19"/>
    </inkml:context>
    <inkml:brush xml:id="br0">
      <inkml:brushProperty name="width" value="0.08571" units="cm"/>
      <inkml:brushProperty name="height" value="0.08571" units="cm"/>
      <inkml:brushProperty name="color" value="#FF0066"/>
    </inkml:brush>
  </inkml:definitions>
  <inkml:trace contextRef="#ctx0" brushRef="#br0">110 1 7533,'-31'0'719,"7"0"271,0 0-630,18 0 179,-19 0 91,25 0 1439,0 0-1440,13 0 181,14 0-540,3 0 359,10 0 541,11 0-271,7 0-629,12 0-307,-4 6 486,25 1-179,-27 0-45,-14 0 0,3-1 135,-1-3 0,3 1-46,25 6 1,3 0-315,-14-5 0,-1-1-722,13 3 0,-7-1 632,-17-6 90,-4 0 0,-5 0-90,-21 0 425,34 0-874,-49 0 359,-9 0 90,9 0-180,-12 0-180,0 6 1776,-12-5-1505,9 5-1261,-9-6 631,12 0-3599,-25 0 3959,7 0-2160,-9 0 2609,-10 0 0,31-6 0,-18-1 0</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20"/>
    </inkml:context>
    <inkml:brush xml:id="br0">
      <inkml:brushProperty name="width" value="0.08571" units="cm"/>
      <inkml:brushProperty name="height" value="0.08571" units="cm"/>
      <inkml:brushProperty name="color" value="#FF0066"/>
    </inkml:brush>
  </inkml:definitions>
  <inkml:trace contextRef="#ctx0" brushRef="#br0">0 15 7803,'0'-8'1259,"0"1"-899,0 7 3328,0 0-1890,24 19-538,7 3-990,11 13 1079,-15-1-90,10 5-90,-7 10-359,13 7-450,-16-8-540,-15-8-270,0-13-3122,-9-11 3572,10 2-2069,-13-17-3687,0-19 1419,0 0 4337,-13-15 0,10 1 0,-9 3 0</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21"/>
    </inkml:context>
    <inkml:brush xml:id="br0">
      <inkml:brushProperty name="width" value="0.08571" units="cm"/>
      <inkml:brushProperty name="height" value="0.08571" units="cm"/>
      <inkml:brushProperty name="color" value="#FF0066"/>
    </inkml:brush>
  </inkml:definitions>
  <inkml:trace contextRef="#ctx0" brushRef="#br0">28 0 11221,'0'32'1709,"0"11"-7190,0 7 5661,0 9 90,0 26-494,0-7 0,0 5 179,0-20 0,0 1-85,0 25 1,0-5 218,0 6-923,-12-1 1014,9-1 395,-4-35 1,1 0-306,6 29 1316,0 5-1496,0-46 1607,0-21-2057,0-27 2535,0-8-4423,0-25 1491,0 5-1581,0-37 1528,0 31 810,0-29 0,0 40 0,0-9 0</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22"/>
    </inkml:context>
    <inkml:brush xml:id="br0">
      <inkml:brushProperty name="width" value="0.08571" units="cm"/>
      <inkml:brushProperty name="height" value="0.08571" units="cm"/>
      <inkml:brushProperty name="color" value="#FF0066"/>
    </inkml:brush>
  </inkml:definitions>
  <inkml:trace contextRef="#ctx0" brushRef="#br0">28 41 7623,'-15'-13'1169,"2"5"-809,13-4 0,0 11-1,0-6 631,0 7-181,13 0-629,-10 0 270,9 7-90,0 0 989,3 31-899,12-12 719,13 50-4201,-10-41 3482,-2 23-540,-4-19 180,-9 3-630,0-5 180,-3-11 360,-12-20-1349,0-12 90,0-8-540,0-7 3931,-12-7-3931,-3 1 1799,0 6 0,-9-5 0,8 5 0</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23"/>
    </inkml:context>
    <inkml:brush xml:id="br0">
      <inkml:brushProperty name="width" value="0.08571" units="cm"/>
      <inkml:brushProperty name="height" value="0.08571" units="cm"/>
      <inkml:brushProperty name="color" value="#FF0066"/>
    </inkml:brush>
  </inkml:definitions>
  <inkml:trace contextRef="#ctx0" brushRef="#br0">28 68 8612,'-15'0'1079,"3"-6"-269,12 5-630,0-5 180,0 6-1,0 0 271,12-6-180,-9 5-90,33-5-90,-17 6 179,20-7 181,25 6-450,-3-12 539,9 9 1,2 1-758,10-4 533,3 3 0,6 2-1,-13 4 1,-1 2-571,3-4 1,1 1 255,1 2 0,-6 0 180,5 3-180,-26-5-90,-15 5-450,-25 1 0,-3-6 477,-12 6-477,0-7 342,0 0-432,-12 0-3122,-3 0 2853,-1 0-1525,4 0 1974,12 0-1484,0 0 0,0-7 0,0-1 0</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24"/>
    </inkml:context>
    <inkml:brush xml:id="br0">
      <inkml:brushProperty name="width" value="0.08571" units="cm"/>
      <inkml:brushProperty name="height" value="0.08571" units="cm"/>
      <inkml:brushProperty name="color" value="#FF0066"/>
    </inkml:brush>
  </inkml:definitions>
  <inkml:trace contextRef="#ctx0" brushRef="#br0">1 27 8972,'0'-15'1169,"0"3"-899,0 12 3328,0 0-2609,0 6-269,0 2-360,12 5-3392,3 1 3931,0 0-2718,-3-1 2179,-12 7 90,12-5 539,16 35-809,-10-23 1260,18 43-1081,-21-38 1550,1 8-1909,-4-21 2402,-12-5-2761,0-7-2250,12 6 1260,-9-12-3059,9 6 2789,-12-14 1619,0 0 0,-12-7 0,-3 1 0</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25"/>
    </inkml:context>
    <inkml:brush xml:id="br0">
      <inkml:brushProperty name="width" value="0.08571" units="cm"/>
      <inkml:brushProperty name="height" value="0.08571" units="cm"/>
      <inkml:brushProperty name="color" value="#FF0066"/>
    </inkml:brush>
  </inkml:definitions>
  <inkml:trace contextRef="#ctx0" brushRef="#br0">85 56 8522,'-30'-8'1889,"5"2"-1529,25 0 269,0 5-179,0-5-90,0 6-180,0-6 180,0 4-5301,13-10 5211,2 10 1498,12-4-958,13 6 319,-10 0-1039,9 6-2178,-23 2 2268,-4 6 2628,-12 5-1999,-25 21-449,19-8 180,-42 19-360,42-28 359,-43 9 2584,43-23-3303,-18 3-270,24-12 270,0 0-270,12 0 180,3 0-3301,0 0 3391,10 6 90,-10-5 0,0 12-2269,-3-6 2449,0 7 360,3 6 540,1 19-811,-4-13 1,-12 12 180,0-18 180,-25 7 1908,-5-4-2358,-12-4-180,2-13-360,13-12 360,12-1-1349,2 0 270,-11-12-3508,18 4 2248,6-6 720,6 1 1142,31 13 0,-22-6 0,12 5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16:00.581"/>
    </inkml:context>
    <inkml:brush xml:id="br0">
      <inkml:brushProperty name="width" value="0.11429" units="cm"/>
      <inkml:brushProperty name="height" value="0.11429" units="cm"/>
    </inkml:brush>
  </inkml:definitions>
  <inkml:trace contextRef="#ctx0" brushRef="#br0">13 163 10206,'-7'-20'197,"2"2"13,5 12 237,0-6-413,0 6 108,0-7 50,0-5-116,5 10 346,2-15-94,0 20-194,-1-13 127,-6 14 9,5-4-71,2 6-327,0 0 0,4 6-639,-10 1 592,11 12-99,-11 0-25,5 17 218,-6-13-119,0 0 238,0-7 180,0-13 75,5 9-437,-3-12 34,4 0-159,-6 0-138,5-12 639,2 4-179,0-10 131,4 11-117,-4-15 244,5 12 28,12-25 262,-15 20-83,14-9-541,-22 12 119,11 4-24,-11 3 625,5 5-975,-6 5 157,0 14-82,0-4 83,-6 14 102,5-14 190,-5 8-121,6-9-186,0 4 353,0-11-308,0-1 90,0-6-218,11 0-101,-8 0-491,19-11 709,-13 2 284,9-15-9,-6 16-1,0-14 93,-4 19-166,3-14 587,-9 16-2,9-11-509,-10 12-65,4-6-170,-5 6 387,0 0-722,0 6 692,0-6-497,0 12 1,0-11 178,0 10 85,0-4-179,0 6 332,0 5 90,0-4-308,0 9-180,0-8-90,6 3 200,-5-6-530,11-5-269,-6 4-495,12-10 1316,7 5 1,2-12 0,3-1 0</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26"/>
    </inkml:context>
    <inkml:brush xml:id="br0">
      <inkml:brushProperty name="width" value="0.08571" units="cm"/>
      <inkml:brushProperty name="height" value="0.08571" units="cm"/>
      <inkml:brushProperty name="color" value="#FF0066"/>
    </inkml:brush>
  </inkml:definitions>
  <inkml:trace contextRef="#ctx0" brushRef="#br0">82 163 7533,'-15'35'3688,"3"-7"-3329,12-8 91,12-7 630,-9 7-4702,9-5 4701,12 5-1858,-17-6 1139,29-7 539,-9 6-539,4-12 0,8-1-180,1-20 89,-22-15 271,18-19-180,-33-3 90,-3-3-270,-15 17-450,-49-2 2178,40 28-4156,-61-1 5010,52 24-6720,-34 26 3508,37-7-809,5 27 1259,37-11 0,4 1 0,11 5 0</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27"/>
    </inkml:context>
    <inkml:brush xml:id="br0">
      <inkml:brushProperty name="width" value="0.08571" units="cm"/>
      <inkml:brushProperty name="height" value="0.08571" units="cm"/>
      <inkml:brushProperty name="color" value="#FF0066"/>
    </inkml:brush>
  </inkml:definitions>
  <inkml:trace contextRef="#ctx0" brushRef="#br0">55 211 7533,'-15'-15'-450,"3"-3"900,12 16-91,0-4-179,0 0 180,0 4 90,0-3-90,0 5 989,0 0-899,0 5-270,0 3 539,0 6-179,0 0-270,0 11-3302,0-2 3841,0 17-359,0-5 989,0 42-1169,-13-27 180,10 40-181,-9-58-538,12 5 269,0-29-450,12-38 360,-9 8-540,10-36 91,-13 11-1,12-45 540,-9 33 0,3-2 0,0 3 0,-6 22 629,-12-46-359,9 56-90,-9-5 450,12 18 3841,12 24-4291,-9-8 540,9 47-630,-12-23 719,24 37-629,-18-33 720,43 38-720,-43-40-810,30 21 360,-8-43-180,-10-7 270,6-7-179,-12-25 179,-9 8 0,9-9 0,0 1 0,-9-9 270,10 9 360,-13-6-270,0 30 629,0 2-629,-13 12 450,-2 26-450,0 0 89,3 15 271,12 5-180,0 40-450,0-25-720,6-8 1,0-4-91,-3-22-2428,21 17 1979,-21-41 540,10 3-1170,-1-24 1979,3-21 0,0 1 0,-3-14 0</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28"/>
    </inkml:context>
    <inkml:brush xml:id="br0">
      <inkml:brushProperty name="width" value="0.08571" units="cm"/>
      <inkml:brushProperty name="height" value="0.08571" units="cm"/>
      <inkml:brushProperty name="color" value="#FF0066"/>
    </inkml:brush>
  </inkml:definitions>
  <inkml:trace contextRef="#ctx0" brushRef="#br0">1 137 7533,'0'-23'2518,"0"-1"-2248,0 22 1079,0-4-179,0 6-811,0 6 541,0 2-360,0 6 719,0 36-360,0 3 1,0 35-540,0-18-630,0-10 270,0-19-1979,0 29 1979,0-45-1619,0 24 180,0-56-270,0-49 1529,0 18 0,0-33 540,0 19 449,0-34-539,0 21 449,11 5 1,2 6-90,-7 19-90,43-15-3663,-43 36 3933,30 0-1641,-21 7 1191,13 1 180,-13 18-360,9-3 360,-9 17 89,0 1 2353,-2 2-1273,-26 28-1349,-2-23 2230,-24 35-3130,9-42-449,-22 23 719,34-40-2699,-7 15 1440,13-24-2698,9-1 2878,-9-8 501,24-11 0,-9 3 0,9-4 0</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29"/>
    </inkml:context>
    <inkml:brush xml:id="br0">
      <inkml:brushProperty name="width" value="0.08571" units="cm"/>
      <inkml:brushProperty name="height" value="0.08571" units="cm"/>
      <inkml:brushProperty name="color" value="#FF0066"/>
    </inkml:brush>
  </inkml:definitions>
  <inkml:trace contextRef="#ctx0" brushRef="#br0">110 29 9602,'0'-8'1529,"0"1"-900,0 7 181,0 0-1,0-6-269,0 5-270,0-5 180,0 6 4137,0 0-4227,-12 0 0,-3 6-180,-1 2-91,4 5-3211,0 1 3302,9 0-180,-21 5 0,21 3 180,-9-1-360,12-1-359,0-1 179,0-9 270,0 1 0,0-4 0,0-6 90,0 6 3572,12-7-3392,3-13-180,0 10 449,-3-27-179,-12 25 540,12-19-720,-9 16 180,22 1-180,-22 0-270,9 32 270,-12-7-90,12 40 90,3-26-6927,12 25 4859,-11-32 1978,8 6 0,-9-17 0,12 0 0</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30"/>
    </inkml:context>
    <inkml:brush xml:id="br0">
      <inkml:brushProperty name="width" value="0.08571" units="cm"/>
      <inkml:brushProperty name="height" value="0.08571" units="cm"/>
      <inkml:brushProperty name="color" value="#FF0066"/>
    </inkml:brush>
  </inkml:definitions>
  <inkml:trace contextRef="#ctx0" brushRef="#br0">110 68 7533,'0'-36'1799,"0"10"-990,0 20-449,0 6 90,0 6-90,0 8-1,0 7 541,0 24-540,0-1-91,0 17 721,0 24-1637,0-17 1186,0 27 1,0 6-360,0-42 0,0 0-480,-3 7 0,-1 5 1,-1-6 389,-3-5 0,0-3 224,1 4 1,-1-1-135,2-7 0,0-1 135,0-1 0,0 0 44,-1 3 1,-1-2-90,-7 22-360,2 11-449,13-54 269,0-13 180,13-26-2069,-10-12 1080,21-1-1214,-21-43 1304,9 28-210,-12-46 300,0 57 899,0-14 0,0 26 0,0-1 0</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31"/>
    </inkml:context>
    <inkml:brush xml:id="br0">
      <inkml:brushProperty name="width" value="0.08571" units="cm"/>
      <inkml:brushProperty name="height" value="0.08571" units="cm"/>
      <inkml:brushProperty name="color" value="#FF0066"/>
    </inkml:brush>
  </inkml:definitions>
  <inkml:trace contextRef="#ctx0" brushRef="#br0">55 68 7533,'-15'-21'629,"-9"7"91,21 2-360,-9 5 359,12-1-269,0 2-180,0 6 2428,0 0-2068,0 6-270,12 8 989,3 13-809,12 2 629,25 41-4201,-31-34 3392,28 34-2449,-34-41 2449,12 10-1055,-12-4 875,-3 0 0,-12 11-91,0-16 983,0 9-1252,0-18 180,0-7-1619,0-8 2994,0-6-4883,-12-30 3508,9 16 0,-9-30 0,12 23 0</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32"/>
    </inkml:context>
    <inkml:brush xml:id="br0">
      <inkml:brushProperty name="width" value="0.11429" units="cm"/>
      <inkml:brushProperty name="height" value="0.11429" units="cm"/>
    </inkml:brush>
  </inkml:definitions>
  <inkml:trace contextRef="#ctx0" brushRef="#br0">3 1250 9401,'-3'-6'711,"6"-2"-320,25-11-5776,-1-3 5632,12-5 1158,4-24-1248,24 11 927,-10-25-879,10 16-518,0-5 350,-27 17 0,2 1-114,31-17-60,-3-1 1,-1 0 233,1 2-337,4-6 0,4-3 203,-28 23 1,0 1 23,12-14 1,0 1-31,-13 14 0,-1 2-6,6-10 1,-4 4 3016,-2 5-2969,-3 1 1,-2 0-180,-10 10-90,7-9-174,-28 19 19,-12 14 65,0 2 427,-24 22-67,6-14 0,-22 22 0,13-11 0</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33"/>
    </inkml:context>
    <inkml:brush xml:id="br0">
      <inkml:brushProperty name="width" value="0.11429" units="cm"/>
      <inkml:brushProperty name="height" value="0.11429" units="cm"/>
    </inkml:brush>
  </inkml:definitions>
  <inkml:trace contextRef="#ctx0" brushRef="#br0">0 1 9041,'12'14'124,"-8"-6"133,20 9-282,-21-7 91,9 9-66,0-5 64,3 0-8,0 5 5,-2-3 487,11 27-476,-18-17-66,43 38 38,-31-26 61,21 21 4,-12-23-174,-11 4 195,8-7-36,-9-4-180,25 23-152,-22-26 334,30 24 40,-29-21-43,20 0-132,-24-4-3377,9-11 3370,-21-1 442,22 25-25,-10 1-250,12 3-364,1 2 245,-13-33-186,21 25 151,-30-31-52,31 19 71,-34-17-51,9 7 198,-12-1-145,0 7 537,24 14-389,-18-10 3329,18 2-3262,-24-8 201,25 9-451,-19-9 192,42 19-181,-42-28 45,19 23-11,-25-22 125,12 21-72,-9-16 12,21 6-169,-9-1 150,0-6-32,-2-7 293,-13 5-217,0-10 182,0 10 51,0-10-204,0 10-92,0-11-565,0 11 294,0-10-1147,0 4 853,0-6-2759,0-6 3299,0-2 0,0 1 0,0 1 0</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34"/>
    </inkml:context>
    <inkml:brush xml:id="br0">
      <inkml:brushProperty name="width" value="0.08571" units="cm"/>
      <inkml:brushProperty name="height" value="0.08571" units="cm"/>
    </inkml:brush>
  </inkml:definitions>
  <inkml:trace contextRef="#ctx0" brushRef="#br0">1 1 7803,'12'21'179,"3"-2"-89,0 1 360,9 7 0,4 20-360,2-9 0,10 14 90,-1 1-90,-21-13 0,11 1 0,3 0-180,1-7 180,34 36-180,-12-45 180,-1 24-180,-11-24 269,8 33-3571,-32-26 3392,17 13 180,-21-6-90,37 28-90,-31-24-180,28 25 180,-34-51-90,0 2 90,-3-7 0,0-10 0,3 10 3392,13 8-3212,-1-4 0,0 28 0,13-13 0,-22 16-90,30-12-180,-41-2 180,29-11 0,-21 3 0,0-9 90,22 9-90,-31-10-90,30 11 90,-21-11-90,13 17 90,-13-15 269,9 21-359,-9-21 0,0 2 0,-2-7 90,-13-4-180,0 0 90,0 4 90,0-11-90,0 11 180,12-10-180,-9 4 90,9-6 270,-12 0 0,0 0-270,0-6-990,0 4 720,0-4-1978,0 6 2158,0-6 0,0-1 0,0-7 0</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35"/>
    </inkml:context>
    <inkml:brush xml:id="br0">
      <inkml:brushProperty name="width" value="0.11429" units="cm"/>
      <inkml:brushProperty name="height" value="0.11429" units="cm"/>
    </inkml:brush>
  </inkml:definitions>
  <inkml:trace contextRef="#ctx0" brushRef="#br0">110 1271 8142,'-31'7'490,"7"5"-278,24-10 27,-12 4-112,9-6 265,-21 0-164,21 0-79,-10 0-329,13 0 147,0 0-29,13 0 91,2 0-91,0-6 203,-3 4-124,0-10 268,3-1-95,25-21-5,-22 4 219,18-3-3605,-20 1 3412,11 9-78,12-29 65,4 14-110,6-8 0,5-3-88,25-9-2,-8-5 1,1-1 56,3 6-326,-10-8 0,-2 0 259,1 13-257,5-7 0,1 0 240,-3 12 109,5 2 0,-4 2 78,-29 11-26,10 0 1,-1 3-158,-15 12 85,22-20-87,-15 23 3374,-25-11-3308,-3 11 273,-12-5-329,0 13-9,0 1 462,0 6-1188,0 0 0,0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6:02.230"/>
    </inkml:context>
    <inkml:brush xml:id="br0">
      <inkml:brushProperty name="width" value="0.08571" units="cm"/>
      <inkml:brushProperty name="height" value="0.08571" units="cm"/>
      <inkml:brushProperty name="color" value="#008C3A"/>
    </inkml:brush>
  </inkml:definitions>
  <inkml:trace contextRef="#ctx0" brushRef="#br0">16 28 9152,'0'15'899,"0"-3"-899,0-12 180,0 6 0,0-4 180,0 4 90,0 0 269,0 2-539,0 5-180,0 7 180,12-5-720,3 5 540,0-12-90,-3-2 0,1-6 0,-10 0 0,21 0-539,-9-6 359,0-2-90,-3-24 450,-12 14 0,0-20 0,0 22 0,0-3-90,0 5 90,0 7-90,0 1 180,0 6 90,0 0 269,0 24-269,0-12 720,13 69-900,2-44 449,-7 17 1,-1 0-360,5-11 180,-12 21 89,0-25-269,-24-3-180,6-1-270,-34-15 91,34-14-721,-31-12 540,43-7 180,-18-3-899,12-16-2249,9-15 2788,3 8 540,3-13 0,33 31 0,-6 1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29:25.015"/>
    </inkml:context>
    <inkml:brush xml:id="br0">
      <inkml:brushProperty name="width" value="0.08571" units="cm"/>
      <inkml:brushProperty name="height" value="0.08571" units="cm"/>
    </inkml:brush>
  </inkml:definitions>
  <inkml:trace contextRef="#ctx0" brushRef="#br0">50 50 7533,'-27'7'1979,"4"-1"-1979,23-6 449,44-28-269,-32 22-180,32-23 0,-44 29 90,0 6-180,0-5 90,5 10 0,-3-3 0,4 4-90,-6 0 90,0-5-90,0 10 90,0-14 0,0 8 0,0-11-180,0 6 180,0-5 0,0 11 0,0-11 0,5 4 0,-4-10 0,5-2 0,0 0 90,-4-4-90,3 4 0,6-6 0,-8 0 0,8 1 0,-5 5 90,-5 2-90,5-1 180,0 4-180,-5-3 90,4-1-90,-5 5 90,0-5 0,0 6 180,0 0-180,0 6 0,0-5-90,0 5 90,0-1 90,0 3-180,0-2 180,0 6-3483,0 0 3483,0-3 0,0 7-205,0-9 25,0 6 90,0-1 0,0-5 0,0-2-270,0-5-539,6 6 3334,0-4-2615,12-7 0,-3-4 0,3-9 0</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36"/>
    </inkml:context>
    <inkml:brush xml:id="br0">
      <inkml:brushProperty name="width" value="0.11429" units="cm"/>
      <inkml:brushProperty name="height" value="0.11429" units="cm"/>
      <inkml:brushProperty name="color" value="#FF0066"/>
    </inkml:brush>
  </inkml:definitions>
  <inkml:trace contextRef="#ctx0" brushRef="#br0">137 1 10057,'-15'14'1695,"-9"17"-1217,8-9-356,1 13-80,3-1-592,0 11 312,-3-13 105,0 14-203,2-7 290,13-15 1,0 2 0,0-20 0</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37"/>
    </inkml:context>
    <inkml:brush xml:id="br0">
      <inkml:brushProperty name="width" value="0.11429" units="cm"/>
      <inkml:brushProperty name="height" value="0.11429" units="cm"/>
      <inkml:brushProperty name="color" value="#FF0066"/>
    </inkml:brush>
  </inkml:definitions>
  <inkml:trace contextRef="#ctx0" brushRef="#br0">110 1 10057,'-27'21'842,"12"5"-6230,3 7 5515,12-3 205,0 10-460,-13-13 1331,-2-5-1000,0 22 95,3-19-538,12 21-203,0-31 95,0-3 540,0-12 1,24-12 0,7-3 0</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38"/>
    </inkml:context>
    <inkml:brush xml:id="br0">
      <inkml:brushProperty name="width" value="0.11429" units="cm"/>
      <inkml:brushProperty name="height" value="0.11429" units="cm"/>
      <inkml:brushProperty name="color" value="#FF0066"/>
    </inkml:brush>
  </inkml:definitions>
  <inkml:trace contextRef="#ctx0" brushRef="#br0">137 0 10057,'-15'22'1751,"3"-3"-1253,12 7-788,-12-9 605,-3 21-266,-1-3-447,4 1 125,0 9-2855,-3-16 2973,0 5-357,3-1 412,12-16-55,12 1 0,3-24 0,12-2 0</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39"/>
    </inkml:context>
    <inkml:brush xml:id="br0">
      <inkml:brushProperty name="width" value="0.11429" units="cm"/>
      <inkml:brushProperty name="height" value="0.11429" units="cm"/>
      <inkml:brushProperty name="color" value="#FF0066"/>
    </inkml:brush>
  </inkml:definitions>
  <inkml:trace contextRef="#ctx0" brushRef="#br0">55 1 10147,'0'15'274,"0"3"-3,0 2-271,0 3 145,-12 16-95,9-10-173,-22 4 511,22-5-737,-9 17 476,12-19-577,0 12 450,0-31 0,0 6 0,0-6 0</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40"/>
    </inkml:context>
    <inkml:brush xml:id="br0">
      <inkml:brushProperty name="width" value="0.11429" units="cm"/>
      <inkml:brushProperty name="height" value="0.11429" units="cm"/>
      <inkml:brushProperty name="color" value="#FF0066"/>
    </inkml:brush>
  </inkml:definitions>
  <inkml:trace contextRef="#ctx0" brushRef="#br0">28 0 9877,'-15'22'2025,"2"-9"-1787,13-1-712,0-4 208,0 11 236,0 51 1,0-37 0,0 36-1</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41"/>
    </inkml:context>
    <inkml:brush xml:id="br0">
      <inkml:brushProperty name="width" value="0.11429" units="cm"/>
      <inkml:brushProperty name="height" value="0.11429" units="cm"/>
      <inkml:brushProperty name="color" value="#FF0066"/>
    </inkml:brush>
  </inkml:definitions>
  <inkml:trace contextRef="#ctx0" brushRef="#br0">82 0 9967,'-15'27'1536,"3"1"-1325,12-1-421,-12 0 322,8 7-102,-20-5 32,21 4-209,-9-6-392,12 7-605,0-11 0,12-4 0,3-12 0</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42"/>
    </inkml:context>
    <inkml:brush xml:id="br0">
      <inkml:brushProperty name="width" value="0.11429" units="cm"/>
      <inkml:brushProperty name="height" value="0.11429" units="cm"/>
      <inkml:brushProperty name="color" value="#FF0066"/>
    </inkml:brush>
  </inkml:definitions>
  <inkml:trace contextRef="#ctx0" brushRef="#br0">83 0 10057,'-16'21'582,"4"-1"-264,12-6-609,0 5 117,-12-3 379,9 3-5921,-21 1 5799,21-5 1649,-9 23-2062,12 11 477,0-4 1,0-5-1,0-28 1</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43"/>
    </inkml:context>
    <inkml:brush xml:id="br0">
      <inkml:brushProperty name="width" value="0.11429" units="cm"/>
      <inkml:brushProperty name="height" value="0.11429" units="cm"/>
      <inkml:brushProperty name="color" value="#FF0066"/>
    </inkml:brush>
  </inkml:definitions>
  <inkml:trace contextRef="#ctx0" brushRef="#br0">40 1 9428,'0'23'1263,"0"1"-1172,0-17 89,0 7-5696,0 5 5552,-12 3-801,9 5 893,-10 0 1018,1 19-1738,21 10 180,-6-16 1,13 2 0,-4-34-1</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44"/>
    </inkml:context>
    <inkml:brush xml:id="br0">
      <inkml:brushProperty name="width" value="0.11429" units="cm"/>
      <inkml:brushProperty name="height" value="0.11429" units="cm"/>
      <inkml:brushProperty name="color" value="#FF0066"/>
    </inkml:brush>
  </inkml:definitions>
  <inkml:trace contextRef="#ctx0" brushRef="#br0">82 0 10057,'-30'29'1571,"5"3"-2856,25-17 0,-12 11 0,-3-5 0</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45"/>
    </inkml:context>
    <inkml:brush xml:id="br0">
      <inkml:brushProperty name="width" value="0.08571" units="cm"/>
      <inkml:brushProperty name="height" value="0.08571" units="cm"/>
      <inkml:brushProperty name="color" value="#008C3A"/>
    </inkml:brush>
  </inkml:definitions>
  <inkml:trace contextRef="#ctx0" brushRef="#br0">28 520 7533,'-16'8'90,"4"-2"0,12 0-90,0-5 449,0 5 91,0 0 0,0-4-91,0 4-269,0-6 0,0 0-90,0 6 270,0-4-90,0 4-270,0-6 270,0 0-450,0-12 0,24-4 90,-5-17 0,32-8 180,-8-8-90,24-11-1651,-26 25 0,-1 1 1561,9-17 135,-6 16 0,-1 0-585,4-15 360,11 6-269,-5 0 179,-37 29 360,9 1-180,-21 8-90,-3 6 180,-3 12 3302,-21-9-3482,21 21-540,-9-14 91,12 9-451,0-5 1080,0 0 0,-12-7 0,-4-1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31:19.782"/>
    </inkml:context>
    <inkml:brush xml:id="br0">
      <inkml:brushProperty name="width" value="0.17143" units="cm"/>
      <inkml:brushProperty name="height" value="0.17143" units="cm"/>
      <inkml:brushProperty name="color" value="#004F8B"/>
    </inkml:brush>
  </inkml:definitions>
  <inkml:trace contextRef="#ctx0" brushRef="#br0">125 125 8342,'8'25'1349,"-3"-11"-1438,-5 3 178,0-10 91,0 5-270,0 1 180,0 0 0,0-1 180,-5 1-540,-3-1-3392,2-5 3573,-6-1-181,6-6 270,-2 0-2269,-14-11 2449,13 3-1697,-15-22 1697,11 15 1517,1-26-1607,4 25 0,3-20-90,5 23 270,0-11-180,0 10 180,5-10-91,-3 16 2450,14-8-2180,-1 9 3213,10-1-3392,0 3 270,11 16-990,-14-2 360,19 3 90,-25-6-450,7 0-1529,-5-6 1979,1 6 0,1-6 0,-2 0 0</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46"/>
    </inkml:context>
    <inkml:brush xml:id="br0">
      <inkml:brushProperty name="width" value="0.08571" units="cm"/>
      <inkml:brushProperty name="height" value="0.08571" units="cm"/>
      <inkml:brushProperty name="color" value="#008C3A"/>
    </inkml:brush>
  </inkml:definitions>
  <inkml:trace contextRef="#ctx0" brushRef="#br0">328 41 8162,'0'-15'810,"0"3"-630,0 12 719,0 0-719,0 6 0,0-5 180,0 18-3572,-12-10 3392,9 17 0,-9-5 179,0 37-359,9-23 450,-9 46-270,12-47 180,-12 17 3212,9-35-3302,-10-4-181,13-18 181,0-20-3572,0 2 3392,13-16 0,-10 7-1349,9-26-1459,0 24 1818,-9-21-1426,21 34 2056,-21 1 1877,9 1-978,1 7-449,-10 5 540,9 2-450,-12 6 0,-12 0 2088,9 0-1818,-22 0-360,10 0 3931,-12 6-3481,-13-5-1,-2 12-359,-25-6-270,22 1 90,5-2-4497,16-12 3147,21-2 541,-9 1 719,12-6 0,0 6 0,0-6 0</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47"/>
    </inkml:context>
    <inkml:brush xml:id="br0">
      <inkml:brushProperty name="width" value="0.08571" units="cm"/>
      <inkml:brushProperty name="height" value="0.08571" units="cm"/>
      <inkml:brushProperty name="color" value="#008C3A"/>
    </inkml:brush>
  </inkml:definitions>
  <inkml:trace contextRef="#ctx0" brushRef="#br0">165 266 7533,'0'-14'1889,"0"-5"-1530,0 18-179,0-6 180,0 7-90,0 0 0,0 7-90,0 0 179,0 7 1,0 6 270,0 19-450,0-7 180,0 32-360,0-38 90,-12 30 89,-4-38-89,-11 14 90,12-24-180,-9-2-3302,9-25 3212,-1 2 90,-8-22 0,21-2-180,-9 5 45,27-13 1,6-2 134,-12 3 45,32-17 0,3 4-45,-19 25 719,26-20-179,-14 42-360,-19 0 0,21 6 269,13 15 2943,-31 2-3482,40 11-3122,-43-7 2673,22-5-2070,-13 4 630,0-5 1979,-12 7 0,-15 0 0,-15-1 0</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48"/>
    </inkml:context>
    <inkml:brush xml:id="br0">
      <inkml:brushProperty name="width" value="0.08571" units="cm"/>
      <inkml:brushProperty name="height" value="0.08571" units="cm"/>
      <inkml:brushProperty name="color" value="#008C3A"/>
    </inkml:brush>
  </inkml:definitions>
  <inkml:trace contextRef="#ctx0" brushRef="#br0">55 35 7533,'-30'0'1889,"6"0"-1530,24 0 1171,0 0-1351,0 7 91,0 0 0,0 7 90,0-7-180,0 12 180,0-16-180,0 15 89,0-10-89,0 5 180,0 13-90,0-9 90,0 9-180,0-19 179,0 5-539,0-10 1,0 4 179,12-6-90,-9 0 180,9-6-360,0 4 180,-9-10-270,21-8 180,-21 4-360,22-22-2942,2 9 3482,-9 0 0,19 3 0,-34 7-89,9 10 448,0-10-89,3 18 0,0 1-90,-3 7 180,-12 7 3571,0 6-3481,0 1-180,0 13 0,0-12 180,0 28-900,-12-6-180,9 6-3328,-9-10 3239,12-26 719,12-9 0,-9-5 0,9 0 0</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49"/>
    </inkml:context>
    <inkml:brush xml:id="br0">
      <inkml:brushProperty name="width" value="0.08571" units="cm"/>
      <inkml:brushProperty name="height" value="0.08571" units="cm"/>
      <inkml:brushProperty name="color" value="#008C3A"/>
    </inkml:brush>
  </inkml:definitions>
  <inkml:trace contextRef="#ctx0" brushRef="#br0">28 14 8432,'-15'-8'990,"3"2"-810,12 6 539,0 0-539,0 6 0,12 2 270,-9 6 89,33 12-449,-30-10 90,31 16-3302,-10 1 3122,4 4 270,8 4-90,-12-2-90,1-4 270,11 18-181,16 9 181,2 2-270,-11-20 0,-1-3-90,4 0 90,15 9 0,-37-30-540,0-5 270,-12-1-89,-2-8 89,-13-6-1529,0 0-900,-25-6 2249,19-2-539,-18 1 3751,24-6-3212,0 12 360,0-11 0,0 4 0,0-5 0</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50"/>
    </inkml:context>
    <inkml:brush xml:id="br0">
      <inkml:brushProperty name="width" value="0.08571" units="cm"/>
      <inkml:brushProperty name="height" value="0.08571" units="cm"/>
      <inkml:brushProperty name="color" value="#008C3A"/>
    </inkml:brush>
  </inkml:definitions>
  <inkml:trace contextRef="#ctx0" brushRef="#br0">1 42 7443,'0'-16'449,"0"4"91,0 6 180,0 5-540,0-5 269,0 6 901,0 0-991,0 6-179,0 2 180,0 5-180,0 1 0,0-1 90,0 7-90,0 1 0,0 6-3393,0 1 3303,0-1 270,0 19-180,0-14-180,0 13-2268,0-18 2448,0 1 0,0-1-270,0 13 2178,0-16-2808,0 8 541,0-19-1351,0-5 451,0-2 2942,0-6-1863,0-6 0,0-2 0,0-5 0</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51"/>
    </inkml:context>
    <inkml:brush xml:id="br0">
      <inkml:brushProperty name="width" value="0.08571" units="cm"/>
      <inkml:brushProperty name="height" value="0.08571" units="cm"/>
      <inkml:brushProperty name="color" value="#008C3A"/>
    </inkml:brush>
  </inkml:definitions>
  <inkml:trace contextRef="#ctx0" brushRef="#br0">55 137 8522,'-30'-7'1799,"6"-6"-1439,24 6-180,0-1-90,0-4 90,0 5 269,12-7-269,3 1 0,0-1 270,10 0 90,2 0-540,-9 7 269,19 1-358,-22 12 89,0 1-90,-3 7 180,12 30-1,-6-23-358,22 35 269,-13-39-90,-12 9 180,10-13-90,-22-5 0,9-2 0,-12-6 0,0-6 0,0-2 0,0-5 90,-12-1 0,9 0-90,-9 7 89,-1 1 91,-2 6 0,-12 0 0,12 0-180,3 0 360,12 0-3572,-13 6 3392,-2 1 180,0 14 89,-9-1-359,21 8 810,-21 23-720,21-17 179,-10 24-449,13-35 2403,25 15-2853,-19-28-1708,54 8 1168,-38-18-1348,54-18 1708,-55 8 720,39-17 0,-53 8 0,17-2 0</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52"/>
    </inkml:context>
    <inkml:brush xml:id="br0">
      <inkml:brushProperty name="width" value="0.08571" units="cm"/>
      <inkml:brushProperty name="height" value="0.08571" units="cm"/>
      <inkml:brushProperty name="color" value="#008C3A"/>
    </inkml:brush>
  </inkml:definitions>
  <inkml:trace contextRef="#ctx0" brushRef="#br0">55 260 7623,'-30'-7'539,"5"1"-449,25 0 0,0 4 180,0-10-90,0 10 0,0-10 0,0 5 629,0-19-809,0 9 540,25-27-3752,-7 20 3212,9-10-180,-15 15 360,13-1-180,-19 11 0,18-3-90,-24 12 270,0 18 3302,0 5-3302,0 5 0,0-2-90,0-6-1,0-5 1,0 5 0,0 0 0,0-5 90,0 11-3482,0-17 3212,0 9 270,0-16-90,0 4-90,0-6 0,12-19 90,-9 9-180,21-22 3302,-21 17-3392,22-17 180,-22 15-270,21-21 180,-21 21 180,9-8-180,0 17 180,-9-4-90,10 11 270,-13-5-90,0 6 0,0 0-180,0 6 180,0-5 0,12 17 180,-9-9-90,9 11-3033,-12 12 2943,0-14 90,0 26-90,0-15-360,0 0-450,0-3 270,0-19-1169,12-1 4651,-9-12-6450,9-14 2480,0 4 0,3-10 0,13 12 0</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53"/>
    </inkml:context>
    <inkml:brush xml:id="br0">
      <inkml:brushProperty name="width" value="0.08571" units="cm"/>
      <inkml:brushProperty name="height" value="0.08571" units="cm"/>
      <inkml:brushProperty name="color" value="#008C3A"/>
    </inkml:brush>
  </inkml:definitions>
  <inkml:trace contextRef="#ctx0" brushRef="#br0">0 191 9519,'0'-13'900,"0"-1"-720,0-6 89,12 5 310,4-11-399,-1 11-180,-3-5 270,-12 7-91,0 5-15,12-10-74,-9 15 37,21-15-37,-21 16 203,10-4-203,-13 12 179,0 8-179,0 1 90,0 5-90,0-7 0,0 1 0,0 6 180,0-5 0,0 11-90,0-11 0,0 17-270,0-16 270,0 10-90,0-18-270,0 4 180,0-10 0,0 10 0,0-11 0,0 5 90,0-6 0,0 0-90,12-24-3303,3-6 3483,12-7-90,1-1 180,-1 11-180,-12 5 180,21-16-180,-29 21 0,17-3 3122,-24 14-3122,0 6-180,0 6 180,0 1 90,0 14 90,0 12-90,0-9 89,0 20-3481,0-28 3302,0 4 90,0-2-90,0-9 0,0 17 0,0-17-810,0 10 361,0-24 269,0-9 90,12-2 0,3-10 0,0 12 3212,-3-6-3122,-12 5-90,13-4-3482,-10 11 3482,21-4-2269,-21 10 2269,9-10-269,-12 5 269,12-7 0,-9 7 0,9-5 0,-12 10 90,0-4 2268,0 12-1639,0 38-539,0-21-90,0 33 3392,0-41-4741,0 23-1440,0-20-89,0 14 1349,0-24 1439,12-2 0,4-6 0,11 0 0</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54"/>
    </inkml:context>
    <inkml:brush xml:id="br0">
      <inkml:brushProperty name="width" value="0.11429" units="cm"/>
      <inkml:brushProperty name="height" value="0.11429" units="cm"/>
      <inkml:brushProperty name="color" value="#FF0066"/>
    </inkml:brush>
  </inkml:definitions>
  <inkml:trace contextRef="#ctx0" brushRef="#br0">0 731 10057,'12'-13'2984,"28"-31"-8007,-7 16 5147,19-23 117,-25 23 1362,13 1-1541,-22-7 949,30 6-390,-30-6-381,34 7-143,-9-18-122,11 7 27,-23-9-240,29 2 75,-26-4-237,32-7 120,-11 1 16,-13 15 309,-14 19-122,-4 2-173,-21 18-201,-15 1-2219,6 7 2316,-18 1-284,-1 10-516,19-3 1155,-18 0 1,24 3-1,0-10 1</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55"/>
    </inkml:context>
    <inkml:brush xml:id="br0">
      <inkml:brushProperty name="width" value="0.11429" units="cm"/>
      <inkml:brushProperty name="height" value="0.11429" units="cm"/>
      <inkml:brushProperty name="color" value="#FF0066"/>
    </inkml:brush>
  </inkml:definitions>
  <inkml:trace contextRef="#ctx0" brushRef="#br0">368 41 10237,'0'-22'1083,"0"3"-812,0 19 178,0 0-558,0 7 398,0 0-32,0 13 71,0 1-102,0 6 494,-13 31-439,10-23 256,-21 53-89,21-47-412,-9 11 165,12-14-111,0-15 90,0-2-720,0-21-11,0-9-120,0-35 269,12 18 400,-9-19-3738,9 18 3944,0 6-34,-9-5-203,10-13 90,-13 7-237,0-19 180,0 28-2483,0-3 2360,12 12 102,-9 0 47,9 1-1239,-12 6 1066,12 1 413,-9 6-222,9-7 1662,-12 6-1076,-12-6-1184,-3 14 686,0-6 2141,-22 12-1081,-5 0-905,-16 2 3681,-21 5-3996,34-12-384,-19-3 513,46-5-385,-6 0 53,11 0-3525,23 0 2977,5 0 733,3 0 0,30 6 0,-17 2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31:20.588"/>
    </inkml:context>
    <inkml:brush xml:id="br0">
      <inkml:brushProperty name="width" value="0.17143" units="cm"/>
      <inkml:brushProperty name="height" value="0.17143" units="cm"/>
      <inkml:brushProperty name="color" value="#004F8B"/>
    </inkml:brush>
  </inkml:definitions>
  <inkml:trace contextRef="#ctx0" brushRef="#br0">14 139 8252,'-7'-14'360,"1"-3"-180,12 5 0,-5-2-90,11-5 0,-11 13 0,5-6 0,-6 6-90,5-1 270,2-10-270,-1 14 89,0-8 1,0 11 0,-5 0-90,5 0 90,-1 0 0,-3 5-90,3 3-3302,-5-1 3392,0 4 0,0 7-180,0 3 180,0-2-270,0-7 180,0-7-180,5-4 3572,-3 5-3662,4-12 181,-1 0-91,3-7 180,-1 0 0,4 0-90,-10 7 449,10-11-269,-10 14 180,5-13-270,0 14 270,-5-4-90,5 6 360,0 6-450,-5-4-270,5 14 270,-6-7-1619,0 14 1349,0-8 180,5-3 0,-4-1 0,5-4 0</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56"/>
    </inkml:context>
    <inkml:brush xml:id="br0">
      <inkml:brushProperty name="width" value="0.11429" units="cm"/>
      <inkml:brushProperty name="height" value="0.11429" units="cm"/>
      <inkml:brushProperty name="color" value="#FF0066"/>
    </inkml:brush>
  </inkml:definitions>
  <inkml:trace contextRef="#ctx0" brushRef="#br0">55 199 10057,'-30'0'720,"5"0"-540,25 0 0,0 0 0,0-6 1,0 4 308,0-16-212,0 9-141,0-11 89,25 1 288,-19-3 28,30-11-268,-21 10 104,1-3-27,8 19-250,-9-5 186,12 10-303,-12 20-429,-2 0 112,-13 40 106,0-26 211,0 20-64,0-29 162,-13 20-55,10-25 253,-9 8 369,12-21-359,0-10-109,12-9-81,-9-1-92,10-11 212,23-25-322,-15 23 156,19-29-153,-28 42 218,0-11 275,-9 11-574,9 1 542,-12 8-39,0 19-353,0-4-284,0 17 287,0-11-90,0 5 175,0-1 834,0 14-989,-12-2 282,9 2 41,-9-14 226,12-5-271,0-1-1439,0 7 539,0-11-1888,12 10 1152,-9-18 1422,9 5 0,-12-12 0,0-1 0</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57"/>
    </inkml:context>
    <inkml:brush xml:id="br0">
      <inkml:brushProperty name="width" value="0.08571" units="cm"/>
      <inkml:brushProperty name="height" value="0.08571" units="cm"/>
      <inkml:brushProperty name="color" value="#FF0066"/>
    </inkml:brush>
  </inkml:definitions>
  <inkml:trace contextRef="#ctx0" brushRef="#br0">0 0 8342,'0'14'540,"0"-6"-630,0 4 0,0-4 270,0 5-90,0 1 0,0-1 360,24 7-271,-5 1 361,32 19-3842,-8-10 3572,-13 10 180,31-7-270,-16 26-1,13-18-224,-18 5 1,-4 2 313,-3 1-89,19 30-180,-25-37 90,-12-8-90,-3-2 3122,-12-16-3302,0 4-449,0-26-451,0-15 271,0-14 539,0 6-989,0-3 1259,0 11 0,0-7 0,0 1 0</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58"/>
    </inkml:context>
    <inkml:brush xml:id="br0">
      <inkml:brushProperty name="width" value="0.08571" units="cm"/>
      <inkml:brushProperty name="height" value="0.08571" units="cm"/>
      <inkml:brushProperty name="color" value="#FF0066"/>
    </inkml:brush>
  </inkml:definitions>
  <inkml:trace contextRef="#ctx0" brushRef="#br0">219 0 10321,'-15'22'0,"2"-3"-5480,13-5 5480,13-1-898,-10 1 988,9 6 1167,0-5-1077,-9 17-90,9-15-180,0 27 2449,-9-32-2449,9 24 3662,-12-27-3303,0 11-269,0-12 180,0 4-3482,-12-11 3392,9 5 180,-9 0 540,-12-4-2809,18 4 2269,-19-6 719,13 0 451,-15-6-1261,-3 4-89,2-10 270,4 11-360,-3 1 2538,9 7-3707,-7 7 1079,25-6-1889,0-2 810,0 0 449,0-5-1798,12 5 1168,-9-6 1350,22 0 0,-10-12 0,12-3 0</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59"/>
    </inkml:context>
    <inkml:brush xml:id="br0">
      <inkml:brushProperty name="width" value="0.08571" units="cm"/>
      <inkml:brushProperty name="height" value="0.08571" units="cm"/>
      <inkml:brushProperty name="color" value="#FF0066"/>
    </inkml:brush>
  </inkml:definitions>
  <inkml:trace contextRef="#ctx0" brushRef="#br0">28 137 7533,'-12'-15'719,"9"-3"-179,-9 16-270,12-10 270,0 11-271,0-12 181,0 6-360,12-7 270,3-5-270,0 3 180,9 3-270,-21 6 180,22 14-180,-22 0 89,9 19-89,-12-9 630,0 45-540,0-39 630,0 45-540,0-56-1,0 25-89,0-34-180,0 9 180,0-12-90,0-12 0,0 3-269,24-23 179,-18 15-270,43-27 90,-31 26 270,9-14 0,-15 18 0,-12-5-90,0 9 270,0-1-180,0 11 720,0 11-720,0-8 719,0 34-719,0-25 990,0 38-901,0-32 91,0 20-180,0-23 90,0 5-90,0-12 90,0-2-270,0-6 90,0 0-89,12-6-1,4-8 90,-1-1-180,-3-5 90,0-6 90,15-15 0,4-9 90,8 14 90,-11 5 90,-13 24 0,-3-1 270,0 3-181,-9 5 361,9 11-3482,-12 11 3301,0 0-89,-12 4 630,9 12-451,-9-6 91,12 21-90,0-12-990,0-6 360,0-14 90,0-3-1799,12-16 450,-9 10-3688,46-35 5037,-28 11 0,30-27 0,-23 11 0</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60"/>
    </inkml:context>
    <inkml:brush xml:id="br0">
      <inkml:brushProperty name="width" value="0.11429" units="cm"/>
      <inkml:brushProperty name="height" value="0.11429" units="cm"/>
      <inkml:brushProperty name="color" value="#008C3A"/>
    </inkml:brush>
  </inkml:definitions>
  <inkml:trace contextRef="#ctx0" brushRef="#br0">55 1 14721,'0'93'676,"0"0"1,0 0 0,0-16-1,0-2 1,0-10-218,0-9 0,0-7-45,0 19-1985,0 1 1736,0-1 765,-12 0-427,9-12 535,-9 34-927,12-46-201,0 32 0,0-53 455,0-4-365,0-13-899,0 0 485,0-4-620,0 4 653,0-6-2848,0 0 1978,0-6 1130,0-2 0,-12-5 0,-3-1 0</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61"/>
    </inkml:context>
    <inkml:brush xml:id="br0">
      <inkml:brushProperty name="width" value="0.11429" units="cm"/>
      <inkml:brushProperty name="height" value="0.11429" units="cm"/>
      <inkml:brushProperty name="color" value="#008C3A"/>
    </inkml:brush>
  </inkml:definitions>
  <inkml:trace contextRef="#ctx0" brushRef="#br0">246 124 13912,'0'-15'4192,"25"9"-4306,-19 13-123,18 7-338,-12 0 622,3 5-178,0-3 10,-2 9 465,-1 3-1046,3 25 982,0-14-924,9 25 1125,-21-40-800,10 8 386,-13-24 120,-13-14-919,10-3 449,-21-35 9,9 24-237,0-42-2868,-10 42 2657,10-24 749,0 17-356,3 4 1026,-12-33-498,18 35 163,-31-35-206,22 39-125,0-8 533,3 11 2859,12 12-2734,0 4 73,12 23-167,-9 16-155,9-9 359,-24 12 667,-3-17-232,0 2-86,-22-2-970,31-7 248,-30-6-2088,-4 18 490,19-20 123,-15 12 759,36-30 0,0-8 1,0-7-1</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62"/>
    </inkml:context>
    <inkml:brush xml:id="br0">
      <inkml:brushProperty name="width" value="0.11429" units="cm"/>
      <inkml:brushProperty name="height" value="0.11429" units="cm"/>
      <inkml:brushProperty name="color" value="#008C3A"/>
    </inkml:brush>
  </inkml:definitions>
  <inkml:trace contextRef="#ctx0" brushRef="#br0">82 0 9878,'-30'6'1327,"6"-4"-1042,12 4 742,9-6-889,-10 6 345,13-4 366,0 4-122,0-6-7,0 6-115,0 2 104,0-1 53,13-1-362,38 0-823,-2-4 345,7 0 0,3 2-362,5 2 594,12-3 1,-1 1-592,-17 4 207,23-4 0,-1-2-187,-25-2 529,8 1 1,1-2 70,-3-5-79,30 4-138,-46-4 6,7 6-22,-25 0-157,1 0 46,-13 0 166,-3 0-13,-12 6-31,0-4 334,0 4 1,0-6-1825,0 0 809,0-6 847,0 4 180,0-4-359,0 0-758,0 5 540,0-11-899,0 4 1313,0 0 0,0-4 1,0 5-1</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63"/>
    </inkml:context>
    <inkml:brush xml:id="br0">
      <inkml:brushProperty name="width" value="0.11429" units="cm"/>
      <inkml:brushProperty name="height" value="0.11429" units="cm"/>
      <inkml:brushProperty name="color" value="#008C3A"/>
    </inkml:brush>
  </inkml:definitions>
  <inkml:trace contextRef="#ctx0" brushRef="#br0">82 56 10238,'0'-15'2758,"0"-4"-1899,0 18-384,0-5 385,0 6-845,0-6 654,0 4-234,0-4 1041,0 6-1873,0 6 937,24 14-1016,-18-3 218,19 8 455,-1-5-856,-18 1 630,18 1-327,1 3 188,-19-9-106,30 9 398,-33-16 260,9 9-80,-12-10 894,0 0-899,0-2 1136,-12 0-1020,-3-5 74,-37 23 151,19-13-482,-19 21 289,37-16-252,-9 3-93,9 1-91,-12-5-3362,11 4 3951,4-5-25,12-6-7067,0 4 5132,0-11 1226,12 6 0,16-14 1,14 0-1</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64"/>
    </inkml:context>
    <inkml:brush xml:id="br0">
      <inkml:brushProperty name="width" value="0.11429" units="cm"/>
      <inkml:brushProperty name="height" value="0.11429" units="cm"/>
      <inkml:brushProperty name="color" value="#008C3A"/>
    </inkml:brush>
  </inkml:definitions>
  <inkml:trace contextRef="#ctx0" brushRef="#br0">164 178 10621,'-30'0'809,"5"0"451,25 0-991,25 0-89,-19 0 0,18 0-90,-12 0 0,3 0 90,0 0-90,-2-6 447,-1 5-532,3-5 288,12-6-64,-12 9 11,10-21 281,-22 15 388,9-18-23,-12 12-318,0-11-8,0 17 343,-24-9-1201,17 10 647,-41 1-990,30 1-78,-46 6-76,43 0 679,-28 6 11,34 1 528,-12 19 598,12-9-157,-10 27 270,22-20 60,-9 10-88,12-9-361,12-3-595,-9-1 307,34 23-933,-19-24-1896,58 24 1290,-52-35-1568,61 3 1252,-64-18-2810,55-14 3706,-43 3 468,31-21 1,-33 22-1,8-10 1</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65"/>
    </inkml:context>
    <inkml:brush xml:id="br0">
      <inkml:brushProperty name="width" value="0.11429" units="cm"/>
      <inkml:brushProperty name="height" value="0.11429" units="cm"/>
      <inkml:brushProperty name="color" value="#008C3A"/>
    </inkml:brush>
  </inkml:definitions>
  <inkml:trace contextRef="#ctx0" brushRef="#br0">28 1 14443,'-15'6'2330,"3"1"-757,12 13-147,0-5-570,0 11-465,0-5 68,0 0-70,0 5 633,0-5-1303,0 1 376,0 9-904,0-14 449,0 9 360,0-19 0,0-1 0,0-6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31:22.167"/>
    </inkml:context>
    <inkml:brush xml:id="br0">
      <inkml:brushProperty name="width" value="0.17143" units="cm"/>
      <inkml:brushProperty name="height" value="0.17143" units="cm"/>
      <inkml:brushProperty name="color" value="#004F8B"/>
    </inkml:brush>
  </inkml:definitions>
  <inkml:trace contextRef="#ctx0" brushRef="#br0">21 151 7533,'-7'-19'-810,"-4"1"810,9 0 0,2 4 270,2-4-270,9 5 90,-4 1-90,0-1 0,4 6 180,-4-4 90,5 9 0,-4-3-270,3 5 359,-4 0-89,5 0 90,12 23-270,-9-12 0,9 18-90,-6-11 270,13 12 0,-9-7-360,7 6 180,-16-16-90,-1-7 90,-5 0-180,-1-6 0,-1 0 0,-4 0 0,5 0-90,-6-11 180,0 8-180,-11-24 90,8 23 90,-19-19 0,19 22 0,-13-5-90,8 6 90,-10 6 0,10 0 180,-20 18-90,25-9 360,-26 26-450,21-25 629,-10 36-629,11-34 270,7 34-180,7-36-1079,11 25 629,1-26 0,6 9-3122,-5-17 2583,4-1 359,-11-6 540,16 0 0,-8 0 0,10 0 0</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66"/>
    </inkml:context>
    <inkml:brush xml:id="br0">
      <inkml:brushProperty name="width" value="0.11429" units="cm"/>
      <inkml:brushProperty name="height" value="0.11429" units="cm"/>
      <inkml:brushProperty name="color" value="#008C3A"/>
    </inkml:brush>
  </inkml:definitions>
  <inkml:trace contextRef="#ctx0" brushRef="#br0">28 219 9023,'30'0'1079,"-6"0"-6200,0 0 5301,-17 0 1229,29-7-1296,-21 6 845,0-6-922,10 2 258,-10 3-14,0-10-124,9 4-124,-21-5 3459,9-1-3333,-12-12-90,0 4-30,0-12 105,0 13-165,-12-5 78,9 17 317,-33-3-594,30 12 1035,-43 6-700,31 2 837,-22 11-892,25-4 302,-9 5-56,9 0 12,0-5-117,3 5 83,12-7-38,-13 1-199,10 6 360,-9 7-369,24 8-61,-9 0-1078,34 11 493,-19-22-1909,46 7 1417,-19-23-1429,46-14 2512,-30-3 0,18-17 0,-24 5 0</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67"/>
    </inkml:context>
    <inkml:brush xml:id="br0">
      <inkml:brushProperty name="width" value="0.11429" units="cm"/>
      <inkml:brushProperty name="height" value="0.11429" units="cm"/>
      <inkml:brushProperty name="color" value="#008C3A"/>
    </inkml:brush>
  </inkml:definitions>
  <inkml:trace contextRef="#ctx0" brushRef="#br0">55 131 10224,'0'-15'2483,"-12"-3"-1685,9 10-64,-10-6-756,13 7 919,0-5-64,13 11-526,-10-18 629,9 16-453,12-15 91,-18 17 129,43-12-347,-43 12-229,18 1-568,-24 7 1501,12 19-1466,-9-9 1213,-3 21-537,-3-22 481,-21 10 81,9-6 68,-13 1 10,1 0-722,12-1 491,3-6-8,-12 12-438,17-16-229,-17 21 240,24-22-732,24 5-220,-5-9-1441,44-10 387,-29 3-63,54-16-1019,-52 9 2683,28-5 1,-37 2 0,1 4-1</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00"/>
    </inkml:context>
    <inkml:brush xml:id="br0">
      <inkml:brushProperty name="width" value="0.08571" units="cm"/>
      <inkml:brushProperty name="height" value="0.08571" units="cm"/>
    </inkml:brush>
  </inkml:definitions>
  <inkml:trace contextRef="#ctx0" brushRef="#br0">9 101 9332,'30'0'809,"-14"0"-6379,-2 0 5840,-1 0 1139,3 0-1320,1 0-89,10 0 680,-11 0-590,14 0-90,13 0-90,4 0 180,-1 0 3302,-3 0-3302,14 0-3482,-21 0 3392,21 0 90,-41 0 0,24 0-180,-7 0 180,14 0-90,-4 0 180,-13 0-180,13 0 90,-23 0-90,20 0 270,16 0-2539,-16 0 2269,30 0-90,-27 0 90,4 0 0,-1 0 0,-3 0 90,0 0-90,17 0 0,-23 0 90,3 0-90,-14 0 180,7-6 2268,14 4-2358,36-5 0,-57 7-90,27 7 90,-26-5 3392,6 4-3482,14-6 0,9 0 90,-23 0-180,11 0 180,-1 0-180,-23 0 90,46 0 0,-16 0 90,13 0-90,-7 0 0,-12 0-3392,15 0 3392,-9 0 90,7 0-90,-14 0 0,-10 0 90,37 0-90,-13-3 0,2 0 90,30 1-90,-24-2 0,-3 1 0,-3 3 0,41 0 0,-57 0-2268,50 0 2268,-73 0 2358,37 0-2358,-11-6 0,0 4 90,24-4 0,-33 6-90,59 0 90,-16 6-90,-14-4 0,1 4 0,2-6 0,28 0-2269,-1 0 2269,-13 0 0,-27 0 90,7 0-90,-13 0 0,43-6 0,-53 4 90,60-4-90,-51 6 0,8 0 0,13 0 0,23-7 0,-24 6 0,-6-3 0,-6 1 0,-31 3 0,57 7 0,-63-6 90,60 6 0,-67-1-90,43-4 0,8-2 0,-21 6 0,43-6 0,11-6 0,-54 4 0,53-11 90,-36 12-1607,3-6 1517,-3 7 1517,-4 7-1517,17-6 0,-33 6 0,40-7 90,-34 0-90,17 0 90,10 0-180,-13-7 180,-27 6-90,20-6 2268,-6 7-2178,16 0-90,-3 0 0,-4 0 0,-23 0 180,37 0-180,-47 0 0,70 0 3482,-66 0-3482,56 0 0,-23-7 0,3 5-3392,-4-4 3392,-29 6-1093,10 0 1093,7 0-90,2 0 135,7 0 0,-2 0-1951,-11 0 1996,27 0-90,-4 0 90,-52 0 641,65 0-731,-32 0 0,3 0 0,33 0 0,-60 0 0,56 6 2268,-69-4-2268,83 5 0,-53-7 0,47 0-2268,-41 0 2268,-3 0-1517,-13 0 1517,0 0-1015,26 0 1015,-19 0 0,33 0 90,29 0-90,-26 0 180,27 0-180,-44 0 0,-22 0 1015,9 0-1015,0 0 1516,30 0-1516,-20 0 246,30 0-246,-36 0 90,12 0-90,-12-7 0,-4 5 179,13-4-89,8 6-90,12 0 0,-21 0 0,3 0 45,-3 0 0,-1 0 1889,43 0-1889,-40 0 0,-5 0-45,-2 0 0,10 0 0,-17 0 0,27 0 90,9 0-90,-25 0 0,-1 0 0,23 0 0,-6 0 3392,-50 0-3303,46 0-3481,-43 0 3392,34 0-2268,-41 0 2268,24 0-1517,-7 0 1517,27 0 0,13 0 0,17 0 0,-24 0 1517,4 6-1517,-53-4 90,9 5-90,4-7 0,-10 0 2358,20 0-2358,-24 7 90,54-6-90,-43 6 0,52-7 90,-32 0 3302,-11 0-3212,31 0-3572,-61 0 3392,21 0-632,-27 0 183,0 0 359,-13 0-2159,9 0 2249,-22 0 0,22 0 0,-9 0 0</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01"/>
    </inkml:context>
    <inkml:brush xml:id="br0">
      <inkml:brushProperty name="width" value="0.08571" units="cm"/>
      <inkml:brushProperty name="height" value="0.08571" units="cm"/>
    </inkml:brush>
  </inkml:definitions>
  <inkml:trace contextRef="#ctx0" brushRef="#br0">72 111 7623,'-33'-16'719,"6"8"-359,27 1-90,0 7 449,0-6-539,0 4 540,0-11-90,13 11 89,4 2-179,40 22-3842,-21-4 3302,21 10-90,-40-13 90,-4 0 0,14 14-90,-21-18 180,48 23-2269,-48-24 2269,21 11 1999,-27-6-2179,13 0 180,-9 0-90,9 0-90,-13 0 90,0-7 0,0-1 3392,0-7-2583,0 0-719,-13 0 0,9 0 0,-9 0 0,13 0 270,0 0-270,-13 7-90,9-6 270,-22 12 90,22-4-1,-22 6 1,9 7-3572,-13 1 3392,0 0 540,-27 25-451,34-19-2357,-17 14 2268,27-21-1170,9-14-809,-9-1 1440,26-7-251,-9-7 610,22 5 0,-9-11 0,13 5 0</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02"/>
    </inkml:context>
    <inkml:brush xml:id="br0">
      <inkml:brushProperty name="width" value="0.08571" units="cm"/>
      <inkml:brushProperty name="height" value="0.08571" units="cm"/>
      <inkml:brushProperty name="color" value="#FF0066"/>
    </inkml:brush>
  </inkml:definitions>
  <inkml:trace contextRef="#ctx0" brushRef="#br0">11-30 10321,'0'16'360,"0"38"-270,0-24-90,0 21 90,0 10 180,0-11-3572,0 25 3302,0-15-2449,0-2 2359,0-25-90,0-5 1,0-15-721,0-11 1,0 5 2987,0-14-2088,0-15 0,0-3 0,0-11 0</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03"/>
    </inkml:context>
    <inkml:brush xml:id="br0">
      <inkml:brushProperty name="width" value="0.08571" units="cm"/>
      <inkml:brushProperty name="height" value="0.08571" units="cm"/>
      <inkml:brushProperty name="color" value="#FF0066"/>
    </inkml:brush>
  </inkml:definitions>
  <inkml:trace contextRef="#ctx0" brushRef="#br0">6 42 10051,'0'23'1529,"0"39"-1349,0-30-180,0 30 270,0-11 0,0 23-720,0 0-3122,0-1 3482,0-36-2878,0-22 2248,14-15 181,-11-15-29,10-8 1,1-7 0,3 0 0</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04"/>
    </inkml:context>
    <inkml:brush xml:id="br0">
      <inkml:brushProperty name="width" value="0.08571" units="cm"/>
      <inkml:brushProperty name="height" value="0.08571" units="cm"/>
      <inkml:brushProperty name="color" value="#FF0066"/>
    </inkml:brush>
  </inkml:definitions>
  <inkml:trace contextRef="#ctx0" brushRef="#br0">42 58 11041,'-16'39'1169,"2"16"-899,14-21-90,0 10-180,0 33-90,0-31-2516,0 26 2786,0-36-90,0-13-989,14 19 629,-11-29-450,10 14 450,-13-27-1529,0-7 1080,0-1-630,0-7 1349,13 0 0,-9-7 0,9-1 0</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05"/>
    </inkml:context>
    <inkml:brush xml:id="br0">
      <inkml:brushProperty name="width" value="0.08571" units="cm"/>
      <inkml:brushProperty name="height" value="0.08571" units="cm"/>
      <inkml:brushProperty name="color" value="#FF0066"/>
    </inkml:brush>
  </inkml:definitions>
  <inkml:trace contextRef="#ctx0" brushRef="#br0">34 61 8522,'-16'-17'810,"2"4"-630,14 13 1529,0 0-1530,0 7 91,0-5 90,0 18-180,0-10 90,0 11 90,0 21-1,0-7-89,0 37-3572,0-31 2403,0 2-1639,0-14 2358,0-13-900,0 13-3147,14-6 4047,2-7 180,1-9 0,-3-15 0,-14-7 0</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06"/>
    </inkml:context>
    <inkml:brush xml:id="br0">
      <inkml:brushProperty name="width" value="0.08571" units="cm"/>
      <inkml:brushProperty name="height" value="0.08571" units="cm"/>
      <inkml:brushProperty name="color" value="#FF0066"/>
    </inkml:brush>
  </inkml:definitions>
  <inkml:trace contextRef="#ctx0" brushRef="#br0">7 1 9961,'0'63'1350,"0"-25"-1440,0 25 629,0 7-4970,0-17 4431,0 14-2129,0-19 1680,0-36-541,0 14-539,13-18 630,-9 0 269,9-1 630,0-14 0,-9-1 0,9-6 0</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07"/>
    </inkml:context>
    <inkml:brush xml:id="br0">
      <inkml:brushProperty name="width" value="0.08571" units="cm"/>
      <inkml:brushProperty name="height" value="0.08571" units="cm"/>
      <inkml:brushProperty name="color" value="#FF0066"/>
    </inkml:brush>
  </inkml:definitions>
  <inkml:trace contextRef="#ctx0" brushRef="#br0">5 138 7263,'17'-25'1439,"-4"5"-6290,1 13 5211,-11 5 1768,11-4-868,-14 12 679,0 16-1580,0 10-179,0-1 180,0 18 90,0-3-450,0 3-188,0 20 188,0-20-3075,0 17 2535,0-26-1708,0 2-811,13-32 3059,-10 3 0,11-26 0,-14-4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31:23.632"/>
    </inkml:context>
    <inkml:brush xml:id="br0">
      <inkml:brushProperty name="width" value="0.17143" units="cm"/>
      <inkml:brushProperty name="height" value="0.17143" units="cm"/>
      <inkml:brushProperty name="color" value="#004F8B"/>
    </inkml:brush>
  </inkml:definitions>
  <inkml:trace contextRef="#ctx0" brushRef="#br0">12 188 6903,'-7'-14'180,"2"3"-90,5 6 90,0-2-180,0-6 90,0 0-90,0 1 90,0 0 0,5-1-90,-3 0-90,9-10 90,-4 13-90,0-12 90,-1 21 90,-1-10-90,-4 9 359,5 7-269,-6 4-90,0 15 180,6-5-180,-5 1 90,4-2-90,-5-6 0,0 0 0,0 1 90,0-6-90,0 4-90,0 2 0,0-5 0,0 3 180,0-11-360,0 0 181,0-5 89,6-2 0,-4-5 0,3-1 0,1-5 0,-4 9-90,3-8 90,0 5 0,-3-2-90,9-10-3302,-4 11 3392,0 0 0,4 2 0,-10 4 0,10 0 539,-4 1-2807,0 6 2538,5 6 2088,-11 6-2178,5 25-90,-6-3 90,0 10-180,0-14 0,0 1 3482,0-10-3842,0 3 180,0-18-1439,5 0 1439,-4-6 180,11-6 0,-6-6 0,7-7 0</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08"/>
    </inkml:context>
    <inkml:brush xml:id="br0">
      <inkml:brushProperty name="width" value="0.08571" units="cm"/>
      <inkml:brushProperty name="height" value="0.08571" units="cm"/>
      <inkml:brushProperty name="color" value="#FF0066"/>
    </inkml:brush>
  </inkml:definitions>
  <inkml:trace contextRef="#ctx0" brushRef="#br0">9 62 11221,'0'5'899,"0"5"-629,0 20-90,0 0 90,0 0-5751,0 0 5301,0 0 374,0 20-1723,0 25 1453,0-22-1093,0 2-1523,14-48 2692,-11-7 0,24-13 0,-10-4 0</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09"/>
    </inkml:context>
    <inkml:brush xml:id="br0">
      <inkml:brushProperty name="width" value="0.08571" units="cm"/>
      <inkml:brushProperty name="height" value="0.08571" units="cm"/>
      <inkml:brushProperty name="color" value="#FF0066"/>
    </inkml:brush>
  </inkml:definitions>
  <inkml:trace contextRef="#ctx0" brushRef="#br0">7 92 7803,'0'-17'539,"0"4"-89,0 13 629,0 0-359,0 7-270,13 8-91,-9 2 91,9 4-270,-13 1 0,0-5 0,0 11-270,0-11-3122,0 24 3392,0-14-333,0 16-117,0-13 180,0 0-3508,0 27 2698,0-27 900,14 11 0,-11-34 0,11-7 0</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10"/>
    </inkml:context>
    <inkml:brush xml:id="br0">
      <inkml:brushProperty name="width" value="0.08571" units="cm"/>
      <inkml:brushProperty name="height" value="0.08571" units="cm"/>
      <inkml:brushProperty name="color" value="#FF0066"/>
    </inkml:brush>
  </inkml:definitions>
  <inkml:trace contextRef="#ctx0" brushRef="#br0">67 23 7533,'-17'0'-180,"3"7"-5301,14-6 5391,-13 6-897,9-7 1167,-9 0 987,13 0 992,0 0-1889,0 7 0,0-6-90,13 13 179,-9-13-1696,9 13 1607,-13-6 1427,0 7-1067,14 27-450,-11-14-91,11 22-448,-14-7 359,0 11-450,0-13 1729,0 1-2269,0-34-1618,0 5 2608,0-11 0,0-2 0,0-9 0</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11"/>
    </inkml:context>
    <inkml:brush xml:id="br0">
      <inkml:brushProperty name="width" value="0.08571" units="cm"/>
      <inkml:brushProperty name="height" value="0.08571" units="cm"/>
      <inkml:brushProperty name="color" value="#FF0066"/>
    </inkml:brush>
  </inkml:definitions>
  <inkml:trace contextRef="#ctx0" brushRef="#br0">7 1 10591,'0'23'1259,"0"12"-6739,0-17 5750,0 17 1408,0-11-1498,0 5 500,0 1-410,0 26-90,0-19-720,0 13 2133,0-15-3122,0-17 359,0 3 1170,13-14 0,4-20 0,13-3 0</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12"/>
    </inkml:context>
    <inkml:brush xml:id="br0">
      <inkml:brushProperty name="width" value="0.08571" units="cm"/>
      <inkml:brushProperty name="height" value="0.08571" units="cm"/>
      <inkml:brushProperty name="color" value="#FF0066"/>
    </inkml:brush>
  </inkml:definitions>
  <inkml:trace contextRef="#ctx0" brushRef="#br0">4 1 11490,'0'31'900,"0"4"-6381,0-12 5571,0 7-987,0 0 1077,0 0-260,0 13-550,0-10-1348,0 10 718,0-20 2507,0-8-1247,0-8 0,0-14 0,0-1 0</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13"/>
    </inkml:context>
    <inkml:brush xml:id="br0">
      <inkml:brushProperty name="width" value="0.08571" units="cm"/>
      <inkml:brushProperty name="height" value="0.08571" units="cm"/>
      <inkml:brushProperty name="color" value="#FF0066"/>
    </inkml:brush>
  </inkml:definitions>
  <inkml:trace contextRef="#ctx0" brushRef="#br0">35 37 10861,'0'23'1169,"0"-1"-539,-13-1-91,9 9-269,-9 15-180,13 15-4341,0-19 4341,0 8 3,0-33-1352,0 6 359,0-14 720,0-1 180,13-7 0,4 0 0,13 0 0</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14"/>
    </inkml:context>
    <inkml:brush xml:id="br0">
      <inkml:brushProperty name="width" value="0.08571" units="cm"/>
      <inkml:brushProperty name="height" value="0.08571" units="cm"/>
      <inkml:brushProperty name="color" value="#FF0066"/>
    </inkml:brush>
  </inkml:definitions>
  <inkml:trace contextRef="#ctx0" brushRef="#br0">9 22 11580,'0'30'1080,"0"0"-900,0 0 90,0-7-270,0 18-90,0-14 90,0 9 0,0-14-810,0-7-989,0 0 990,0-7 359,0 5 450,0-11 0,0 5 0,0-7 0</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15"/>
    </inkml:context>
    <inkml:brush xml:id="br0">
      <inkml:brushProperty name="width" value="0.08571" units="cm"/>
      <inkml:brushProperty name="height" value="0.08571" units="cm"/>
      <inkml:brushProperty name="color" value="#FF0066"/>
    </inkml:brush>
  </inkml:definitions>
  <inkml:trace contextRef="#ctx0" brushRef="#br0">8 36 11580,'0'15'810,"0"-7"-630,0 6 90,0 7-4342,0-2 4252,0 9-360,0-7 1040,0 3-1040,0 19 180,0-16-900,0 28-1908,0-42 1459,0 21 2358,0-26-2538,0 0 1529,0-1 0,0-1 0,0 3 0</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16"/>
    </inkml:context>
    <inkml:brush xml:id="br0">
      <inkml:brushProperty name="width" value="0.08571" units="cm"/>
      <inkml:brushProperty name="height" value="0.08571" units="cm"/>
      <inkml:brushProperty name="color" value="#FF0066"/>
    </inkml:brush>
  </inkml:definitions>
  <inkml:trace contextRef="#ctx0" brushRef="#br0">35 36 11940,'-17'30'810,"3"-7"-630,14 5 0,0-5-91,0 1 91,0 4-360,0 9 180,0 3-1079,0-1 539,0-11 271,0-13-1710,0-7 809,0-1 541,0-7 629,14 0 0,-11-13 0,11-4 0</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17"/>
    </inkml:context>
    <inkml:brush xml:id="br0">
      <inkml:brushProperty name="width" value="0.08571" units="cm"/>
      <inkml:brushProperty name="height" value="0.08571" units="cm"/>
      <inkml:brushProperty name="color" value="#FF0066"/>
    </inkml:brush>
  </inkml:definitions>
  <inkml:trace contextRef="#ctx0" brushRef="#br0">69 11 10501,'-33'15'1079,"6"7"-899,27-6 540,0 32-360,0-6-90,0 30-3662,0-23 3392,0 1-767,0-21 857,0-5-630,0 11 180,0-23 180,0 14-1619,0-31 2552,13-3 0,4-22 0,13-9 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31:24.533"/>
    </inkml:context>
    <inkml:brush xml:id="br0">
      <inkml:brushProperty name="width" value="0.17143" units="cm"/>
      <inkml:brushProperty name="height" value="0.17143" units="cm"/>
      <inkml:brushProperty name="color" value="#004F8B"/>
    </inkml:brush>
  </inkml:definitions>
  <inkml:trace contextRef="#ctx0" brushRef="#br0">25 151 7083,'-14'-7'-270,"3"2"270,11-1 0,0 4 0,0-9 90,0 10 90,0-11-180,0 12 0,0-12 90,0 11-90,6-10 180,-5 4-180,5-1 0,-1-3 0,-4 10 90,10-16-90,-10 14 0,11-13 90,-11 9-90,10 0 0,-9 1 359,8 6-269,-8 0 90,9 17-90,-9-13-90,4 30 90,-6-19 0,6 22 0,-5-17 0,4 15-90,-5-20 90,0 9-90,0-12-450,0-4 180,0-8 1,6-8 89,-5-4-90,10-17 90,-4 6 360,5-13-270,-4 17 90,8-11-90,-13 21 270,8-14 0,-5 17 180,0-2-360,2 3 269,-3 5-269,-5 0 270,0 11-90,0 3-90,0 16 0,0-9 90,-5 15-90,3-27-180,-3 19 180,5-25-270,0 14 180,0-16 0,5 4 0,-3-5 0,8-11 0,-2 3-180,4-16 180,1 10-180,-1-10 180,-5 16 180,-1-8-90,-1 9 90,-3-1-90,4 3 180,-1 5-90,-3 5-90,3-3-90,-5 9 179,0-4-89,5 6-180,-3 11 90,4-9-539,-1 19-3393,-4-8 3662,5 1 270,-6-3-719,11-12 89,-8-5-449,30-12 511,-22-9 1,30-16 0,-14-3 0</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18"/>
    </inkml:context>
    <inkml:brush xml:id="br0">
      <inkml:brushProperty name="width" value="0.08571" units="cm"/>
      <inkml:brushProperty name="height" value="0.08571" units="cm"/>
      <inkml:brushProperty name="color" value="#FF0066"/>
    </inkml:brush>
  </inkml:definitions>
  <inkml:trace contextRef="#ctx0" brushRef="#br0">37 73 9332,'-17'0'539,"3"0"-359,14 0 540,0 0-540,0 7 0,0 1 269,0 21-89,0-11-180,0 10-3482,0-13 3662,0 7 180,0 15-361,0-11-269,0 9-89,0-20 179,0 7 179,0-5-89,0-2-989,0-2 2312,0-11-1413,0 4 0,14 1 0,3 1 0</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19"/>
    </inkml:context>
    <inkml:brush xml:id="br0">
      <inkml:brushProperty name="width" value="0.08571" units="cm"/>
      <inkml:brushProperty name="height" value="0.08571" units="cm"/>
      <inkml:brushProperty name="color" value="#FF0066"/>
    </inkml:brush>
  </inkml:definitions>
  <inkml:trace contextRef="#ctx0" brushRef="#br0">-3 69 10771,'0'-16'809,"13"3"-449,3 13-90,1 0 90,23 0 90,-33 0-181,32 0-89,-22 0 0,13 0 90,13-7 0,-10-1-90,10-1-90,1 2-180,-11 1-630,-3 4 270,-17-4-2068,-13 12 1978,0-4-1709,0 11 2249,0-11 0,0 11 0,0-4 0</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20"/>
    </inkml:context>
    <inkml:brush xml:id="br0">
      <inkml:brushProperty name="width" value="0.08571" units="cm"/>
      <inkml:brushProperty name="height" value="0.08571" units="cm"/>
      <inkml:brushProperty name="color" value="#FF0066"/>
    </inkml:brush>
  </inkml:definitions>
  <inkml:trace contextRef="#ctx0" brushRef="#br0">86 87 6993,'-33'-7'1799,"6"6"-1619,27-6 90,0 7-270,0 0 360,-13 0-181,10 0-179,-11 0 90,14 0 1529,0 0-1529,14 0 90,-11 0 90,10 0-90,-13 0 630,0 0-631,14 0 1,-11 0-270,23 0 270,-22 0 0,9 0-90,-13 0-90,13 0 90,4 0-180,13 0 180,0 0-630,0 0 271,-14 0 179,11 0 0,-11 0-1260,1 0-179,10 0-719,-11 0 2248,1 0 0,9-6 0,-9-2 0</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21"/>
    </inkml:context>
    <inkml:brush xml:id="br0">
      <inkml:brushProperty name="width" value="0.08571" units="cm"/>
      <inkml:brushProperty name="height" value="0.08571" units="cm"/>
      <inkml:brushProperty name="color" value="#FF0066"/>
    </inkml:brush>
  </inkml:definitions>
  <inkml:trace contextRef="#ctx0" brushRef="#br0">56 125 8252,'-33'0'1260,"6"0"-991,27 0 91,0 0-180,0 7 180,0-6 180,0 6-361,0-7 271,0 0-90,13 0 629,4 0-4201,13 0 3212,-14 0-429,24 7 249,-33-5-360,33 5 271,-23-7 269,-1 0-810,24 0 180,-33 0 2688,46 0-2777,-46-7-1360,19 5 1360,-13-5-990,4 0 629,0-1 1080,9 0 0,-22-6 0,9 5 0</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22"/>
    </inkml:context>
    <inkml:brush xml:id="br0">
      <inkml:brushProperty name="width" value="0.08571" units="cm"/>
      <inkml:brushProperty name="height" value="0.08571" units="cm"/>
      <inkml:brushProperty name="color" value="#FF0066"/>
    </inkml:brush>
  </inkml:definitions>
  <inkml:trace contextRef="#ctx0" brushRef="#br0">55 99 8792,'-33'0'810,"6"0"-631,27 0 2160,0 0-2159,13 0 0,-9 0 90,22 0-90,-22 0-90,9 0 89,0-7-3571,-10 5 3662,24-5 180,-10 7-630,26 0 180,-23 0-270,33 0 0,-46 0-719,46 0 2402,-47 0-2312,34 0 359,-36 0 180,22 0-1079,-22 0 591,9 0 0,-13 0 0,0 0 0</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23"/>
    </inkml:context>
    <inkml:brush xml:id="br0">
      <inkml:brushProperty name="width" value="0.08571" units="cm"/>
      <inkml:brushProperty name="height" value="0.08571" units="cm"/>
      <inkml:brushProperty name="color" value="#FF0066"/>
    </inkml:brush>
  </inkml:definitions>
  <inkml:trace contextRef="#ctx0" brushRef="#br0">63 56 6543,'-33'-17'1889,"6"-3"-7369,27 18 5750,0-5 1318,0 7 2190,0 0-3598,13 0 0,4 0 1039,0 0-949,-4 0 90,14 0-270,-21 0-90,21 0 3302,-14 0-3302,4 0 90,13 0-3392,-13 0 2762,9 0 180,-9 0 270,0 0-1799,9 0 1889,-9 0 0,0 0 0,-4 0 0</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24"/>
    </inkml:context>
    <inkml:brush xml:id="br0">
      <inkml:brushProperty name="width" value="0.08571" units="cm"/>
      <inkml:brushProperty name="height" value="0.08571" units="cm"/>
      <inkml:brushProperty name="color" value="#FF0066"/>
    </inkml:brush>
  </inkml:definitions>
  <inkml:trace contextRef="#ctx0" brushRef="#br0">4 86 8432,'0'-8'1170,"0"1"-991,0 7 3060,0 0-3060,0-7 91,14 6-90,-11-6-90,23 7 90,-22 0 0,9 0-180,14 0 90,-21 0-540,21 0-3122,-14 0 3572,-10 0-90,24 0-269,3-7-2000,3 6 1190,-3-6 629,-17 7 540,14-6 0,-21-3 0,21-6 0</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25"/>
    </inkml:context>
    <inkml:brush xml:id="br0">
      <inkml:brushProperty name="width" value="0.08571" units="cm"/>
      <inkml:brushProperty name="height" value="0.08571" units="cm"/>
      <inkml:brushProperty name="color" value="#FF0066"/>
    </inkml:brush>
  </inkml:definitions>
  <inkml:trace contextRef="#ctx0" brushRef="#br0">37 21 10231,'-17'8'900,"4"-2"-271,13-6-179,13 0-360,4 0 0,-1 0-90,-2 0 450,12 0-630,-19 0 180,33 0 180,-24 0-180,1 0-270,9 0 90,4 0 0,3 0-180,11 0 180,-28 0 0,11 0-809,-11 0 179,1 0 810,10 0 0,-11 7 0,14 1 0</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26"/>
    </inkml:context>
    <inkml:brush xml:id="br0">
      <inkml:brushProperty name="width" value="0.08571" units="cm"/>
      <inkml:brushProperty name="height" value="0.08571" units="cm"/>
      <inkml:brushProperty name="color" value="#FF0066"/>
    </inkml:brush>
  </inkml:definitions>
  <inkml:trace contextRef="#ctx0" brushRef="#br0">56 58 7713,'-33'0'719,"7"0"-89,26 0 1798,0 0-1798,0 6-270,13-4 0,3 4 89,1-6 181,10 0-450,-11 7 450,27-5-451,-9 4-358,9-6-91,-13 0-180,13 0 270,-23 0-809,20 0 449,-37 0-1349,23 0 1169,-9 0-1168,0 0 1888,-4-6 0,-13 4 0,0-5 0</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27"/>
    </inkml:context>
    <inkml:brush xml:id="br0">
      <inkml:brushProperty name="width" value="0.08571" units="cm"/>
      <inkml:brushProperty name="height" value="0.08571" units="cm"/>
      <inkml:brushProperty name="color" value="#FF0066"/>
    </inkml:brush>
  </inkml:definitions>
  <inkml:trace contextRef="#ctx0" brushRef="#br0">4 94 6633,'0'17'-809,"0"-3"809,0-14 0,0 0 90,0 6-90,0-4 90,0 5-90,0-7 0,0 0 0,0 6-180,0-4 180,0 4 0,0-6 0,0 0 0,0 7 0,0-5 0,0 4 0,0-6 0,0 0 0,13 0 0,-9 0 359,9 0-179,-13 0 4678,0 0-4319,-13 0-269,9 0 90,-9 0-180,13 0 1529,0 0-1349,0 7-180,13-5 89,-9 5-179,22-7 0,-22 0-90,22 0 180,-22 0-180,49 0-3482,-30 0 3482,21 0-539,-18 0-901,-9-7-1278,0 5 919,9-5 180,-22 7 1619,9-6 0,-13 4 0,0-5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23:07.015"/>
    </inkml:context>
    <inkml:brush xml:id="br0">
      <inkml:brushProperty name="width" value="0.22857" units="cm"/>
      <inkml:brushProperty name="height" value="0.22857" units="cm"/>
      <inkml:brushProperty name="color" value="#FF0066"/>
    </inkml:brush>
  </inkml:definitions>
  <inkml:trace contextRef="#ctx0" brushRef="#br0">77 76 9924,'0'-14'974,"-6"2"-1229,4 12 885,-3 0-594,5 6 342,0 1-326,0 5 145,0-4 69,5 8-329,3-8 39,4 10-78,-5-11-94,4 4-79,-10-9-100,11 3-98,0-5 297,3-11 548,3 9-57,-12-15 153,0 10 147,0-5-65,-6 4-92,0-14 15,-6 18-633,-12-24-145,-2 20 139,6-5-415,-3 8 196,11 0-118,-7 3 104,-5-4 175,10 6 474,-15 0-70,20 6 395,-13 6 31,9 2-152,-1 16 63,3-21-43,10 13-276,-3-20-397,9 9 7,-9-10-290,9 11 80,-4-11-89,5 10 72,1-10-56,0 5 228,-6-6 446,4 0-8,2 0-3399,0 0 3399,-1 0-98,-1 0 130,-3 0-172,-1-6 441,-1 5-473,-6-5 247,0-10-2358,0 11 2268,0-16 2268,0 13-2178,-6-4-290,-1 5-378,-12-4 39,11 4-40,-9 0 3437,11 1-3250,-7 6 40,1-5-103,4 3 216,-3-3 44,4 5-267,-5 5 341,5-3-1129,2 9 249,15-4 758,-1 5 0,14 1 1,-2 0-1</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28"/>
    </inkml:context>
    <inkml:brush xml:id="br0">
      <inkml:brushProperty name="width" value="0.08571" units="cm"/>
      <inkml:brushProperty name="height" value="0.08571" units="cm"/>
      <inkml:brushProperty name="color" value="#FF0066"/>
    </inkml:brush>
  </inkml:definitions>
  <inkml:trace contextRef="#ctx0" brushRef="#br0">-3-15 8702,'0'8'989,"0"-1"-539,0-7 2788,0 0-7309,13 0 4880,3 0-1305,1 0 766,-4 0 629,14 0-629,-20 0-270,32 7 90,5 1-270,-8 0-179,34 5 2722,-50-11-4162,33 5 971,-47-7-431,21-7-1567,-27 5 2376,13-5-1979,-9 7 2429,9-6 0,-13-2 0,0-7 0</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29"/>
    </inkml:context>
    <inkml:brush xml:id="br0">
      <inkml:brushProperty name="width" value="0.08571" units="cm"/>
      <inkml:brushProperty name="height" value="0.08571" units="cm"/>
      <inkml:brushProperty name="color" value="#FF0066"/>
    </inkml:brush>
  </inkml:definitions>
  <inkml:trace contextRef="#ctx0" brushRef="#br0">6 129 15628,'43'7'990,"-23"-6"-811,20 6 1,-36-7 0,22 7-270,-9-5-719,13 12 449,0-13 360,-13 6-2249,23 0-449,-34-6-630,48 6 3328,-48-7 0,21 0 0,-27 0 0</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30"/>
    </inkml:context>
    <inkml:brush xml:id="br0">
      <inkml:brushProperty name="width" value="0.08571" units="cm"/>
      <inkml:brushProperty name="height" value="0.08571" units="cm"/>
      <inkml:brushProperty name="color" value="#FF0066"/>
    </inkml:brush>
  </inkml:definitions>
  <inkml:trace contextRef="#ctx0" brushRef="#br0">26-15 8432,'-16'8'2069,"3"6"-1709,13-13 449,0 6 1,0-1-360,0-4-270,0 4 269,0-6-179,13 0 1169,3 7-1259,1-5 630,23 5-361,-20-7-1258,36 0 629,-9 0-450,-1 0 450,-3 0 1,-26 0-901,-4-7-359,14-1-720,-21-7 2159,21 7 0,-14-6 0,4 6 0</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31"/>
    </inkml:context>
    <inkml:brush xml:id="br0">
      <inkml:brushProperty name="width" value="0.08571" units="cm"/>
      <inkml:brushProperty name="height" value="0.08571" units="cm"/>
      <inkml:brushProperty name="color" value="#FF0066"/>
    </inkml:brush>
  </inkml:definitions>
  <inkml:trace contextRef="#ctx0" brushRef="#br0">26 51 7533,'-17'-8'1709,"4"1"-1349,13 7 5036,0 0-5036,13 0 270,4 7-5931,0-6 5661,-4 6 1409,0 0-1319,17-5-1859,-10 12 1589,33-13-1,-46 6-538,46-7 539,-33 0 649,23 0-4517,-26 0-810,23 0 4498,-20 0 0,10 0 0,-17 0 0</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32"/>
    </inkml:context>
    <inkml:brush xml:id="br0">
      <inkml:brushProperty name="width" value="0.08571" units="cm"/>
      <inkml:brushProperty name="height" value="0.08571" units="cm"/>
    </inkml:brush>
  </inkml:definitions>
  <inkml:trace contextRef="#ctx0" brushRef="#br0">152 239 8882,'30'0'3058,"0"13"-2698,-14-3 360,-2 32-4252,-41 5 3802,20-6 769,-46 8-1039,46-33 180,-33-1 90,24-8-270,-1-7 269,-23-27-358,34 14 3660,-21-49-3571,27 34-90,13-42 1,-9 35-3214,49-28 3303,-43 36 360,56-8-180,-32 27 270,12 1 0,11 14-1,-24 1-179,10 7-360,-13 0 270,0-7 2223,-13-1-2943,-4-7 270,0 0-2968,4-7 3238,0-8 0,-4-1 0,-13-6 0</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33"/>
    </inkml:context>
    <inkml:brush xml:id="br0">
      <inkml:brushProperty name="width" value="0.08571" units="cm"/>
      <inkml:brushProperty name="height" value="0.08571" units="cm"/>
    </inkml:brush>
  </inkml:definitions>
  <inkml:trace contextRef="#ctx0" brushRef="#br0">38 161 10591,'-17'-23'1079,"4"1"-899,26 7 90,-9 6-90,9-4-90,-13 12 90,0-6 270,13 1-181,4-3-89,0 1 0,-4 1-180,-13 20 90,0-3-90,0 12 270,0-7 0,0 6-90,0-4-90,0 5-90,0-14-90,0 5 90,0-11 270,0 12-180,0-13-1,0 6-178,0-7-91,13-13 90,-9 9-180,22-29 360,-22 28-270,22-29 180,-22 31 0,22-30 180,-22 21-3662,22-9 3482,-22 7 270,9 13-270,-13-6 180,0 7 359,0 0-89,13 0-360,-9 0 360,9 0-2089,0 7 1909,-9 1 2358,9 0-1998,-13 12-450,0-10 179,0 25-179,0-17 0,0 17 2493,0-11-3213,0-1 540,0-1-3328,0-7 2968,0-7-2698,0-1 3058,0-7 0,0 0 0,0 0 0</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34"/>
    </inkml:context>
    <inkml:brush xml:id="br0">
      <inkml:brushProperty name="width" value="0.08571" units="cm"/>
      <inkml:brushProperty name="height" value="0.08571" units="cm"/>
    </inkml:brush>
  </inkml:definitions>
  <inkml:trace contextRef="#ctx0" brushRef="#br0">0 53 8882,'0'8'270,"0"5"-270,0-5 90,0 7 90,0 14-90,0 2-270,0 21-4162,0 1 4432,0-7 680,0 10-770,0-2-2269,0 7 2269,0-8 90,0 4-90,0-11 2269,0 34-2269,14-29 0,-11 19 0,10-38 3392,-13 4-3392,0 27 90,0-11-90,0 27-3302,0-12 3302,0-12 90,0 3-90,0-20-90,0-2 90,0 14 179,0 25-179,0-15 3392,0 16-3302,0-38 90,0 7-3572,0-7 3482,0-8-1062,0 5 1062,0-10-90,0 11-90,0-13 180,0-1-90,0 26-1946,0-24 1856,0 30 2036,0-24-1946,0 22 0,0-11 972,0 29-972,0-35-90,14 41 90,-11-26 0,10 3 0,-13-18 0,0-14 0,0 3 0,0 26 0,0-16 90,0 10-90,0-16 0,0-5 3662,14 40-3572,-11 15-90,10-5-180,-13 17 180,0-55 0,0 48 0,0-45 0,0 25 0,0-33 180,0 40-180,0-30 90,0 56-90,0-60 0,0 54 0,0-52 0,0 25 0,0-33 0,0 13 0,0-9 0,0 42 0,0-38 0,0 59 0,0-60 0,0 33 0,0-32-90,0 20 0,0 2 90,0 4-45,2 0 0,-4-4 45,-11-20 0,10 36-90,-11-38 90,13 13 0,2 1 0,-1 1 90,0 13 0,0 1 90,0-2 0,0 33-180,0-60 0,0-1 0,0 19 90,0 27 0,0-8-90,0-8 0,0-3 0,0-14 0,0 12 0,0-1-3392,0-22 3302,0 31-172,0-26 172,0 15 180,0-9-90,0 19-90,0-29 90,0-1 3218,0-5-2948,0 16 0,0-13-270,14 39 615,-11-15-525,10 36-90,-13-24 45,0-16 0,0-3 45,0-7-180,0 22-90,0-32 270,0 28 0,0-21-1786,0 7 0,0 1 1786,0-6-608,0 52 518,-13-22-90,10 16 90,-11-10-90,14-2-90,0-45 90,0 12 0,0-24 3494,0 48-3404,0-11 687,0 26-508,0-6 136,0-18 0,0 1-225,0 31 45,0-19 0,0-4-135,0-4-90,0 19-90,0-46 180,0 34-90,0-42-540,0 45 271,0-51-631,-13 16-2582,10-32 2043,-11 3 90,14-26 1439,0 3 0,0-12 0,0 7 0</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35"/>
    </inkml:context>
    <inkml:brush xml:id="br0">
      <inkml:brushProperty name="width" value="0.08571" units="cm"/>
      <inkml:brushProperty name="height" value="0.08571" units="cm"/>
    </inkml:brush>
  </inkml:definitions>
  <inkml:trace contextRef="#ctx0" brushRef="#br0">361 10 8612,'-16'0'2249,"2"0"-1889,14 0 269,14 20-4700,-11-2 4251,24 12 89,-11-8 771,1 0-680,9 21-450,-9-15-90,0 40-1909,-4-46 1909,0 20 2269,-9-27-2179,9 0 0,-13-7-810,0-1 900,-13-14-179,9-8 179,-9 5-90,13-10-90,0 5 90,0 5-482,0-10 572,0 12-89,-13-7-1,-4-13 3243,0 9-3243,4-22 0,0 22 270,10-9-270,-24 13 180,24-7-2852,-24 6 2852,24 1-90,-11 1 180,14 6 90,0 0-180,0 1-90,0 7 809,0 0-809,0 7 180,0 1-180,0 0 3482,0 6-3392,0-6 0,-13 7 270,-4 13-270,-13-3 809,-26 32-4021,33-22 3572,-31 8-190,38-15 370,-14 2-630,13-5-3688,-9-3 2338,22-15 1350,-9-7 0,0-13 0,-4-4 0</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36"/>
    </inkml:context>
    <inkml:brush xml:id="br0">
      <inkml:brushProperty name="width" value="0.08571" units="cm"/>
      <inkml:brushProperty name="height" value="0.08571" units="cm"/>
    </inkml:brush>
  </inkml:definitions>
  <inkml:trace contextRef="#ctx0" brushRef="#br0">37 95 8702,'-17'0'540,"4"0"-450,13 0-90,0 0-4072,0-7 4162,0-1 1489,13-21-1219,-9 11 180,35-17-91,-32 19-269,20 1 0,-14 9 3122,3 6-3212,1 6-232,-4 3 322,-13 5-90,14 8-90,2 1 0,1 0-270,9 6 180,4-13 90,-10-1-38,20-9 38,-23-6 0,-1 0 90,-2 0 0,-14-6-90,0 4-90,0-4 180,0-1-90,0 6 0,0-6 180,0 7-90,0-7 180,0 5-270,0-4 90,0 6 0,0 0 0,0-7-90,0 5 270,-14-4-180,-2 6 89,-1 0-89,4 6 810,-1 16-630,-2-4 359,-14 50-269,13-36 180,4 65-3662,13-53 3122,0 21 90,0-28 90,27 12-180,-21-27-1350,61-2 1350,-57-30-2518,43-25 1978,-37 10 1503,14-24-2132,0 22 321,0-15 0,-13 26 0,-4-5 0</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37"/>
    </inkml:context>
    <inkml:brush xml:id="br0">
      <inkml:brushProperty name="width" value="0.08571" units="cm"/>
      <inkml:brushProperty name="height" value="0.08571" units="cm"/>
    </inkml:brush>
  </inkml:definitions>
  <inkml:trace contextRef="#ctx0" brushRef="#br0">45 199 7623,'0'17'1439,"-13"-4"-1259,10-13 90,-11 0-180,14 0 449,0 0-449,0-7 90,0-1-180,0-7 180,0 0-90,0 0-180,14 0 90,-11 0-90,10 0 0,-13 0 90,14-13-90,-11 10-90,23-11 270,-22 21-360,9-5 270,-13 5 180,13-1-3302,-9 3 3122,9 12-34,-13 3 573,13 19-359,-10-10 270,11 37-270,-1-27 0,-10 22 3195,11-27-3375,-14-1 51,0-7 39,0-7-180,0-1-90,0-7 0,0-14 180,0 5-269,0-13 269,0 0 0,0 12-180,0-9 0,13 4 0,4-22 90,-1 10 0,-3-14-3302,-13 31 3482,0-3-180,14 6 450,2 5-360,1-5 180,-4 7 179,-13 0 1,0 14-180,0-4 3392,0 18-3392,0-5 719,0 14-269,0-5-450,0 4-90,0-13-90,0 6-90,0-13-2698,13 6 2788,4-14-1440,0-1 1440,-4-14 0,-13-1 0,0-7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23:09.652"/>
    </inkml:context>
    <inkml:brush xml:id="br0">
      <inkml:brushProperty name="width" value="0.22857" units="cm"/>
      <inkml:brushProperty name="height" value="0.22857" units="cm"/>
      <inkml:brushProperty name="color" value="#FF0066"/>
    </inkml:brush>
  </inkml:definitions>
  <inkml:trace contextRef="#ctx0" brushRef="#br0">51 2920 9564,'-14'-13'-626,"-2"6"643,14 1 218,-3 6-196,5 0 136,-6 0-23,4 0 343,-3 0-405,16 0 22,-8 0 50,14 0-114,-16-5 280,10 4-457,-10-5 465,16 1-203,-8-2 246,9-6-130,-5 6-130,16-15 237,15 1-503,-2-6-1413,-10 7 0,0 1 1455,-3 1 141,11-6 1,1-3-90,-6 3 43,11-2 1,0 0-2218,-15 3 2214,23-12-1422,-29 16 1475,0-1 1404,17-14-1466,-6 8 0,1 1 30,22-18-16,-6 5 0,-2 1 50,-6 6 1065,-16 8 1,1-1-1157,24-18 3445,-24 19-3394,12-11 1,3-1-3306,12-2 3305,-21 10 1,3-2 42,12-7 0,-3 3-47,-6-1 7,9-4 0,-3 1-11,-18 8 19,1 2 1,2 1-10,13-14-44,-12 15 1,1 0 43,23-14-55,-10 7 0,-1 0 39,5 1-153,3-8 0,1-3 162,-26 19 0,2-2 21,11-7 0,6-5 1,-5 4-25,-5 3 1,-2 1-281,16-7 1,0 2 278,-17 10 1,0 0-1,19-10 0,2 0 48,-15 6 0,1-1-73,6-2 1,3-2-1,-8 4 98,11-15-71,-12 17 0,1 0-50,-10 1 0,-1-1 59,9-2 0,0 0 2,-5 2 0,0-1 60,7-8 0,0 3-243,-12 12 1,0 1 227,5-8 1,2 1-872,-3 6 0,-3 3 771,23-18 37,-13 15 54,-13 0 0,0-3-21,14-1 1833,10-22-1814,-23 27 55,3-8 1,1-1 42,7 1 166,-3-2 1,-1 2-271,-1 2 3131,-10 7-3176,-3 6 86,-18 3 773,6 8-1147,-12-3 251,6 5-1016,-17 5 265,8-3 786,-19 8 1,8-2-1,-11 4 1</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38"/>
    </inkml:context>
    <inkml:brush xml:id="br0">
      <inkml:brushProperty name="width" value="0.08571" units="cm"/>
      <inkml:brushProperty name="height" value="0.08571" units="cm"/>
    </inkml:brush>
  </inkml:definitions>
  <inkml:trace contextRef="#ctx0" brushRef="#br0">10 169 9512,'0'-23'899,"0"-6"-449,0 13-630,0-6 180,0 14-270,13-5 180,-9 4 90,9 1 0,0-5 0,-9 4 180,9 1-90,-13 1 0,13 7 180,-10 14-180,11-5 359,-14 26-359,0-16 450,0 35-360,0-38-180,0 23-90,0-30 90,0 13 0,0-13 90,13 5 0,-10-14-630,11-7 360,-14-1-179,0-14 269,0 12-360,13-23 270,4 8 90,-1 0 0,11-2 90,-24 12 0,10-1 0,1-6 0,-11 7 90,23 7-3392,-22 1 3302,9 7 0,-13 0 630,0 0-361,0 14-89,0 2 90,0 8 90,0 4-90,0-11-180,0-2 3841,0 4-3661,0-9-90,0 5 0,0-2-180,0-11-90,0 11 90,0-11-270,0 5 0,0-7 1,0 0-91,0-13 360,13 9-900,4-35 810,0 19 0,22-17 0,-32 15-3391,20 7 3660,-27 7-89,0-5-90,13 4 180,-10 1-90,10-5 270,-13 11-90,14-4-270,-11 6 540,10 6-271,-13-4 1,0 11 450,0 2 899,0 22-1439,0-11 539,0 23-2807,0-31 1638,0 10 2629,0-7-8836,14-4 2500,-11-2 4157,23-8 0,-9-14 0,13-1 0</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39"/>
    </inkml:context>
    <inkml:brush xml:id="br0">
      <inkml:brushProperty name="width" value="0.08571" units="cm"/>
      <inkml:brushProperty name="height" value="0.08571" units="cm"/>
      <inkml:brushProperty name="color" value="#008C3A"/>
    </inkml:brush>
  </inkml:definitions>
  <inkml:trace contextRef="#ctx0" brushRef="#br0">30 61 7353,'-16'0'1349,"2"0"-1079,14 0 1259,0 0-1529,14 0-4251,-11 6 4340,10-4 861,-13 11-1040,0-4 180,0-1 0,0 5 0,0-5-180,0 7 180,0 0-90,0 20 90,0-8-90,0 23 0,0-26-90,0 5 90,0-8-180,0 9 180,0-5-270,0-4 180,0-7-270,0-12 360,0 4-180,0-12 3482,0-3-3302,0 1-89,0-5 178,0-2-89,0-2 180,0-11-270,0 11 270,0-5-180,0 1 0,0 4 90,0 2-90,0 2 90,0 5-90,0-14 180,0-1-180,0 0 90,0 8-270,0-5 180,0 17 180,0-17-180,0 12 90,0-7-90,0 6 180,0 3-180,0 6 90,0 0 180,0-7-270,0 5 0,0-5 0,0 7 0,0-6 90,0 4 0,0-4-90,0 6 90,0-7 359,0 6-359,0-6 90,0 0-90,0 5 0,0-4 0,0 6 540,0 0-540,0 6 89,0-4 1,0 12 0,0 1-90,0 1 0,0 12 90,0-5-540,0 27 270,0-15-180,0 21 1,0-24-811,0-2 541,0-8-1440,0-8 629,0-5 1350,0-3 0,13-6 0,4 0 0</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40"/>
    </inkml:context>
    <inkml:brush xml:id="br0">
      <inkml:brushProperty name="width" value="0.08571" units="cm"/>
      <inkml:brushProperty name="height" value="0.08571" units="cm"/>
      <inkml:brushProperty name="color" value="#008C3A"/>
    </inkml:brush>
  </inkml:definitions>
  <inkml:trace contextRef="#ctx0" brushRef="#br0">60 15 7263,'-33'8'2339,"6"-2"-2160,27-6 631,0 0-720,14 0 270,-11 0-180,23 0-1,-22 0 181,9 0-180,-13 0 0,13 0-180,-9 0 180,22 0 180,-22 7-270,35-5-360,-32 5 90,46-7 360,-46 0-90,33 0-180,-10 0 180,-11 0-180,8 0-3302,-27 0 3482,13 0-90,4-7 0,-1 5 90,-2-5 90,-14 7 0,0 0-180,0-6-90,0 4 0,-14-4 90,11 6-180,-23 0 0,22 0 90,-36 0-90,34 0 180,-34 0-180,10 0-666,-3 0 1026,-10 0 3152,0 0-3332,23 0 180,-7 0 180,14 0 90,-4 0-540,1 0 180,2 0-1,14 0-268,0 0 89,14 0 180,-11 0 1175,23 6-1265,-22-4 90,9 4-90,-13-6 0,13 0 180,4 7-180,0-5 0,-4 5 90,0-7 0,4 0-90,-1 0 0,37 0 0,-43 0 0,30 0 0,-26 0 0,2 0 0,1 0-90,-4 0 90,-13 0 180,0 0-180,0-7 90,-13 5-90,-4-5-3392,1 7 3662,-11 0 90,-3-6-1,-3 4 181,-10-4-2269,13-1 1999,0 6-90,13-6-90,4 7 1999,0 0-1999,9 0-540,4 7 450,4-6 1953,22 12-5911,18-11-1143,-21 4 4201,43-6 333,-46 7 0,37-5 0,-11 5 0</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41"/>
    </inkml:context>
    <inkml:brush xml:id="br0">
      <inkml:brushProperty name="width" value="0.08571" units="cm"/>
      <inkml:brushProperty name="height" value="0.08571" units="cm"/>
      <inkml:brushProperty name="color" value="#008C3A"/>
    </inkml:brush>
  </inkml:definitions>
  <inkml:trace contextRef="#ctx0" brushRef="#br0">60 91 10321,'-33'-9'630,"6"3"-360,27 6 269,0-7-359,0 5 0,0-5 0,0 7 1169,0 0-1349,0 7 90,0-5-180,0 5 0,14-7 90,-11 0 270,24 6-3662,-24-4 3482,10 5-180,-13-7 180,0 0 0,0-7 90,0-1-90,0-7-90,0 6 0,0-4 0,0 12 180,0-13-270,0 12 180,0-5-180,0 7 90,0 0-90,-13 7 90,10-5 270,-11 18 3122,14-17-3212,0 24-90,0-24 269,14 11-359,-11-14 0,10 0 180,-13 0-90,0-7 0,0 5 0,0-18-90,0 17 90,0-24 0,0 17 0,0-5-180,0 9 180,0 6-90,0 0-180,0 13 0,0-3-989,0 12 629,0-14 180,0 5-2788,0-4 3148,0-1 0,0-1 0,0-7 0</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42"/>
    </inkml:context>
    <inkml:brush xml:id="br0">
      <inkml:brushProperty name="width" value="0.08571" units="cm"/>
      <inkml:brushProperty name="height" value="0.08571" units="cm"/>
      <inkml:brushProperty name="color" value="#008C3A"/>
    </inkml:brush>
  </inkml:definitions>
  <inkml:trace contextRef="#ctx0" brushRef="#br0">270 46 9691,'0'-25'1440,"0"5"-991,0 20 1260,0 0-1349,-14 0 90,-2 13 90,-1 4-181,4 13-89,0 0 270,-4 13-3752,-13-3 3482,0 5-2179,0 18 2089,14-27-360,-11 21 180,11-21-450,-1 2-1528,4-13 3256,13-11-2897,0-23 900,13-5 269,-10-2-1169,24-12-270,-10-16 1889,12 2 0,1-8 0,0 20 0</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43"/>
    </inkml:context>
    <inkml:brush xml:id="br0">
      <inkml:brushProperty name="width" value="0.08571" units="cm"/>
      <inkml:brushProperty name="height" value="0.08571" units="cm"/>
      <inkml:brushProperty name="color" value="#008C3A"/>
    </inkml:brush>
  </inkml:definitions>
  <inkml:trace contextRef="#ctx0" brushRef="#br0">1 29 8432,'0'-16'1439,"0"3"-899,0 13 180,0 0-540,0 7-1,0-6 271,0 12-90,0-11 629,0 24-629,0-14 1079,0 36-1169,0-22 900,26 44-991,-19-27 1,13 9 0,0 1-180,-17-5 90,17 2 0,0-3-90,-13-19 90,19 13-809,-26-26 359,0-6 180,0-3-720,0-6 451,0 0-91,0-6 270,0 4-450,0-18-2941,0 10 3301,0-5-360,0-5 540,0 17-629,-26-24 809,19 17 0,-20-11 0,27 6 0</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44"/>
    </inkml:context>
    <inkml:brush xml:id="br0">
      <inkml:brushProperty name="width" value="0.08571" units="cm"/>
      <inkml:brushProperty name="height" value="0.08571" units="cm"/>
      <inkml:brushProperty name="color" value="#008C3A"/>
    </inkml:brush>
  </inkml:definitions>
  <inkml:trace contextRef="#ctx0" brushRef="#br0">30 16 8342,'-16'-9'630,"2"2"-450,14 7 6476,0 0-5936,14 0-181,-11 0 1,10 0-180,-13 0 0,14 0-1,2 0 181,1 7-180,9-5 180,-9 5-271,13-1-1168,13-4 899,-23 4-2968,20-6 2698,-24 0 270,1 0 0,9 0 0,-9 0 0</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45"/>
    </inkml:context>
    <inkml:brush xml:id="br0">
      <inkml:brushProperty name="width" value="0.08571" units="cm"/>
      <inkml:brushProperty name="height" value="0.08571" units="cm"/>
      <inkml:brushProperty name="color" value="#008C3A"/>
    </inkml:brush>
  </inkml:definitions>
  <inkml:trace contextRef="#ctx0" brushRef="#br0">30 1 9602,'-17'16'539,"4"-2"-449,13-8-180,0 2 90,0 7-90,0 0 270,0 7-90,0-5 0,13 4-90,-9-6-90,9 0 0,-13 0 180,0 0-90,0 0 0,0-7 0,0-1 0,0-7 0,0 0 90,0 6 0,0-4-90,0 4 90,0-6 0,0 0-90,0-6 0,0 4 0,0-4 90,0-1-180,0 5 180,0-5-90,0 7 90,0 0-90,0-6 180,0 4-180,0-4 0,0 6 359,0 0-269,0 6-269,0-4 179,0 18 0,0-10-90,0 12 90,0-14 0,0 5 0,0-5 0,0 7-180,0 0-3212,0 0 3302,0-7 90,0-1 0,-13 0 0,9-5 0,-9 4 90,13-6 90,0 0-180,0 7 90,0-5-90,0 4-90,0-6 3482,0 0-3392,0-6 0,0-3 0,0 1 0,0-12-90,0 17 90,0-17 0,13 5 0,-9-2 0,9 2 0,-13-5 0,0-3 0,0 5 0,0-9 0,0 12 90,0-15-90,0 12 0,0-8 0,0 24 90,0-11-1,0 4-89,0 1 0,0 1-89,0 7 268,0 0-179,0 7 0,0 1 90,0 7-90,0 7 90,0 1-180,0 14 180,0-13-90,13 18 90,-9-17-90,9 4 90,-13-7-270,0 0 180,0 1 0,0-6 0,0-4 0,0-19 0,0-3 0,0-12-90,0-9 90,0 5 0,0-10 0,0 18-90,0-18 90,0 10-3392,0-4 3392,0 7 0,0-6 270,0 10-270,0-11 0,0 21 90,0 2-90,0 6 3482,0 0-3482,0 6 0,0 9 90,0 15-90,0-5 0,0 3-3392,0-6 3392,0 1 0,0 13 90,0-4-90,-13-3-2268,9-7 2268,-9-7 0,13 0 0,0-7 2268,0 6-2268,0-12 90,0 11-180,0-11 90,0 4 0,0-6 3392,0 0-3392,0-13 0,0 3-180,0-5 180,0-5-90,13-17-3302,-9 9 3302,9-20 180,-13 25 90,0-20-2358,0 16 2268,0-1 90,0 15 89,0 11 2090,0-5-2359,0 7 180,0 13-90,0-3 3481,0 32-3481,0 18-3392,0-16 2943,0 11-811,0-40-1528,0 7 1169,0-5 1529,0-2 0,0-2 0,0-5 0</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46"/>
    </inkml:context>
    <inkml:brush xml:id="br0">
      <inkml:brushProperty name="width" value="0.08571" units="cm"/>
      <inkml:brushProperty name="height" value="0.08571" units="cm"/>
      <inkml:brushProperty name="color" value="#008C3A"/>
    </inkml:brush>
  </inkml:definitions>
  <inkml:trace contextRef="#ctx0" brushRef="#br0">30 31 11131,'33'0'180,"-6"0"-180,-27 0-270,13 0 270,4 0-90,-1 0 180,-2 0 0,-14 0-180,26 0 180,-6 0 0,23 0-90,-13 0 0,-13 0 0,9 0 90,-9 0-90,-1 0 89,-2 0 1,-14 0-90,0 0-90,-14 0-89,11 0 269,-23 0-180,22 0 90,-9 0 0,13 0-90,-27 0 90,21 0 0,-21 0 90,1 0-90,6 0 0,-10 6 0,3-4 0,11 11 90,-27-12-90,23 6 89,-7-7 1,14 0 0,9 0-90,-9 0 90,13 0 90,0 0-180,13 0 90,-9 0 90,9 0-180,-13 0 0,0 0 180,13 0-180,4 0 180,0-7-180,9 6 90,-9-6-90,-1 7 0,24 0 90,-33 0-180,33 0 90,-24 0 90,14 0-90,-13 0 0,9 0 0,-9 0 90,-1 0-90,-2 0 90,-14-6-180,0 4 90,-14-4 90,11 6-180,-23 0 0,22-7 90,-22 5-180,9-11 180,-13 11 0,14-5 0,-24 7-270,33 0-3122,-33 0 3482,24 0-180,-14 0 180,0 0 0,13 0 0,4 0 0,13 0 270,-13 0 3032,9 0-3212,-9 0-180,13 0-90,13 0 90,-9 0 90,9 0-90,-13 0 269,0 0-269,13 0 90,-9 0-90,22 0 0,-22 0 180,9 0-180,-13 0 90,0 0 0,13 0-90,4 0 0,-1 0 90,24 7 0,-33-5 0,33 4 90,-37-6-180,24 0 0,-24 0 0,23 0 0,-22 0 0,9 0-180,-13 0-809,0 0 539,0-6-3148,-13 4 2968,-4-5 630,1 7 0,2 0 0,14 0 0</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47"/>
    </inkml:context>
    <inkml:brush xml:id="br0">
      <inkml:brushProperty name="width" value="0.08571" units="cm"/>
      <inkml:brushProperty name="height" value="0.08571" units="cm"/>
      <inkml:brushProperty name="color" value="#008C3A"/>
    </inkml:brush>
  </inkml:definitions>
  <inkml:trace contextRef="#ctx0" brushRef="#br0">90 30 8522,'-17'0'450,"4"0"-540,13 0 540,0 0-360,0 7 0,0-5-90,0 5 179,0-1 1,0 3-90,0 6 90,0-7-90,0-1-90,0-7 90,0 6 0,0-4-90,0 4-270,26-12-3032,-19 4 3302,20-4-90,-27-1 180,0-1 0,0-7-90,0 6 0,0-4 90,0 11-90,0-5 180,-14 1 3302,11 4-3392,-24-4-90,24 6 90,-10 0 0,13 6 90,0 3-180,0-1 269,0 12-358,0-10 178,0 11 1,0-12 180,0-3-270,0-6 180,0 0-90,13 0 0,-10 0-90,11 0-180,-14-6 270,0 4-180,0-4-90,13-1 180,-10-1 0,11-7 0,-28-7 180,11 12-180,-24-10-3392,24 19 3572,-10-6-816,13 7 636,0 0 270,-13 0 89,-4 13-269,0-10 0,4 17-90,13-11-629,0 6 3256,0-7-2807,0 5 180,0-11 232,13 5-232,4-1 0,0-4 0,-4 4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31:30.021"/>
    </inkml:context>
    <inkml:brush xml:id="br0">
      <inkml:brushProperty name="width" value="0.17143" units="cm"/>
      <inkml:brushProperty name="height" value="0.17143" units="cm"/>
      <inkml:brushProperty name="color" value="#FF0066"/>
    </inkml:brush>
  </inkml:definitions>
  <inkml:trace contextRef="#ctx0" brushRef="#br0">1 866 7533,'0'14'-450,"0"3"540,0-16 899,0 4-1079,5-10 180,-4 4 0,10-11-180,-9 12 180,9-12 0,2 5 0,-5-5 90,20-7-90,-18 11 180,20-15-270,-18 15 90,18-16 0,-15 16 0,20-14 0,-19 14 90,13-10-180,-16 11 0,11-4 0,-15 9 90,19-15-90,-18 15 89,18-15 1,-13 15-90,3-8 0,-6 2 0,6-4 90,2-1-180,-1 1 90,-1 0 0,6-1-3392,-9 6 3392,9-4 90,-6 4 0,12-12-90,-7 11 90,12-8-90,-27 14 90,15-9-90,-21 9 3482,21-3-3482,-20 5 0,8 0 0,-6-6 90,8-1-90,-5 1 0,9-6 90,-11 6 0,13-7-90,-5 0 180,-2 6-180,-1-3 0,-4 8 90,0-9-180,4 10 180,-4-11-90,0 11 0,-1-4-90,5-1 90,-8 4 0,14-8 0,-11 2 180,7-5-180,-1 7 0,7-6 0,-6 6 0,11-7 90,-9 6-90,3-9 0,-6 13 90,6-20-90,-4 20 0,10-19 0,-16 19 0,9-13 0,-5 9 0,3-6 0,-3 7-90,-1 0 180,-10 6 0,5 0-90,-6-6 180,5 5-180,-4-5 179,11 1-179,-11 3 180,10-3-180,-4-1 90,12-1-90,-12 0-90,11-4 90,-12 4 0,7 0 0,-6 2 90,4-1-90,-4-1 180,0 0 0,4-4-180,-10 9 270,17-14-540,-11 8 90,6-5-719,-8 2 449,1 10 450,2-5 0,-2 1 0,0-3 0</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48"/>
    </inkml:context>
    <inkml:brush xml:id="br0">
      <inkml:brushProperty name="width" value="0.08571" units="cm"/>
      <inkml:brushProperty name="height" value="0.08571" units="cm"/>
      <inkml:brushProperty name="color" value="#008C3A"/>
    </inkml:brush>
  </inkml:definitions>
  <inkml:trace contextRef="#ctx0" brushRef="#br0">0 30 7982,'0'-17'720,"0"4"-180,0 13 539,0 0-899,0 7 90,0-6 180,0 19-271,0-3 1,0 6 0,0 5 180,0 9-180,0 3 180,0 38-180,0-20-540,0 35 360,0-50-450,0-2-899,0-27 1169,0-12-270,0 4-3661,27-19 3121,-20-4-719,19-20 1349,-26 13-89,13-31 449,-9 33 0,9-26 0,-13 25 0</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49"/>
    </inkml:context>
    <inkml:brush xml:id="br0">
      <inkml:brushProperty name="width" value="0.08571" units="cm"/>
      <inkml:brushProperty name="height" value="0.08571" units="cm"/>
      <inkml:brushProperty name="color" value="#008C3A"/>
    </inkml:brush>
  </inkml:definitions>
  <inkml:trace contextRef="#ctx0" brushRef="#br0">90 165 7533,'-16'0'-1080,"3"0"1800,-1 0-270,11 0-91,-10 0-89,-1 0 90,11 0 0,-10 0 90,13 0-1,0-7-89,0-1 0,13-7 180,4-13-360,-1 9 359,24-16-3751,-33 25 3392,33-10-180,-37 19-90,24-13 0,-11 13 270,1-6-90,-4 7 0,14 0 0,-21 0 3212,21 7-3302,-27 1 0,0 7 90,0 0 0,0 0-270,0 0-3212,0 7 3482,0-6-2358,0 13 2357,0-13-89,0 5 90,0-5-180,-14-2 90,-2 1 90,-14 0-90,0-6 2449,0-3-2449,14-6 3302,2 0-3302,14 0-270,0 0 270,0-6 0,0 4 0,0-5 0,14 7 0,2-6 0,14 4-90,-13-5 90,-4 7 0,0 0 0,-9 0 0,22 7 0,-23-5 0,11 11 540,12 2-450,-19 8 179,20 7-179,-27 0 0,0-7 0,0-1-90,0 6 90,-14-10 0,-16 17 0,-3-18 90,-23 11-90,23-18-270,-11 3-899,14-13 539,14 0 270,3 0-90,13-6-1978,0 4 2338,0-5 0,0 0 0,0-1 0</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50"/>
    </inkml:context>
    <inkml:brush xml:id="br0">
      <inkml:brushProperty name="width" value="0.08571" units="cm"/>
      <inkml:brushProperty name="height" value="0.08571" units="cm"/>
      <inkml:brushProperty name="color" value="#004F8B"/>
    </inkml:brush>
  </inkml:definitions>
  <inkml:trace contextRef="#ctx0" brushRef="#br0">1 203 6903,'30'-24'1619,"-14"4"-1709,-2 20 270,-1 0-270,4 0 0,-1 0 0,24 0 90,-20 0 0,23 0 180,-13 0-3572,13 6 3392,-23-4 90,33 4-90,-33-6 90,50 0 0,-34 0-180,34-6 180,-50 4-180,33-4 3482,-33 12-3392,23 2 0,-13 0 0,-13 6 0,9-12 90,4 4-90,3-6 90,24 0-90,-37 0 0,46-6 90,-56 4 0,70-12-90,-57 13 90,47-6 0,-37 7 0,23 0-180,-9-6 90,39 4-3302,-46-11 3302,26 11 0,-36-4 0,17-1 0,-14 5 0,47-5 0,-54 7 180,57 0-180,-63 0 90,47 7-90,-31-5 89,37 11-89,-13-11 0,0 5 0,13-7 90,3 0 3302,-13-7-3392,0 3 0,-3 0-3392,-14-5 3437,16 2 0,-1 1-45,-11 4 90,23-4-90,-26 6 0,22-7 0,-19 6 0,10-6 0,-30 0 3392,10 5-3392,-20-5-3302,36 1 3302,-23 4 90,10-11-151,1 12 151,2-6-90,-13 7 90,20 7-90,-6 1 0,43 7 0,-11-7 0,21-1 0,-37-14-90,10 5 3452,-13-11-3183,26 5-179,-33 0 182,17 1-182,-40 7 0,26-7 0,-19 6 0,46-13 90,-33 12-270,36-4 180,-23-1 0,-3 6 0,-4-6 90,4 7-90,3 0 90,-3 7-90,-4 1 180,-9 0-180,-14-1 0,33-7 0,-56 0 0,83 0 90,-79 0-90,78 0 0,-55 0 0,49 0 0,-36 0 0,46 0 0,-56 0 45,13 0 0,4 0-45,9 0 0,-14 0 0,-1 0 0,12 0 90,5 0 0,0 0-90,-5 0-757,-6 0 0,-1 0 847,1 0-402,3 0 402,16 0-180,-13 0 90,7 0 90,-10-7-2907,16 5 2817,-13-4 0,20 6 866,7 0-776,-21 0 79,28 0-169,-51 0 0,1 0 0,-4 0 0,13 0 0,-6 0 3286,-4 0-3286,34 0 321,-40 0-321,33 0 0,-16 0 90,16 6-90,-20-4 0,30 5 0,-37 0 0,14-6 0,-14 6 0,-2-7 0,12 0 90,-6 0-90,23 0 0,-27 0 90,37 0 0,10 0-90,-10 0 45,-24 0 0,-8 0-45,-28 0-3302,57 0 3392,-57 0-90,30 0 0,4 0 0,-14 0 0,20-3 0,-3-1 0,-34 3 0,54-6 90,-47 7 0,27 0-90,-14 0 180,11 0 3212,3 0-3302,29 7-3482,-22-6 3392,2 6 0,-25-7 90,2 0-2359,0 0 2269,-2 0 180,-14-7 0,13 6 2269,-23-6-2449,19 7 89,-35-7 1,22 5-90,-22-11 0,9 12-179,-13-6 3481,0 7-3482,0-7-2429,-13 6 2609,-4 1 0,0 14 0,4 10 0</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51"/>
    </inkml:context>
    <inkml:brush xml:id="br0">
      <inkml:brushProperty name="width" value="0.08571" units="cm"/>
      <inkml:brushProperty name="height" value="0.08571" units="cm"/>
      <inkml:brushProperty name="color" value="#FF0066"/>
    </inkml:brush>
  </inkml:definitions>
  <inkml:trace contextRef="#ctx0" brushRef="#br0">30 0 8882,'0'52'0,"0"-12"-180,0 16 90,0-23 90,0 17 0,0-12-180,0 20 180,0-16 0,0 14-90,0-11 180,0 22-90,0-11 0,0 15-90,0-24 90,0 11 0,0-12 0,0 6 0,0-14 0,0 25-90,0-13 90,0 10 0,0-24 0,0 6 0,0-3-90,0 8 0,0 2 90,0-4-3482,0-11 3572,0 7-90,0-24 0,0 31 0,0-13 0,0 29 0,0-30-359,0 14 359,0-30 0,0 10 0,0-13 0,0 7 179,0 1-89,0 33 90,0-19-90,0 20 0,0-34 0,0 5 0,0-12-180,0 6 90,0-7-90,0 0 180,0 7-90,0 21 0,0-15-180,0 27 180,0-30 0,0 18 0,0-18 3482,0 16-3482,0-9 90,0 19-90,0-17 0,13 7 0,-9-18 0,9 21 0,-13-18 0,13 16 0,-9-26 0,9 26 0,-13-16 90,0 44-90,0-20-90,0 16 90,0-21 90,0 18-90,0-27 0,0 34 0,0-43-180,0 15 180,0-13 90,0 30-90,0-16 0,0 46 180,0-31-180,0 30 0,0-33 0,0 8 0,0-23 0,-13 31 0,9-28-3392,-9 7 3392,13-21 90,0 34-90,0-10 0,0 47 0,0-37 0,0 3 0,0-8 0,0-19 0,0 4 90,0-13 0,0 13 180,0 30-270,0-13-1752,0 11 1932,0-34 0,0 6-90,0-3 2524,-13 24-2614,9-22-135,-3 8 0,1 3 135,6 17 0,0-7 0,0 3 180,0 34-2524,0-16 2344,0-13 0,0-12-427,0 9 337,0-11 180,0 12 0,0 11-329,0-25 239,0-3 0,0-1 0,0-8-90,0 28 90,-13 22 180,10-30-45,-4 4 0,0 4-45,7 26-90,0-3 0,0-36 0,0-6-180,0-14 329,0 31-59,0-31 1638,0 1-2087,0-9 2851,0-22-2942,0-16 450,0-9 0,0-18 0,0 4 0</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52"/>
    </inkml:context>
    <inkml:brush xml:id="br0">
      <inkml:brushProperty name="width" value="0.08571" units="cm"/>
      <inkml:brushProperty name="height" value="0.08571" units="cm"/>
      <inkml:brushProperty name="color" value="#FF0066"/>
    </inkml:brush>
  </inkml:definitions>
  <inkml:trace contextRef="#ctx0" brushRef="#br0">90 105 7083,'-16'-15'989,"2"7"-629,14 1 180,0 0 0,0-1-361,0 0 1,0 2 0,0 6 180,0 0-90,0-7-180,0 5 90,0-4 0,0 6 89,0 0-179,-13 19 90,10-7-180,-11 16 180,14-6 0,0-6-90,14 19-270,2-17 270,1 4-90,23-16-90,-34-6 90,34-26 0,-37 13 90,11-22 0,-14 20 90,0-13 0,0 10 90,-14-17-90,11 18 89,-37 2-3571,20 9 3123,-9 6 358,15 0-89,-12 6-90,19 3 270,-20 19-180,27-10 0,14 30 3212,2-21-3212,1 3-90,-4-10 0,1-12 0,-11 0 180,37-2 0,-34-6-90,34-13-180,-37-3 180,11-7-90,-1 1 270,-10-6-180,11 9-90,-28-9 90,-2 20 0,-1-5-90,4 11-90,-14-4 180,21 12-180,-34 3 90,37-1 0,-11 18-3392,14-14 3392,0 9 0,0-1 179,14-3-179,-11 0-269,10-4 89,0-20-1619,4-1-1979,0-14 3778,-4 12 0,-13-3 0,0 13 0</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53"/>
    </inkml:context>
    <inkml:brush xml:id="br0">
      <inkml:brushProperty name="width" value="0.08571" units="cm"/>
      <inkml:brushProperty name="height" value="0.08571" units="cm"/>
      <inkml:brushProperty name="color" value="#FF0066"/>
    </inkml:brush>
  </inkml:definitions>
  <inkml:trace contextRef="#ctx0" brushRef="#br0">1 83 6633,'0'-16'-270,"0"-4"990,0 18 179,0-11-629,0 4 90,0 1 360,0 1-361,0 7 451,0-6 269,0 4-539,0 9-180,0 3 180,0 18 989,0 55-1439,0-31-1741,0 1 0,0-2 1021,0-18 360,0 2-510,0-20 780,0 0-2159,0 0 1890,0-6-1620,0-3 450,0-6 3230,13-6-2151,-10-3 360,10-12 0,1 4 0,2-5 0</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54"/>
    </inkml:context>
    <inkml:brush xml:id="br0">
      <inkml:brushProperty name="width" value="0.08571" units="cm"/>
      <inkml:brushProperty name="height" value="0.08571" units="cm"/>
      <inkml:brushProperty name="color" value="#FF0066"/>
    </inkml:brush>
  </inkml:definitions>
  <inkml:trace contextRef="#ctx0" brushRef="#br0">31 119 7353,'-13'-23'1079,"9"2"1,-9 6-721,13 0 91,0 7 540,13 1-721,-9 0 91,22 5 180,-9-4 90,26-1-181,3 6-269,1-6 90,-17 7-90,-17 0-90,14 13 180,-21 4 0,21 19 89,-27-4 1,-14 4-90,11-5 540,-37 5-631,7-11 811,-27 10-810,27-25-990,-20 10 450,46-19 270,-19 6-2698,13-7 1349,9 0 629,-9 0 810,26 0 0,-9 0 0,9 0 0</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795"/>
    </inkml:context>
    <inkml:brush xml:id="br0">
      <inkml:brushProperty name="width" value="0.08571" units="cm"/>
      <inkml:brushProperty name="height" value="0.08571" units="cm"/>
    </inkml:brush>
  </inkml:definitions>
  <inkml:trace contextRef="#ctx0" brushRef="#br0">16 22 9512,'-15'-15'2338,"15"8"-2068,3 21-90,9 1 360,-12 23-91,0 5-3661,0 7 3302,0 9-165,0-4 300,0 18 0,0 7-45,0 17-574,0-19 0,0 13 0,0-8 484,0-12 0,0-2-45,0 25 0,0 0-90,0-25 0,0-5 180,0-10 0,0-5-135,0 29 0,0 11 2680,0-42-2680,0 37 223,0-39-133,0 15 1746,0-38-3276,0-3-718,0-19 1708,0-13-450,0 4 1,0-17-2853,0 17 3122,0-9-89,0 4-720,0-13 1439,0 4 0,0-2 0,0 11 0</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796"/>
    </inkml:context>
    <inkml:brush xml:id="br0">
      <inkml:brushProperty name="width" value="0.08571" units="cm"/>
      <inkml:brushProperty name="height" value="0.08571" units="cm"/>
    </inkml:brush>
  </inkml:definitions>
  <inkml:trace contextRef="#ctx0" brushRef="#br0">28 56 7533,'-13'-15'809,"10"2"-629,-9 8 270,12 3-90,0-4-90,0 6-91,0 0 451,0-6-180,0 4 629,0-4-809,0 6 1079,0 0-1169,12 6 540,4-4-540,-1 4 0,21 0 179,-18-4-179,22 9 630,-13-9 359,13 10-809,2-10 629,37 10-4201,-31-4 3392,28-1 90,-9 5-236,5-5 0,2 0-34,14 2 45,7 1 0,-5-2-135,-35-7-90,15 0 0,-1-2-1872,-17 0 1962,24-5 180,-13 0 0,10 4 0,12 8 0,-6 4 0,-49 9 2052,31 7-2052,-40-15 202,31 7-382,-25-18 3302,0 0-3392,1 0 0,-1-6 0,-12 5 180,-3-5-360,-12 6-719,0 0 539,-12 0 360,9 6-1169,-9-5 630,0 5 179,9-6 270,-9 0-2249,12 0 451,0-6 2068,-12 5 0,9-12 0,-10 5 0</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797"/>
    </inkml:context>
    <inkml:brush xml:id="br0">
      <inkml:brushProperty name="width" value="0.08571" units="cm"/>
      <inkml:brushProperty name="height" value="0.08571" units="cm"/>
    </inkml:brush>
  </inkml:definitions>
  <inkml:trace contextRef="#ctx0" brushRef="#br0">82 83 6633,'0'-29'2339,"0"3"-1620,0 13-89,0 5 90,0 2-271,0 6 271,0 0-90,0 12-181,0 9-269,-12 8 0,9 5 360,-9 23 44,10 12 1,4 6-1217,-2-17 0,0 6 879,0 4 1,0 13-1,0 2 1,0-5 21,0-4 1,0-3 0,0 3-45,-2 1 0,-1 4 0,-1 0 0,1-7-135,-5 27 0,0-10-90,1-17 0,-1-7 270,-4 21-360,12-32 90,0-9-1260,0-33 541,0-12-1350,0 0 900,0-6-1859,12-1 1409,-9-1 629,9-4-1528,0-2 1951,-8-7 0,8 0 0,-12 1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31:33.132"/>
    </inkml:context>
    <inkml:brush xml:id="br0">
      <inkml:brushProperty name="width" value="0.17143" units="cm"/>
      <inkml:brushProperty name="height" value="0.17143" units="cm"/>
      <inkml:brushProperty name="color" value="#5B2D90"/>
    </inkml:brush>
  </inkml:definitions>
  <inkml:trace contextRef="#ctx0" brushRef="#br0">89 176 8702,'-7'-15'540,"2"4"-360,5 11-90,0-5 0,0 3-90,0-3 179,-6 5-179,4 0 90,-3 0-90,5 5 0,0-3 90,0 3-90,0 1 180,0 1-180,0 6 0,0-7 90,0 6 0,11-6 0,-8 2 0,13 2-90,-8-8 0,4 3 0,0-5-90,6-5-3212,-4-2 3302,-1-6-180,-2 1-90,-4-12 270,0 9-180,-7-15-2178,-1 17 2358,-11 0 2178,0 3-2178,-13 2-2268,4 1 2358,3 1-90,7 6 90,-2 6-90,-1 1 0,2 1 2628,-5 19-2088,14 1-540,-7-1 270,10 7 3212,0-26-3302,5 11-1,2-12-89,5-1 0,1-6 90,10 0-3482,-13 0 3122,13 0 270,-17-6-90,12-6 0,-4-3-180,5-9 180,-13 10-90,0-9 0,-6 9-179,-6-15 269,5 19 3302,-22-17-3302,14 18-90,-15-3 180,6 0-90,10 11-90,-8-5-3302,8 6 3482,-4-5-90,5 3 90,-10-3-90,14 5 90,-13 5-90,9 3 359,-1 15-359,3-13 180,5 12-90,0-10 3392,5 8-3302,3-1 0,15-1-90,-13-10 0,18-3-90,-20-5 90,11 0-180,-7-11-90,6-3 180,-10-5-90,4 0 0,-12 7-270,0-6 270,0 10-90,-6-15 180,4 20-90,-14-13 180,8 9-90,-10 0 0,10 1-269,3 6-1440,-6 11 1709,8 9 0,-3 1 0,14 3 0</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798"/>
    </inkml:context>
    <inkml:brush xml:id="br0">
      <inkml:brushProperty name="width" value="0.08571" units="cm"/>
      <inkml:brushProperty name="height" value="0.08571" units="cm"/>
    </inkml:brush>
  </inkml:definitions>
  <inkml:trace contextRef="#ctx0" brushRef="#br0">28 1 7533,'0'7'719,"-12"-1"-539,9-6 540,-9 6-360,12-4-1,0 4-179,0-6 2159,0 0-2069,12 0 809,-9 0-629,21 0-90,-8 0 269,23 0-3751,-21 0 3302,31 0 450,-7 0-181,16 0-179,3 2 0,5 2-361,-7 0 0,1 0 181,22 0 0,0-1 0,-25 1 0,-2-2-90,-1-1 0,-5-2 90,9 1 90,33 0-90,-43 0 0,2 0 0,0 0-2119,-1 6 2389,30-4 122,-12 4 57,-8-3 1,0 0-360,11-1 0,-18-2 0,-4 0-90,-9-2 2178,-20-10-2088,41 10 3302,-14-4-3392,11 12 0,-17-4-180,-28 10 90,0-10-90,3 10-90,1-11 90,-4 5-90,-12-6 0,0 0 90,0 6 0,0-4 90,0 4-179,0-6-91,0 0 450,12 0 89,-9 0-358,9 0 178,0 0 91,-9 0 90,9-6-270,-12 4-180,12-4-179,-9 6 359,10 0-720,-13 0-1499,0 0 0,0 0 1</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799"/>
    </inkml:context>
    <inkml:brush xml:id="br0">
      <inkml:brushProperty name="width" value="0.08571" units="cm"/>
      <inkml:brushProperty name="height" value="0.08571" units="cm"/>
      <inkml:brushProperty name="color" value="#008C3A"/>
    </inkml:brush>
  </inkml:definitions>
  <inkml:trace contextRef="#ctx0" brushRef="#br0">28 41 7083,'0'-15'1529,"0"-3"-899,0 16-270,0-4 179,0 6 1260,0 0-1259,0 6-270,0 8 90,0 7-3573,0 12 3663,0-4-2538,0 17 2268,0-10-36,0 17 261,0 6 0,0 4-225,0 22-112,0-9 1,0 15 0,0-12 21,0-25 0,0 0-30,-3 28 0,-2 13 0,1-15 30,1 8-135,-4-13 0,2-10-45,5-35 90,0-6 422,12-42-5549,-9-41 2578,9 9 840,-12-21 1705,0 37 1,-12 1 0,-3-2 0</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00"/>
    </inkml:context>
    <inkml:brush xml:id="br0">
      <inkml:brushProperty name="width" value="0.08571" units="cm"/>
      <inkml:brushProperty name="height" value="0.08571" units="cm"/>
      <inkml:brushProperty name="color" value="#008C3A"/>
    </inkml:brush>
  </inkml:definitions>
  <inkml:trace contextRef="#ctx0" brushRef="#br0">55 0 6543,'-30'0'1529,"6"0"-6829,24 0 6019,0 0-359,0 6-1077,0-4 986,12 10 767,-9-11-497,21 11 181,-21 2-540,21 1 3687,-8 29-2967,23-6-91,-9 29-629,10-17 3408,-13 3-3229,-12 0-3254,-3-21 2895,1 12-2269,2-29 2180,0 5 178,-3-13-89,-12-1 180,0-6-449,0 0 89,0-6 90,0-1-90,0-7 1549,0 1-1909,0-1-1998,0 0 1009,-12-5 276,9 3 713,-9-3 181,12 5-1350,0 0 269,0 1 1440,0-7 0,-12 5 0,-4-5 0</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01"/>
    </inkml:context>
    <inkml:brush xml:id="br0">
      <inkml:brushProperty name="width" value="0.08571" units="cm"/>
      <inkml:brushProperty name="height" value="0.08571" units="cm"/>
      <inkml:brushProperty name="color" value="#008C3A"/>
    </inkml:brush>
  </inkml:definitions>
  <inkml:trace contextRef="#ctx0" brushRef="#br0">110 96 6993,'0'-16'630,"0"-2"-361,12 16-89,-9-10 270,9 11-90,-12-6-90,0 1 0,0 5 1349,24-17-4652,-18 15 3213,19-9 540,-25 12 719,0 0-1079,0 6 449,-13 2 811,-14 48-3529,9-26 2359,-18 34 89,20-25-89,-11-9-270,0 10-270,12-6 90,2-12-2878,13 10 2698,0-23-1689,0-9 1059,0-15 810,25-43 0,-19 23 0,18-23 0</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02"/>
    </inkml:context>
    <inkml:brush xml:id="br0">
      <inkml:brushProperty name="width" value="0.08571" units="cm"/>
      <inkml:brushProperty name="height" value="0.08571" units="cm"/>
      <inkml:brushProperty name="color" value="#008C3A"/>
    </inkml:brush>
  </inkml:definitions>
  <inkml:trace contextRef="#ctx0" brushRef="#br0">138 28 10321,'0'-15'1979,"0"2"-1709,0 13 899,-12 6-4971,-3 2 4072,0 6-1319,3-1 1679,0 7 359,-4 20-719,-11-9 90,12 21-180,3 7 1314,11-9 0,2 2-1314,-1 26 269,24 18 3033,-18-73-2942,43-11-360,-31-19-90,21-31-3392,-23 18 3302,8-24 180,-21 11-630,-15-34-1908,6 30 2268,-31-17 90,22 52-4318,-12 8 2969,-1 9 629,13 6-2428,-9 18 3148,21 9 0,3 4 0,15 7 0</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03"/>
    </inkml:context>
    <inkml:brush xml:id="br0">
      <inkml:brushProperty name="width" value="0.08571" units="cm"/>
      <inkml:brushProperty name="height" value="0.08571" units="cm"/>
      <inkml:brushProperty name="color" value="#008C3A"/>
    </inkml:brush>
  </inkml:definitions>
  <inkml:trace contextRef="#ctx0" brushRef="#br0">83 96 8432,'-15'-8'1170,"3"2"-631,-1 6-269,10 0 180,-9 0-270,0 0 359,9 6 181,-9 8 179,12 19-449,0-8 1259,12 31-1439,3-31 630,0 15-1,22-14 900,-7-17-1439,13-3 0,-4-32-180,-24 2-91,-3-16 1,-12 1-3482,0 9 3572,0-4-2178,0 9 1278,-12 3-1157,-3 1 1698,0 1-1441,-21 1 721,30 10 1966,-31-4-3495,22 13 1818,-12 13-920,-1 14 1530,13 3 0,3 9 0,12-11 0</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04"/>
    </inkml:context>
    <inkml:brush xml:id="br0">
      <inkml:brushProperty name="width" value="0.08571" units="cm"/>
      <inkml:brushProperty name="height" value="0.08571" units="cm"/>
      <inkml:brushProperty name="color" value="#008C3A"/>
    </inkml:brush>
  </inkml:definitions>
  <inkml:trace contextRef="#ctx0" brushRef="#br0">0 77 7533,'0'-21'1169,"0"-5"-809,0 17 0,0-4-180,0 13 359,0-6 541,0 5-631,0 7 181,0 21-450,0 3 450,0 16-3663,0-17 3483,0 10-90,0 14-180,0-7 0,0 32-450,0-27 180,0 4 270,0-28-1440,0-15 4113,0-12-3303,0-12 180,0-3 0,0-25-3212,0 10 3572,0-4 180,0-4-450,0-22-2088,0 17 2898,12-43-430,-9 65 790,10-29 1469,-13 35-1739,0 1-451,0 8 181,0 12 3004,0 1-3094,0 13 176,0-5-446,0 23 0,0-26-90,12 31 0,3-32 90,0 14-90,-3-11 180,-12-6-3572,12-2 3481,4-6-89,-1 0-179,-3-25-1,0 13 0,3-32 180,0 21 0,-3-16 90,-12 10 3482,0 1-3572,0 15 180,0 1 89,0 10 541,0-4-720,0 6 719,0 19-3841,0-9 3122,0 22 360,0 1 449,0 47-719,0-23 45,0-2 0,0-2-45,0-13-1529,0 31-920,0-53 290,0 12 2629,0-28-3888,13-9 809,-10-8 2429,21-24 0,-9 9 0,12-10 0</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05"/>
    </inkml:context>
    <inkml:brush xml:id="br0">
      <inkml:brushProperty name="width" value="0.08571" units="cm"/>
      <inkml:brushProperty name="height" value="0.08571" units="cm"/>
      <inkml:brushProperty name="color" value="#008C3A"/>
    </inkml:brush>
  </inkml:definitions>
  <inkml:trace contextRef="#ctx0" brushRef="#br0">28 200 7533,'0'-15'2338,"0"-4"-7355,0 18 5916,0-11-359,0 10-90,0-10 1280,0 10 159,0-4-706,0 6 166,0 24-3236,0-5 2246,0 20 2760,0 7-2220,0 41-899,0-29-450,6-3 1,0-3-1,-3-19-1979,9 12 2250,-12-31-4229,0-14 7350,0-7-5280,0-25 1978,0 8-809,0-28 1169,-12 16 0,9 0 0,-9 5-180,0 10 899,9-7-449,-9 1 450,12 0-3843,0-1 3393,0 1 1080,0-19 1348,24-16-1619,-6 9 181,34 2-721,-34 37 901,30 20-3349,-29 9 2629,20 7 2268,-24 15-1999,22 6-269,-31 13 539,-6 17-719,-18-21-630,-22-5 180,1-22 1952,8-17-2581,-8-2 269,24-6-1349,-10-12-2879,22-9 2969,-9-2 630,12-3 899,0 6 0,12 5 0,4-5 0</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06"/>
    </inkml:context>
    <inkml:brush xml:id="br0">
      <inkml:brushProperty name="width" value="0.08571" units="cm"/>
      <inkml:brushProperty name="height" value="0.08571" units="cm"/>
      <inkml:brushProperty name="color" value="#008C3A"/>
    </inkml:brush>
  </inkml:definitions>
  <inkml:trace contextRef="#ctx0" brushRef="#br0">110 15 17697,'-12'-8'1169,"9"2"-6469,-21 12 5480,21-4-1078,-10 10 1258,1-5 1077,9 7-1167,-9 5-90,0-3-270,9 3-1427,-9 1 1607,12-5 1427,0 11-1697,12-5 2808,3-6-2178,12-8-540,1-15-90,-13-6 180,-3 1 0,0-7 90,3 5 0,0-5 3392,-2 6-3212,-13-5-90,0 3 449,0-3-269,0 5 0,0 7 269,0 1-179,0 18-90,0-3 719,0 35-809,0-18-360,24 37-3212,-18-31 2493,18 7 269,-12-19-5756,40-18 3398,-28-4-1420,25-18 3938,-37-1 1,3-6 0,12 0 0</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07"/>
    </inkml:context>
    <inkml:brush xml:id="br0">
      <inkml:brushProperty name="width" value="0.08571" units="cm"/>
      <inkml:brushProperty name="height" value="0.08571" units="cm"/>
      <inkml:brushProperty name="color" value="#008C3A"/>
    </inkml:brush>
  </inkml:definitions>
  <inkml:trace contextRef="#ctx0" brushRef="#br0">1 41 9152,'0'-15'1979,"12"4"-1260,-9 11 1,9-7-180,-12 6-91,0-6-89,0 14 90,0 6 269,0 21-539,0 8 539,0 12 1,0 8-360,0 1 0,0 4-1011,0 27 1,0 3 785,1-7 0,-2-1 45,-5 1 0,0-4-135,5-20 0,-1-4-360,-4-9 0,0-6-45,6 0-1259,0-27 360,0-20-540,0-20 990,0 3 2199,0-15-2559,12 5-1799,-9-32 2518,9 24 450,-12-45 0,0 46 0,0-25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6:56:02.718"/>
    </inkml:context>
    <inkml:brush xml:id="br0">
      <inkml:brushProperty name="width" value="0.08571" units="cm"/>
      <inkml:brushProperty name="height" value="0.08571" units="cm"/>
      <inkml:brushProperty name="color" value="#008C3A"/>
    </inkml:brush>
  </inkml:definitions>
  <inkml:trace contextRef="#ctx0" brushRef="#br0">192 28 9242,'0'-15'1619,"0"3"-1349,0 12-1,0 0 1,-12 0-90,9 6 0,-9 2 90,12 5-90,0 1 180,-24 6 179,5 13-898,-20-9 269,24 8-2519,-10-12 2339,22-5-1709,-9 5 1530,12-12 449,0-2 0,-12-6 0,-3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31:36.231"/>
    </inkml:context>
    <inkml:brush xml:id="br0">
      <inkml:brushProperty name="width" value="0.17143" units="cm"/>
      <inkml:brushProperty name="height" value="0.17143" units="cm"/>
      <inkml:brushProperty name="color" value="#33CCFF"/>
    </inkml:brush>
  </inkml:definitions>
  <inkml:trace contextRef="#ctx0" brushRef="#br0">214 114 7263,'-14'-7'450,"-3"2"-5841,16 5 5571,-10 0 1409,9 0-1319,-3-6 1039,-1 5-1129,-1-5 0,0 6 89,-5 0-269,12 6 3752,-12 1-3752,6 5 270,-7 12-270,6-9 180,2 20-90,5-20 0,0 14-180,0-20-3302,10 13 3392,-1-19 0,9 7 0,0-10-90,-4 0 90,4 0 90,-11 0-180,4 0 90,-4-5 0,6-8-90,-6 0 90,-1-16-90,-6 8 90,-6-15 0,4 15 3392,-25-25-3392,4 27 0,-14-15 90,12 27-3482,6 7 3482,12 7 0,-4 0 0,4 16-90,0-14 90,-4 21 0,10-12 90,-4 2-90,5-2 269,10 0 3123,-1-4-3572,26 9 90,-19-14 90,19 2-90,-21-11-180,4-5 270,-5-2-180,-7-6 90,6 0-179,-11-5 179,5 10 0,-6-8-180,0 3 180,0-7-180,-12-4 180,10 4 0,-37-4 0,20 16-90,-11-3 270,14 11-270,3 6 180,5 0 90,-10 18-90,17-3 89,-4-1 91,5 7-270,5-17 270,2 8-90,6-7-180,-1-4 180,1 5-180,5-4 90,-10-3-90,15-5 0,-21-11 90,15-3-270,-15-11 90,4-6-90,-12 11 0,-1-15 0,-6 20 90,-6-15 90,6 16 0,-16 1-90,13 8 90,-13 16 0,15-2 180,-4 15 90,11 0 90,2 9-180,5-7 450,22 20-720,-11-28 269,35 17-268,-30-28 178,31-2-268,-31-10-1,14-25 90,-24 12-270,0-28 270,-6 31-3212,-6-20 3212,5 20 90,-10-9-180,-13 6 180,8 4 0,-13 1 0,10 8 0,5 16 180,-4-2-180,11 9 540,-4 16-360,10-15-90,1 21 89,1-26-89,10 4 0,-10-11-180,11 4 180,0-4-180,-3 0 0,7-2 0,-8-5 2943,-2 0-3123,0 0-1619,0-11 540,-6 3 501,6-10 0,0 5 0,1 1 0</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08"/>
    </inkml:context>
    <inkml:brush xml:id="br0">
      <inkml:brushProperty name="width" value="0.08571" units="cm"/>
      <inkml:brushProperty name="height" value="0.08571" units="cm"/>
      <inkml:brushProperty name="color" value="#008C3A"/>
    </inkml:brush>
  </inkml:definitions>
  <inkml:trace contextRef="#ctx0" brushRef="#br0">328 109 8072,'-15'-15'900,"2"-3"-360,13 17-181,0-12-89,0 6-5750,0 0 6019,0-6 1140,0 12-1409,0-6 769,0 1 760,13 5-1349,-10-5 719,33 30 3033,-30 0-3662,43 23-91,-43 0-269,42-4-90,-42 4-450,19-12 181,-13-8 179,-9-13 0,9-8-90,-12-6-630,0 0 360,0-6 90,-12-2 180,9-5-899,-9-25-2673,0 12 3302,9-13-89,-22 7 359,10-9-2179,-12 9 2179,12-6 270,2 18 450,1 5 1908,9 1-1998,-9 9-270,0 5 629,9 0-539,-9 0 90,12 0 3571,0 5-3031,-12 9-4202,-4 1 3661,1 5-89,-9 0 1619,-52 31-1619,46-22-450,-28 3 0,7-2-450,41-13-449,-26 3 539,48-14 270,3-6 3482,13 0-3302,35-18 0,-26 1 0,27-17 0</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09"/>
    </inkml:context>
    <inkml:brush xml:id="br0">
      <inkml:brushProperty name="width" value="0.08571" units="cm"/>
      <inkml:brushProperty name="height" value="0.08571" units="cm"/>
      <inkml:brushProperty name="color" value="#008C3A"/>
    </inkml:brush>
  </inkml:definitions>
  <inkml:trace contextRef="#ctx0" brushRef="#br0">1 28 13919,'0'-8'1349,"24"2"-899,-6 6-90,34-6-90,-22 4-180,10-4-5751,-1 6 5931,4 0 180,48 6 1258,-3 8-1528,-3 1 1162,-9-1-712,-10 4 270,31-15-721,-21 9-314,-22-11 1,-8-2 44,-24 1 90,14-6 270,-24-1 3199,-9-1-3559,9 2 130,-12 6-220,-12 0-360,9 0 540,-9 0 0,12 0-180,0 0-8455,-24 0 6836,18 0 900,-19 0 539,25 0-450,0 0-38,-12 0 0,-3 0 0,-12 0 0</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10"/>
    </inkml:context>
    <inkml:brush xml:id="br0">
      <inkml:brushProperty name="width" value="0.08571" units="cm"/>
      <inkml:brushProperty name="height" value="0.08571" units="cm"/>
      <inkml:brushProperty name="color" value="#008C3A"/>
    </inkml:brush>
  </inkml:definitions>
  <inkml:trace contextRef="#ctx0" brushRef="#br0">55 82 6903,'-15'-21'0,"3"7"360,12 2-90,0 11 89,0-11 1,0 10-180,0-4 0,0 6 360,0 0 179,-12-6-539,9 4 1169,-10-4-1169,13 12 1170,0 2-901,0 6-89,0-7-90,0 5 270,0-4-181,0 5 1,0 1-3572,0 0 3752,0 5-270,0-3 809,25 34-449,-7-16-450,34 25 0,-34-24-180,42 4 179,-38-17 1,41 4 0,-44-18-90,5-2 90,-24-6-450,12 0 180,-9 0-359,-3-6 359,-3 4-360,-9-10 3842,0 11-3392,-3-5-3392,-1 6 4471,4 0-1728,-24 18 919,15-8 90,-19 16-181,-8 18-1798,14-10 540,-8 19 3167,17-32-5146,25-3 3906,0-22 0,13 2 0,2-11 0</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11"/>
    </inkml:context>
    <inkml:brush xml:id="br0">
      <inkml:brushProperty name="width" value="0.08571" units="cm"/>
      <inkml:brushProperty name="height" value="0.08571" units="cm"/>
      <inkml:brushProperty name="color" value="#008C3A"/>
    </inkml:brush>
  </inkml:definitions>
  <inkml:trace contextRef="#ctx0" brushRef="#br0">125 55 7892,'0'-23'1620,"0"6"-1261,0 10 271,0 6 899,0-6-1079,0 7-180,0 7 269,0 0-4430,0 7 4251,0-1 1668,0 19 311,-24 29-3978,18-12 1999,-31 14-1517,22-35 1697,0-7 2056,-10 23-2416,22-12 0,3 2-90,16-15 180,11-19-720,-12 0 2448,22-13-2537,-7-2-1820,12-6 2000,-14 1-1,-16 7 180,-12-1 2448,0 7-2178,12-5-180,-9 10 180,9-10 90,-12 10-90,0-4 3572,0 6-2853,-12 0-539,9 0 270,-9 6 90,12 8-1,0 37-359,0-10-180,0 43 90,0-44-1529,0 11 359,0-18-2248,0-10 1619,0 3-1619,0-18 449,0-2 361,12-19 2428,3 4 0,0-17 0,-3 5 0</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12"/>
    </inkml:context>
    <inkml:brush xml:id="br0">
      <inkml:brushProperty name="width" value="0.08571" units="cm"/>
      <inkml:brushProperty name="height" value="0.08571" units="cm"/>
      <inkml:brushProperty name="color" value="#008C3A"/>
    </inkml:brush>
  </inkml:definitions>
  <inkml:trace contextRef="#ctx0" brushRef="#br0">56 91 7623,'0'-15'0,"0"-4"1079,0 18-539,0-11-91,0 10-89,12-10 90,-9 10-5661,9-10 5391,-12 11 630,0-11 2398,0 10-3028,0 2 2208,-12 20-2208,9-3 1259,-22 33-1259,10-25 989,0 33-989,3-28 3572,12 10-3752,0-19 0,0-1 180,0-13-360,0 5 90,0-10 90,36 4-180,-14-6 360,41 6-3392,-32-4 3302,8 10 180,-24-5 899,10 19-989,-22-9 810,-3 15-811,-28-17-268,-2 11 268,-9-17 2224,23 9-3033,-8-16-5396,9 4 4317,0-12-2969,3-20 4678,-1 8 0,-2-21 0,-12 18 0</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13"/>
    </inkml:context>
    <inkml:brush xml:id="br0">
      <inkml:brushProperty name="width" value="0.08571" units="cm"/>
      <inkml:brushProperty name="height" value="0.08571" units="cm"/>
      <inkml:brushProperty name="color" value="#008C3A"/>
    </inkml:brush>
  </inkml:definitions>
  <inkml:trace contextRef="#ctx0" brushRef="#br0">1 1 11760,'30'0'3238,"-5"0"-1888,-1 0-541,-18 0-359,30 0-90,-20 0-90,-1 0 89,21 0-1078,-6 0 179,13 0-3058,9 0-1503,-22 6 5101,9-4 0,-23 4 0,-4-6 0</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14"/>
    </inkml:context>
    <inkml:brush xml:id="br0">
      <inkml:brushProperty name="width" value="0.08571" units="cm"/>
      <inkml:brushProperty name="height" value="0.08571" units="cm"/>
      <inkml:brushProperty name="color" value="#008C3A"/>
    </inkml:brush>
  </inkml:definitions>
  <inkml:trace contextRef="#ctx0" brushRef="#br0">55 27 8162,'0'-15'1440,"0"4"-811,0 11-179,0 0-180,0 5 539,0 9-359,0 13-180,0 2-4162,0 16 4612,0-8 859,-12 40-995,4-17 1,1 2-405,-9 27-135,9-27 0,2-10-585,5-29-89,0-5 449,0-30-450,0-15 450,0-4 3302,0-26-3032,0 25 90,0-44 0,12 41 540,-9-53-181,10 41-89,-1-20-180,-9 32 899,9 3-899,-12 23 0,0 3 90,0 19 0,0 15-180,0 1 179,12 23-269,3-27 0,0 13-90,10-12 90,-22-3-180,21-2 180,-9-9-90,0-12-270,10-30 270,-22 16 90,21-48-90,-21 42 90,9-24-90,-12 17 360,0-2-180,0 1 1079,0 9-899,0 11 539,0 26-539,0 1-180,0 20 270,-12 7 270,-3 40-541,0-2-314,7-30 1,3-2-3528,5 4 3662,0-17-3148,25-13-3509,-7-23 4409,21-10 718,-11-34 1530,-1-9 0,-12-5 0,-3 8 0</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15"/>
    </inkml:context>
    <inkml:brush xml:id="br0">
      <inkml:brushProperty name="width" value="0.08571" units="cm"/>
      <inkml:brushProperty name="height" value="0.08571" units="cm"/>
      <inkml:brushProperty name="color" value="#008C3A"/>
    </inkml:brush>
  </inkml:definitions>
  <inkml:trace contextRef="#ctx0" brushRef="#br0">1 110 8252,'0'-23'2339,"0"-1"-1979,0 22 719,0-4 1,0 19-631,0-4 271,0 17-180,0 1-271,0 8 91,0 6 630,0 48-810,0-36 44,0 11 1,0-2-764,0-24-1350,0 30 989,0-59-1618,0-2 1528,0-15-899,0-30 1350,0 18-361,0-48 720,0 47 270,0-54-90,0 48 1349,0-55-1349,0 48 1350,0-25-91,12 26 450,3-8-4471,12 11 3211,-11-2-779,8 18 780,-9 7-90,0 1 1619,22 24-1170,-31-1 1080,18 52-1439,-24-32 3859,-24 45-3859,-7-56 180,-11 17-138,15-27-1392,-10 9-2672,31-16 604,-18 4 539,24-13-3327,0-19 5188,0 9 1,24-16 0,6 13 0</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16"/>
    </inkml:context>
    <inkml:brush xml:id="br0">
      <inkml:brushProperty name="width" value="0.08571" units="cm"/>
      <inkml:brushProperty name="height" value="0.08571" units="cm"/>
      <inkml:brushProperty name="color" value="#008C3A"/>
    </inkml:brush>
  </inkml:definitions>
  <inkml:trace contextRef="#ctx0" brushRef="#br0">191 0 10231,'0'15'1979,"-12"4"-1619,9-18 629,-9 5 1,12 0-631,0-4 181,0 4 270,0-6-630,0 0 1709,-12 0-1440,9 0 631,-22 0-900,10 0 269,-12 6-269,0 2 180,-1 11-360,13-4 360,3 11-720,12-11-90,0 11 450,0-11-270,12-1-3122,3-8 3482,0-6-455,-2 0 365,-13 0 0,0-6 720,24-8-630,-18-1 359,30-11 3032,-33 11-2581,22-17 276,-10 16-817,0-10 181,-3 18 90,-12 2-270,0 12 269,0 26-539,12 0 0,-9 27-1259,22-16 269,-22-2-2582,21-20-565,-9-3 808,0-16 361,22 4 2311,-31-18 0,30-3 0,-21-13 0</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17"/>
    </inkml:context>
    <inkml:brush xml:id="br0">
      <inkml:brushProperty name="width" value="0.08571" units="cm"/>
      <inkml:brushProperty name="height" value="0.08571" units="cm"/>
      <inkml:brushProperty name="color" value="#008C3A"/>
    </inkml:brush>
  </inkml:definitions>
  <inkml:trace contextRef="#ctx0" brushRef="#br0">52 14 8702,'-22'-7'4857,"-8"1"-4407,66 6-180,-20 0 809,35 0 630,19 0-1124,-17 0 0,3 0-437,6 0 0,1 0 166,5 2 1,0 2-45,1-1 0,-1 1-90,-5 3 0,-2 0 0,36 7 374,-18-1-195,-24-5-179,-1-2 0,13 0-629,-21-5-451,5-1 630,-35-1 90,-4-5 410,-12 6-410,-12-6-90,-4 4 0,1-4-899,3 6 359,12 0-2068,-24 0 1798,18 0-1798,-19 0 539,13 0 2339,-3 0 0,-12 0 0,-1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31:38.280"/>
    </inkml:context>
    <inkml:brush xml:id="br0">
      <inkml:brushProperty name="width" value="0.08571" units="cm"/>
      <inkml:brushProperty name="height" value="0.08571" units="cm"/>
      <inkml:brushProperty name="color" value="#008C3A"/>
    </inkml:brush>
  </inkml:definitions>
  <inkml:trace contextRef="#ctx0" brushRef="#br0">13 37 7982,'-7'-20'720,"2"3"-270,5 17 0,0 0-91,0 6-179,0 6 0,0 8 0,0 4 270,0 1-90,0 6-181,5 1 91,-3 0 90,3 10 0,-5-9-225,0 8 0,0 1 135,0-1-270,0 7 0,0-4 179,0-19-448,0 10 359,0-23 0,0-11-1530,0-12 1,5-15 360,-3-13-91,9 6-269,-9-13 900,9 28 539,-10-17 0,11 17 0,-6-1 0</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18"/>
    </inkml:context>
    <inkml:brush xml:id="br0">
      <inkml:brushProperty name="width" value="0.08571" units="cm"/>
      <inkml:brushProperty name="height" value="0.08571" units="cm"/>
      <inkml:brushProperty name="color" value="#008C3A"/>
    </inkml:brush>
  </inkml:definitions>
  <inkml:trace contextRef="#ctx0" brushRef="#br0">1 342 6183,'0'-15'270,"0"-4"-180,0 18 630,0-5-1,0 0-359,0 4 540,0-4-1,0 6 450,0-6-719,0-2 180,12-6 89,3 1 270,12-13-4111,1 9 3302,-1-14 360,12 3-1,4-19-719,-1 15 0,-2-11 0,-25 33-809,-15-2 719,-3 18-90,-21 2-90,8 12-180,-23 13 90,-3 9 360,-1 1-90,16-10-89,2-1 358,22-15-179,-33 14 270,30-21 450,-18 2-360,24-12 4921,0 0-5012,0-6 181,0 4-90,0-4 0,12 6 269,3 0-449,0 0 450,9 0-180,-21 6-91,22 8 181,-10 19 90,24 16-360,-18-4 0,1 2-3662,32 30 1503,-11-9 989,-16-38-4317,-2-30 2878,-22-6 2339,21-14 0,-33-3 0,6-10 0</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19"/>
    </inkml:context>
    <inkml:brush xml:id="br0">
      <inkml:brushProperty name="width" value="0.08571" units="cm"/>
      <inkml:brushProperty name="height" value="0.08571" units="cm"/>
      <inkml:brushProperty name="color" value="#FF0066"/>
    </inkml:brush>
  </inkml:definitions>
  <inkml:trace contextRef="#ctx0" brushRef="#br0">110 1 7533,'-31'0'719,"7"0"271,0 0-630,18 0 179,-19 0 91,25 0 1439,0 0-1440,13 0 181,14 0-540,3 0 359,10 0 541,11 0-271,7 0-629,12 0-307,-4 6 486,25 1-179,-27 0-45,-14 0 0,3-1 135,-1-3 0,3 1-46,25 6 1,3 0-315,-14-5 0,-1-1-722,13 3 0,-7-1 632,-17-6 90,-4 0 0,-5 0-90,-21 0 425,34 0-874,-49 0 359,-9 0 90,9 0-180,-12 0-180,0 6 1776,-12-5-1505,9 5-1261,-9-6 631,12 0-3599,-25 0 3959,7 0-2160,-9 0 2609,-10 0 0,31-6 0,-18-1 0</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20"/>
    </inkml:context>
    <inkml:brush xml:id="br0">
      <inkml:brushProperty name="width" value="0.08571" units="cm"/>
      <inkml:brushProperty name="height" value="0.08571" units="cm"/>
      <inkml:brushProperty name="color" value="#FF0066"/>
    </inkml:brush>
  </inkml:definitions>
  <inkml:trace contextRef="#ctx0" brushRef="#br0">0 15 7803,'0'-8'1259,"0"1"-899,0 7 3328,0 0-1890,24 19-538,7 3-990,11 13 1079,-15-1-90,10 5-90,-7 10-359,13 7-450,-16-8-540,-15-8-270,0-13-3122,-9-11 3572,10 2-2069,-13-17-3687,0-19 1419,0 0 4337,-13-15 0,10 1 0,-9 3 0</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21"/>
    </inkml:context>
    <inkml:brush xml:id="br0">
      <inkml:brushProperty name="width" value="0.08571" units="cm"/>
      <inkml:brushProperty name="height" value="0.08571" units="cm"/>
      <inkml:brushProperty name="color" value="#FF0066"/>
    </inkml:brush>
  </inkml:definitions>
  <inkml:trace contextRef="#ctx0" brushRef="#br0">28 0 11221,'0'32'1709,"0"11"-7190,0 7 5661,0 9 90,0 26-494,0-7 0,0 5 179,0-20 0,0 1-85,0 25 1,0-5 218,0 6-923,-12-1 1014,9-1 395,-4-35 1,1 0-306,6 29 1316,0 5-1496,0-46 1607,0-21-2057,0-27 2535,0-8-4423,0-25 1491,0 5-1581,0-37 1528,0 31 810,0-29 0,0 40 0,0-9 0</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22"/>
    </inkml:context>
    <inkml:brush xml:id="br0">
      <inkml:brushProperty name="width" value="0.08571" units="cm"/>
      <inkml:brushProperty name="height" value="0.08571" units="cm"/>
      <inkml:brushProperty name="color" value="#FF0066"/>
    </inkml:brush>
  </inkml:definitions>
  <inkml:trace contextRef="#ctx0" brushRef="#br0">28 41 7623,'-15'-13'1169,"2"5"-809,13-4 0,0 11-1,0-6 631,0 7-181,13 0-629,-10 0 270,9 7-90,0 0 989,3 31-899,12-12 719,13 50-4201,-10-41 3482,-2 23-540,-4-19 180,-9 3-630,0-5 180,-3-11 360,-12-20-1349,0-12 90,0-8-540,0-7 3931,-12-7-3931,-3 1 1799,0 6 0,-9-5 0,8 5 0</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23"/>
    </inkml:context>
    <inkml:brush xml:id="br0">
      <inkml:brushProperty name="width" value="0.08571" units="cm"/>
      <inkml:brushProperty name="height" value="0.08571" units="cm"/>
      <inkml:brushProperty name="color" value="#FF0066"/>
    </inkml:brush>
  </inkml:definitions>
  <inkml:trace contextRef="#ctx0" brushRef="#br0">28 68 8612,'-15'0'1079,"3"-6"-269,12 5-630,0-5 180,0 6-1,0 0 271,12-6-180,-9 5-90,33-5-90,-17 6 179,20-7 181,25 6-450,-3-12 539,9 9 1,2 1-758,10-4 533,3 3 0,6 2-1,-13 4 1,-1 2-571,3-4 1,1 1 255,1 2 0,-6 0 180,5 3-180,-26-5-90,-15 5-450,-25 1 0,-3-6 477,-12 6-477,0-7 342,0 0-432,-12 0-3122,-3 0 2853,-1 0-1525,4 0 1974,12 0-1484,0 0 0,0-7 0,0-1 0</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24"/>
    </inkml:context>
    <inkml:brush xml:id="br0">
      <inkml:brushProperty name="width" value="0.08571" units="cm"/>
      <inkml:brushProperty name="height" value="0.08571" units="cm"/>
      <inkml:brushProperty name="color" value="#FF0066"/>
    </inkml:brush>
  </inkml:definitions>
  <inkml:trace contextRef="#ctx0" brushRef="#br0">1 27 8972,'0'-15'1169,"0"3"-899,0 12 3328,0 0-2609,0 6-269,0 2-360,12 5-3392,3 1 3931,0 0-2718,-3-1 2179,-12 7 90,12-5 539,16 35-809,-10-23 1260,18 43-1081,-21-38 1550,1 8-1909,-4-21 2402,-12-5-2761,0-7-2250,12 6 1260,-9-12-3059,9 6 2789,-12-14 1619,0 0 0,-12-7 0,-3 1 0</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25"/>
    </inkml:context>
    <inkml:brush xml:id="br0">
      <inkml:brushProperty name="width" value="0.08571" units="cm"/>
      <inkml:brushProperty name="height" value="0.08571" units="cm"/>
      <inkml:brushProperty name="color" value="#FF0066"/>
    </inkml:brush>
  </inkml:definitions>
  <inkml:trace contextRef="#ctx0" brushRef="#br0">85 56 8522,'-30'-8'1889,"5"2"-1529,25 0 269,0 5-179,0-5-90,0 6-180,0-6 180,0 4-5301,13-10 5211,2 10 1498,12-4-958,13 6 319,-10 0-1039,9 6-2178,-23 2 2268,-4 6 2628,-12 5-1999,-25 21-449,19-8 180,-42 19-360,42-28 359,-43 9 2584,43-23-3303,-18 3-270,24-12 270,0 0-270,12 0 180,3 0-3301,0 0 3391,10 6 90,-10-5 0,0 12-2269,-3-6 2449,0 7 360,3 6 540,1 19-811,-4-13 1,-12 12 180,0-18 180,-25 7 1908,-5-4-2358,-12-4-180,2-13-360,13-12 360,12-1-1349,2 0 270,-11-12-3508,18 4 2248,6-6 720,6 1 1142,31 13 0,-22-6 0,12 5 0</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26"/>
    </inkml:context>
    <inkml:brush xml:id="br0">
      <inkml:brushProperty name="width" value="0.08571" units="cm"/>
      <inkml:brushProperty name="height" value="0.08571" units="cm"/>
      <inkml:brushProperty name="color" value="#FF0066"/>
    </inkml:brush>
  </inkml:definitions>
  <inkml:trace contextRef="#ctx0" brushRef="#br0">82 163 7533,'-15'35'3688,"3"-7"-3329,12-8 91,12-7 630,-9 7-4702,9-5 4701,12 5-1858,-17-6 1139,29-7 539,-9 6-539,4-12 0,8-1-180,1-20 89,-22-15 271,18-19-180,-33-3 90,-3-3-270,-15 17-450,-49-2 2178,40 28-4156,-61-1 5010,52 24-6720,-34 26 3508,37-7-809,5 27 1259,37-11 0,4 1 0,11 5 0</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27"/>
    </inkml:context>
    <inkml:brush xml:id="br0">
      <inkml:brushProperty name="width" value="0.08571" units="cm"/>
      <inkml:brushProperty name="height" value="0.08571" units="cm"/>
      <inkml:brushProperty name="color" value="#FF0066"/>
    </inkml:brush>
  </inkml:definitions>
  <inkml:trace contextRef="#ctx0" brushRef="#br0">55 211 7533,'-15'-15'-450,"3"-3"900,12 16-91,0-4-179,0 0 180,0 4 90,0-3-90,0 5 989,0 0-899,0 5-270,0 3 539,0 6-179,0 0-270,0 11-3302,0-2 3841,0 17-359,0-5 989,0 42-1169,-13-27 180,10 40-181,-9-58-538,12 5 269,0-29-450,12-38 360,-9 8-540,10-36 91,-13 11-1,12-45 540,-9 33 0,3-2 0,0 3 0,-6 22 629,-12-46-359,9 56-90,-9-5 450,12 18 3841,12 24-4291,-9-8 540,9 47-630,-12-23 719,24 37-629,-18-33 720,43 38-720,-43-40-810,30 21 360,-8-43-180,-10-7 270,6-7-179,-12-25 179,-9 8 0,9-9 0,0 1 0,-9-9 270,10 9 360,-13-6-270,0 30 629,0 2-629,-13 12 450,-2 26-450,0 0 89,3 15 271,12 5-180,0 40-450,0-25-720,6-8 1,0-4-91,-3-22-2428,21 17 1979,-21-41 540,10 3-1170,-1-24 1979,3-21 0,0 1 0,-3-14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31:38.713"/>
    </inkml:context>
    <inkml:brush xml:id="br0">
      <inkml:brushProperty name="width" value="0.08571" units="cm"/>
      <inkml:brushProperty name="height" value="0.08571" units="cm"/>
      <inkml:brushProperty name="color" value="#008C3A"/>
    </inkml:brush>
  </inkml:definitions>
  <inkml:trace contextRef="#ctx0" brushRef="#br0">51 208 7533,'-13'-7'629,"-4"-4"-719,15 10 270,-9-11 0,9 11 0,-3-10 270,5 10-270,0-10 539,5-7-539,3 2 540,10-19-540,-4 20 719,21-14-629,-13 15 719,25-4-809,-24 11 270,34 12-540,-38 4 540,27 26-450,-38-19 0,4 20-90,-12-23-90,-6 16 180,5-14-90,-10 3 90,4-6 0,-23 6 90,2 3-90,-15 9-3392,16-10 3482,-1-1-333,14-13 243,-4 6-90,0-6 90,-3 1 90,8-2-630,-4-5 181,16-5 3001,-4-2-3272,5 1-989,11-6 1079,-3 11-2848,10-10 3028,-6 9-207,17-9 0,-11 4 0,11-6 0</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28"/>
    </inkml:context>
    <inkml:brush xml:id="br0">
      <inkml:brushProperty name="width" value="0.08571" units="cm"/>
      <inkml:brushProperty name="height" value="0.08571" units="cm"/>
      <inkml:brushProperty name="color" value="#FF0066"/>
    </inkml:brush>
  </inkml:definitions>
  <inkml:trace contextRef="#ctx0" brushRef="#br0">1 137 7533,'0'-23'2518,"0"-1"-2248,0 22 1079,0-4-179,0 6-811,0 6 541,0 2-360,0 6 719,0 36-360,0 3 1,0 35-540,0-18-630,0-10 270,0-19-1979,0 29 1979,0-45-1619,0 24 180,0-56-270,0-49 1529,0 18 0,0-33 540,0 19 449,0-34-539,0 21 449,11 5 1,2 6-90,-7 19-90,43-15-3663,-43 36 3933,30 0-1641,-21 7 1191,13 1 180,-13 18-360,9-3 360,-9 17 89,0 1 2353,-2 2-1273,-26 28-1349,-2-23 2230,-24 35-3130,9-42-449,-22 23 719,34-40-2699,-7 15 1440,13-24-2698,9-1 2878,-9-8 501,24-11 0,-9 3 0,9-4 0</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29"/>
    </inkml:context>
    <inkml:brush xml:id="br0">
      <inkml:brushProperty name="width" value="0.08571" units="cm"/>
      <inkml:brushProperty name="height" value="0.08571" units="cm"/>
      <inkml:brushProperty name="color" value="#FF0066"/>
    </inkml:brush>
  </inkml:definitions>
  <inkml:trace contextRef="#ctx0" brushRef="#br0">110 29 9602,'0'-8'1529,"0"1"-900,0 7 181,0 0-1,0-6-269,0 5-270,0-5 180,0 6 4137,0 0-4227,-12 0 0,-3 6-180,-1 2-91,4 5-3211,0 1 3302,9 0-180,-21 5 0,21 3 180,-9-1-360,12-1-359,0-1 179,0-9 270,0 1 0,0-4 0,0-6 90,0 6 3572,12-7-3392,3-13-180,0 10 449,-3-27-179,-12 25 540,12-19-720,-9 16 180,22 1-180,-22 0-270,9 32 270,-12-7-90,12 40 90,3-26-6927,12 25 4859,-11-32 1978,8 6 0,-9-17 0,12 0 0</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30"/>
    </inkml:context>
    <inkml:brush xml:id="br0">
      <inkml:brushProperty name="width" value="0.08571" units="cm"/>
      <inkml:brushProperty name="height" value="0.08571" units="cm"/>
      <inkml:brushProperty name="color" value="#FF0066"/>
    </inkml:brush>
  </inkml:definitions>
  <inkml:trace contextRef="#ctx0" brushRef="#br0">110 68 7533,'0'-36'1799,"0"10"-990,0 20-449,0 6 90,0 6-90,0 8-1,0 7 541,0 24-540,0-1-91,0 17 721,0 24-1637,0-17 1186,0 27 1,0 6-360,0-42 0,0 0-480,-3 7 0,-1 5 1,-1-6 389,-3-5 0,0-3 224,1 4 1,-1-1-135,2-7 0,0-1 135,0-1 0,0 0 44,-1 3 1,-1-2-90,-7 22-360,2 11-449,13-54 269,0-13 180,13-26-2069,-10-12 1080,21-1-1214,-21-43 1304,9 28-210,-12-46 300,0 57 899,0-14 0,0 26 0,0-1 0</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31"/>
    </inkml:context>
    <inkml:brush xml:id="br0">
      <inkml:brushProperty name="width" value="0.08571" units="cm"/>
      <inkml:brushProperty name="height" value="0.08571" units="cm"/>
      <inkml:brushProperty name="color" value="#FF0066"/>
    </inkml:brush>
  </inkml:definitions>
  <inkml:trace contextRef="#ctx0" brushRef="#br0">55 68 7533,'-15'-21'629,"-9"7"91,21 2-360,-9 5 359,12-1-269,0 2-180,0 6 2428,0 0-2068,0 6-270,12 8 989,3 13-809,12 2 629,25 41-4201,-31-34 3392,28 34-2449,-34-41 2449,12 10-1055,-12-4 875,-3 0 0,-12 11-91,0-16 983,0 9-1252,0-18 180,0-7-1619,0-8 2994,0-6-4883,-12-30 3508,9 16 0,-9-30 0,12 23 0</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32"/>
    </inkml:context>
    <inkml:brush xml:id="br0">
      <inkml:brushProperty name="width" value="0.11429" units="cm"/>
      <inkml:brushProperty name="height" value="0.11429" units="cm"/>
    </inkml:brush>
  </inkml:definitions>
  <inkml:trace contextRef="#ctx0" brushRef="#br0">3 1250 9401,'-3'-6'711,"6"-2"-320,25-11-5776,-1-3 5632,12-5 1158,4-24-1248,24 11 927,-10-25-879,10 16-518,0-5 350,-27 17 0,2 1-114,31-17-60,-3-1 1,-1 0 233,1 2-337,4-6 0,4-3 203,-28 23 1,0 1 23,12-14 1,0 1-31,-13 14 0,-1 2-6,6-10 1,-4 4 3016,-2 5-2969,-3 1 1,-2 0-180,-10 10-90,7-9-174,-28 19 19,-12 14 65,0 2 427,-24 22-67,6-14 0,-22 22 0,13-11 0</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33"/>
    </inkml:context>
    <inkml:brush xml:id="br0">
      <inkml:brushProperty name="width" value="0.11429" units="cm"/>
      <inkml:brushProperty name="height" value="0.11429" units="cm"/>
    </inkml:brush>
  </inkml:definitions>
  <inkml:trace contextRef="#ctx0" brushRef="#br0">0 1 9041,'12'14'124,"-8"-6"133,20 9-282,-21-7 91,9 9-66,0-5 64,3 0-8,0 5 5,-2-3 487,11 27-476,-18-17-66,43 38 38,-31-26 61,21 21 4,-12-23-174,-11 4 195,8-7-36,-9-4-180,25 23-152,-22-26 334,30 24 40,-29-21-43,20 0-132,-24-4-3377,9-11 3370,-21-1 442,22 25-25,-10 1-250,12 3-364,1 2 245,-13-33-186,21 25 151,-30-31-52,31 19 71,-34-17-51,9 7 198,-12-1-145,0 7 537,24 14-389,-18-10 3329,18 2-3262,-24-8 201,25 9-451,-19-9 192,42 19-181,-42-28 45,19 23-11,-25-22 125,12 21-72,-9-16 12,21 6-169,-9-1 150,0-6-32,-2-7 293,-13 5-217,0-10 182,0 10 51,0-10-204,0 10-92,0-11-565,0 11 294,0-10-1147,0 4 853,0-6-2759,0-6 3299,0-2 0,0 1 0,0 1 0</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34"/>
    </inkml:context>
    <inkml:brush xml:id="br0">
      <inkml:brushProperty name="width" value="0.08571" units="cm"/>
      <inkml:brushProperty name="height" value="0.08571" units="cm"/>
    </inkml:brush>
  </inkml:definitions>
  <inkml:trace contextRef="#ctx0" brushRef="#br0">1 1 7803,'12'21'179,"3"-2"-89,0 1 360,9 7 0,4 20-360,2-9 0,10 14 90,-1 1-90,-21-13 0,11 1 0,3 0-180,1-7 180,34 36-180,-12-45 180,-1 24-180,-11-24 269,8 33-3571,-32-26 3392,17 13 180,-21-6-90,37 28-90,-31-24-180,28 25 180,-34-51-90,0 2 90,-3-7 0,0-10 0,3 10 3392,13 8-3212,-1-4 0,0 28 0,13-13 0,-22 16-90,30-12-180,-41-2 180,29-11 0,-21 3 0,0-9 90,22 9-90,-31-10-90,30 11 90,-21-11-90,13 17 90,-13-15 269,9 21-359,-9-21 0,0 2 0,-2-7 90,-13-4-180,0 0 90,0 4 90,0-11-90,0 11 180,12-10-180,-9 4 90,9-6 270,-12 0 0,0 0-270,0-6-990,0 4 720,0-4-1978,0 6 2158,0-6 0,0-1 0,0-7 0</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35"/>
    </inkml:context>
    <inkml:brush xml:id="br0">
      <inkml:brushProperty name="width" value="0.11429" units="cm"/>
      <inkml:brushProperty name="height" value="0.11429" units="cm"/>
    </inkml:brush>
  </inkml:definitions>
  <inkml:trace contextRef="#ctx0" brushRef="#br0">110 1271 8142,'-31'7'490,"7"5"-278,24-10 27,-12 4-112,9-6 265,-21 0-164,21 0-79,-10 0-329,13 0 147,0 0-29,13 0 91,2 0-91,0-6 203,-3 4-124,0-10 268,3-1-95,25-21-5,-22 4 219,18-3-3605,-20 1 3412,11 9-78,12-29 65,4 14-110,6-8 0,5-3-88,25-9-2,-8-5 1,1-1 56,3 6-326,-10-8 0,-2 0 259,1 13-257,5-7 0,1 0 240,-3 12 109,5 2 0,-4 2 78,-29 11-26,10 0 1,-1 3-158,-15 12 85,22-20-87,-15 23 3374,-25-11-3308,-3 11 273,-12-5-329,0 13-9,0 1 462,0 6-1188,0 0 0,0 0 0</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36"/>
    </inkml:context>
    <inkml:brush xml:id="br0">
      <inkml:brushProperty name="width" value="0.11429" units="cm"/>
      <inkml:brushProperty name="height" value="0.11429" units="cm"/>
      <inkml:brushProperty name="color" value="#FF0066"/>
    </inkml:brush>
  </inkml:definitions>
  <inkml:trace contextRef="#ctx0" brushRef="#br0">137 1 10057,'-15'14'1695,"-9"17"-1217,8-9-356,1 13-80,3-1-592,0 11 312,-3-13 105,0 14-203,2-7 290,13-15 1,0 2 0,0-20 0</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37"/>
    </inkml:context>
    <inkml:brush xml:id="br0">
      <inkml:brushProperty name="width" value="0.11429" units="cm"/>
      <inkml:brushProperty name="height" value="0.11429" units="cm"/>
      <inkml:brushProperty name="color" value="#FF0066"/>
    </inkml:brush>
  </inkml:definitions>
  <inkml:trace contextRef="#ctx0" brushRef="#br0">110 1 10057,'-27'21'842,"12"5"-6230,3 7 5515,12-3 205,0 10-460,-13-13 1331,-2-5-1000,0 22 95,3-19-538,12 21-203,0-31 95,0-3 540,0-12 1,24-12 0,7-3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31:41.481"/>
    </inkml:context>
    <inkml:brush xml:id="br0">
      <inkml:brushProperty name="width" value="0.08571" units="cm"/>
      <inkml:brushProperty name="height" value="0.08571" units="cm"/>
      <inkml:brushProperty name="color" value="#008C3A"/>
    </inkml:brush>
  </inkml:definitions>
  <inkml:trace contextRef="#ctx0" brushRef="#br0">89 150 7533,'-14'0'-810,"2"0"1080,6 0-90,5 0 180,-4 0-180,5 0-90,-6 0-1,5 0 901,-4 0-900,5 6 450,0-5-271,0 5 181,5-1-270,2 3-90,5 10 90,-5-10-360,4 8 270,-9-14 0,20 9-270,-13-9 270,9 4-270,-6-6 0,-11 0 180,5-6-90,-1-1 0,-3-1-90,4-8 90,-6 8-89,0-16 179,0 10-180,-6-10 180,-1 16-90,-12-14 90,6 19 90,0-8-90,3 6 0,-3 3 0,-1-4 180,-4 12-180,5-4 359,1 19-359,4-11 360,3 25-360,5-20 180,0 9-180,0-12 90,0-5 270,5 10-180,3-8-180,4 3 359,7-1-269,-6-10-90,22 5 0,-18-6 0,12 0-3392,-16-6 3302,-1 0 0,-5-1-179,4-16 179,-10 20-90,5-26 90,-6 27-90,0-21 0,-6 9 90,-12-17 3392,9 11-3392,-19-4 270,20 17-180,-22-4 0,21 10 90,-19-5-90,20 12 0,-11 6 0,7 2 180,4 5-180,-2-7 270,8 17 0,-3-13-1,5 25-269,0-25 360,11 12-360,-2-19 180,19 13-90,-12-19 0,18 8 0,-19-11-90,9 0 90,-17 0-90,21-16-90,-22 6-270,22-19 270,-27 9 0,5-5-90,-6 0-89,-6 0 89,5 6 0,-16-11 90,9 20 0,-21-17 90,13 24-90,-7-14 180,4 16-180,-6 1 90,4 1 270,-7 22-270,19-13 0,-2 13-3392,11-10 3392,0-1 0,0 0 90,0 12 180,0-9-1,0 9 1,5-12 90,13 18-270,-9-19 90,25 11 3302,-24-22-3212,20 0-270,-17-6 270,11-6-270,-16-2-540,14-10 540,-19 5-180,8-6 180,-11 0-180,0 0-3482,0 0 3662,0 5-90,0 2 0,-5 6 0,-2-1-2268,-16 1 2268,7 4 90,-19 3 0,26 5 2268,-19 11-2268,20-8 180,-11 24-180,12-17 3572,-4 25-3392,9-19 0,-3 19-90,5-20 90,5 20 0,3-15-3482,4 0 3392,1-3 0,-1-16-90,1 10 90,10-10 0,-8 5-90,15-12 90,-22 5 3391,14-16-3660,-19 9 179,14-10 90,-16 11-540,5-10 360,-6 9-90,0-10 0,0 5-180,-11-11 360,8 9-270,-19-19 270,13 24-3302,-9-13 3212,6 17 90,0-1 90,-1 1-90,0 6 0,1 0 0,5 0 90,-10 11 3302,14-3-3392,-19 22 0,19-15 450,-8 25-360,11-23 270,0 35-90,0-35-1,17 30-269,-8-32 180,26 9 0,-9-17-3482,1-1 3302,-3-6 180,5-23-270,-12 12 0,12-30 180,-16 26-270,-6-3 90,-2 1 3212,-5-2-3211,0-2-91,-11-9 180,3 17-180,-27-5 90,18 5 0,-23 6 180,24 1 0,-18 6-90,18 0 0,-13 6 0,20 1 0,-1 6 0,4 5-450,4 18 360,-3-12-2429,22 27 2519,-2-40 0,21 23 0,-3-20 0</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38"/>
    </inkml:context>
    <inkml:brush xml:id="br0">
      <inkml:brushProperty name="width" value="0.11429" units="cm"/>
      <inkml:brushProperty name="height" value="0.11429" units="cm"/>
      <inkml:brushProperty name="color" value="#FF0066"/>
    </inkml:brush>
  </inkml:definitions>
  <inkml:trace contextRef="#ctx0" brushRef="#br0">137 0 10057,'-15'22'1751,"3"-3"-1253,12 7-788,-12-9 605,-3 21-266,-1-3-447,4 1 125,0 9-2855,-3-16 2973,0 5-357,3-1 412,12-16-55,12 1 0,3-24 0,12-2 0</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39"/>
    </inkml:context>
    <inkml:brush xml:id="br0">
      <inkml:brushProperty name="width" value="0.11429" units="cm"/>
      <inkml:brushProperty name="height" value="0.11429" units="cm"/>
      <inkml:brushProperty name="color" value="#FF0066"/>
    </inkml:brush>
  </inkml:definitions>
  <inkml:trace contextRef="#ctx0" brushRef="#br0">55 1 10147,'0'15'274,"0"3"-3,0 2-271,0 3 145,-12 16-95,9-10-173,-22 4 511,22-5-737,-9 17 476,12-19-577,0 12 450,0-31 0,0 6 0,0-6 0</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40"/>
    </inkml:context>
    <inkml:brush xml:id="br0">
      <inkml:brushProperty name="width" value="0.11429" units="cm"/>
      <inkml:brushProperty name="height" value="0.11429" units="cm"/>
      <inkml:brushProperty name="color" value="#FF0066"/>
    </inkml:brush>
  </inkml:definitions>
  <inkml:trace contextRef="#ctx0" brushRef="#br0">28 0 9877,'-15'22'2025,"2"-9"-1787,13-1-712,0-4 208,0 11 236,0 51 1,0-37 0,0 36-1</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41"/>
    </inkml:context>
    <inkml:brush xml:id="br0">
      <inkml:brushProperty name="width" value="0.11429" units="cm"/>
      <inkml:brushProperty name="height" value="0.11429" units="cm"/>
      <inkml:brushProperty name="color" value="#FF0066"/>
    </inkml:brush>
  </inkml:definitions>
  <inkml:trace contextRef="#ctx0" brushRef="#br0">82 0 9967,'-15'27'1536,"3"1"-1325,12-1-421,-12 0 322,8 7-102,-20-5 32,21 4-209,-9-6-392,12 7-605,0-11 0,12-4 0,3-12 0</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42"/>
    </inkml:context>
    <inkml:brush xml:id="br0">
      <inkml:brushProperty name="width" value="0.11429" units="cm"/>
      <inkml:brushProperty name="height" value="0.11429" units="cm"/>
      <inkml:brushProperty name="color" value="#FF0066"/>
    </inkml:brush>
  </inkml:definitions>
  <inkml:trace contextRef="#ctx0" brushRef="#br0">83 0 10057,'-16'21'582,"4"-1"-264,12-6-609,0 5 117,-12-3 379,9 3-5921,-21 1 5799,21-5 1649,-9 23-2062,12 11 477,0-4 1,0-5-1,0-28 1</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43"/>
    </inkml:context>
    <inkml:brush xml:id="br0">
      <inkml:brushProperty name="width" value="0.11429" units="cm"/>
      <inkml:brushProperty name="height" value="0.11429" units="cm"/>
      <inkml:brushProperty name="color" value="#FF0066"/>
    </inkml:brush>
  </inkml:definitions>
  <inkml:trace contextRef="#ctx0" brushRef="#br0">40 1 9428,'0'23'1263,"0"1"-1172,0-17 89,0 7-5696,0 5 5552,-12 3-801,9 5 893,-10 0 1018,1 19-1738,21 10 180,-6-16 1,13 2 0,-4-34-1</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44"/>
    </inkml:context>
    <inkml:brush xml:id="br0">
      <inkml:brushProperty name="width" value="0.11429" units="cm"/>
      <inkml:brushProperty name="height" value="0.11429" units="cm"/>
      <inkml:brushProperty name="color" value="#FF0066"/>
    </inkml:brush>
  </inkml:definitions>
  <inkml:trace contextRef="#ctx0" brushRef="#br0">82 0 10057,'-30'29'1571,"5"3"-2856,25-17 0,-12 11 0,-3-5 0</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45"/>
    </inkml:context>
    <inkml:brush xml:id="br0">
      <inkml:brushProperty name="width" value="0.08571" units="cm"/>
      <inkml:brushProperty name="height" value="0.08571" units="cm"/>
      <inkml:brushProperty name="color" value="#008C3A"/>
    </inkml:brush>
  </inkml:definitions>
  <inkml:trace contextRef="#ctx0" brushRef="#br0">28 520 7533,'-16'8'90,"4"-2"0,12 0-90,0-5 449,0 5 91,0 0 0,0-4-91,0 4-269,0-6 0,0 0-90,0 6 270,0-4-90,0 4-270,0-6 270,0 0-450,0-12 0,24-4 90,-5-17 0,32-8 180,-8-8-90,24-11-1651,-26 25 0,-1 1 1561,9-17 135,-6 16 0,-1 0-585,4-15 360,11 6-269,-5 0 179,-37 29 360,9 1-180,-21 8-90,-3 6 180,-3 12 3302,-21-9-3482,21 21-540,-9-14 91,12 9-451,0-5 1080,0 0 0,-12-7 0,-4-1 0</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46"/>
    </inkml:context>
    <inkml:brush xml:id="br0">
      <inkml:brushProperty name="width" value="0.08571" units="cm"/>
      <inkml:brushProperty name="height" value="0.08571" units="cm"/>
      <inkml:brushProperty name="color" value="#008C3A"/>
    </inkml:brush>
  </inkml:definitions>
  <inkml:trace contextRef="#ctx0" brushRef="#br0">328 41 8162,'0'-15'810,"0"3"-630,0 12 719,0 0-719,0 6 0,0-5 180,0 18-3572,-12-10 3392,9 17 0,-9-5 179,0 37-359,9-23 450,-9 46-270,12-47 180,-12 17 3212,9-35-3302,-10-4-181,13-18 181,0-20-3572,0 2 3392,13-16 0,-10 7-1349,9-26-1459,0 24 1818,-9-21-1426,21 34 2056,-21 1 1877,9 1-978,1 7-449,-10 5 540,9 2-450,-12 6 0,-12 0 2088,9 0-1818,-22 0-360,10 0 3931,-12 6-3481,-13-5-1,-2 12-359,-25-6-270,22 1 90,5-2-4497,16-12 3147,21-2 541,-9 1 719,12-6 0,0 6 0,0-6 0</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47"/>
    </inkml:context>
    <inkml:brush xml:id="br0">
      <inkml:brushProperty name="width" value="0.08571" units="cm"/>
      <inkml:brushProperty name="height" value="0.08571" units="cm"/>
      <inkml:brushProperty name="color" value="#008C3A"/>
    </inkml:brush>
  </inkml:definitions>
  <inkml:trace contextRef="#ctx0" brushRef="#br0">165 266 7533,'0'-14'1889,"0"-5"-1530,0 18-179,0-6 180,0 7-90,0 0 0,0 7-90,0 0 179,0 7 1,0 6 270,0 19-450,0-7 180,0 32-360,0-38 90,-12 30 89,-4-38-89,-11 14 90,12-24-180,-9-2-3302,9-25 3212,-1 2 90,-8-22 0,21-2-180,-9 5 45,27-13 1,6-2 134,-12 3 45,32-17 0,3 4-45,-19 25 719,26-20-179,-14 42-360,-19 0 0,21 6 269,13 15 2943,-31 2-3482,40 11-3122,-43-7 2673,22-5-2070,-13 4 630,0-5 1979,-12 7 0,-15 0 0,-15-1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34:51.531"/>
    </inkml:context>
    <inkml:brush xml:id="br0">
      <inkml:brushProperty name="width" value="0.08571" units="cm"/>
      <inkml:brushProperty name="height" value="0.08571" units="cm"/>
    </inkml:brush>
  </inkml:definitions>
  <inkml:trace contextRef="#ctx0" brushRef="#br0">1204 88 8162,'6'-14'450,"-1"3"-360,1 11 540,-4 0-360,4-6-181,-1 4 181,-3-3-270,4 5 90,-6 0 0,0 0 0,-6 0-180,4 0 90,-9 0-90,-1 0 180,-8 0-90,1 0 90,-5 0 0,10 0 90,-27 5-180,24-3 180,-24 4-90,27-1 90,-20 3-90,17 4 0,-18-5-90,21 4 90,-16 1 0,21-3-90,-19 8 89,20-10 1,-10 11-3482,5-10 3572,-5 14-180,4-13 90,-10 9-90,10-6 0,-32 18 90,27-14-90,-38 19 90,40-21-180,-46 20 90,37-16 45,-14 9 0,-1 3-45,10-11 0,-17 16 90,30-24-90,-6 7 90,9-3-180,-20 20 180,20-20-90,-20 20 3392,20-8-3212,-15 21-3572,16-18 3572,2 5-180,6-23 90,0 23 0,6-17-90,-6 28 90,6-31-2359,0 20 2269,-6-20 2539,-1 36-2539,-5-31 179,-1 37-89,6-41 0,-15 36-2358,18-28 2358,-18 12-90,20-18 2268,-9 0-2268,9-4 0,-4 4 90,6 5 0,0-13-180,0 18 90,6-3 90,-4-2-90,4 6 0,-6-11 90,0-4 90,0 10 3392,0 1-3482,-6 7 0,4 6 0,-9-7-90,10 0-3392,-4-11 3482,5-2-180,0 0 0,0 1-2179,0 1 2269,0-2 0,5 0 0,-4 1 2179,4 1-1819,1 21-360,-4-24 90,9 24-90,-9-27 269,4 20-179,-1-11 0,-4 8-270,4-13 270,-5 5-90,0-7 90,6 18-90,-5-18 0,5 13 90,6-4 3302,-10-4-3392,15 3 90,-4-1-90,-6-13 0,11 12 0,-12-15 180,6 11-270,2-4 90,4 16 90,-10-15-90,9 3 180,-16-1-180,16-4 90,-9 7-90,10 4 90,-5-10-90,-1 3 0,0-4 90,6 16-90,-3-17 90,8 21 0,-9-25 0,10 16 90,-10-16-90,4 9-90,-6-16 180,18 16-180,-13-14 89,23 14-89,-25-16 90,15 11-90,-17-12-179,17 12 89,-16-5 90,16 5 0,-16-4 449,10 3-449,-10-10 180,15 10-90,-14-4-90,15 5 0,-17-4 0,17 8 0,-15-13-90,20 9 90,-20-7 0,9-4 0,-12 5 0,29-1 0,-22-4 90,38 5-90,-40-6 90,29 0-90,-30 0-90,14 0 90,-17 0-90,10 0 90,-7 0-90,18 0 0,-19 0 0,21 0 90,-21 0 180,9 0-270,-6 0 270,1-6-180,12 5 90,-10-4 0,8-1-90,-15 5-90,15-10 180,-13 9-90,13-4 0,-21 1-90,15 3 90,-4-8 0,1 8 90,16-9 0,-16 4-90,11-5 0,-12 5 0,16-4 0,-18 3 0,12 1 0,-21-4 0,8 10 0,-13-11 90,19 6-90,-14-1 0,5-4 90,3 4 0,-1-11-90,9 4 90,-4-10-90,4 10-90,-11-4 90,0 11 0,-2-4 90,2 4 0,1-11-90,4 9-1706,-6-2 1796,-4 6-90,8-3 90,-7-4-90,9 5 0,-6-4 0,0 4 90,18-16-90,-3-4 0,6 0 1706,-10 4-1706,-10 10 0,5-5 0,-4 10 90,4-14-90,-5 19 179,11-25-179,-4 13 0,-1-5-205,-2 4 205,-10 8 0,6-4 0,-6 5 0,4-10 90,2-2-90,-5-2 0,9 3 0,-11-4-90,12 6 90,-3-8 0,3-6 0,-12 21 0,11-25 90,-14 24-3474,13-14 3384,-14 11 0,9 1 557,-3-17-107,4 7-2628,-5-9 2088,4 13 52,-4 0-52,0 4 90,4-4-90,-4 0 2079,6-2-1989,-1-11 0,0 5 0,-5-5 0,4 7 90,-9-2-90,4 7 0,-1 7 180,-3 0 3280,4-6-3460,-6 3 90,0-21-90,0 21-90,0-19 90,0 18 480,0-30-480,0 28-90,0-16 219,0 21-129,0-16 0,0 12 180,0-18-180,0 16 90,0-17-90,-6 13-90,4-17 180,-9 19-90,9-3-180,-4 0 180,6 10 0,-5-4 90,-2-16-90,1 15 0,-6-21 0,11 26 0,-16-27 0,14 23 0,-13-16 0,14 21 90,-9-11-90,10 9 0,-16-25-90,14 23 90,-19-23 0,19 30 90,-14-18-540,10 25 540,-16-25 90,7 13-270,-7-10 90,10 7 0,1 5 0,0 1-90,-1-1 90,0 1-90,-10-12 0,8 9 0,-9-9 90,11 17 0,0-4 0,7 9-3392,-6-8 3302,6 8-2268,-7-9 2358,6 9 0,-4-9-90,-7-2 90,3 0 0,-9-5-90,11 5 2448,-5 0-2358,10 1 3482,-15 0-3572,15-1 180,-15 0-90,9 1 0,-4 5-180,5-9 180,-11 2 0,14-1 0,-18-7 0,20 20 0,-15-15-90,9 16 90,-10-11-90,10 11 90,-4-10 0,5 9 0,-5-9-180,4 4 90,-14 0 90,12 1 0,-2 1-90,-5 4 1,-3-5 89,4 6-3392,-17 0 3392,29 0-270,-31 0 270,25 0 90,-13 0-180,11-6-180,-18 5 270,6-10 0,-23 9-90,31-3 3482,-18 5-3392,24 0-90,-18 0 0,18 0 0,-13 0 90,20 5-90,-7-3-90,9 4 0,-17-1 180,14-4 0,-17 5-90,18-6 0,-14 6 90,9-5 0,-4 4 0,5-5-179,-11 6 179,8-5-180,-7 5 180,10-1-180,-4 3 180,-3-1 0,-16 9 0,14-7 0,-19 14-3392,27-14 3392,-11 8-180,13-16 0,-17 16 180,17-14-90,-27 13 0,30-9 90,-21 5 3302,16 1-3482,-32 21-3302,27-15 3392,-27 16 90,32-23-90,-26 18 90,16-14-45,-7 7 0,-2 1-45,8-8-225,-11 7 1,-2 0 44,6-7-1214,-11 14 0,-2 3-1414,1-1 2898,7 0 0,3 2 0,-5 10 0,-4 6 0</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48"/>
    </inkml:context>
    <inkml:brush xml:id="br0">
      <inkml:brushProperty name="width" value="0.08571" units="cm"/>
      <inkml:brushProperty name="height" value="0.08571" units="cm"/>
      <inkml:brushProperty name="color" value="#008C3A"/>
    </inkml:brush>
  </inkml:definitions>
  <inkml:trace contextRef="#ctx0" brushRef="#br0">55 35 7533,'-30'0'1889,"6"0"-1530,24 0 1171,0 0-1351,0 7 91,0 0 0,0 7 90,0-7-180,0 12 180,0-16-180,0 15 89,0-10-89,0 5 180,0 13-90,0-9 90,0 9-180,0-19 179,0 5-539,0-10 1,0 4 179,12-6-90,-9 0 180,9-6-360,0 4 180,-9-10-270,21-8 180,-21 4-360,22-22-2942,2 9 3482,-9 0 0,19 3 0,-34 7-89,9 10 448,0-10-89,3 18 0,0 1-90,-3 7 180,-12 7 3571,0 6-3481,0 1-180,0 13 0,0-12 180,0 28-900,-12-6-180,9 6-3328,-9-10 3239,12-26 719,12-9 0,-9-5 0,9 0 0</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49"/>
    </inkml:context>
    <inkml:brush xml:id="br0">
      <inkml:brushProperty name="width" value="0.08571" units="cm"/>
      <inkml:brushProperty name="height" value="0.08571" units="cm"/>
      <inkml:brushProperty name="color" value="#008C3A"/>
    </inkml:brush>
  </inkml:definitions>
  <inkml:trace contextRef="#ctx0" brushRef="#br0">28 14 8432,'-15'-8'990,"3"2"-810,12 6 539,0 0-539,0 6 0,12 2 270,-9 6 89,33 12-449,-30-10 90,31 16-3302,-10 1 3122,4 4 270,8 4-90,-12-2-90,1-4 270,11 18-181,16 9 181,2 2-270,-11-20 0,-1-3-90,4 0 90,15 9 0,-37-30-540,0-5 270,-12-1-89,-2-8 89,-13-6-1529,0 0-900,-25-6 2249,19-2-539,-18 1 3751,24-6-3212,0 12 360,0-11 0,0 4 0,0-5 0</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50"/>
    </inkml:context>
    <inkml:brush xml:id="br0">
      <inkml:brushProperty name="width" value="0.08571" units="cm"/>
      <inkml:brushProperty name="height" value="0.08571" units="cm"/>
      <inkml:brushProperty name="color" value="#008C3A"/>
    </inkml:brush>
  </inkml:definitions>
  <inkml:trace contextRef="#ctx0" brushRef="#br0">1 42 7443,'0'-16'449,"0"4"91,0 6 180,0 5-540,0-5 269,0 6 901,0 0-991,0 6-179,0 2 180,0 5-180,0 1 0,0-1 90,0 7-90,0 1 0,0 6-3393,0 1 3303,0-1 270,0 19-180,0-14-180,0 13-2268,0-18 2448,0 1 0,0-1-270,0 13 2178,0-16-2808,0 8 541,0-19-1351,0-5 451,0-2 2942,0-6-1863,0-6 0,0-2 0,0-5 0</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51"/>
    </inkml:context>
    <inkml:brush xml:id="br0">
      <inkml:brushProperty name="width" value="0.08571" units="cm"/>
      <inkml:brushProperty name="height" value="0.08571" units="cm"/>
      <inkml:brushProperty name="color" value="#008C3A"/>
    </inkml:brush>
  </inkml:definitions>
  <inkml:trace contextRef="#ctx0" brushRef="#br0">55 137 8522,'-30'-7'1799,"6"-6"-1439,24 6-180,0-1-90,0-4 90,0 5 269,12-7-269,3 1 0,0-1 270,10 0 90,2 0-540,-9 7 269,19 1-358,-22 12 89,0 1-90,-3 7 180,12 30-1,-6-23-358,22 35 269,-13-39-90,-12 9 180,10-13-90,-22-5 0,9-2 0,-12-6 0,0-6 0,0-2 0,0-5 90,-12-1 0,9 0-90,-9 7 89,-1 1 91,-2 6 0,-12 0 0,12 0-180,3 0 360,12 0-3572,-13 6 3392,-2 1 180,0 14 89,-9-1-359,21 8 810,-21 23-720,21-17 179,-10 24-449,13-35 2403,25 15-2853,-19-28-1708,54 8 1168,-38-18-1348,54-18 1708,-55 8 720,39-17 0,-53 8 0,17-2 0</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52"/>
    </inkml:context>
    <inkml:brush xml:id="br0">
      <inkml:brushProperty name="width" value="0.08571" units="cm"/>
      <inkml:brushProperty name="height" value="0.08571" units="cm"/>
      <inkml:brushProperty name="color" value="#008C3A"/>
    </inkml:brush>
  </inkml:definitions>
  <inkml:trace contextRef="#ctx0" brushRef="#br0">55 260 7623,'-30'-7'539,"5"1"-449,25 0 0,0 4 180,0-10-90,0 10 0,0-10 0,0 5 629,0-19-809,0 9 540,25-27-3752,-7 20 3212,9-10-180,-15 15 360,13-1-180,-19 11 0,18-3-90,-24 12 270,0 18 3302,0 5-3302,0 5 0,0-2-90,0-6-1,0-5 1,0 5 0,0 0 0,0-5 90,0 11-3482,0-17 3212,0 9 270,0-16-90,0 4-90,0-6 0,12-19 90,-9 9-180,21-22 3302,-21 17-3392,22-17 180,-22 15-270,21-21 180,-21 21 180,9-8-180,0 17 180,-9-4-90,10 11 270,-13-5-90,0 6 0,0 0-180,0 6 180,0-5 0,12 17 180,-9-9-90,9 11-3033,-12 12 2943,0-14 90,0 26-90,0-15-360,0 0-450,0-3 270,0-19-1169,12-1 4651,-9-12-6450,9-14 2480,0 4 0,3-10 0,13 12 0</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53"/>
    </inkml:context>
    <inkml:brush xml:id="br0">
      <inkml:brushProperty name="width" value="0.08571" units="cm"/>
      <inkml:brushProperty name="height" value="0.08571" units="cm"/>
      <inkml:brushProperty name="color" value="#008C3A"/>
    </inkml:brush>
  </inkml:definitions>
  <inkml:trace contextRef="#ctx0" brushRef="#br0">0 191 9519,'0'-13'900,"0"-1"-720,0-6 89,12 5 310,4-11-399,-1 11-180,-3-5 270,-12 7-91,0 5-15,12-10-74,-9 15 37,21-15-37,-21 16 203,10-4-203,-13 12 179,0 8-179,0 1 90,0 5-90,0-7 0,0 1 0,0 6 180,0-5 0,0 11-90,0-11 0,0 17-270,0-16 270,0 10-90,0-18-270,0 4 180,0-10 0,0 10 0,0-11 0,0 5 90,0-6 0,0 0-90,12-24-3303,3-6 3483,12-7-90,1-1 180,-1 11-180,-12 5 180,21-16-180,-29 21 0,17-3 3122,-24 14-3122,0 6-180,0 6 180,0 1 90,0 14 90,0 12-90,0-9 89,0 20-3481,0-28 3302,0 4 90,0-2-90,0-9 0,0 17 0,0-17-810,0 10 361,0-24 269,0-9 90,12-2 0,3-10 0,0 12 3212,-3-6-3122,-12 5-90,13-4-3482,-10 11 3482,21-4-2269,-21 10 2269,9-10-269,-12 5 269,12-7 0,-9 7 0,9-5 0,-12 10 90,0-4 2268,0 12-1639,0 38-539,0-21-90,0 33 3392,0-41-4741,0 23-1440,0-20-89,0 14 1349,0-24 1439,12-2 0,4-6 0,11 0 0</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54"/>
    </inkml:context>
    <inkml:brush xml:id="br0">
      <inkml:brushProperty name="width" value="0.11429" units="cm"/>
      <inkml:brushProperty name="height" value="0.11429" units="cm"/>
      <inkml:brushProperty name="color" value="#FF0066"/>
    </inkml:brush>
  </inkml:definitions>
  <inkml:trace contextRef="#ctx0" brushRef="#br0">0 731 10057,'12'-13'2984,"28"-31"-8007,-7 16 5147,19-23 117,-25 23 1362,13 1-1541,-22-7 949,30 6-390,-30-6-381,34 7-143,-9-18-122,11 7 27,-23-9-240,29 2 75,-26-4-237,32-7 120,-11 1 16,-13 15 309,-14 19-122,-4 2-173,-21 18-201,-15 1-2219,6 7 2316,-18 1-284,-1 10-516,19-3 1155,-18 0 1,24 3-1,0-10 1</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55"/>
    </inkml:context>
    <inkml:brush xml:id="br0">
      <inkml:brushProperty name="width" value="0.11429" units="cm"/>
      <inkml:brushProperty name="height" value="0.11429" units="cm"/>
      <inkml:brushProperty name="color" value="#FF0066"/>
    </inkml:brush>
  </inkml:definitions>
  <inkml:trace contextRef="#ctx0" brushRef="#br0">368 41 10237,'0'-22'1083,"0"3"-812,0 19 178,0 0-558,0 7 398,0 0-32,0 13 71,0 1-102,0 6 494,-13 31-439,10-23 256,-21 53-89,21-47-412,-9 11 165,12-14-111,0-15 90,0-2-720,0-21-11,0-9-120,0-35 269,12 18 400,-9-19-3738,9 18 3944,0 6-34,-9-5-203,10-13 90,-13 7-237,0-19 180,0 28-2483,0-3 2360,12 12 102,-9 0 47,9 1-1239,-12 6 1066,12 1 413,-9 6-222,9-7 1662,-12 6-1076,-12-6-1184,-3 14 686,0-6 2141,-22 12-1081,-5 0-905,-16 2 3681,-21 5-3996,34-12-384,-19-3 513,46-5-385,-6 0 53,11 0-3525,23 0 2977,5 0 733,3 0 0,30 6 0,-17 2 0</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56"/>
    </inkml:context>
    <inkml:brush xml:id="br0">
      <inkml:brushProperty name="width" value="0.11429" units="cm"/>
      <inkml:brushProperty name="height" value="0.11429" units="cm"/>
      <inkml:brushProperty name="color" value="#FF0066"/>
    </inkml:brush>
  </inkml:definitions>
  <inkml:trace contextRef="#ctx0" brushRef="#br0">55 199 10057,'-30'0'720,"5"0"-540,25 0 0,0 0 0,0-6 1,0 4 308,0-16-212,0 9-141,0-11 89,25 1 288,-19-3 28,30-11-268,-21 10 104,1-3-27,8 19-250,-9-5 186,12 10-303,-12 20-429,-2 0 112,-13 40 106,0-26 211,0 20-64,0-29 162,-13 20-55,10-25 253,-9 8 369,12-21-359,0-10-109,12-9-81,-9-1-92,10-11 212,23-25-322,-15 23 156,19-29-153,-28 42 218,0-11 275,-9 11-574,9 1 542,-12 8-39,0 19-353,0-4-284,0 17 287,0-11-90,0 5 175,0-1 834,0 14-989,-12-2 282,9 2 41,-9-14 226,12-5-271,0-1-1439,0 7 539,0-11-1888,12 10 1152,-9-18 1422,9 5 0,-12-12 0,0-1 0</inkml:trace>
</inkml:ink>
</file>

<file path=ppt/ink/ink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57"/>
    </inkml:context>
    <inkml:brush xml:id="br0">
      <inkml:brushProperty name="width" value="0.08571" units="cm"/>
      <inkml:brushProperty name="height" value="0.08571" units="cm"/>
      <inkml:brushProperty name="color" value="#FF0066"/>
    </inkml:brush>
  </inkml:definitions>
  <inkml:trace contextRef="#ctx0" brushRef="#br0">0 0 8342,'0'14'540,"0"-6"-630,0 4 0,0-4 270,0 5-90,0 1 0,0-1 360,24 7-271,-5 1 361,32 19-3842,-8-10 3572,-13 10 180,31-7-270,-16 26-1,13-18-224,-18 5 1,-4 2 313,-3 1-89,19 30-180,-25-37 90,-12-8-90,-3-2 3122,-12-16-3302,0 4-449,0-26-451,0-15 271,0-14 539,0 6-989,0-3 1259,0 11 0,0-7 0,0 1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34:54.983"/>
    </inkml:context>
    <inkml:brush xml:id="br0">
      <inkml:brushProperty name="width" value="0.17143" units="cm"/>
      <inkml:brushProperty name="height" value="0.17143" units="cm"/>
      <inkml:brushProperty name="color" value="#FF0066"/>
    </inkml:brush>
  </inkml:definitions>
  <inkml:trace contextRef="#ctx0" brushRef="#br0">26 58 9152,'-8'19'1439,"3"-1"-1259,5-11 0,-5 4-90,3-4 90,-3 0-1,5 4 1,5-9-180,-3 4-180,14-6 91,-13 0 358,25-6-269,-24-1-359,18-1 269,-20-2-180,9 2 270,-10-10-90,4-1 90,-5 5 90,-5-14-90,4 24 0,-4-12 0,-1 16 539,-6-6-539,-2 4 270,-4 2-270,5 2 90,5 9 270,3 13 450,5 9-720,5 1-90,13 0-90,-2-20 0,25-2 0,-20-6-180,10-17 180,-13 3 0,1-21-90,-11 13 0,3-19 90,-17 20 0,5-3 180,-10 7 0,-7 10 0,3-11 90,-15 11-180,17-4 270,-12 16-180,18-3-540,-10 10 540,16-5-2339,1 5 91,6-10 2158,7 9 0,-1-5 0,0 8 0</inkml:trace>
</inkml:ink>
</file>

<file path=ppt/ink/ink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58"/>
    </inkml:context>
    <inkml:brush xml:id="br0">
      <inkml:brushProperty name="width" value="0.08571" units="cm"/>
      <inkml:brushProperty name="height" value="0.08571" units="cm"/>
      <inkml:brushProperty name="color" value="#FF0066"/>
    </inkml:brush>
  </inkml:definitions>
  <inkml:trace contextRef="#ctx0" brushRef="#br0">219 0 10321,'-15'22'0,"2"-3"-5480,13-5 5480,13-1-898,-10 1 988,9 6 1167,0-5-1077,-9 17-90,9-15-180,0 27 2449,-9-32-2449,9 24 3662,-12-27-3303,0 11-269,0-12 180,0 4-3482,-12-11 3392,9 5 180,-9 0 540,-12-4-2809,18 4 2269,-19-6 719,13 0 451,-15-6-1261,-3 4-89,2-10 270,4 11-360,-3 1 2538,9 7-3707,-7 7 1079,25-6-1889,0-2 810,0 0 449,0-5-1798,12 5 1168,-9-6 1350,22 0 0,-10-12 0,12-3 0</inkml:trace>
</inkml:ink>
</file>

<file path=ppt/ink/ink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59"/>
    </inkml:context>
    <inkml:brush xml:id="br0">
      <inkml:brushProperty name="width" value="0.08571" units="cm"/>
      <inkml:brushProperty name="height" value="0.08571" units="cm"/>
      <inkml:brushProperty name="color" value="#FF0066"/>
    </inkml:brush>
  </inkml:definitions>
  <inkml:trace contextRef="#ctx0" brushRef="#br0">28 137 7533,'-12'-15'719,"9"-3"-179,-9 16-270,12-10 270,0 11-271,0-12 181,0 6-360,12-7 270,3-5-270,0 3 180,9 3-270,-21 6 180,22 14-180,-22 0 89,9 19-89,-12-9 630,0 45-540,0-39 630,0 45-540,0-56-1,0 25-89,0-34-180,0 9 180,0-12-90,0-12 0,0 3-269,24-23 179,-18 15-270,43-27 90,-31 26 270,9-14 0,-15 18 0,-12-5-90,0 9 270,0-1-180,0 11 720,0 11-720,0-8 719,0 34-719,0-25 990,0 38-901,0-32 91,0 20-180,0-23 90,0 5-90,0-12 90,0-2-270,0-6 90,0 0-89,12-6-1,4-8 90,-1-1-180,-3-5 90,0-6 90,15-15 0,4-9 90,8 14 90,-11 5 90,-13 24 0,-3-1 270,0 3-181,-9 5 361,9 11-3482,-12 11 3301,0 0-89,-12 4 630,9 12-451,-9-6 91,12 21-90,0-12-990,0-6 360,0-14 90,0-3-1799,12-16 450,-9 10-3688,46-35 5037,-28 11 0,30-27 0,-23 11 0</inkml:trace>
</inkml:ink>
</file>

<file path=ppt/ink/ink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60"/>
    </inkml:context>
    <inkml:brush xml:id="br0">
      <inkml:brushProperty name="width" value="0.11429" units="cm"/>
      <inkml:brushProperty name="height" value="0.11429" units="cm"/>
      <inkml:brushProperty name="color" value="#008C3A"/>
    </inkml:brush>
  </inkml:definitions>
  <inkml:trace contextRef="#ctx0" brushRef="#br0">55 1 14721,'0'93'676,"0"0"1,0 0 0,0-16-1,0-2 1,0-10-218,0-9 0,0-7-45,0 19-1985,0 1 1736,0-1 765,-12 0-427,9-12 535,-9 34-927,12-46-201,0 32 0,0-53 455,0-4-365,0-13-899,0 0 485,0-4-620,0 4 653,0-6-2848,0 0 1978,0-6 1130,0-2 0,-12-5 0,-3-1 0</inkml:trace>
</inkml:ink>
</file>

<file path=ppt/ink/ink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61"/>
    </inkml:context>
    <inkml:brush xml:id="br0">
      <inkml:brushProperty name="width" value="0.11429" units="cm"/>
      <inkml:brushProperty name="height" value="0.11429" units="cm"/>
      <inkml:brushProperty name="color" value="#008C3A"/>
    </inkml:brush>
  </inkml:definitions>
  <inkml:trace contextRef="#ctx0" brushRef="#br0">246 124 13912,'0'-15'4192,"25"9"-4306,-19 13-123,18 7-338,-12 0 622,3 5-178,0-3 10,-2 9 465,-1 3-1046,3 25 982,0-14-924,9 25 1125,-21-40-800,10 8 386,-13-24 120,-13-14-919,10-3 449,-21-35 9,9 24-237,0-42-2868,-10 42 2657,10-24 749,0 17-356,3 4 1026,-12-33-498,18 35 163,-31-35-206,22 39-125,0-8 533,3 11 2859,12 12-2734,0 4 73,12 23-167,-9 16-155,9-9 359,-24 12 667,-3-17-232,0 2-86,-22-2-970,31-7 248,-30-6-2088,-4 18 490,19-20 123,-15 12 759,36-30 0,0-8 1,0-7-1</inkml:trace>
</inkml:ink>
</file>

<file path=ppt/ink/ink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62"/>
    </inkml:context>
    <inkml:brush xml:id="br0">
      <inkml:brushProperty name="width" value="0.11429" units="cm"/>
      <inkml:brushProperty name="height" value="0.11429" units="cm"/>
      <inkml:brushProperty name="color" value="#008C3A"/>
    </inkml:brush>
  </inkml:definitions>
  <inkml:trace contextRef="#ctx0" brushRef="#br0">82 0 9878,'-30'6'1327,"6"-4"-1042,12 4 742,9-6-889,-10 6 345,13-4 366,0 4-122,0-6-7,0 6-115,0 2 104,0-1 53,13-1-362,38 0-823,-2-4 345,7 0 0,3 2-362,5 2 594,12-3 1,-1 1-592,-17 4 207,23-4 0,-1-2-187,-25-2 529,8 1 1,1-2 70,-3-5-79,30 4-138,-46-4 6,7 6-22,-25 0-157,1 0 46,-13 0 166,-3 0-13,-12 6-31,0-4 334,0 4 1,0-6-1825,0 0 809,0-6 847,0 4 180,0-4-359,0 0-758,0 5 540,0-11-899,0 4 1313,0 0 0,0-4 1,0 5-1</inkml:trace>
</inkml:ink>
</file>

<file path=ppt/ink/ink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63"/>
    </inkml:context>
    <inkml:brush xml:id="br0">
      <inkml:brushProperty name="width" value="0.11429" units="cm"/>
      <inkml:brushProperty name="height" value="0.11429" units="cm"/>
      <inkml:brushProperty name="color" value="#008C3A"/>
    </inkml:brush>
  </inkml:definitions>
  <inkml:trace contextRef="#ctx0" brushRef="#br0">82 56 10238,'0'-15'2758,"0"-4"-1899,0 18-384,0-5 385,0 6-845,0-6 654,0 4-234,0-4 1041,0 6-1873,0 6 937,24 14-1016,-18-3 218,19 8 455,-1-5-856,-18 1 630,18 1-327,1 3 188,-19-9-106,30 9 398,-33-16 260,9 9-80,-12-10 894,0 0-899,0-2 1136,-12 0-1020,-3-5 74,-37 23 151,19-13-482,-19 21 289,37-16-252,-9 3-93,9 1-91,-12-5-3362,11 4 3951,4-5-25,12-6-7067,0 4 5132,0-11 1226,12 6 0,16-14 1,14 0-1</inkml:trace>
</inkml:ink>
</file>

<file path=ppt/ink/ink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64"/>
    </inkml:context>
    <inkml:brush xml:id="br0">
      <inkml:brushProperty name="width" value="0.11429" units="cm"/>
      <inkml:brushProperty name="height" value="0.11429" units="cm"/>
      <inkml:brushProperty name="color" value="#008C3A"/>
    </inkml:brush>
  </inkml:definitions>
  <inkml:trace contextRef="#ctx0" brushRef="#br0">164 178 10621,'-30'0'809,"5"0"451,25 0-991,25 0-89,-19 0 0,18 0-90,-12 0 0,3 0 90,0 0-90,-2-6 447,-1 5-532,3-5 288,12-6-64,-12 9 11,10-21 281,-22 15 388,9-18-23,-12 12-318,0-11-8,0 17 343,-24-9-1201,17 10 647,-41 1-990,30 1-78,-46 6-76,43 0 679,-28 6 11,34 1 528,-12 19 598,12-9-157,-10 27 270,22-20 60,-9 10-88,12-9-361,12-3-595,-9-1 307,34 23-933,-19-24-1896,58 24 1290,-52-35-1568,61 3 1252,-64-18-2810,55-14 3706,-43 3 468,31-21 1,-33 22-1,8-10 1</inkml:trace>
</inkml:ink>
</file>

<file path=ppt/ink/ink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65"/>
    </inkml:context>
    <inkml:brush xml:id="br0">
      <inkml:brushProperty name="width" value="0.11429" units="cm"/>
      <inkml:brushProperty name="height" value="0.11429" units="cm"/>
      <inkml:brushProperty name="color" value="#008C3A"/>
    </inkml:brush>
  </inkml:definitions>
  <inkml:trace contextRef="#ctx0" brushRef="#br0">28 1 14443,'-15'6'2330,"3"1"-757,12 13-147,0-5-570,0 11-465,0-5 68,0 0-70,0 5 633,0-5-1303,0 1 376,0 9-904,0-14 449,0 9 360,0-19 0,0-1 0,0-6 0</inkml:trace>
</inkml:ink>
</file>

<file path=ppt/ink/ink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66"/>
    </inkml:context>
    <inkml:brush xml:id="br0">
      <inkml:brushProperty name="width" value="0.11429" units="cm"/>
      <inkml:brushProperty name="height" value="0.11429" units="cm"/>
      <inkml:brushProperty name="color" value="#008C3A"/>
    </inkml:brush>
  </inkml:definitions>
  <inkml:trace contextRef="#ctx0" brushRef="#br0">28 219 9023,'30'0'1079,"-6"0"-6200,0 0 5301,-17 0 1229,29-7-1296,-21 6 845,0-6-922,10 2 258,-10 3-14,0-10-124,9 4-124,-21-5 3459,9-1-3333,-12-12-90,0 4-30,0-12 105,0 13-165,-12-5 78,9 17 317,-33-3-594,30 12 1035,-43 6-700,31 2 837,-22 11-892,25-4 302,-9 5-56,9 0 12,0-5-117,3 5 83,12-7-38,-13 1-199,10 6 360,-9 7-369,24 8-61,-9 0-1078,34 11 493,-19-22-1909,46 7 1417,-19-23-1429,46-14 2512,-30-3 0,18-17 0,-24 5 0</inkml:trace>
</inkml:ink>
</file>

<file path=ppt/ink/ink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8:58:04.867"/>
    </inkml:context>
    <inkml:brush xml:id="br0">
      <inkml:brushProperty name="width" value="0.11429" units="cm"/>
      <inkml:brushProperty name="height" value="0.11429" units="cm"/>
      <inkml:brushProperty name="color" value="#008C3A"/>
    </inkml:brush>
  </inkml:definitions>
  <inkml:trace contextRef="#ctx0" brushRef="#br0">55 131 10224,'0'-15'2483,"-12"-3"-1685,9 10-64,-10-6-756,13 7 919,0-5-64,13 11-526,-10-18 629,9 16-453,12-15 91,-18 17 129,43-12-347,-43 12-229,18 1-568,-24 7 1501,12 19-1466,-9-9 1213,-3 21-537,-3-22 481,-21 10 81,9-6 68,-13 1 10,1 0-722,12-1 491,3-6-8,-12 12-438,17-16-229,-17 21 240,24-22-732,24 5-220,-5-9-1441,44-10 387,-29 3-63,54-16-1019,-52 9 2683,28-5 1,-37 2 0,1 4-1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34:55.700"/>
    </inkml:context>
    <inkml:brush xml:id="br0">
      <inkml:brushProperty name="width" value="0.17143" units="cm"/>
      <inkml:brushProperty name="height" value="0.17143" units="cm"/>
      <inkml:brushProperty name="color" value="#FF0066"/>
    </inkml:brush>
  </inkml:definitions>
  <inkml:trace contextRef="#ctx0" brushRef="#br0">138 176 7533,'0'-14'989,"0"-2"-629,0 14 270,0-9-361,0 4 91,0 0-180,0 1 180,0 1-180,0 4 359,0-5-179,6 6 630,1 6-810,6 0 449,-1 29-809,-5-11 180,-2 23 180,-5-20-360,-5 20 0,-2-23-179,-17 21 269,15-35 90,-19 13 0,20-22 90,-22 4-90,15-10 90,-15-19-90,16-4 180,2-20-1,6 3 181,6-5-270,0 11 90,12 3-180,-4 16 450,22-3-360,-15 8 90,3 3 359,9 1-3661,-4 4 3212,8 1-1289,10 0 1109,-24 6-360,40 0 540,-32 0-1259,23 0 539,-29 0-1708,21 0 3922,-16-6-1584,29 5 0,-31-10 0,7 4 0</inkml:trace>
</inkml:ink>
</file>

<file path=ppt/ink/ink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00"/>
    </inkml:context>
    <inkml:brush xml:id="br0">
      <inkml:brushProperty name="width" value="0.08571" units="cm"/>
      <inkml:brushProperty name="height" value="0.08571" units="cm"/>
    </inkml:brush>
  </inkml:definitions>
  <inkml:trace contextRef="#ctx0" brushRef="#br0">9 101 9332,'30'0'809,"-14"0"-6379,-2 0 5840,-1 0 1139,3 0-1320,1 0-89,10 0 680,-11 0-590,14 0-90,13 0-90,4 0 180,-1 0 3302,-3 0-3302,14 0-3482,-21 0 3392,21 0 90,-41 0 0,24 0-180,-7 0 180,14 0-90,-4 0 180,-13 0-180,13 0 90,-23 0-90,20 0 270,16 0-2539,-16 0 2269,30 0-90,-27 0 90,4 0 0,-1 0 0,-3 0 90,0 0-90,17 0 0,-23 0 90,3 0-90,-14 0 180,7-6 2268,14 4-2358,36-5 0,-57 7-90,27 7 90,-26-5 3392,6 4-3482,14-6 0,9 0 90,-23 0-180,11 0 180,-1 0-180,-23 0 90,46 0 0,-16 0 90,13 0-90,-7 0 0,-12 0-3392,15 0 3392,-9 0 90,7 0-90,-14 0 0,-10 0 90,37 0-90,-13-3 0,2 0 90,30 1-90,-24-2 0,-3 1 0,-3 3 0,41 0 0,-57 0-2268,50 0 2268,-73 0 2358,37 0-2358,-11-6 0,0 4 90,24-4 0,-33 6-90,59 0 90,-16 6-90,-14-4 0,1 4 0,2-6 0,28 0-2269,-1 0 2269,-13 0 0,-27 0 90,7 0-90,-13 0 0,43-6 0,-53 4 90,60-4-90,-51 6 0,8 0 0,13 0 0,23-7 0,-24 6 0,-6-3 0,-6 1 0,-31 3 0,57 7 0,-63-6 90,60 6 0,-67-1-90,43-4 0,8-2 0,-21 6 0,43-6 0,11-6 0,-54 4 0,53-11 90,-36 12-1607,3-6 1517,-3 7 1517,-4 7-1517,17-6 0,-33 6 0,40-7 90,-34 0-90,17 0 90,10 0-180,-13-7 180,-27 6-90,20-6 2268,-6 7-2178,16 0-90,-3 0 0,-4 0 0,-23 0 180,37 0-180,-47 0 0,70 0 3482,-66 0-3482,56 0 0,-23-7 0,3 5-3392,-4-4 3392,-29 6-1093,10 0 1093,7 0-90,2 0 135,7 0 0,-2 0-1951,-11 0 1996,27 0-90,-4 0 90,-52 0 641,65 0-731,-32 0 0,3 0 0,33 0 0,-60 0 0,56 6 2268,-69-4-2268,83 5 0,-53-7 0,47 0-2268,-41 0 2268,-3 0-1517,-13 0 1517,0 0-1015,26 0 1015,-19 0 0,33 0 90,29 0-90,-26 0 180,27 0-180,-44 0 0,-22 0 1015,9 0-1015,0 0 1516,30 0-1516,-20 0 246,30 0-246,-36 0 90,12 0-90,-12-7 0,-4 5 179,13-4-89,8 6-90,12 0 0,-21 0 0,3 0 45,-3 0 0,-1 0 1889,43 0-1889,-40 0 0,-5 0-45,-2 0 0,10 0 0,-17 0 0,27 0 90,9 0-90,-25 0 0,-1 0 0,23 0 0,-6 0 3392,-50 0-3303,46 0-3481,-43 0 3392,34 0-2268,-41 0 2268,24 0-1517,-7 0 1517,27 0 0,13 0 0,17 0 0,-24 0 1517,4 6-1517,-53-4 90,9 5-90,4-7 0,-10 0 2358,20 0-2358,-24 7 90,54-6-90,-43 6 0,52-7 90,-32 0 3302,-11 0-3212,31 0-3572,-61 0 3392,21 0-632,-27 0 183,0 0 359,-13 0-2159,9 0 2249,-22 0 0,22 0 0,-9 0 0</inkml:trace>
</inkml:ink>
</file>

<file path=ppt/ink/ink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01"/>
    </inkml:context>
    <inkml:brush xml:id="br0">
      <inkml:brushProperty name="width" value="0.08571" units="cm"/>
      <inkml:brushProperty name="height" value="0.08571" units="cm"/>
    </inkml:brush>
  </inkml:definitions>
  <inkml:trace contextRef="#ctx0" brushRef="#br0">72 111 7623,'-33'-16'719,"6"8"-359,27 1-90,0 7 449,0-6-539,0 4 540,0-11-90,13 11 89,4 2-179,40 22-3842,-21-4 3302,21 10-90,-40-13 90,-4 0 0,14 14-90,-21-18 180,48 23-2269,-48-24 2269,21 11 1999,-27-6-2179,13 0 180,-9 0-90,9 0-90,-13 0 90,0-7 0,0-1 3392,0-7-2583,0 0-719,-13 0 0,9 0 0,-9 0 0,13 0 270,0 0-270,-13 7-90,9-6 270,-22 12 90,22-4-1,-22 6 1,9 7-3572,-13 1 3392,0 0 540,-27 25-451,34-19-2357,-17 14 2268,27-21-1170,9-14-809,-9-1 1440,26-7-251,-9-7 610,22 5 0,-9-11 0,13 5 0</inkml:trace>
</inkml:ink>
</file>

<file path=ppt/ink/ink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02"/>
    </inkml:context>
    <inkml:brush xml:id="br0">
      <inkml:brushProperty name="width" value="0.08571" units="cm"/>
      <inkml:brushProperty name="height" value="0.08571" units="cm"/>
      <inkml:brushProperty name="color" value="#FF0066"/>
    </inkml:brush>
  </inkml:definitions>
  <inkml:trace contextRef="#ctx0" brushRef="#br0">11-30 10321,'0'16'360,"0"38"-270,0-24-90,0 21 90,0 10 180,0-11-3572,0 25 3302,0-15-2449,0-2 2359,0-25-90,0-5 1,0-15-721,0-11 1,0 5 2987,0-14-2088,0-15 0,0-3 0,0-11 0</inkml:trace>
</inkml:ink>
</file>

<file path=ppt/ink/ink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03"/>
    </inkml:context>
    <inkml:brush xml:id="br0">
      <inkml:brushProperty name="width" value="0.08571" units="cm"/>
      <inkml:brushProperty name="height" value="0.08571" units="cm"/>
      <inkml:brushProperty name="color" value="#FF0066"/>
    </inkml:brush>
  </inkml:definitions>
  <inkml:trace contextRef="#ctx0" brushRef="#br0">6 42 10051,'0'23'1529,"0"39"-1349,0-30-180,0 30 270,0-11 0,0 23-720,0 0-3122,0-1 3482,0-36-2878,0-22 2248,14-15 181,-11-15-29,10-8 1,1-7 0,3 0 0</inkml:trace>
</inkml:ink>
</file>

<file path=ppt/ink/ink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04"/>
    </inkml:context>
    <inkml:brush xml:id="br0">
      <inkml:brushProperty name="width" value="0.08571" units="cm"/>
      <inkml:brushProperty name="height" value="0.08571" units="cm"/>
      <inkml:brushProperty name="color" value="#FF0066"/>
    </inkml:brush>
  </inkml:definitions>
  <inkml:trace contextRef="#ctx0" brushRef="#br0">42 58 11041,'-16'39'1169,"2"16"-899,14-21-90,0 10-180,0 33-90,0-31-2516,0 26 2786,0-36-90,0-13-989,14 19 629,-11-29-450,10 14 450,-13-27-1529,0-7 1080,0-1-630,0-7 1349,13 0 0,-9-7 0,9-1 0</inkml:trace>
</inkml:ink>
</file>

<file path=ppt/ink/ink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05"/>
    </inkml:context>
    <inkml:brush xml:id="br0">
      <inkml:brushProperty name="width" value="0.08571" units="cm"/>
      <inkml:brushProperty name="height" value="0.08571" units="cm"/>
      <inkml:brushProperty name="color" value="#FF0066"/>
    </inkml:brush>
  </inkml:definitions>
  <inkml:trace contextRef="#ctx0" brushRef="#br0">34 61 8522,'-16'-17'810,"2"4"-630,14 13 1529,0 0-1530,0 7 91,0-5 90,0 18-180,0-10 90,0 11 90,0 21-1,0-7-89,0 37-3572,0-31 2403,0 2-1639,0-14 2358,0-13-900,0 13-3147,14-6 4047,2-7 180,1-9 0,-3-15 0,-14-7 0</inkml:trace>
</inkml:ink>
</file>

<file path=ppt/ink/ink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06"/>
    </inkml:context>
    <inkml:brush xml:id="br0">
      <inkml:brushProperty name="width" value="0.08571" units="cm"/>
      <inkml:brushProperty name="height" value="0.08571" units="cm"/>
      <inkml:brushProperty name="color" value="#FF0066"/>
    </inkml:brush>
  </inkml:definitions>
  <inkml:trace contextRef="#ctx0" brushRef="#br0">7 1 9961,'0'63'1350,"0"-25"-1440,0 25 629,0 7-4970,0-17 4431,0 14-2129,0-19 1680,0-36-541,0 14-539,13-18 630,-9 0 269,9-1 630,0-14 0,-9-1 0,9-6 0</inkml:trace>
</inkml:ink>
</file>

<file path=ppt/ink/ink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07"/>
    </inkml:context>
    <inkml:brush xml:id="br0">
      <inkml:brushProperty name="width" value="0.08571" units="cm"/>
      <inkml:brushProperty name="height" value="0.08571" units="cm"/>
      <inkml:brushProperty name="color" value="#FF0066"/>
    </inkml:brush>
  </inkml:definitions>
  <inkml:trace contextRef="#ctx0" brushRef="#br0">5 138 7263,'17'-25'1439,"-4"5"-6290,1 13 5211,-11 5 1768,11-4-868,-14 12 679,0 16-1580,0 10-179,0-1 180,0 18 90,0-3-450,0 3-188,0 20 188,0-20-3075,0 17 2535,0-26-1708,0 2-811,13-32 3059,-10 3 0,11-26 0,-14-4 0</inkml:trace>
</inkml:ink>
</file>

<file path=ppt/ink/ink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08"/>
    </inkml:context>
    <inkml:brush xml:id="br0">
      <inkml:brushProperty name="width" value="0.08571" units="cm"/>
      <inkml:brushProperty name="height" value="0.08571" units="cm"/>
      <inkml:brushProperty name="color" value="#FF0066"/>
    </inkml:brush>
  </inkml:definitions>
  <inkml:trace contextRef="#ctx0" brushRef="#br0">9 62 11221,'0'5'899,"0"5"-629,0 20-90,0 0 90,0 0-5751,0 0 5301,0 0 374,0 20-1723,0 25 1453,0-22-1093,0 2-1523,14-48 2692,-11-7 0,24-13 0,-10-4 0</inkml:trace>
</inkml:ink>
</file>

<file path=ppt/ink/ink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09"/>
    </inkml:context>
    <inkml:brush xml:id="br0">
      <inkml:brushProperty name="width" value="0.08571" units="cm"/>
      <inkml:brushProperty name="height" value="0.08571" units="cm"/>
      <inkml:brushProperty name="color" value="#FF0066"/>
    </inkml:brush>
  </inkml:definitions>
  <inkml:trace contextRef="#ctx0" brushRef="#br0">7 92 7803,'0'-17'539,"0"4"-89,0 13 629,0 0-359,0 7-270,13 8-91,-9 2 91,9 4-270,-13 1 0,0-5 0,0 11-270,0-11-3122,0 24 3392,0-14-333,0 16-117,0-13 180,0 0-3508,0 27 2698,0-27 900,14 11 0,-11-34 0,11-7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34:57.211"/>
    </inkml:context>
    <inkml:brush xml:id="br0">
      <inkml:brushProperty name="width" value="0.17143" units="cm"/>
      <inkml:brushProperty name="height" value="0.17143" units="cm"/>
      <inkml:brushProperty name="color" value="#FF0066"/>
    </inkml:brush>
  </inkml:definitions>
  <inkml:trace contextRef="#ctx0" brushRef="#br0">201 38 8972,'-7'-14'1259,"1"4"-899,6 10-90,0 10-90,0-1 0,0 8-1210,0-4 1030,-5 0 90,4 5 359,-11 18-449,11-12 0,-10 38 0,9-36-270,-3 16 91,5-30-451,0-1 1660,0-10-1300,0 5-3122,0-18 3302,0 4 146,0-10-56,0 11 0,0-10-90,0 9 180,0-10-180,5-11 90,-3 7 0,3-14 3376,-5 16-3286,6-10-40,-5 9 40,5 2-90,-6 2 270,0 11-180,0-1 90,0-4-90,0 9 269,0-4-359,-6 6 540,0 11 90,-24 9-360,8 7-3482,-14 4 3301,16-12-888,2-1 619,6-11 90,-1 4 180,6-4-1079,1 0-2249,6-1 2698,0-6 1266,6 0 1,6-12 0,8-1 0</inkml:trace>
</inkml:ink>
</file>

<file path=ppt/ink/ink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10"/>
    </inkml:context>
    <inkml:brush xml:id="br0">
      <inkml:brushProperty name="width" value="0.08571" units="cm"/>
      <inkml:brushProperty name="height" value="0.08571" units="cm"/>
      <inkml:brushProperty name="color" value="#FF0066"/>
    </inkml:brush>
  </inkml:definitions>
  <inkml:trace contextRef="#ctx0" brushRef="#br0">67 23 7533,'-17'0'-180,"3"7"-5301,14-6 5391,-13 6-897,9-7 1167,-9 0 987,13 0 992,0 0-1889,0 7 0,0-6-90,13 13 179,-9-13-1696,9 13 1607,-13-6 1427,0 7-1067,14 27-450,-11-14-91,11 22-448,-14-7 359,0 11-450,0-13 1729,0 1-2269,0-34-1618,0 5 2608,0-11 0,0-2 0,0-9 0</inkml:trace>
</inkml:ink>
</file>

<file path=ppt/ink/ink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11"/>
    </inkml:context>
    <inkml:brush xml:id="br0">
      <inkml:brushProperty name="width" value="0.08571" units="cm"/>
      <inkml:brushProperty name="height" value="0.08571" units="cm"/>
      <inkml:brushProperty name="color" value="#FF0066"/>
    </inkml:brush>
  </inkml:definitions>
  <inkml:trace contextRef="#ctx0" brushRef="#br0">7 1 10591,'0'23'1259,"0"12"-6739,0-17 5750,0 17 1408,0-11-1498,0 5 500,0 1-410,0 26-90,0-19-720,0 13 2133,0-15-3122,0-17 359,0 3 1170,13-14 0,4-20 0,13-3 0</inkml:trace>
</inkml:ink>
</file>

<file path=ppt/ink/ink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12"/>
    </inkml:context>
    <inkml:brush xml:id="br0">
      <inkml:brushProperty name="width" value="0.08571" units="cm"/>
      <inkml:brushProperty name="height" value="0.08571" units="cm"/>
      <inkml:brushProperty name="color" value="#FF0066"/>
    </inkml:brush>
  </inkml:definitions>
  <inkml:trace contextRef="#ctx0" brushRef="#br0">4 1 11490,'0'31'900,"0"4"-6381,0-12 5571,0 7-987,0 0 1077,0 0-260,0 13-550,0-10-1348,0 10 718,0-20 2507,0-8-1247,0-8 0,0-14 0,0-1 0</inkml:trace>
</inkml:ink>
</file>

<file path=ppt/ink/ink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13"/>
    </inkml:context>
    <inkml:brush xml:id="br0">
      <inkml:brushProperty name="width" value="0.08571" units="cm"/>
      <inkml:brushProperty name="height" value="0.08571" units="cm"/>
      <inkml:brushProperty name="color" value="#FF0066"/>
    </inkml:brush>
  </inkml:definitions>
  <inkml:trace contextRef="#ctx0" brushRef="#br0">35 37 10861,'0'23'1169,"0"-1"-539,-13-1-91,9 9-269,-9 15-180,13 15-4341,0-19 4341,0 8 3,0-33-1352,0 6 359,0-14 720,0-1 180,13-7 0,4 0 0,13 0 0</inkml:trace>
</inkml:ink>
</file>

<file path=ppt/ink/ink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14"/>
    </inkml:context>
    <inkml:brush xml:id="br0">
      <inkml:brushProperty name="width" value="0.08571" units="cm"/>
      <inkml:brushProperty name="height" value="0.08571" units="cm"/>
      <inkml:brushProperty name="color" value="#FF0066"/>
    </inkml:brush>
  </inkml:definitions>
  <inkml:trace contextRef="#ctx0" brushRef="#br0">9 22 11580,'0'30'1080,"0"0"-900,0 0 90,0-7-270,0 18-90,0-14 90,0 9 0,0-14-810,0-7-989,0 0 990,0-7 359,0 5 450,0-11 0,0 5 0,0-7 0</inkml:trace>
</inkml:ink>
</file>

<file path=ppt/ink/ink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15"/>
    </inkml:context>
    <inkml:brush xml:id="br0">
      <inkml:brushProperty name="width" value="0.08571" units="cm"/>
      <inkml:brushProperty name="height" value="0.08571" units="cm"/>
      <inkml:brushProperty name="color" value="#FF0066"/>
    </inkml:brush>
  </inkml:definitions>
  <inkml:trace contextRef="#ctx0" brushRef="#br0">8 36 11580,'0'15'810,"0"-7"-630,0 6 90,0 7-4342,0-2 4252,0 9-360,0-7 1040,0 3-1040,0 19 180,0-16-900,0 28-1908,0-42 1459,0 21 2358,0-26-2538,0 0 1529,0-1 0,0-1 0,0 3 0</inkml:trace>
</inkml:ink>
</file>

<file path=ppt/ink/ink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16"/>
    </inkml:context>
    <inkml:brush xml:id="br0">
      <inkml:brushProperty name="width" value="0.08571" units="cm"/>
      <inkml:brushProperty name="height" value="0.08571" units="cm"/>
      <inkml:brushProperty name="color" value="#FF0066"/>
    </inkml:brush>
  </inkml:definitions>
  <inkml:trace contextRef="#ctx0" brushRef="#br0">35 36 11940,'-17'30'810,"3"-7"-630,14 5 0,0-5-91,0 1 91,0 4-360,0 9 180,0 3-1079,0-1 539,0-11 271,0-13-1710,0-7 809,0-1 541,0-7 629,14 0 0,-11-13 0,11-4 0</inkml:trace>
</inkml:ink>
</file>

<file path=ppt/ink/ink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17"/>
    </inkml:context>
    <inkml:brush xml:id="br0">
      <inkml:brushProperty name="width" value="0.08571" units="cm"/>
      <inkml:brushProperty name="height" value="0.08571" units="cm"/>
      <inkml:brushProperty name="color" value="#FF0066"/>
    </inkml:brush>
  </inkml:definitions>
  <inkml:trace contextRef="#ctx0" brushRef="#br0">69 11 10501,'-33'15'1079,"6"7"-899,27-6 540,0 32-360,0-6-90,0 30-3662,0-23 3392,0 1-767,0-21 857,0-5-630,0 11 180,0-23 180,0 14-1619,0-31 2552,13-3 0,4-22 0,13-9 1</inkml:trace>
</inkml:ink>
</file>

<file path=ppt/ink/ink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18"/>
    </inkml:context>
    <inkml:brush xml:id="br0">
      <inkml:brushProperty name="width" value="0.08571" units="cm"/>
      <inkml:brushProperty name="height" value="0.08571" units="cm"/>
      <inkml:brushProperty name="color" value="#FF0066"/>
    </inkml:brush>
  </inkml:definitions>
  <inkml:trace contextRef="#ctx0" brushRef="#br0">37 73 9332,'-17'0'539,"3"0"-359,14 0 540,0 0-540,0 7 0,0 1 269,0 21-89,0-11-180,0 10-3482,0-13 3662,0 7 180,0 15-361,0-11-269,0 9-89,0-20 179,0 7 179,0-5-89,0-2-989,0-2 2312,0-11-1413,0 4 0,14 1 0,3 1 0</inkml:trace>
</inkml:ink>
</file>

<file path=ppt/ink/ink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19"/>
    </inkml:context>
    <inkml:brush xml:id="br0">
      <inkml:brushProperty name="width" value="0.08571" units="cm"/>
      <inkml:brushProperty name="height" value="0.08571" units="cm"/>
      <inkml:brushProperty name="color" value="#FF0066"/>
    </inkml:brush>
  </inkml:definitions>
  <inkml:trace contextRef="#ctx0" brushRef="#br0">-3 69 10771,'0'-16'809,"13"3"-449,3 13-90,1 0 90,23 0 90,-33 0-181,32 0-89,-22 0 0,13 0 90,13-7 0,-10-1-90,10-1-90,1 2-180,-11 1-630,-3 4 270,-17-4-2068,-13 12 1978,0-4-1709,0 11 2249,0-11 0,0 11 0,0-4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34:58.681"/>
    </inkml:context>
    <inkml:brush xml:id="br0">
      <inkml:brushProperty name="width" value="0.17143" units="cm"/>
      <inkml:brushProperty name="height" value="0.17143" units="cm"/>
      <inkml:brushProperty name="color" value="#FF0066"/>
    </inkml:brush>
  </inkml:definitions>
  <inkml:trace contextRef="#ctx0" brushRef="#br0">64 57 7892,'-14'-7'630,"2"2"-450,12 5 270,0 0-360,0 5 90,0-3-180,-5 9 90,4-9 89,-4 9 91,5-10-270,0 10 90,0-10 90,0 5-270,5 0 180,-4-5 0,4 4-270,1-5 0,-5 0-90,11-5 270,-11 4 0,10-16-89,-9 14 89,4-19 0,-6 19 89,0-14-89,-6 10 0,4 1 90,-9 0 90,4 6-180,0 0 450,-10 0-450,14 0 90,-13 0-90,14 0 270,-3 17-270,5-13 0,0 18 0,0-20 0,11 14 0,-8-13 0,14 8 90,-16-5-90,10-5 0,-10 4-90,5-5 90,-6 0 0,0-5-180,0 4 0,6-16 90,-5 9 270,5-5-180,-6 2 0,0 9 0,-6-14 270,5 8-270,-5-5-90,0 2-360,5 9-1079,-10 2 899,10 7 271,-4 6-811,5 5 1170,0-4 0,10 10 0,4-5 0</inkml:trace>
</inkml:ink>
</file>

<file path=ppt/ink/ink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20"/>
    </inkml:context>
    <inkml:brush xml:id="br0">
      <inkml:brushProperty name="width" value="0.08571" units="cm"/>
      <inkml:brushProperty name="height" value="0.08571" units="cm"/>
      <inkml:brushProperty name="color" value="#FF0066"/>
    </inkml:brush>
  </inkml:definitions>
  <inkml:trace contextRef="#ctx0" brushRef="#br0">86 87 6993,'-33'-7'1799,"6"6"-1619,27-6 90,0 7-270,0 0 360,-13 0-181,10 0-179,-11 0 90,14 0 1529,0 0-1529,14 0 90,-11 0 90,10 0-90,-13 0 630,0 0-631,14 0 1,-11 0-270,23 0 270,-22 0 0,9 0-90,-13 0-90,13 0 90,4 0-180,13 0 180,0 0-630,0 0 271,-14 0 179,11 0 0,-11 0-1260,1 0-179,10 0-719,-11 0 2248,1 0 0,9-6 0,-9-2 0</inkml:trace>
</inkml:ink>
</file>

<file path=ppt/ink/ink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21"/>
    </inkml:context>
    <inkml:brush xml:id="br0">
      <inkml:brushProperty name="width" value="0.08571" units="cm"/>
      <inkml:brushProperty name="height" value="0.08571" units="cm"/>
      <inkml:brushProperty name="color" value="#FF0066"/>
    </inkml:brush>
  </inkml:definitions>
  <inkml:trace contextRef="#ctx0" brushRef="#br0">56 125 8252,'-33'0'1260,"6"0"-991,27 0 91,0 0-180,0 7 180,0-6 180,0 6-361,0-7 271,0 0-90,13 0 629,4 0-4201,13 0 3212,-14 0-429,24 7 249,-33-5-360,33 5 271,-23-7 269,-1 0-810,24 0 180,-33 0 2688,46 0-2777,-46-7-1360,19 5 1360,-13-5-990,4 0 629,0-1 1080,9 0 0,-22-6 0,9 5 0</inkml:trace>
</inkml:ink>
</file>

<file path=ppt/ink/ink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22"/>
    </inkml:context>
    <inkml:brush xml:id="br0">
      <inkml:brushProperty name="width" value="0.08571" units="cm"/>
      <inkml:brushProperty name="height" value="0.08571" units="cm"/>
      <inkml:brushProperty name="color" value="#FF0066"/>
    </inkml:brush>
  </inkml:definitions>
  <inkml:trace contextRef="#ctx0" brushRef="#br0">55 99 8792,'-33'0'810,"6"0"-631,27 0 2160,0 0-2159,13 0 0,-9 0 90,22 0-90,-22 0-90,9 0 89,0-7-3571,-10 5 3662,24-5 180,-10 7-630,26 0 180,-23 0-270,33 0 0,-46 0-719,46 0 2402,-47 0-2312,34 0 359,-36 0 180,22 0-1079,-22 0 591,9 0 0,-13 0 0,0 0 0</inkml:trace>
</inkml:ink>
</file>

<file path=ppt/ink/ink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23"/>
    </inkml:context>
    <inkml:brush xml:id="br0">
      <inkml:brushProperty name="width" value="0.08571" units="cm"/>
      <inkml:brushProperty name="height" value="0.08571" units="cm"/>
      <inkml:brushProperty name="color" value="#FF0066"/>
    </inkml:brush>
  </inkml:definitions>
  <inkml:trace contextRef="#ctx0" brushRef="#br0">63 56 6543,'-33'-17'1889,"6"-3"-7369,27 18 5750,0-5 1318,0 7 2190,0 0-3598,13 0 0,4 0 1039,0 0-949,-4 0 90,14 0-270,-21 0-90,21 0 3302,-14 0-3302,4 0 90,13 0-3392,-13 0 2762,9 0 180,-9 0 270,0 0-1799,9 0 1889,-9 0 0,0 0 0,-4 0 0</inkml:trace>
</inkml:ink>
</file>

<file path=ppt/ink/ink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24"/>
    </inkml:context>
    <inkml:brush xml:id="br0">
      <inkml:brushProperty name="width" value="0.08571" units="cm"/>
      <inkml:brushProperty name="height" value="0.08571" units="cm"/>
      <inkml:brushProperty name="color" value="#FF0066"/>
    </inkml:brush>
  </inkml:definitions>
  <inkml:trace contextRef="#ctx0" brushRef="#br0">4 86 8432,'0'-8'1170,"0"1"-991,0 7 3060,0 0-3060,0-7 91,14 6-90,-11-6-90,23 7 90,-22 0 0,9 0-180,14 0 90,-21 0-540,21 0-3122,-14 0 3572,-10 0-90,24 0-269,3-7-2000,3 6 1190,-3-6 629,-17 7 540,14-6 0,-21-3 0,21-6 0</inkml:trace>
</inkml:ink>
</file>

<file path=ppt/ink/ink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25"/>
    </inkml:context>
    <inkml:brush xml:id="br0">
      <inkml:brushProperty name="width" value="0.08571" units="cm"/>
      <inkml:brushProperty name="height" value="0.08571" units="cm"/>
      <inkml:brushProperty name="color" value="#FF0066"/>
    </inkml:brush>
  </inkml:definitions>
  <inkml:trace contextRef="#ctx0" brushRef="#br0">37 21 10231,'-17'8'900,"4"-2"-271,13-6-179,13 0-360,4 0 0,-1 0-90,-2 0 450,12 0-630,-19 0 180,33 0 180,-24 0-180,1 0-270,9 0 90,4 0 0,3 0-180,11 0 180,-28 0 0,11 0-809,-11 0 179,1 0 810,10 0 0,-11 7 0,14 1 0</inkml:trace>
</inkml:ink>
</file>

<file path=ppt/ink/ink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26"/>
    </inkml:context>
    <inkml:brush xml:id="br0">
      <inkml:brushProperty name="width" value="0.08571" units="cm"/>
      <inkml:brushProperty name="height" value="0.08571" units="cm"/>
      <inkml:brushProperty name="color" value="#FF0066"/>
    </inkml:brush>
  </inkml:definitions>
  <inkml:trace contextRef="#ctx0" brushRef="#br0">56 58 7713,'-33'0'719,"7"0"-89,26 0 1798,0 0-1798,0 6-270,13-4 0,3 4 89,1-6 181,10 0-450,-11 7 450,27-5-451,-9 4-358,9-6-91,-13 0-180,13 0 270,-23 0-809,20 0 449,-37 0-1349,23 0 1169,-9 0-1168,0 0 1888,-4-6 0,-13 4 0,0-5 0</inkml:trace>
</inkml:ink>
</file>

<file path=ppt/ink/ink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27"/>
    </inkml:context>
    <inkml:brush xml:id="br0">
      <inkml:brushProperty name="width" value="0.08571" units="cm"/>
      <inkml:brushProperty name="height" value="0.08571" units="cm"/>
      <inkml:brushProperty name="color" value="#FF0066"/>
    </inkml:brush>
  </inkml:definitions>
  <inkml:trace contextRef="#ctx0" brushRef="#br0">4 94 6633,'0'17'-809,"0"-3"809,0-14 0,0 0 90,0 6-90,0-4 90,0 5-90,0-7 0,0 0 0,0 6-180,0-4 180,0 4 0,0-6 0,0 0 0,0 7 0,0-5 0,0 4 0,0-6 0,0 0 0,13 0 0,-9 0 359,9 0-179,-13 0 4678,0 0-4319,-13 0-269,9 0 90,-9 0-180,13 0 1529,0 0-1349,0 7-180,13-5 89,-9 5-179,22-7 0,-22 0-90,22 0 180,-22 0-180,49 0-3482,-30 0 3482,21 0-539,-18 0-901,-9-7-1278,0 5 919,9-5 180,-22 7 1619,9-6 0,-13 4 0,0-5 0</inkml:trace>
</inkml:ink>
</file>

<file path=ppt/ink/ink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28"/>
    </inkml:context>
    <inkml:brush xml:id="br0">
      <inkml:brushProperty name="width" value="0.08571" units="cm"/>
      <inkml:brushProperty name="height" value="0.08571" units="cm"/>
      <inkml:brushProperty name="color" value="#FF0066"/>
    </inkml:brush>
  </inkml:definitions>
  <inkml:trace contextRef="#ctx0" brushRef="#br0">-3-15 8702,'0'8'989,"0"-1"-539,0-7 2788,0 0-7309,13 0 4880,3 0-1305,1 0 766,-4 0 629,14 0-629,-20 0-270,32 7 90,5 1-270,-8 0-179,34 5 2722,-50-11-4162,33 5 971,-47-7-431,21-7-1567,-27 5 2376,13-5-1979,-9 7 2429,9-6 0,-13-2 0,0-7 0</inkml:trace>
</inkml:ink>
</file>

<file path=ppt/ink/ink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29"/>
    </inkml:context>
    <inkml:brush xml:id="br0">
      <inkml:brushProperty name="width" value="0.08571" units="cm"/>
      <inkml:brushProperty name="height" value="0.08571" units="cm"/>
      <inkml:brushProperty name="color" value="#FF0066"/>
    </inkml:brush>
  </inkml:definitions>
  <inkml:trace contextRef="#ctx0" brushRef="#br0">6 129 15628,'43'7'990,"-23"-6"-811,20 6 1,-36-7 0,22 7-270,-9-5-719,13 12 449,0-13 360,-13 6-2249,23 0-449,-34-6-630,48 6 3328,-48-7 0,21 0 0,-27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1:34:59.279"/>
    </inkml:context>
    <inkml:brush xml:id="br0">
      <inkml:brushProperty name="width" value="0.17143" units="cm"/>
      <inkml:brushProperty name="height" value="0.17143" units="cm"/>
      <inkml:brushProperty name="color" value="#FF0066"/>
    </inkml:brush>
  </inkml:definitions>
  <inkml:trace contextRef="#ctx0" brushRef="#br0">125 175 7533,'-13'-6'449,"-4"0"-359,16 6 270,-5-6-180,6 5-90,0-4 90,6-1-90,-5 4 450,11-3 179,-6 5 91,7 0-630,-1 5 269,-4 8-449,3 1 360,-10 21-360,5-19 0,-6 25-90,-6-26 270,-6 25-90,3-29-90,-8 18 90,10-22 0,-5-1-180,5 0 0,1-6 90,1 0 90,-2 0-180,0 0 0,-4-12-90,3-1 180,-4-18-90,0-12 90,5 8 0,-4-23 0,9 34 0,-4-11 0,6 22 0,0 1 180,0 0-3482,0 5 3302,0-4 0,6 9 270,-4-4 629,20-4-629,-12 7-90,13-9-90,-10 12 540,22-5-450,-17 4-270,33-5-360,-28 6 180,18 0-539,-19-6 2312,23 0-2133,-27-1-809,23 1 899,-28 6 180,0 0 360,-2 0 0,-4 6 0,6 1 0</inkml:trace>
</inkml:ink>
</file>

<file path=ppt/ink/ink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30"/>
    </inkml:context>
    <inkml:brush xml:id="br0">
      <inkml:brushProperty name="width" value="0.08571" units="cm"/>
      <inkml:brushProperty name="height" value="0.08571" units="cm"/>
      <inkml:brushProperty name="color" value="#FF0066"/>
    </inkml:brush>
  </inkml:definitions>
  <inkml:trace contextRef="#ctx0" brushRef="#br0">26-15 8432,'-16'8'2069,"3"6"-1709,13-13 449,0 6 1,0-1-360,0-4-270,0 4 269,0-6-179,13 0 1169,3 7-1259,1-5 630,23 5-361,-20-7-1258,36 0 629,-9 0-450,-1 0 450,-3 0 1,-26 0-901,-4-7-359,14-1-720,-21-7 2159,21 7 0,-14-6 0,4 6 0</inkml:trace>
</inkml:ink>
</file>

<file path=ppt/ink/ink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31"/>
    </inkml:context>
    <inkml:brush xml:id="br0">
      <inkml:brushProperty name="width" value="0.08571" units="cm"/>
      <inkml:brushProperty name="height" value="0.08571" units="cm"/>
      <inkml:brushProperty name="color" value="#FF0066"/>
    </inkml:brush>
  </inkml:definitions>
  <inkml:trace contextRef="#ctx0" brushRef="#br0">26 51 7533,'-17'-8'1709,"4"1"-1349,13 7 5036,0 0-5036,13 0 270,4 7-5931,0-6 5661,-4 6 1409,0 0-1319,17-5-1859,-10 12 1589,33-13-1,-46 6-538,46-7 539,-33 0 649,23 0-4517,-26 0-810,23 0 4498,-20 0 0,10 0 0,-17 0 0</inkml:trace>
</inkml:ink>
</file>

<file path=ppt/ink/ink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32"/>
    </inkml:context>
    <inkml:brush xml:id="br0">
      <inkml:brushProperty name="width" value="0.08571" units="cm"/>
      <inkml:brushProperty name="height" value="0.08571" units="cm"/>
    </inkml:brush>
  </inkml:definitions>
  <inkml:trace contextRef="#ctx0" brushRef="#br0">152 239 8882,'30'0'3058,"0"13"-2698,-14-3 360,-2 32-4252,-41 5 3802,20-6 769,-46 8-1039,46-33 180,-33-1 90,24-8-270,-1-7 269,-23-27-358,34 14 3660,-21-49-3571,27 34-90,13-42 1,-9 35-3214,49-28 3303,-43 36 360,56-8-180,-32 27 270,12 1 0,11 14-1,-24 1-179,10 7-360,-13 0 270,0-7 2223,-13-1-2943,-4-7 270,0 0-2968,4-7 3238,0-8 0,-4-1 0,-13-6 0</inkml:trace>
</inkml:ink>
</file>

<file path=ppt/ink/ink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33"/>
    </inkml:context>
    <inkml:brush xml:id="br0">
      <inkml:brushProperty name="width" value="0.08571" units="cm"/>
      <inkml:brushProperty name="height" value="0.08571" units="cm"/>
    </inkml:brush>
  </inkml:definitions>
  <inkml:trace contextRef="#ctx0" brushRef="#br0">38 161 10591,'-17'-23'1079,"4"1"-899,26 7 90,-9 6-90,9-4-90,-13 12 90,0-6 270,13 1-181,4-3-89,0 1 0,-4 1-180,-13 20 90,0-3-90,0 12 270,0-7 0,0 6-90,0-4-90,0 5-90,0-14-90,0 5 90,0-11 270,0 12-180,0-13-1,0 6-178,0-7-91,13-13 90,-9 9-180,22-29 360,-22 28-270,22-29 180,-22 31 0,22-30 180,-22 21-3662,22-9 3482,-22 7 270,9 13-270,-13-6 180,0 7 359,0 0-89,13 0-360,-9 0 360,9 0-2089,0 7 1909,-9 1 2358,9 0-1998,-13 12-450,0-10 179,0 25-179,0-17 0,0 17 2493,0-11-3213,0-1 540,0-1-3328,0-7 2968,0-7-2698,0-1 3058,0-7 0,0 0 0,0 0 0</inkml:trace>
</inkml:ink>
</file>

<file path=ppt/ink/ink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34"/>
    </inkml:context>
    <inkml:brush xml:id="br0">
      <inkml:brushProperty name="width" value="0.08571" units="cm"/>
      <inkml:brushProperty name="height" value="0.08571" units="cm"/>
    </inkml:brush>
  </inkml:definitions>
  <inkml:trace contextRef="#ctx0" brushRef="#br0">0 53 8882,'0'8'270,"0"5"-270,0-5 90,0 7 90,0 14-90,0 2-270,0 21-4162,0 1 4432,0-7 680,0 10-770,0-2-2269,0 7 2269,0-8 90,0 4-90,0-11 2269,0 34-2269,14-29 0,-11 19 0,10-38 3392,-13 4-3392,0 27 90,0-11-90,0 27-3302,0-12 3302,0-12 90,0 3-90,0-20-90,0-2 90,0 14 179,0 25-179,0-15 3392,0 16-3302,0-38 90,0 7-3572,0-7 3482,0-8-1062,0 5 1062,0-10-90,0 11-90,0-13 180,0-1-90,0 26-1946,0-24 1856,0 30 2036,0-24-1946,0 22 0,0-11 972,0 29-972,0-35-90,14 41 90,-11-26 0,10 3 0,-13-18 0,0-14 0,0 3 0,0 26 0,0-16 90,0 10-90,0-16 0,0-5 3662,14 40-3572,-11 15-90,10-5-180,-13 17 180,0-55 0,0 48 0,0-45 0,0 25 0,0-33 180,0 40-180,0-30 90,0 56-90,0-60 0,0 54 0,0-52 0,0 25 0,0-33 0,0 13 0,0-9 0,0 42 0,0-38 0,0 59 0,0-60 0,0 33 0,0-32-90,0 20 0,0 2 90,0 4-45,2 0 0,-4-4 45,-11-20 0,10 36-90,-11-38 90,13 13 0,2 1 0,-1 1 90,0 13 0,0 1 90,0-2 0,0 33-180,0-60 0,0-1 0,0 19 90,0 27 0,0-8-90,0-8 0,0-3 0,0-14 0,0 12 0,0-1-3392,0-22 3302,0 31-172,0-26 172,0 15 180,0-9-90,0 19-90,0-29 90,0-1 3218,0-5-2948,0 16 0,0-13-270,14 39 615,-11-15-525,10 36-90,-13-24 45,0-16 0,0-3 45,0-7-180,0 22-90,0-32 270,0 28 0,0-21-1786,0 7 0,0 1 1786,0-6-608,0 52 518,-13-22-90,10 16 90,-11-10-90,14-2-90,0-45 90,0 12 0,0-24 3494,0 48-3404,0-11 687,0 26-508,0-6 136,0-18 0,0 1-225,0 31 45,0-19 0,0-4-135,0-4-90,0 19-90,0-46 180,0 34-90,0-42-540,0 45 271,0-51-631,-13 16-2582,10-32 2043,-11 3 90,14-26 1439,0 3 0,0-12 0,0 7 0</inkml:trace>
</inkml:ink>
</file>

<file path=ppt/ink/ink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35"/>
    </inkml:context>
    <inkml:brush xml:id="br0">
      <inkml:brushProperty name="width" value="0.08571" units="cm"/>
      <inkml:brushProperty name="height" value="0.08571" units="cm"/>
    </inkml:brush>
  </inkml:definitions>
  <inkml:trace contextRef="#ctx0" brushRef="#br0">361 10 8612,'-16'0'2249,"2"0"-1889,14 0 269,14 20-4700,-11-2 4251,24 12 89,-11-8 771,1 0-680,9 21-450,-9-15-90,0 40-1909,-4-46 1909,0 20 2269,-9-27-2179,9 0 0,-13-7-810,0-1 900,-13-14-179,9-8 179,-9 5-90,13-10-90,0 5 90,0 5-482,0-10 572,0 12-89,-13-7-1,-4-13 3243,0 9-3243,4-22 0,0 22 270,10-9-270,-24 13 180,24-7-2852,-24 6 2852,24 1-90,-11 1 180,14 6 90,0 0-180,0 1-90,0 7 809,0 0-809,0 7 180,0 1-180,0 0 3482,0 6-3392,0-6 0,-13 7 270,-4 13-270,-13-3 809,-26 32-4021,33-22 3572,-31 8-190,38-15 370,-14 2-630,13-5-3688,-9-3 2338,22-15 1350,-9-7 0,0-13 0,-4-4 0</inkml:trace>
</inkml:ink>
</file>

<file path=ppt/ink/ink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36"/>
    </inkml:context>
    <inkml:brush xml:id="br0">
      <inkml:brushProperty name="width" value="0.08571" units="cm"/>
      <inkml:brushProperty name="height" value="0.08571" units="cm"/>
    </inkml:brush>
  </inkml:definitions>
  <inkml:trace contextRef="#ctx0" brushRef="#br0">37 95 8702,'-17'0'540,"4"0"-450,13 0-90,0 0-4072,0-7 4162,0-1 1489,13-21-1219,-9 11 180,35-17-91,-32 19-269,20 1 0,-14 9 3122,3 6-3212,1 6-232,-4 3 322,-13 5-90,14 8-90,2 1 0,1 0-270,9 6 180,4-13 90,-10-1-38,20-9 38,-23-6 0,-1 0 90,-2 0 0,-14-6-90,0 4-90,0-4 180,0-1-90,0 6 0,0-6 180,0 7-90,0-7 180,0 5-270,0-4 90,0 6 0,0 0 0,0-7-90,0 5 270,-14-4-180,-2 6 89,-1 0-89,4 6 810,-1 16-630,-2-4 359,-14 50-269,13-36 180,4 65-3662,13-53 3122,0 21 90,0-28 90,27 12-180,-21-27-1350,61-2 1350,-57-30-2518,43-25 1978,-37 10 1503,14-24-2132,0 22 321,0-15 0,-13 26 0,-4-5 0</inkml:trace>
</inkml:ink>
</file>

<file path=ppt/ink/ink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37"/>
    </inkml:context>
    <inkml:brush xml:id="br0">
      <inkml:brushProperty name="width" value="0.08571" units="cm"/>
      <inkml:brushProperty name="height" value="0.08571" units="cm"/>
    </inkml:brush>
  </inkml:definitions>
  <inkml:trace contextRef="#ctx0" brushRef="#br0">45 199 7623,'0'17'1439,"-13"-4"-1259,10-13 90,-11 0-180,14 0 449,0 0-449,0-7 90,0-1-180,0-7 180,0 0-90,0 0-180,14 0 90,-11 0-90,10 0 0,-13 0 90,14-13-90,-11 10-90,23-11 270,-22 21-360,9-5 270,-13 5 180,13-1-3302,-9 3 3122,9 12-34,-13 3 573,13 19-359,-10-10 270,11 37-270,-1-27 0,-10 22 3195,11-27-3375,-14-1 51,0-7 39,0-7-180,0-1-90,0-7 0,0-14 180,0 5-269,0-13 269,0 0 0,0 12-180,0-9 0,13 4 0,4-22 90,-1 10 0,-3-14-3302,-13 31 3482,0-3-180,14 6 450,2 5-360,1-5 180,-4 7 179,-13 0 1,0 14-180,0-4 3392,0 18-3392,0-5 719,0 14-269,0-5-450,0 4-90,0-13-90,0 6-90,0-13-2698,13 6 2788,4-14-1440,0-1 1440,-4-14 0,-13-1 0,0-7 0</inkml:trace>
</inkml:ink>
</file>

<file path=ppt/ink/ink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38"/>
    </inkml:context>
    <inkml:brush xml:id="br0">
      <inkml:brushProperty name="width" value="0.08571" units="cm"/>
      <inkml:brushProperty name="height" value="0.08571" units="cm"/>
    </inkml:brush>
  </inkml:definitions>
  <inkml:trace contextRef="#ctx0" brushRef="#br0">10 169 9512,'0'-23'899,"0"-6"-449,0 13-630,0-6 180,0 14-270,13-5 180,-9 4 90,9 1 0,0-5 0,-9 4 180,9 1-90,-13 1 0,13 7 180,-10 14-180,11-5 359,-14 26-359,0-16 450,0 35-360,0-38-180,0 23-90,0-30 90,0 13 0,0-13 90,13 5 0,-10-14-630,11-7 360,-14-1-179,0-14 269,0 12-360,13-23 270,4 8 90,-1 0 0,11-2 90,-24 12 0,10-1 0,1-6 0,-11 7 90,23 7-3392,-22 1 3302,9 7 0,-13 0 630,0 0-361,0 14-89,0 2 90,0 8 90,0 4-90,0-11-180,0-2 3841,0 4-3661,0-9-90,0 5 0,0-2-180,0-11-90,0 11 90,0-11-270,0 5 0,0-7 1,0 0-91,0-13 360,13 9-900,4-35 810,0 19 0,22-17 0,-32 15-3391,20 7 3660,-27 7-89,0-5-90,13 4 180,-10 1-90,10-5 270,-13 11-90,14-4-270,-11 6 540,10 6-271,-13-4 1,0 11 450,0 2 899,0 22-1439,0-11 539,0 23-2807,0-31 1638,0 10 2629,0-7-8836,14-4 2500,-11-2 4157,23-8 0,-9-14 0,13-1 0</inkml:trace>
</inkml:ink>
</file>

<file path=ppt/ink/ink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9T19:01:39.839"/>
    </inkml:context>
    <inkml:brush xml:id="br0">
      <inkml:brushProperty name="width" value="0.08571" units="cm"/>
      <inkml:brushProperty name="height" value="0.08571" units="cm"/>
      <inkml:brushProperty name="color" value="#008C3A"/>
    </inkml:brush>
  </inkml:definitions>
  <inkml:trace contextRef="#ctx0" brushRef="#br0">30 61 7353,'-16'0'1349,"2"0"-1079,14 0 1259,0 0-1529,14 0-4251,-11 6 4340,10-4 861,-13 11-1040,0-4 180,0-1 0,0 5 0,0-5-180,0 7 180,0 0-90,0 20 90,0-8-90,0 23 0,0-26-90,0 5 90,0-8-180,0 9 180,0-5-270,0-4 180,0-7-270,0-12 360,0 4-180,0-12 3482,0-3-3302,0 1-89,0-5 178,0-2-89,0-2 180,0-11-270,0 11 270,0-5-180,0 1 0,0 4 90,0 2-90,0 2 90,0 5-90,0-14 180,0-1-180,0 0 90,0 8-270,0-5 180,0 17 180,0-17-180,0 12 90,0-7-90,0 6 180,0 3-180,0 6 90,0 0 180,0-7-270,0 5 0,0-5 0,0 7 0,0-6 90,0 4 0,0-4-90,0 6 90,0-7 359,0 6-359,0-6 90,0 0-90,0 5 0,0-4 0,0 6 540,0 0-540,0 6 89,0-4 1,0 12 0,0 1-90,0 1 0,0 12 90,0-5-540,0 27 270,0-15-180,0 21 1,0-24-811,0-2 541,0-8-1440,0-8 629,0-5 1350,0-3 0,13-6 0,4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75E58C-FEE0-F340-AE4D-EE4863024EDF}" type="datetimeFigureOut">
              <a:rPr lang="en-IT" smtClean="0"/>
              <a:t>26/02/23</a:t>
            </a:fld>
            <a:endParaRPr lang="en-IT"/>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71F50C-9703-C34A-ABF6-D2552A75F3B5}" type="slidenum">
              <a:rPr lang="en-IT" smtClean="0"/>
              <a:t>‹#›</a:t>
            </a:fld>
            <a:endParaRPr lang="en-IT"/>
          </a:p>
        </p:txBody>
      </p:sp>
    </p:spTree>
    <p:extLst>
      <p:ext uri="{BB962C8B-B14F-4D97-AF65-F5344CB8AC3E}">
        <p14:creationId xmlns:p14="http://schemas.microsoft.com/office/powerpoint/2010/main" val="271800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4" name="Date Placeholder 3"/>
          <p:cNvSpPr>
            <a:spLocks noGrp="1"/>
          </p:cNvSpPr>
          <p:nvPr>
            <p:ph type="dt" sz="half" idx="10"/>
          </p:nvPr>
        </p:nvSpPr>
        <p:spPr/>
        <p:txBody>
          <a:bodyPr/>
          <a:lstStyle/>
          <a:p>
            <a:fld id="{2CCBB831-128B-0941-9511-C1F94574570C}" type="datetimeFigureOut">
              <a:rPr lang="en-IT" smtClean="0"/>
              <a:t>26/02/23</a:t>
            </a:fld>
            <a:endParaRPr lang="en-IT"/>
          </a:p>
        </p:txBody>
      </p:sp>
      <p:sp>
        <p:nvSpPr>
          <p:cNvPr id="5" name="Footer Placeholder 4"/>
          <p:cNvSpPr>
            <a:spLocks noGrp="1"/>
          </p:cNvSpPr>
          <p:nvPr>
            <p:ph type="ftr" sz="quarter" idx="11"/>
          </p:nvPr>
        </p:nvSpPr>
        <p:spPr/>
        <p:txBody>
          <a:bodyPr/>
          <a:lstStyle/>
          <a:p>
            <a:endParaRPr lang="en-IT"/>
          </a:p>
        </p:txBody>
      </p:sp>
      <p:sp>
        <p:nvSpPr>
          <p:cNvPr id="6" name="Slide Number Placeholder 5"/>
          <p:cNvSpPr>
            <a:spLocks noGrp="1"/>
          </p:cNvSpPr>
          <p:nvPr>
            <p:ph type="sldNum" sz="quarter" idx="12"/>
          </p:nvPr>
        </p:nvSpPr>
        <p:spPr/>
        <p:txBody>
          <a:bodyPr/>
          <a:lstStyle/>
          <a:p>
            <a:fld id="{F282336E-6269-FD45-ACAA-F3BA40A6B2BB}" type="slidenum">
              <a:rPr lang="en-IT" smtClean="0"/>
              <a:t>‹#›</a:t>
            </a:fld>
            <a:endParaRPr lang="en-IT"/>
          </a:p>
        </p:txBody>
      </p:sp>
    </p:spTree>
    <p:extLst>
      <p:ext uri="{BB962C8B-B14F-4D97-AF65-F5344CB8AC3E}">
        <p14:creationId xmlns:p14="http://schemas.microsoft.com/office/powerpoint/2010/main" val="190811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CCBB831-128B-0941-9511-C1F94574570C}" type="datetimeFigureOut">
              <a:rPr lang="en-IT" smtClean="0"/>
              <a:t>26/02/23</a:t>
            </a:fld>
            <a:endParaRPr lang="en-IT"/>
          </a:p>
        </p:txBody>
      </p:sp>
      <p:sp>
        <p:nvSpPr>
          <p:cNvPr id="5" name="Footer Placeholder 4"/>
          <p:cNvSpPr>
            <a:spLocks noGrp="1"/>
          </p:cNvSpPr>
          <p:nvPr>
            <p:ph type="ftr" sz="quarter" idx="11"/>
          </p:nvPr>
        </p:nvSpPr>
        <p:spPr/>
        <p:txBody>
          <a:bodyPr/>
          <a:lstStyle/>
          <a:p>
            <a:endParaRPr lang="en-IT"/>
          </a:p>
        </p:txBody>
      </p:sp>
      <p:sp>
        <p:nvSpPr>
          <p:cNvPr id="6" name="Slide Number Placeholder 5"/>
          <p:cNvSpPr>
            <a:spLocks noGrp="1"/>
          </p:cNvSpPr>
          <p:nvPr>
            <p:ph type="sldNum" sz="quarter" idx="12"/>
          </p:nvPr>
        </p:nvSpPr>
        <p:spPr/>
        <p:txBody>
          <a:bodyPr/>
          <a:lstStyle/>
          <a:p>
            <a:fld id="{F282336E-6269-FD45-ACAA-F3BA40A6B2BB}" type="slidenum">
              <a:rPr lang="en-IT" smtClean="0"/>
              <a:t>‹#›</a:t>
            </a:fld>
            <a:endParaRPr lang="en-IT"/>
          </a:p>
        </p:txBody>
      </p:sp>
    </p:spTree>
    <p:extLst>
      <p:ext uri="{BB962C8B-B14F-4D97-AF65-F5344CB8AC3E}">
        <p14:creationId xmlns:p14="http://schemas.microsoft.com/office/powerpoint/2010/main" val="4153027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CCBB831-128B-0941-9511-C1F94574570C}" type="datetimeFigureOut">
              <a:rPr lang="en-IT" smtClean="0"/>
              <a:t>26/02/23</a:t>
            </a:fld>
            <a:endParaRPr lang="en-IT"/>
          </a:p>
        </p:txBody>
      </p:sp>
      <p:sp>
        <p:nvSpPr>
          <p:cNvPr id="5" name="Footer Placeholder 4"/>
          <p:cNvSpPr>
            <a:spLocks noGrp="1"/>
          </p:cNvSpPr>
          <p:nvPr>
            <p:ph type="ftr" sz="quarter" idx="11"/>
          </p:nvPr>
        </p:nvSpPr>
        <p:spPr/>
        <p:txBody>
          <a:bodyPr/>
          <a:lstStyle/>
          <a:p>
            <a:endParaRPr lang="en-IT"/>
          </a:p>
        </p:txBody>
      </p:sp>
      <p:sp>
        <p:nvSpPr>
          <p:cNvPr id="6" name="Slide Number Placeholder 5"/>
          <p:cNvSpPr>
            <a:spLocks noGrp="1"/>
          </p:cNvSpPr>
          <p:nvPr>
            <p:ph type="sldNum" sz="quarter" idx="12"/>
          </p:nvPr>
        </p:nvSpPr>
        <p:spPr/>
        <p:txBody>
          <a:bodyPr/>
          <a:lstStyle/>
          <a:p>
            <a:fld id="{F282336E-6269-FD45-ACAA-F3BA40A6B2BB}" type="slidenum">
              <a:rPr lang="en-IT" smtClean="0"/>
              <a:t>‹#›</a:t>
            </a:fld>
            <a:endParaRPr lang="en-IT"/>
          </a:p>
        </p:txBody>
      </p:sp>
    </p:spTree>
    <p:extLst>
      <p:ext uri="{BB962C8B-B14F-4D97-AF65-F5344CB8AC3E}">
        <p14:creationId xmlns:p14="http://schemas.microsoft.com/office/powerpoint/2010/main" val="2112737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idx="1"/>
          </p:nvPr>
        </p:nvSpPr>
        <p:spPr>
          <a:xfrm>
            <a:off x="628650" y="1847851"/>
            <a:ext cx="7886700" cy="4351338"/>
          </a:xfrm>
        </p:spPr>
        <p:txBody>
          <a:bodyPr/>
          <a:lstStyle>
            <a:lvl5pPr>
              <a:defRPr sz="14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2CCBB831-128B-0941-9511-C1F94574570C}" type="datetimeFigureOut">
              <a:rPr lang="en-IT" smtClean="0"/>
              <a:t>26/02/23</a:t>
            </a:fld>
            <a:endParaRPr lang="en-IT"/>
          </a:p>
        </p:txBody>
      </p:sp>
      <p:sp>
        <p:nvSpPr>
          <p:cNvPr id="5" name="Footer Placeholder 4"/>
          <p:cNvSpPr>
            <a:spLocks noGrp="1"/>
          </p:cNvSpPr>
          <p:nvPr>
            <p:ph type="ftr" sz="quarter" idx="11"/>
          </p:nvPr>
        </p:nvSpPr>
        <p:spPr/>
        <p:txBody>
          <a:bodyPr/>
          <a:lstStyle/>
          <a:p>
            <a:endParaRPr lang="en-IT"/>
          </a:p>
        </p:txBody>
      </p:sp>
      <p:sp>
        <p:nvSpPr>
          <p:cNvPr id="6" name="Slide Number Placeholder 5"/>
          <p:cNvSpPr>
            <a:spLocks noGrp="1"/>
          </p:cNvSpPr>
          <p:nvPr>
            <p:ph type="sldNum" sz="quarter" idx="12"/>
          </p:nvPr>
        </p:nvSpPr>
        <p:spPr/>
        <p:txBody>
          <a:bodyPr/>
          <a:lstStyle/>
          <a:p>
            <a:fld id="{F282336E-6269-FD45-ACAA-F3BA40A6B2BB}" type="slidenum">
              <a:rPr lang="en-IT" smtClean="0"/>
              <a:t>‹#›</a:t>
            </a:fld>
            <a:endParaRPr lang="en-IT"/>
          </a:p>
        </p:txBody>
      </p:sp>
    </p:spTree>
    <p:extLst>
      <p:ext uri="{BB962C8B-B14F-4D97-AF65-F5344CB8AC3E}">
        <p14:creationId xmlns:p14="http://schemas.microsoft.com/office/powerpoint/2010/main" val="2353248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CCBB831-128B-0941-9511-C1F94574570C}" type="datetimeFigureOut">
              <a:rPr lang="en-IT" smtClean="0"/>
              <a:t>26/02/23</a:t>
            </a:fld>
            <a:endParaRPr lang="en-IT"/>
          </a:p>
        </p:txBody>
      </p:sp>
      <p:sp>
        <p:nvSpPr>
          <p:cNvPr id="5" name="Footer Placeholder 4"/>
          <p:cNvSpPr>
            <a:spLocks noGrp="1"/>
          </p:cNvSpPr>
          <p:nvPr>
            <p:ph type="ftr" sz="quarter" idx="11"/>
          </p:nvPr>
        </p:nvSpPr>
        <p:spPr/>
        <p:txBody>
          <a:bodyPr/>
          <a:lstStyle/>
          <a:p>
            <a:endParaRPr lang="en-IT"/>
          </a:p>
        </p:txBody>
      </p:sp>
      <p:sp>
        <p:nvSpPr>
          <p:cNvPr id="6" name="Slide Number Placeholder 5"/>
          <p:cNvSpPr>
            <a:spLocks noGrp="1"/>
          </p:cNvSpPr>
          <p:nvPr>
            <p:ph type="sldNum" sz="quarter" idx="12"/>
          </p:nvPr>
        </p:nvSpPr>
        <p:spPr/>
        <p:txBody>
          <a:bodyPr/>
          <a:lstStyle/>
          <a:p>
            <a:fld id="{F282336E-6269-FD45-ACAA-F3BA40A6B2BB}" type="slidenum">
              <a:rPr lang="en-IT" smtClean="0"/>
              <a:t>‹#›</a:t>
            </a:fld>
            <a:endParaRPr lang="en-IT"/>
          </a:p>
        </p:txBody>
      </p:sp>
    </p:spTree>
    <p:extLst>
      <p:ext uri="{BB962C8B-B14F-4D97-AF65-F5344CB8AC3E}">
        <p14:creationId xmlns:p14="http://schemas.microsoft.com/office/powerpoint/2010/main" val="234430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CCBB831-128B-0941-9511-C1F94574570C}" type="datetimeFigureOut">
              <a:rPr lang="en-IT" smtClean="0"/>
              <a:t>26/02/23</a:t>
            </a:fld>
            <a:endParaRPr lang="en-IT"/>
          </a:p>
        </p:txBody>
      </p:sp>
      <p:sp>
        <p:nvSpPr>
          <p:cNvPr id="6" name="Footer Placeholder 5"/>
          <p:cNvSpPr>
            <a:spLocks noGrp="1"/>
          </p:cNvSpPr>
          <p:nvPr>
            <p:ph type="ftr" sz="quarter" idx="11"/>
          </p:nvPr>
        </p:nvSpPr>
        <p:spPr/>
        <p:txBody>
          <a:bodyPr/>
          <a:lstStyle/>
          <a:p>
            <a:endParaRPr lang="en-IT"/>
          </a:p>
        </p:txBody>
      </p:sp>
      <p:sp>
        <p:nvSpPr>
          <p:cNvPr id="7" name="Slide Number Placeholder 6"/>
          <p:cNvSpPr>
            <a:spLocks noGrp="1"/>
          </p:cNvSpPr>
          <p:nvPr>
            <p:ph type="sldNum" sz="quarter" idx="12"/>
          </p:nvPr>
        </p:nvSpPr>
        <p:spPr/>
        <p:txBody>
          <a:bodyPr/>
          <a:lstStyle/>
          <a:p>
            <a:fld id="{F282336E-6269-FD45-ACAA-F3BA40A6B2BB}" type="slidenum">
              <a:rPr lang="en-IT" smtClean="0"/>
              <a:t>‹#›</a:t>
            </a:fld>
            <a:endParaRPr lang="en-IT"/>
          </a:p>
        </p:txBody>
      </p:sp>
    </p:spTree>
    <p:extLst>
      <p:ext uri="{BB962C8B-B14F-4D97-AF65-F5344CB8AC3E}">
        <p14:creationId xmlns:p14="http://schemas.microsoft.com/office/powerpoint/2010/main" val="288410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CCBB831-128B-0941-9511-C1F94574570C}" type="datetimeFigureOut">
              <a:rPr lang="en-IT" smtClean="0"/>
              <a:t>26/02/23</a:t>
            </a:fld>
            <a:endParaRPr lang="en-IT"/>
          </a:p>
        </p:txBody>
      </p:sp>
      <p:sp>
        <p:nvSpPr>
          <p:cNvPr id="8" name="Footer Placeholder 7"/>
          <p:cNvSpPr>
            <a:spLocks noGrp="1"/>
          </p:cNvSpPr>
          <p:nvPr>
            <p:ph type="ftr" sz="quarter" idx="11"/>
          </p:nvPr>
        </p:nvSpPr>
        <p:spPr/>
        <p:txBody>
          <a:bodyPr/>
          <a:lstStyle/>
          <a:p>
            <a:endParaRPr lang="en-IT"/>
          </a:p>
        </p:txBody>
      </p:sp>
      <p:sp>
        <p:nvSpPr>
          <p:cNvPr id="9" name="Slide Number Placeholder 8"/>
          <p:cNvSpPr>
            <a:spLocks noGrp="1"/>
          </p:cNvSpPr>
          <p:nvPr>
            <p:ph type="sldNum" sz="quarter" idx="12"/>
          </p:nvPr>
        </p:nvSpPr>
        <p:spPr/>
        <p:txBody>
          <a:bodyPr/>
          <a:lstStyle/>
          <a:p>
            <a:fld id="{F282336E-6269-FD45-ACAA-F3BA40A6B2BB}" type="slidenum">
              <a:rPr lang="en-IT" smtClean="0"/>
              <a:t>‹#›</a:t>
            </a:fld>
            <a:endParaRPr lang="en-IT"/>
          </a:p>
        </p:txBody>
      </p:sp>
    </p:spTree>
    <p:extLst>
      <p:ext uri="{BB962C8B-B14F-4D97-AF65-F5344CB8AC3E}">
        <p14:creationId xmlns:p14="http://schemas.microsoft.com/office/powerpoint/2010/main" val="3275537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CCBB831-128B-0941-9511-C1F94574570C}" type="datetimeFigureOut">
              <a:rPr lang="en-IT" smtClean="0"/>
              <a:t>26/02/23</a:t>
            </a:fld>
            <a:endParaRPr lang="en-IT"/>
          </a:p>
        </p:txBody>
      </p:sp>
      <p:sp>
        <p:nvSpPr>
          <p:cNvPr id="4" name="Footer Placeholder 3"/>
          <p:cNvSpPr>
            <a:spLocks noGrp="1"/>
          </p:cNvSpPr>
          <p:nvPr>
            <p:ph type="ftr" sz="quarter" idx="11"/>
          </p:nvPr>
        </p:nvSpPr>
        <p:spPr/>
        <p:txBody>
          <a:bodyPr/>
          <a:lstStyle/>
          <a:p>
            <a:endParaRPr lang="en-IT"/>
          </a:p>
        </p:txBody>
      </p:sp>
      <p:sp>
        <p:nvSpPr>
          <p:cNvPr id="5" name="Slide Number Placeholder 4"/>
          <p:cNvSpPr>
            <a:spLocks noGrp="1"/>
          </p:cNvSpPr>
          <p:nvPr>
            <p:ph type="sldNum" sz="quarter" idx="12"/>
          </p:nvPr>
        </p:nvSpPr>
        <p:spPr/>
        <p:txBody>
          <a:bodyPr/>
          <a:lstStyle/>
          <a:p>
            <a:fld id="{F282336E-6269-FD45-ACAA-F3BA40A6B2BB}" type="slidenum">
              <a:rPr lang="en-IT" smtClean="0"/>
              <a:t>‹#›</a:t>
            </a:fld>
            <a:endParaRPr lang="en-IT"/>
          </a:p>
        </p:txBody>
      </p:sp>
    </p:spTree>
    <p:extLst>
      <p:ext uri="{BB962C8B-B14F-4D97-AF65-F5344CB8AC3E}">
        <p14:creationId xmlns:p14="http://schemas.microsoft.com/office/powerpoint/2010/main" val="3657534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BB831-128B-0941-9511-C1F94574570C}" type="datetimeFigureOut">
              <a:rPr lang="en-IT" smtClean="0"/>
              <a:t>26/02/23</a:t>
            </a:fld>
            <a:endParaRPr lang="en-IT"/>
          </a:p>
        </p:txBody>
      </p:sp>
      <p:sp>
        <p:nvSpPr>
          <p:cNvPr id="3" name="Footer Placeholder 2"/>
          <p:cNvSpPr>
            <a:spLocks noGrp="1"/>
          </p:cNvSpPr>
          <p:nvPr>
            <p:ph type="ftr" sz="quarter" idx="11"/>
          </p:nvPr>
        </p:nvSpPr>
        <p:spPr/>
        <p:txBody>
          <a:bodyPr/>
          <a:lstStyle/>
          <a:p>
            <a:endParaRPr lang="en-IT"/>
          </a:p>
        </p:txBody>
      </p:sp>
      <p:sp>
        <p:nvSpPr>
          <p:cNvPr id="4" name="Slide Number Placeholder 3"/>
          <p:cNvSpPr>
            <a:spLocks noGrp="1"/>
          </p:cNvSpPr>
          <p:nvPr>
            <p:ph type="sldNum" sz="quarter" idx="12"/>
          </p:nvPr>
        </p:nvSpPr>
        <p:spPr/>
        <p:txBody>
          <a:bodyPr/>
          <a:lstStyle/>
          <a:p>
            <a:fld id="{F282336E-6269-FD45-ACAA-F3BA40A6B2BB}" type="slidenum">
              <a:rPr lang="en-IT" smtClean="0"/>
              <a:t>‹#›</a:t>
            </a:fld>
            <a:endParaRPr lang="en-IT"/>
          </a:p>
        </p:txBody>
      </p:sp>
    </p:spTree>
    <p:extLst>
      <p:ext uri="{BB962C8B-B14F-4D97-AF65-F5344CB8AC3E}">
        <p14:creationId xmlns:p14="http://schemas.microsoft.com/office/powerpoint/2010/main" val="3299633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CCBB831-128B-0941-9511-C1F94574570C}" type="datetimeFigureOut">
              <a:rPr lang="en-IT" smtClean="0"/>
              <a:t>26/02/23</a:t>
            </a:fld>
            <a:endParaRPr lang="en-IT"/>
          </a:p>
        </p:txBody>
      </p:sp>
      <p:sp>
        <p:nvSpPr>
          <p:cNvPr id="6" name="Footer Placeholder 5"/>
          <p:cNvSpPr>
            <a:spLocks noGrp="1"/>
          </p:cNvSpPr>
          <p:nvPr>
            <p:ph type="ftr" sz="quarter" idx="11"/>
          </p:nvPr>
        </p:nvSpPr>
        <p:spPr/>
        <p:txBody>
          <a:bodyPr/>
          <a:lstStyle/>
          <a:p>
            <a:endParaRPr lang="en-IT"/>
          </a:p>
        </p:txBody>
      </p:sp>
      <p:sp>
        <p:nvSpPr>
          <p:cNvPr id="7" name="Slide Number Placeholder 6"/>
          <p:cNvSpPr>
            <a:spLocks noGrp="1"/>
          </p:cNvSpPr>
          <p:nvPr>
            <p:ph type="sldNum" sz="quarter" idx="12"/>
          </p:nvPr>
        </p:nvSpPr>
        <p:spPr/>
        <p:txBody>
          <a:bodyPr/>
          <a:lstStyle/>
          <a:p>
            <a:fld id="{F282336E-6269-FD45-ACAA-F3BA40A6B2BB}" type="slidenum">
              <a:rPr lang="en-IT" smtClean="0"/>
              <a:t>‹#›</a:t>
            </a:fld>
            <a:endParaRPr lang="en-IT"/>
          </a:p>
        </p:txBody>
      </p:sp>
    </p:spTree>
    <p:extLst>
      <p:ext uri="{BB962C8B-B14F-4D97-AF65-F5344CB8AC3E}">
        <p14:creationId xmlns:p14="http://schemas.microsoft.com/office/powerpoint/2010/main" val="1900760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CCBB831-128B-0941-9511-C1F94574570C}" type="datetimeFigureOut">
              <a:rPr lang="en-IT" smtClean="0"/>
              <a:t>26/02/23</a:t>
            </a:fld>
            <a:endParaRPr lang="en-IT"/>
          </a:p>
        </p:txBody>
      </p:sp>
      <p:sp>
        <p:nvSpPr>
          <p:cNvPr id="6" name="Footer Placeholder 5"/>
          <p:cNvSpPr>
            <a:spLocks noGrp="1"/>
          </p:cNvSpPr>
          <p:nvPr>
            <p:ph type="ftr" sz="quarter" idx="11"/>
          </p:nvPr>
        </p:nvSpPr>
        <p:spPr/>
        <p:txBody>
          <a:bodyPr/>
          <a:lstStyle/>
          <a:p>
            <a:endParaRPr lang="en-IT"/>
          </a:p>
        </p:txBody>
      </p:sp>
      <p:sp>
        <p:nvSpPr>
          <p:cNvPr id="7" name="Slide Number Placeholder 6"/>
          <p:cNvSpPr>
            <a:spLocks noGrp="1"/>
          </p:cNvSpPr>
          <p:nvPr>
            <p:ph type="sldNum" sz="quarter" idx="12"/>
          </p:nvPr>
        </p:nvSpPr>
        <p:spPr/>
        <p:txBody>
          <a:bodyPr/>
          <a:lstStyle/>
          <a:p>
            <a:fld id="{F282336E-6269-FD45-ACAA-F3BA40A6B2BB}" type="slidenum">
              <a:rPr lang="en-IT" smtClean="0"/>
              <a:t>‹#›</a:t>
            </a:fld>
            <a:endParaRPr lang="en-IT"/>
          </a:p>
        </p:txBody>
      </p:sp>
    </p:spTree>
    <p:extLst>
      <p:ext uri="{BB962C8B-B14F-4D97-AF65-F5344CB8AC3E}">
        <p14:creationId xmlns:p14="http://schemas.microsoft.com/office/powerpoint/2010/main" val="766681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BB831-128B-0941-9511-C1F94574570C}" type="datetimeFigureOut">
              <a:rPr lang="en-IT" smtClean="0"/>
              <a:t>26/02/23</a:t>
            </a:fld>
            <a:endParaRPr lang="en-IT"/>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T"/>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82336E-6269-FD45-ACAA-F3BA40A6B2BB}" type="slidenum">
              <a:rPr lang="en-IT" smtClean="0"/>
              <a:t>‹#›</a:t>
            </a:fld>
            <a:endParaRPr lang="en-IT"/>
          </a:p>
        </p:txBody>
      </p:sp>
    </p:spTree>
    <p:extLst>
      <p:ext uri="{BB962C8B-B14F-4D97-AF65-F5344CB8AC3E}">
        <p14:creationId xmlns:p14="http://schemas.microsoft.com/office/powerpoint/2010/main" val="3496798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17" Type="http://schemas.openxmlformats.org/officeDocument/2006/relationships/image" Target="../media/image656.png"/><Relationship Id="rId21" Type="http://schemas.openxmlformats.org/officeDocument/2006/relationships/image" Target="../media/image608.png"/><Relationship Id="rId42" Type="http://schemas.openxmlformats.org/officeDocument/2006/relationships/customXml" Target="../ink/ink907.xml"/><Relationship Id="rId63" Type="http://schemas.openxmlformats.org/officeDocument/2006/relationships/image" Target="../media/image629.png"/><Relationship Id="rId84" Type="http://schemas.openxmlformats.org/officeDocument/2006/relationships/customXml" Target="../ink/ink928.xml"/><Relationship Id="rId138" Type="http://schemas.openxmlformats.org/officeDocument/2006/relationships/image" Target="../media/image667.png"/><Relationship Id="rId159" Type="http://schemas.openxmlformats.org/officeDocument/2006/relationships/customXml" Target="../ink/ink965.xml"/><Relationship Id="rId170" Type="http://schemas.openxmlformats.org/officeDocument/2006/relationships/image" Target="../media/image678.png"/><Relationship Id="rId191" Type="http://schemas.openxmlformats.org/officeDocument/2006/relationships/customXml" Target="../ink/ink981.xml"/><Relationship Id="rId205" Type="http://schemas.openxmlformats.org/officeDocument/2006/relationships/customXml" Target="../ink/ink988.xml"/><Relationship Id="rId226" Type="http://schemas.openxmlformats.org/officeDocument/2006/relationships/image" Target="../media/image696.png"/><Relationship Id="rId247" Type="http://schemas.openxmlformats.org/officeDocument/2006/relationships/customXml" Target="../ink/ink1009.xml"/><Relationship Id="rId107" Type="http://schemas.openxmlformats.org/officeDocument/2006/relationships/image" Target="../media/image717.png"/><Relationship Id="rId11" Type="http://schemas.openxmlformats.org/officeDocument/2006/relationships/image" Target="../media/image603.png"/><Relationship Id="rId32" Type="http://schemas.openxmlformats.org/officeDocument/2006/relationships/customXml" Target="../ink/ink902.xml"/><Relationship Id="rId53" Type="http://schemas.openxmlformats.org/officeDocument/2006/relationships/image" Target="../media/image624.png"/><Relationship Id="rId74" Type="http://schemas.openxmlformats.org/officeDocument/2006/relationships/customXml" Target="../ink/ink923.xml"/><Relationship Id="rId128" Type="http://schemas.openxmlformats.org/officeDocument/2006/relationships/customXml" Target="../ink/ink950.xml"/><Relationship Id="rId149" Type="http://schemas.openxmlformats.org/officeDocument/2006/relationships/customXml" Target="../ink/ink960.xml"/><Relationship Id="rId5" Type="http://schemas.openxmlformats.org/officeDocument/2006/relationships/image" Target="../media/image600.png"/><Relationship Id="rId95" Type="http://schemas.openxmlformats.org/officeDocument/2006/relationships/image" Target="../media/image645.png"/><Relationship Id="rId160" Type="http://schemas.openxmlformats.org/officeDocument/2006/relationships/image" Target="../media/image675.png"/><Relationship Id="rId181" Type="http://schemas.openxmlformats.org/officeDocument/2006/relationships/customXml" Target="../ink/ink976.xml"/><Relationship Id="rId216" Type="http://schemas.openxmlformats.org/officeDocument/2006/relationships/image" Target="../media/image691.png"/><Relationship Id="rId237" Type="http://schemas.openxmlformats.org/officeDocument/2006/relationships/customXml" Target="../ink/ink1004.xml"/><Relationship Id="rId258" Type="http://schemas.openxmlformats.org/officeDocument/2006/relationships/image" Target="../media/image728.png"/><Relationship Id="rId22" Type="http://schemas.openxmlformats.org/officeDocument/2006/relationships/customXml" Target="../ink/ink897.xml"/><Relationship Id="rId43" Type="http://schemas.openxmlformats.org/officeDocument/2006/relationships/image" Target="../media/image619.png"/><Relationship Id="rId64" Type="http://schemas.openxmlformats.org/officeDocument/2006/relationships/customXml" Target="../ink/ink918.xml"/><Relationship Id="rId118" Type="http://schemas.openxmlformats.org/officeDocument/2006/relationships/customXml" Target="../ink/ink945.xml"/><Relationship Id="rId139" Type="http://schemas.openxmlformats.org/officeDocument/2006/relationships/customXml" Target="../ink/ink955.xml"/><Relationship Id="rId85" Type="http://schemas.openxmlformats.org/officeDocument/2006/relationships/image" Target="../media/image640.png"/><Relationship Id="rId150" Type="http://schemas.openxmlformats.org/officeDocument/2006/relationships/image" Target="../media/image673.png"/><Relationship Id="rId171" Type="http://schemas.openxmlformats.org/officeDocument/2006/relationships/customXml" Target="../ink/ink971.xml"/><Relationship Id="rId192" Type="http://schemas.openxmlformats.org/officeDocument/2006/relationships/image" Target="../media/image574.png"/><Relationship Id="rId206" Type="http://schemas.openxmlformats.org/officeDocument/2006/relationships/image" Target="../media/image687.png"/><Relationship Id="rId227" Type="http://schemas.openxmlformats.org/officeDocument/2006/relationships/customXml" Target="../ink/ink999.xml"/><Relationship Id="rId248" Type="http://schemas.openxmlformats.org/officeDocument/2006/relationships/image" Target="../media/image707.png"/><Relationship Id="rId12" Type="http://schemas.openxmlformats.org/officeDocument/2006/relationships/customXml" Target="../ink/ink892.xml"/><Relationship Id="rId33" Type="http://schemas.openxmlformats.org/officeDocument/2006/relationships/image" Target="../media/image614.png"/><Relationship Id="rId108" Type="http://schemas.openxmlformats.org/officeDocument/2006/relationships/customXml" Target="../ink/ink940.xml"/><Relationship Id="rId129" Type="http://schemas.openxmlformats.org/officeDocument/2006/relationships/image" Target="../media/image721.png"/><Relationship Id="rId54" Type="http://schemas.openxmlformats.org/officeDocument/2006/relationships/customXml" Target="../ink/ink913.xml"/><Relationship Id="rId75" Type="http://schemas.openxmlformats.org/officeDocument/2006/relationships/image" Target="../media/image635.png"/><Relationship Id="rId96" Type="http://schemas.openxmlformats.org/officeDocument/2006/relationships/customXml" Target="../ink/ink934.xml"/><Relationship Id="rId140" Type="http://schemas.openxmlformats.org/officeDocument/2006/relationships/image" Target="../media/image668.png"/><Relationship Id="rId161" Type="http://schemas.openxmlformats.org/officeDocument/2006/relationships/customXml" Target="../ink/ink966.xml"/><Relationship Id="rId182" Type="http://schemas.openxmlformats.org/officeDocument/2006/relationships/image" Target="../media/image569.png"/><Relationship Id="rId217" Type="http://schemas.openxmlformats.org/officeDocument/2006/relationships/customXml" Target="../ink/ink994.xml"/><Relationship Id="rId6" Type="http://schemas.openxmlformats.org/officeDocument/2006/relationships/customXml" Target="../ink/ink889.xml"/><Relationship Id="rId238" Type="http://schemas.openxmlformats.org/officeDocument/2006/relationships/image" Target="../media/image702.png"/><Relationship Id="rId23" Type="http://schemas.openxmlformats.org/officeDocument/2006/relationships/image" Target="../media/image609.png"/><Relationship Id="rId119" Type="http://schemas.openxmlformats.org/officeDocument/2006/relationships/image" Target="../media/image719.png"/><Relationship Id="rId44" Type="http://schemas.openxmlformats.org/officeDocument/2006/relationships/customXml" Target="../ink/ink908.xml"/><Relationship Id="rId65" Type="http://schemas.openxmlformats.org/officeDocument/2006/relationships/image" Target="../media/image630.png"/><Relationship Id="rId86" Type="http://schemas.openxmlformats.org/officeDocument/2006/relationships/customXml" Target="../ink/ink929.xml"/><Relationship Id="rId130" Type="http://schemas.openxmlformats.org/officeDocument/2006/relationships/customXml" Target="../ink/ink951.xml"/><Relationship Id="rId151" Type="http://schemas.openxmlformats.org/officeDocument/2006/relationships/customXml" Target="../ink/ink961.xml"/><Relationship Id="rId172" Type="http://schemas.openxmlformats.org/officeDocument/2006/relationships/image" Target="../media/image564.png"/><Relationship Id="rId193" Type="http://schemas.openxmlformats.org/officeDocument/2006/relationships/customXml" Target="../ink/ink982.xml"/><Relationship Id="rId207" Type="http://schemas.openxmlformats.org/officeDocument/2006/relationships/customXml" Target="../ink/ink989.xml"/><Relationship Id="rId228" Type="http://schemas.openxmlformats.org/officeDocument/2006/relationships/image" Target="../media/image697.png"/><Relationship Id="rId249" Type="http://schemas.openxmlformats.org/officeDocument/2006/relationships/customXml" Target="../ink/ink1010.xml"/><Relationship Id="rId13" Type="http://schemas.openxmlformats.org/officeDocument/2006/relationships/image" Target="../media/image604.png"/><Relationship Id="rId109" Type="http://schemas.openxmlformats.org/officeDocument/2006/relationships/image" Target="../media/image652.png"/><Relationship Id="rId34" Type="http://schemas.openxmlformats.org/officeDocument/2006/relationships/customXml" Target="../ink/ink903.xml"/><Relationship Id="rId55" Type="http://schemas.openxmlformats.org/officeDocument/2006/relationships/image" Target="../media/image625.png"/><Relationship Id="rId76" Type="http://schemas.openxmlformats.org/officeDocument/2006/relationships/customXml" Target="../ink/ink924.xml"/><Relationship Id="rId97" Type="http://schemas.openxmlformats.org/officeDocument/2006/relationships/image" Target="../media/image714.png"/><Relationship Id="rId120" Type="http://schemas.openxmlformats.org/officeDocument/2006/relationships/customXml" Target="../ink/ink946.xml"/><Relationship Id="rId141" Type="http://schemas.openxmlformats.org/officeDocument/2006/relationships/customXml" Target="../ink/ink956.xml"/><Relationship Id="rId7" Type="http://schemas.openxmlformats.org/officeDocument/2006/relationships/image" Target="../media/image601.png"/><Relationship Id="rId162" Type="http://schemas.openxmlformats.org/officeDocument/2006/relationships/image" Target="../media/image676.png"/><Relationship Id="rId183" Type="http://schemas.openxmlformats.org/officeDocument/2006/relationships/customXml" Target="../ink/ink977.xml"/><Relationship Id="rId218" Type="http://schemas.openxmlformats.org/officeDocument/2006/relationships/image" Target="../media/image692.png"/><Relationship Id="rId239" Type="http://schemas.openxmlformats.org/officeDocument/2006/relationships/customXml" Target="../ink/ink1005.xml"/><Relationship Id="rId250" Type="http://schemas.openxmlformats.org/officeDocument/2006/relationships/image" Target="../media/image726.png"/><Relationship Id="rId24" Type="http://schemas.openxmlformats.org/officeDocument/2006/relationships/customXml" Target="../ink/ink898.xml"/><Relationship Id="rId45" Type="http://schemas.openxmlformats.org/officeDocument/2006/relationships/image" Target="../media/image620.png"/><Relationship Id="rId66" Type="http://schemas.openxmlformats.org/officeDocument/2006/relationships/customXml" Target="../ink/ink919.xml"/><Relationship Id="rId87" Type="http://schemas.openxmlformats.org/officeDocument/2006/relationships/image" Target="../media/image641.png"/><Relationship Id="rId110" Type="http://schemas.openxmlformats.org/officeDocument/2006/relationships/customXml" Target="../ink/ink941.xml"/><Relationship Id="rId131" Type="http://schemas.openxmlformats.org/officeDocument/2006/relationships/image" Target="../media/image722.png"/><Relationship Id="rId152" Type="http://schemas.openxmlformats.org/officeDocument/2006/relationships/image" Target="../media/image674.png"/><Relationship Id="rId173" Type="http://schemas.openxmlformats.org/officeDocument/2006/relationships/customXml" Target="../ink/ink972.xml"/><Relationship Id="rId194" Type="http://schemas.openxmlformats.org/officeDocument/2006/relationships/image" Target="../media/image575.png"/><Relationship Id="rId208" Type="http://schemas.openxmlformats.org/officeDocument/2006/relationships/image" Target="../media/image582.png"/><Relationship Id="rId229" Type="http://schemas.openxmlformats.org/officeDocument/2006/relationships/customXml" Target="../ink/ink1000.xml"/><Relationship Id="rId240" Type="http://schemas.openxmlformats.org/officeDocument/2006/relationships/image" Target="../media/image703.png"/><Relationship Id="rId14" Type="http://schemas.openxmlformats.org/officeDocument/2006/relationships/customXml" Target="../ink/ink893.xml"/><Relationship Id="rId35" Type="http://schemas.openxmlformats.org/officeDocument/2006/relationships/image" Target="../media/image615.png"/><Relationship Id="rId56" Type="http://schemas.openxmlformats.org/officeDocument/2006/relationships/customXml" Target="../ink/ink914.xml"/><Relationship Id="rId77" Type="http://schemas.openxmlformats.org/officeDocument/2006/relationships/image" Target="../media/image636.png"/><Relationship Id="rId100" Type="http://schemas.openxmlformats.org/officeDocument/2006/relationships/customXml" Target="../ink/ink936.xml"/><Relationship Id="rId8" Type="http://schemas.openxmlformats.org/officeDocument/2006/relationships/customXml" Target="../ink/ink890.xml"/><Relationship Id="rId98" Type="http://schemas.openxmlformats.org/officeDocument/2006/relationships/customXml" Target="../ink/ink935.xml"/><Relationship Id="rId121" Type="http://schemas.openxmlformats.org/officeDocument/2006/relationships/image" Target="../media/image658.png"/><Relationship Id="rId142" Type="http://schemas.openxmlformats.org/officeDocument/2006/relationships/image" Target="../media/image724.png"/><Relationship Id="rId163" Type="http://schemas.openxmlformats.org/officeDocument/2006/relationships/customXml" Target="../ink/ink967.xml"/><Relationship Id="rId184" Type="http://schemas.openxmlformats.org/officeDocument/2006/relationships/image" Target="../media/image682.png"/><Relationship Id="rId219" Type="http://schemas.openxmlformats.org/officeDocument/2006/relationships/customXml" Target="../ink/ink995.xml"/><Relationship Id="rId230" Type="http://schemas.openxmlformats.org/officeDocument/2006/relationships/image" Target="../media/image698.png"/><Relationship Id="rId251" Type="http://schemas.openxmlformats.org/officeDocument/2006/relationships/customXml" Target="../ink/ink1011.xml"/><Relationship Id="rId25" Type="http://schemas.openxmlformats.org/officeDocument/2006/relationships/image" Target="../media/image610.png"/><Relationship Id="rId46" Type="http://schemas.openxmlformats.org/officeDocument/2006/relationships/customXml" Target="../ink/ink909.xml"/><Relationship Id="rId67" Type="http://schemas.openxmlformats.org/officeDocument/2006/relationships/image" Target="../media/image631.png"/><Relationship Id="rId88" Type="http://schemas.openxmlformats.org/officeDocument/2006/relationships/customXml" Target="../ink/ink930.xml"/><Relationship Id="rId111" Type="http://schemas.openxmlformats.org/officeDocument/2006/relationships/image" Target="../media/image718.png"/><Relationship Id="rId132" Type="http://schemas.openxmlformats.org/officeDocument/2006/relationships/image" Target="../media/image664.png"/><Relationship Id="rId153" Type="http://schemas.openxmlformats.org/officeDocument/2006/relationships/customXml" Target="../ink/ink962.xml"/><Relationship Id="rId174" Type="http://schemas.openxmlformats.org/officeDocument/2006/relationships/image" Target="../media/image679.png"/><Relationship Id="rId195" Type="http://schemas.openxmlformats.org/officeDocument/2006/relationships/customXml" Target="../ink/ink983.xml"/><Relationship Id="rId209" Type="http://schemas.openxmlformats.org/officeDocument/2006/relationships/customXml" Target="../ink/ink990.xml"/><Relationship Id="rId220" Type="http://schemas.openxmlformats.org/officeDocument/2006/relationships/image" Target="../media/image693.png"/><Relationship Id="rId241" Type="http://schemas.openxmlformats.org/officeDocument/2006/relationships/customXml" Target="../ink/ink1006.xml"/><Relationship Id="rId15" Type="http://schemas.openxmlformats.org/officeDocument/2006/relationships/image" Target="../media/image605.png"/><Relationship Id="rId36" Type="http://schemas.openxmlformats.org/officeDocument/2006/relationships/customXml" Target="../ink/ink904.xml"/><Relationship Id="rId57" Type="http://schemas.openxmlformats.org/officeDocument/2006/relationships/image" Target="../media/image626.png"/><Relationship Id="rId78" Type="http://schemas.openxmlformats.org/officeDocument/2006/relationships/customXml" Target="../ink/ink925.xml"/><Relationship Id="rId99" Type="http://schemas.openxmlformats.org/officeDocument/2006/relationships/image" Target="../media/image715.png"/><Relationship Id="rId101" Type="http://schemas.openxmlformats.org/officeDocument/2006/relationships/image" Target="../media/image648.png"/><Relationship Id="rId122" Type="http://schemas.openxmlformats.org/officeDocument/2006/relationships/customXml" Target="../ink/ink947.xml"/><Relationship Id="rId143" Type="http://schemas.openxmlformats.org/officeDocument/2006/relationships/customXml" Target="../ink/ink957.xml"/><Relationship Id="rId164" Type="http://schemas.openxmlformats.org/officeDocument/2006/relationships/image" Target="../media/image560.png"/><Relationship Id="rId185" Type="http://schemas.openxmlformats.org/officeDocument/2006/relationships/customXml" Target="../ink/ink978.xml"/><Relationship Id="rId9" Type="http://schemas.openxmlformats.org/officeDocument/2006/relationships/image" Target="../media/image602.png"/><Relationship Id="rId210" Type="http://schemas.openxmlformats.org/officeDocument/2006/relationships/image" Target="../media/image688.png"/><Relationship Id="rId26" Type="http://schemas.openxmlformats.org/officeDocument/2006/relationships/customXml" Target="../ink/ink899.xml"/><Relationship Id="rId231" Type="http://schemas.openxmlformats.org/officeDocument/2006/relationships/customXml" Target="../ink/ink1001.xml"/><Relationship Id="rId252" Type="http://schemas.openxmlformats.org/officeDocument/2006/relationships/image" Target="../media/image727.png"/><Relationship Id="rId47" Type="http://schemas.openxmlformats.org/officeDocument/2006/relationships/image" Target="../media/image621.png"/><Relationship Id="rId68" Type="http://schemas.openxmlformats.org/officeDocument/2006/relationships/customXml" Target="../ink/ink920.xml"/><Relationship Id="rId89" Type="http://schemas.openxmlformats.org/officeDocument/2006/relationships/image" Target="../media/image642.png"/><Relationship Id="rId112" Type="http://schemas.openxmlformats.org/officeDocument/2006/relationships/customXml" Target="../ink/ink942.xml"/><Relationship Id="rId133" Type="http://schemas.openxmlformats.org/officeDocument/2006/relationships/customXml" Target="../ink/ink952.xml"/><Relationship Id="rId154" Type="http://schemas.openxmlformats.org/officeDocument/2006/relationships/image" Target="../media/image555.png"/><Relationship Id="rId175" Type="http://schemas.openxmlformats.org/officeDocument/2006/relationships/customXml" Target="../ink/ink973.xml"/><Relationship Id="rId196" Type="http://schemas.openxmlformats.org/officeDocument/2006/relationships/image" Target="../media/image576.png"/><Relationship Id="rId200" Type="http://schemas.openxmlformats.org/officeDocument/2006/relationships/image" Target="../media/image578.png"/><Relationship Id="rId16" Type="http://schemas.openxmlformats.org/officeDocument/2006/relationships/customXml" Target="../ink/ink894.xml"/><Relationship Id="rId221" Type="http://schemas.openxmlformats.org/officeDocument/2006/relationships/customXml" Target="../ink/ink996.xml"/><Relationship Id="rId242" Type="http://schemas.openxmlformats.org/officeDocument/2006/relationships/image" Target="../media/image725.png"/><Relationship Id="rId37" Type="http://schemas.openxmlformats.org/officeDocument/2006/relationships/image" Target="../media/image616.png"/><Relationship Id="rId58" Type="http://schemas.openxmlformats.org/officeDocument/2006/relationships/customXml" Target="../ink/ink915.xml"/><Relationship Id="rId79" Type="http://schemas.openxmlformats.org/officeDocument/2006/relationships/image" Target="../media/image713.png"/><Relationship Id="rId102" Type="http://schemas.openxmlformats.org/officeDocument/2006/relationships/customXml" Target="../ink/ink937.xml"/><Relationship Id="rId123" Type="http://schemas.openxmlformats.org/officeDocument/2006/relationships/image" Target="../media/image659.png"/><Relationship Id="rId144" Type="http://schemas.openxmlformats.org/officeDocument/2006/relationships/image" Target="../media/image670.png"/><Relationship Id="rId90" Type="http://schemas.openxmlformats.org/officeDocument/2006/relationships/customXml" Target="../ink/ink931.xml"/><Relationship Id="rId165" Type="http://schemas.openxmlformats.org/officeDocument/2006/relationships/customXml" Target="../ink/ink968.xml"/><Relationship Id="rId186" Type="http://schemas.openxmlformats.org/officeDocument/2006/relationships/image" Target="../media/image683.png"/><Relationship Id="rId211" Type="http://schemas.openxmlformats.org/officeDocument/2006/relationships/customXml" Target="../ink/ink991.xml"/><Relationship Id="rId232" Type="http://schemas.openxmlformats.org/officeDocument/2006/relationships/image" Target="../media/image699.png"/><Relationship Id="rId253" Type="http://schemas.openxmlformats.org/officeDocument/2006/relationships/customXml" Target="../ink/ink1012.xml"/><Relationship Id="rId27" Type="http://schemas.openxmlformats.org/officeDocument/2006/relationships/image" Target="../media/image611.png"/><Relationship Id="rId48" Type="http://schemas.openxmlformats.org/officeDocument/2006/relationships/customXml" Target="../ink/ink910.xml"/><Relationship Id="rId69" Type="http://schemas.openxmlformats.org/officeDocument/2006/relationships/image" Target="../media/image632.png"/><Relationship Id="rId113" Type="http://schemas.openxmlformats.org/officeDocument/2006/relationships/image" Target="../media/image654.png"/><Relationship Id="rId134" Type="http://schemas.openxmlformats.org/officeDocument/2006/relationships/image" Target="../media/image665.png"/><Relationship Id="rId80" Type="http://schemas.openxmlformats.org/officeDocument/2006/relationships/customXml" Target="../ink/ink926.xml"/><Relationship Id="rId155" Type="http://schemas.openxmlformats.org/officeDocument/2006/relationships/customXml" Target="../ink/ink963.xml"/><Relationship Id="rId176" Type="http://schemas.openxmlformats.org/officeDocument/2006/relationships/image" Target="../media/image680.png"/><Relationship Id="rId197" Type="http://schemas.openxmlformats.org/officeDocument/2006/relationships/customXml" Target="../ink/ink984.xml"/><Relationship Id="rId201" Type="http://schemas.openxmlformats.org/officeDocument/2006/relationships/customXml" Target="../ink/ink986.xml"/><Relationship Id="rId222" Type="http://schemas.openxmlformats.org/officeDocument/2006/relationships/image" Target="../media/image694.png"/><Relationship Id="rId243" Type="http://schemas.openxmlformats.org/officeDocument/2006/relationships/customXml" Target="../ink/ink1007.xml"/><Relationship Id="rId17" Type="http://schemas.openxmlformats.org/officeDocument/2006/relationships/image" Target="../media/image606.png"/><Relationship Id="rId38" Type="http://schemas.openxmlformats.org/officeDocument/2006/relationships/customXml" Target="../ink/ink905.xml"/><Relationship Id="rId59" Type="http://schemas.openxmlformats.org/officeDocument/2006/relationships/image" Target="../media/image627.png"/><Relationship Id="rId103" Type="http://schemas.openxmlformats.org/officeDocument/2006/relationships/image" Target="../media/image716.png"/><Relationship Id="rId124" Type="http://schemas.openxmlformats.org/officeDocument/2006/relationships/customXml" Target="../ink/ink948.xml"/><Relationship Id="rId70" Type="http://schemas.openxmlformats.org/officeDocument/2006/relationships/customXml" Target="../ink/ink921.xml"/><Relationship Id="rId91" Type="http://schemas.openxmlformats.org/officeDocument/2006/relationships/image" Target="../media/image643.png"/><Relationship Id="rId145" Type="http://schemas.openxmlformats.org/officeDocument/2006/relationships/customXml" Target="../ink/ink958.xml"/><Relationship Id="rId166" Type="http://schemas.openxmlformats.org/officeDocument/2006/relationships/image" Target="../media/image677.png"/><Relationship Id="rId187" Type="http://schemas.openxmlformats.org/officeDocument/2006/relationships/customXml" Target="../ink/ink979.xml"/><Relationship Id="rId1" Type="http://schemas.openxmlformats.org/officeDocument/2006/relationships/slideLayout" Target="../slideLayouts/slideLayout2.xml"/><Relationship Id="rId212" Type="http://schemas.openxmlformats.org/officeDocument/2006/relationships/image" Target="../media/image689.png"/><Relationship Id="rId233" Type="http://schemas.openxmlformats.org/officeDocument/2006/relationships/customXml" Target="../ink/ink1002.xml"/><Relationship Id="rId254" Type="http://schemas.openxmlformats.org/officeDocument/2006/relationships/image" Target="../media/image710.png"/><Relationship Id="rId28" Type="http://schemas.openxmlformats.org/officeDocument/2006/relationships/customXml" Target="../ink/ink900.xml"/><Relationship Id="rId49" Type="http://schemas.openxmlformats.org/officeDocument/2006/relationships/image" Target="../media/image622.png"/><Relationship Id="rId114" Type="http://schemas.openxmlformats.org/officeDocument/2006/relationships/customXml" Target="../ink/ink943.xml"/><Relationship Id="rId60" Type="http://schemas.openxmlformats.org/officeDocument/2006/relationships/customXml" Target="../ink/ink916.xml"/><Relationship Id="rId81" Type="http://schemas.openxmlformats.org/officeDocument/2006/relationships/image" Target="../media/image638.png"/><Relationship Id="rId135" Type="http://schemas.openxmlformats.org/officeDocument/2006/relationships/customXml" Target="../ink/ink953.xml"/><Relationship Id="rId156" Type="http://schemas.openxmlformats.org/officeDocument/2006/relationships/image" Target="../media/image556.png"/><Relationship Id="rId177" Type="http://schemas.openxmlformats.org/officeDocument/2006/relationships/customXml" Target="../ink/ink974.xml"/><Relationship Id="rId198" Type="http://schemas.openxmlformats.org/officeDocument/2006/relationships/image" Target="../media/image577.png"/><Relationship Id="rId202" Type="http://schemas.openxmlformats.org/officeDocument/2006/relationships/image" Target="../media/image686.png"/><Relationship Id="rId223" Type="http://schemas.openxmlformats.org/officeDocument/2006/relationships/customXml" Target="../ink/ink997.xml"/><Relationship Id="rId244" Type="http://schemas.openxmlformats.org/officeDocument/2006/relationships/image" Target="../media/image705.png"/><Relationship Id="rId18" Type="http://schemas.openxmlformats.org/officeDocument/2006/relationships/customXml" Target="../ink/ink895.xml"/><Relationship Id="rId39" Type="http://schemas.openxmlformats.org/officeDocument/2006/relationships/image" Target="../media/image617.png"/><Relationship Id="rId50" Type="http://schemas.openxmlformats.org/officeDocument/2006/relationships/customXml" Target="../ink/ink911.xml"/><Relationship Id="rId104" Type="http://schemas.openxmlformats.org/officeDocument/2006/relationships/customXml" Target="../ink/ink938.xml"/><Relationship Id="rId125" Type="http://schemas.openxmlformats.org/officeDocument/2006/relationships/image" Target="../media/image720.png"/><Relationship Id="rId146" Type="http://schemas.openxmlformats.org/officeDocument/2006/relationships/image" Target="../media/image671.png"/><Relationship Id="rId167" Type="http://schemas.openxmlformats.org/officeDocument/2006/relationships/customXml" Target="../ink/ink969.xml"/><Relationship Id="rId188" Type="http://schemas.openxmlformats.org/officeDocument/2006/relationships/image" Target="../media/image684.png"/><Relationship Id="rId71" Type="http://schemas.openxmlformats.org/officeDocument/2006/relationships/image" Target="../media/image633.png"/><Relationship Id="rId92" Type="http://schemas.openxmlformats.org/officeDocument/2006/relationships/customXml" Target="../ink/ink932.xml"/><Relationship Id="rId213" Type="http://schemas.openxmlformats.org/officeDocument/2006/relationships/customXml" Target="../ink/ink992.xml"/><Relationship Id="rId234" Type="http://schemas.openxmlformats.org/officeDocument/2006/relationships/image" Target="../media/image700.png"/><Relationship Id="rId2" Type="http://schemas.openxmlformats.org/officeDocument/2006/relationships/customXml" Target="../ink/ink887.xml"/><Relationship Id="rId29" Type="http://schemas.openxmlformats.org/officeDocument/2006/relationships/image" Target="../media/image612.png"/><Relationship Id="rId255" Type="http://schemas.openxmlformats.org/officeDocument/2006/relationships/customXml" Target="../ink/ink1013.xml"/><Relationship Id="rId40" Type="http://schemas.openxmlformats.org/officeDocument/2006/relationships/customXml" Target="../ink/ink906.xml"/><Relationship Id="rId115" Type="http://schemas.openxmlformats.org/officeDocument/2006/relationships/image" Target="../media/image655.png"/><Relationship Id="rId136" Type="http://schemas.openxmlformats.org/officeDocument/2006/relationships/image" Target="../media/image723.png"/><Relationship Id="rId157" Type="http://schemas.openxmlformats.org/officeDocument/2006/relationships/customXml" Target="../ink/ink964.xml"/><Relationship Id="rId178" Type="http://schemas.openxmlformats.org/officeDocument/2006/relationships/image" Target="../media/image567.png"/><Relationship Id="rId61" Type="http://schemas.openxmlformats.org/officeDocument/2006/relationships/image" Target="../media/image628.png"/><Relationship Id="rId82" Type="http://schemas.openxmlformats.org/officeDocument/2006/relationships/customXml" Target="../ink/ink927.xml"/><Relationship Id="rId199" Type="http://schemas.openxmlformats.org/officeDocument/2006/relationships/customXml" Target="../ink/ink985.xml"/><Relationship Id="rId203" Type="http://schemas.openxmlformats.org/officeDocument/2006/relationships/customXml" Target="../ink/ink987.xml"/><Relationship Id="rId19" Type="http://schemas.openxmlformats.org/officeDocument/2006/relationships/image" Target="../media/image607.png"/><Relationship Id="rId224" Type="http://schemas.openxmlformats.org/officeDocument/2006/relationships/image" Target="../media/image695.png"/><Relationship Id="rId245" Type="http://schemas.openxmlformats.org/officeDocument/2006/relationships/customXml" Target="../ink/ink1008.xml"/><Relationship Id="rId30" Type="http://schemas.openxmlformats.org/officeDocument/2006/relationships/customXml" Target="../ink/ink901.xml"/><Relationship Id="rId105" Type="http://schemas.openxmlformats.org/officeDocument/2006/relationships/image" Target="../media/image650.png"/><Relationship Id="rId126" Type="http://schemas.openxmlformats.org/officeDocument/2006/relationships/customXml" Target="../ink/ink949.xml"/><Relationship Id="rId147" Type="http://schemas.openxmlformats.org/officeDocument/2006/relationships/customXml" Target="../ink/ink959.xml"/><Relationship Id="rId168" Type="http://schemas.openxmlformats.org/officeDocument/2006/relationships/image" Target="../media/image562.png"/><Relationship Id="rId51" Type="http://schemas.openxmlformats.org/officeDocument/2006/relationships/image" Target="../media/image623.png"/><Relationship Id="rId72" Type="http://schemas.openxmlformats.org/officeDocument/2006/relationships/customXml" Target="../ink/ink922.xml"/><Relationship Id="rId93" Type="http://schemas.openxmlformats.org/officeDocument/2006/relationships/image" Target="../media/image644.png"/><Relationship Id="rId189" Type="http://schemas.openxmlformats.org/officeDocument/2006/relationships/customXml" Target="../ink/ink980.xml"/><Relationship Id="rId3" Type="http://schemas.openxmlformats.org/officeDocument/2006/relationships/image" Target="../media/image599.png"/><Relationship Id="rId214" Type="http://schemas.openxmlformats.org/officeDocument/2006/relationships/image" Target="../media/image690.png"/><Relationship Id="rId235" Type="http://schemas.openxmlformats.org/officeDocument/2006/relationships/customXml" Target="../ink/ink1003.xml"/><Relationship Id="rId256" Type="http://schemas.openxmlformats.org/officeDocument/2006/relationships/image" Target="../media/image711.png"/><Relationship Id="rId116" Type="http://schemas.openxmlformats.org/officeDocument/2006/relationships/customXml" Target="../ink/ink944.xml"/><Relationship Id="rId137" Type="http://schemas.openxmlformats.org/officeDocument/2006/relationships/customXml" Target="../ink/ink954.xml"/><Relationship Id="rId158" Type="http://schemas.openxmlformats.org/officeDocument/2006/relationships/image" Target="../media/image557.png"/><Relationship Id="rId20" Type="http://schemas.openxmlformats.org/officeDocument/2006/relationships/customXml" Target="../ink/ink896.xml"/><Relationship Id="rId41" Type="http://schemas.openxmlformats.org/officeDocument/2006/relationships/image" Target="../media/image618.png"/><Relationship Id="rId62" Type="http://schemas.openxmlformats.org/officeDocument/2006/relationships/customXml" Target="../ink/ink917.xml"/><Relationship Id="rId83" Type="http://schemas.openxmlformats.org/officeDocument/2006/relationships/image" Target="../media/image639.png"/><Relationship Id="rId179" Type="http://schemas.openxmlformats.org/officeDocument/2006/relationships/customXml" Target="../ink/ink975.xml"/><Relationship Id="rId190" Type="http://schemas.openxmlformats.org/officeDocument/2006/relationships/image" Target="../media/image685.png"/><Relationship Id="rId204" Type="http://schemas.openxmlformats.org/officeDocument/2006/relationships/image" Target="../media/image580.png"/><Relationship Id="rId225" Type="http://schemas.openxmlformats.org/officeDocument/2006/relationships/customXml" Target="../ink/ink998.xml"/><Relationship Id="rId246" Type="http://schemas.openxmlformats.org/officeDocument/2006/relationships/image" Target="../media/image706.png"/><Relationship Id="rId106" Type="http://schemas.openxmlformats.org/officeDocument/2006/relationships/customXml" Target="../ink/ink939.xml"/><Relationship Id="rId127" Type="http://schemas.openxmlformats.org/officeDocument/2006/relationships/image" Target="../media/image661.png"/><Relationship Id="rId10" Type="http://schemas.openxmlformats.org/officeDocument/2006/relationships/customXml" Target="../ink/ink891.xml"/><Relationship Id="rId31" Type="http://schemas.openxmlformats.org/officeDocument/2006/relationships/image" Target="../media/image613.png"/><Relationship Id="rId52" Type="http://schemas.openxmlformats.org/officeDocument/2006/relationships/customXml" Target="../ink/ink912.xml"/><Relationship Id="rId73" Type="http://schemas.openxmlformats.org/officeDocument/2006/relationships/image" Target="../media/image634.png"/><Relationship Id="rId94" Type="http://schemas.openxmlformats.org/officeDocument/2006/relationships/customXml" Target="../ink/ink933.xml"/><Relationship Id="rId148" Type="http://schemas.openxmlformats.org/officeDocument/2006/relationships/image" Target="../media/image672.png"/><Relationship Id="rId169" Type="http://schemas.openxmlformats.org/officeDocument/2006/relationships/customXml" Target="../ink/ink970.xml"/><Relationship Id="rId4" Type="http://schemas.openxmlformats.org/officeDocument/2006/relationships/customXml" Target="../ink/ink888.xml"/><Relationship Id="rId180" Type="http://schemas.openxmlformats.org/officeDocument/2006/relationships/image" Target="../media/image681.png"/><Relationship Id="rId215" Type="http://schemas.openxmlformats.org/officeDocument/2006/relationships/customXml" Target="../ink/ink993.xml"/><Relationship Id="rId236" Type="http://schemas.openxmlformats.org/officeDocument/2006/relationships/image" Target="../media/image701.png"/><Relationship Id="rId257" Type="http://schemas.openxmlformats.org/officeDocument/2006/relationships/customXml" Target="../ink/ink1014.xml"/></Relationships>
</file>

<file path=ppt/slides/_rels/slide11.xml.rels><?xml version="1.0" encoding="UTF-8" standalone="yes"?>
<Relationships xmlns="http://schemas.openxmlformats.org/package/2006/relationships"><Relationship Id="rId117" Type="http://schemas.openxmlformats.org/officeDocument/2006/relationships/image" Target="../media/image656.png"/><Relationship Id="rId299" Type="http://schemas.openxmlformats.org/officeDocument/2006/relationships/image" Target="../media/image749.png"/><Relationship Id="rId21" Type="http://schemas.openxmlformats.org/officeDocument/2006/relationships/image" Target="../media/image608.png"/><Relationship Id="rId63" Type="http://schemas.openxmlformats.org/officeDocument/2006/relationships/image" Target="../media/image629.png"/><Relationship Id="rId159" Type="http://schemas.openxmlformats.org/officeDocument/2006/relationships/customXml" Target="../ink/ink1093.xml"/><Relationship Id="rId170" Type="http://schemas.openxmlformats.org/officeDocument/2006/relationships/image" Target="../media/image678.png"/><Relationship Id="rId226" Type="http://schemas.openxmlformats.org/officeDocument/2006/relationships/image" Target="../media/image696.png"/><Relationship Id="rId268" Type="http://schemas.openxmlformats.org/officeDocument/2006/relationships/customXml" Target="../ink/ink1147.xml"/><Relationship Id="rId32" Type="http://schemas.openxmlformats.org/officeDocument/2006/relationships/customXml" Target="../ink/ink1030.xml"/><Relationship Id="rId74" Type="http://schemas.openxmlformats.org/officeDocument/2006/relationships/customXml" Target="../ink/ink1051.xml"/><Relationship Id="rId128" Type="http://schemas.openxmlformats.org/officeDocument/2006/relationships/customXml" Target="../ink/ink1078.xml"/><Relationship Id="rId5" Type="http://schemas.openxmlformats.org/officeDocument/2006/relationships/image" Target="../media/image600.png"/><Relationship Id="rId181" Type="http://schemas.openxmlformats.org/officeDocument/2006/relationships/customXml" Target="../ink/ink1104.xml"/><Relationship Id="rId237" Type="http://schemas.openxmlformats.org/officeDocument/2006/relationships/customXml" Target="../ink/ink1132.xml"/><Relationship Id="rId279" Type="http://schemas.openxmlformats.org/officeDocument/2006/relationships/image" Target="../media/image739.png"/><Relationship Id="rId43" Type="http://schemas.openxmlformats.org/officeDocument/2006/relationships/image" Target="../media/image619.png"/><Relationship Id="rId139" Type="http://schemas.openxmlformats.org/officeDocument/2006/relationships/customXml" Target="../ink/ink1083.xml"/><Relationship Id="rId290" Type="http://schemas.openxmlformats.org/officeDocument/2006/relationships/customXml" Target="../ink/ink1158.xml"/><Relationship Id="rId304" Type="http://schemas.openxmlformats.org/officeDocument/2006/relationships/customXml" Target="../ink/ink1165.xml"/><Relationship Id="rId85" Type="http://schemas.openxmlformats.org/officeDocument/2006/relationships/image" Target="../media/image640.png"/><Relationship Id="rId150" Type="http://schemas.openxmlformats.org/officeDocument/2006/relationships/image" Target="../media/image673.png"/><Relationship Id="rId192" Type="http://schemas.openxmlformats.org/officeDocument/2006/relationships/image" Target="../media/image574.png"/><Relationship Id="rId206" Type="http://schemas.openxmlformats.org/officeDocument/2006/relationships/image" Target="../media/image687.png"/><Relationship Id="rId248" Type="http://schemas.openxmlformats.org/officeDocument/2006/relationships/image" Target="../media/image707.png"/><Relationship Id="rId12" Type="http://schemas.openxmlformats.org/officeDocument/2006/relationships/customXml" Target="../ink/ink1020.xml"/><Relationship Id="rId108" Type="http://schemas.openxmlformats.org/officeDocument/2006/relationships/customXml" Target="../ink/ink1068.xml"/><Relationship Id="rId315" Type="http://schemas.openxmlformats.org/officeDocument/2006/relationships/image" Target="../media/image757.png"/><Relationship Id="rId54" Type="http://schemas.openxmlformats.org/officeDocument/2006/relationships/customXml" Target="../ink/ink1041.xml"/><Relationship Id="rId96" Type="http://schemas.openxmlformats.org/officeDocument/2006/relationships/customXml" Target="../ink/ink1062.xml"/><Relationship Id="rId161" Type="http://schemas.openxmlformats.org/officeDocument/2006/relationships/customXml" Target="../ink/ink1094.xml"/><Relationship Id="rId217" Type="http://schemas.openxmlformats.org/officeDocument/2006/relationships/customXml" Target="../ink/ink1122.xml"/><Relationship Id="rId259" Type="http://schemas.openxmlformats.org/officeDocument/2006/relationships/image" Target="../media/image729.png"/><Relationship Id="rId23" Type="http://schemas.openxmlformats.org/officeDocument/2006/relationships/image" Target="../media/image609.png"/><Relationship Id="rId119" Type="http://schemas.openxmlformats.org/officeDocument/2006/relationships/image" Target="../media/image719.png"/><Relationship Id="rId270" Type="http://schemas.openxmlformats.org/officeDocument/2006/relationships/customXml" Target="../ink/ink1148.xml"/><Relationship Id="rId65" Type="http://schemas.openxmlformats.org/officeDocument/2006/relationships/image" Target="../media/image630.png"/><Relationship Id="rId130" Type="http://schemas.openxmlformats.org/officeDocument/2006/relationships/customXml" Target="../ink/ink1079.xml"/><Relationship Id="rId172" Type="http://schemas.openxmlformats.org/officeDocument/2006/relationships/image" Target="../media/image564.png"/><Relationship Id="rId193" Type="http://schemas.openxmlformats.org/officeDocument/2006/relationships/customXml" Target="../ink/ink1110.xml"/><Relationship Id="rId207" Type="http://schemas.openxmlformats.org/officeDocument/2006/relationships/customXml" Target="../ink/ink1117.xml"/><Relationship Id="rId228" Type="http://schemas.openxmlformats.org/officeDocument/2006/relationships/image" Target="../media/image697.png"/><Relationship Id="rId249" Type="http://schemas.openxmlformats.org/officeDocument/2006/relationships/customXml" Target="../ink/ink1138.xml"/><Relationship Id="rId13" Type="http://schemas.openxmlformats.org/officeDocument/2006/relationships/image" Target="../media/image604.png"/><Relationship Id="rId109" Type="http://schemas.openxmlformats.org/officeDocument/2006/relationships/image" Target="../media/image652.png"/><Relationship Id="rId260" Type="http://schemas.openxmlformats.org/officeDocument/2006/relationships/customXml" Target="../ink/ink1143.xml"/><Relationship Id="rId281" Type="http://schemas.openxmlformats.org/officeDocument/2006/relationships/image" Target="../media/image740.png"/><Relationship Id="rId34" Type="http://schemas.openxmlformats.org/officeDocument/2006/relationships/customXml" Target="../ink/ink1031.xml"/><Relationship Id="rId55" Type="http://schemas.openxmlformats.org/officeDocument/2006/relationships/image" Target="../media/image625.png"/><Relationship Id="rId76" Type="http://schemas.openxmlformats.org/officeDocument/2006/relationships/customXml" Target="../ink/ink1052.xml"/><Relationship Id="rId97" Type="http://schemas.openxmlformats.org/officeDocument/2006/relationships/image" Target="../media/image714.png"/><Relationship Id="rId120" Type="http://schemas.openxmlformats.org/officeDocument/2006/relationships/customXml" Target="../ink/ink1074.xml"/><Relationship Id="rId141" Type="http://schemas.openxmlformats.org/officeDocument/2006/relationships/customXml" Target="../ink/ink1084.xml"/><Relationship Id="rId7" Type="http://schemas.openxmlformats.org/officeDocument/2006/relationships/image" Target="../media/image601.png"/><Relationship Id="rId162" Type="http://schemas.openxmlformats.org/officeDocument/2006/relationships/image" Target="../media/image676.png"/><Relationship Id="rId183" Type="http://schemas.openxmlformats.org/officeDocument/2006/relationships/customXml" Target="../ink/ink1105.xml"/><Relationship Id="rId218" Type="http://schemas.openxmlformats.org/officeDocument/2006/relationships/image" Target="../media/image692.png"/><Relationship Id="rId239" Type="http://schemas.openxmlformats.org/officeDocument/2006/relationships/customXml" Target="../ink/ink1133.xml"/><Relationship Id="rId250" Type="http://schemas.openxmlformats.org/officeDocument/2006/relationships/image" Target="../media/image726.png"/><Relationship Id="rId271" Type="http://schemas.openxmlformats.org/officeDocument/2006/relationships/image" Target="../media/image735.png"/><Relationship Id="rId292" Type="http://schemas.openxmlformats.org/officeDocument/2006/relationships/customXml" Target="../ink/ink1159.xml"/><Relationship Id="rId306" Type="http://schemas.openxmlformats.org/officeDocument/2006/relationships/customXml" Target="../ink/ink1166.xml"/><Relationship Id="rId24" Type="http://schemas.openxmlformats.org/officeDocument/2006/relationships/customXml" Target="../ink/ink1026.xml"/><Relationship Id="rId45" Type="http://schemas.openxmlformats.org/officeDocument/2006/relationships/image" Target="../media/image620.png"/><Relationship Id="rId66" Type="http://schemas.openxmlformats.org/officeDocument/2006/relationships/customXml" Target="../ink/ink1047.xml"/><Relationship Id="rId87" Type="http://schemas.openxmlformats.org/officeDocument/2006/relationships/image" Target="../media/image641.png"/><Relationship Id="rId110" Type="http://schemas.openxmlformats.org/officeDocument/2006/relationships/customXml" Target="../ink/ink1069.xml"/><Relationship Id="rId131" Type="http://schemas.openxmlformats.org/officeDocument/2006/relationships/image" Target="../media/image722.png"/><Relationship Id="rId152" Type="http://schemas.openxmlformats.org/officeDocument/2006/relationships/image" Target="../media/image674.png"/><Relationship Id="rId173" Type="http://schemas.openxmlformats.org/officeDocument/2006/relationships/customXml" Target="../ink/ink1100.xml"/><Relationship Id="rId194" Type="http://schemas.openxmlformats.org/officeDocument/2006/relationships/image" Target="../media/image575.png"/><Relationship Id="rId208" Type="http://schemas.openxmlformats.org/officeDocument/2006/relationships/image" Target="../media/image582.png"/><Relationship Id="rId229" Type="http://schemas.openxmlformats.org/officeDocument/2006/relationships/customXml" Target="../ink/ink1128.xml"/><Relationship Id="rId240" Type="http://schemas.openxmlformats.org/officeDocument/2006/relationships/image" Target="../media/image703.png"/><Relationship Id="rId261" Type="http://schemas.openxmlformats.org/officeDocument/2006/relationships/image" Target="../media/image730.png"/><Relationship Id="rId14" Type="http://schemas.openxmlformats.org/officeDocument/2006/relationships/customXml" Target="../ink/ink1021.xml"/><Relationship Id="rId35" Type="http://schemas.openxmlformats.org/officeDocument/2006/relationships/image" Target="../media/image615.png"/><Relationship Id="rId56" Type="http://schemas.openxmlformats.org/officeDocument/2006/relationships/customXml" Target="../ink/ink1042.xml"/><Relationship Id="rId77" Type="http://schemas.openxmlformats.org/officeDocument/2006/relationships/image" Target="../media/image636.png"/><Relationship Id="rId100" Type="http://schemas.openxmlformats.org/officeDocument/2006/relationships/customXml" Target="../ink/ink1064.xml"/><Relationship Id="rId282" Type="http://schemas.openxmlformats.org/officeDocument/2006/relationships/customXml" Target="../ink/ink1154.xml"/><Relationship Id="rId8" Type="http://schemas.openxmlformats.org/officeDocument/2006/relationships/customXml" Target="../ink/ink1018.xml"/><Relationship Id="rId98" Type="http://schemas.openxmlformats.org/officeDocument/2006/relationships/customXml" Target="../ink/ink1063.xml"/><Relationship Id="rId121" Type="http://schemas.openxmlformats.org/officeDocument/2006/relationships/image" Target="../media/image658.png"/><Relationship Id="rId142" Type="http://schemas.openxmlformats.org/officeDocument/2006/relationships/image" Target="../media/image724.png"/><Relationship Id="rId163" Type="http://schemas.openxmlformats.org/officeDocument/2006/relationships/customXml" Target="../ink/ink1095.xml"/><Relationship Id="rId184" Type="http://schemas.openxmlformats.org/officeDocument/2006/relationships/image" Target="../media/image682.png"/><Relationship Id="rId219" Type="http://schemas.openxmlformats.org/officeDocument/2006/relationships/customXml" Target="../ink/ink1123.xml"/><Relationship Id="rId230" Type="http://schemas.openxmlformats.org/officeDocument/2006/relationships/image" Target="../media/image698.png"/><Relationship Id="rId251" Type="http://schemas.openxmlformats.org/officeDocument/2006/relationships/customXml" Target="../ink/ink1139.xml"/><Relationship Id="rId25" Type="http://schemas.openxmlformats.org/officeDocument/2006/relationships/image" Target="../media/image610.png"/><Relationship Id="rId46" Type="http://schemas.openxmlformats.org/officeDocument/2006/relationships/customXml" Target="../ink/ink1037.xml"/><Relationship Id="rId67" Type="http://schemas.openxmlformats.org/officeDocument/2006/relationships/image" Target="../media/image631.png"/><Relationship Id="rId272" Type="http://schemas.openxmlformats.org/officeDocument/2006/relationships/customXml" Target="../ink/ink1149.xml"/><Relationship Id="rId293" Type="http://schemas.openxmlformats.org/officeDocument/2006/relationships/image" Target="../media/image746.png"/><Relationship Id="rId307" Type="http://schemas.openxmlformats.org/officeDocument/2006/relationships/image" Target="../media/image753.png"/><Relationship Id="rId88" Type="http://schemas.openxmlformats.org/officeDocument/2006/relationships/customXml" Target="../ink/ink1058.xml"/><Relationship Id="rId111" Type="http://schemas.openxmlformats.org/officeDocument/2006/relationships/image" Target="../media/image718.png"/><Relationship Id="rId132" Type="http://schemas.openxmlformats.org/officeDocument/2006/relationships/image" Target="../media/image664.png"/><Relationship Id="rId153" Type="http://schemas.openxmlformats.org/officeDocument/2006/relationships/customXml" Target="../ink/ink1090.xml"/><Relationship Id="rId174" Type="http://schemas.openxmlformats.org/officeDocument/2006/relationships/image" Target="../media/image679.png"/><Relationship Id="rId195" Type="http://schemas.openxmlformats.org/officeDocument/2006/relationships/customXml" Target="../ink/ink1111.xml"/><Relationship Id="rId209" Type="http://schemas.openxmlformats.org/officeDocument/2006/relationships/customXml" Target="../ink/ink1118.xml"/><Relationship Id="rId220" Type="http://schemas.openxmlformats.org/officeDocument/2006/relationships/image" Target="../media/image693.png"/><Relationship Id="rId241" Type="http://schemas.openxmlformats.org/officeDocument/2006/relationships/customXml" Target="../ink/ink1134.xml"/><Relationship Id="rId15" Type="http://schemas.openxmlformats.org/officeDocument/2006/relationships/image" Target="../media/image605.png"/><Relationship Id="rId36" Type="http://schemas.openxmlformats.org/officeDocument/2006/relationships/customXml" Target="../ink/ink1032.xml"/><Relationship Id="rId57" Type="http://schemas.openxmlformats.org/officeDocument/2006/relationships/image" Target="../media/image626.png"/><Relationship Id="rId262" Type="http://schemas.openxmlformats.org/officeDocument/2006/relationships/customXml" Target="../ink/ink1144.xml"/><Relationship Id="rId283" Type="http://schemas.openxmlformats.org/officeDocument/2006/relationships/image" Target="../media/image741.png"/><Relationship Id="rId78" Type="http://schemas.openxmlformats.org/officeDocument/2006/relationships/customXml" Target="../ink/ink1053.xml"/><Relationship Id="rId99" Type="http://schemas.openxmlformats.org/officeDocument/2006/relationships/image" Target="../media/image715.png"/><Relationship Id="rId101" Type="http://schemas.openxmlformats.org/officeDocument/2006/relationships/image" Target="../media/image648.png"/><Relationship Id="rId122" Type="http://schemas.openxmlformats.org/officeDocument/2006/relationships/customXml" Target="../ink/ink1075.xml"/><Relationship Id="rId143" Type="http://schemas.openxmlformats.org/officeDocument/2006/relationships/customXml" Target="../ink/ink1085.xml"/><Relationship Id="rId164" Type="http://schemas.openxmlformats.org/officeDocument/2006/relationships/image" Target="../media/image560.png"/><Relationship Id="rId185" Type="http://schemas.openxmlformats.org/officeDocument/2006/relationships/customXml" Target="../ink/ink1106.xml"/><Relationship Id="rId9" Type="http://schemas.openxmlformats.org/officeDocument/2006/relationships/image" Target="../media/image602.png"/><Relationship Id="rId210" Type="http://schemas.openxmlformats.org/officeDocument/2006/relationships/image" Target="../media/image688.png"/><Relationship Id="rId26" Type="http://schemas.openxmlformats.org/officeDocument/2006/relationships/customXml" Target="../ink/ink1027.xml"/><Relationship Id="rId231" Type="http://schemas.openxmlformats.org/officeDocument/2006/relationships/customXml" Target="../ink/ink1129.xml"/><Relationship Id="rId252" Type="http://schemas.openxmlformats.org/officeDocument/2006/relationships/image" Target="../media/image727.png"/><Relationship Id="rId273" Type="http://schemas.openxmlformats.org/officeDocument/2006/relationships/image" Target="../media/image736.png"/><Relationship Id="rId294" Type="http://schemas.openxmlformats.org/officeDocument/2006/relationships/customXml" Target="../ink/ink1160.xml"/><Relationship Id="rId308" Type="http://schemas.openxmlformats.org/officeDocument/2006/relationships/customXml" Target="../ink/ink1167.xml"/><Relationship Id="rId47" Type="http://schemas.openxmlformats.org/officeDocument/2006/relationships/image" Target="../media/image621.png"/><Relationship Id="rId68" Type="http://schemas.openxmlformats.org/officeDocument/2006/relationships/customXml" Target="../ink/ink1048.xml"/><Relationship Id="rId89" Type="http://schemas.openxmlformats.org/officeDocument/2006/relationships/image" Target="../media/image642.png"/><Relationship Id="rId112" Type="http://schemas.openxmlformats.org/officeDocument/2006/relationships/customXml" Target="../ink/ink1070.xml"/><Relationship Id="rId133" Type="http://schemas.openxmlformats.org/officeDocument/2006/relationships/customXml" Target="../ink/ink1080.xml"/><Relationship Id="rId154" Type="http://schemas.openxmlformats.org/officeDocument/2006/relationships/image" Target="../media/image555.png"/><Relationship Id="rId175" Type="http://schemas.openxmlformats.org/officeDocument/2006/relationships/customXml" Target="../ink/ink1101.xml"/><Relationship Id="rId196" Type="http://schemas.openxmlformats.org/officeDocument/2006/relationships/image" Target="../media/image576.png"/><Relationship Id="rId200" Type="http://schemas.openxmlformats.org/officeDocument/2006/relationships/image" Target="../media/image578.png"/><Relationship Id="rId16" Type="http://schemas.openxmlformats.org/officeDocument/2006/relationships/customXml" Target="../ink/ink1022.xml"/><Relationship Id="rId221" Type="http://schemas.openxmlformats.org/officeDocument/2006/relationships/customXml" Target="../ink/ink1124.xml"/><Relationship Id="rId242" Type="http://schemas.openxmlformats.org/officeDocument/2006/relationships/image" Target="../media/image725.png"/><Relationship Id="rId263" Type="http://schemas.openxmlformats.org/officeDocument/2006/relationships/image" Target="../media/image731.png"/><Relationship Id="rId284" Type="http://schemas.openxmlformats.org/officeDocument/2006/relationships/customXml" Target="../ink/ink1155.xml"/><Relationship Id="rId37" Type="http://schemas.openxmlformats.org/officeDocument/2006/relationships/image" Target="../media/image616.png"/><Relationship Id="rId58" Type="http://schemas.openxmlformats.org/officeDocument/2006/relationships/customXml" Target="../ink/ink1043.xml"/><Relationship Id="rId79" Type="http://schemas.openxmlformats.org/officeDocument/2006/relationships/image" Target="../media/image713.png"/><Relationship Id="rId102" Type="http://schemas.openxmlformats.org/officeDocument/2006/relationships/customXml" Target="../ink/ink1065.xml"/><Relationship Id="rId123" Type="http://schemas.openxmlformats.org/officeDocument/2006/relationships/image" Target="../media/image659.png"/><Relationship Id="rId144" Type="http://schemas.openxmlformats.org/officeDocument/2006/relationships/image" Target="../media/image670.png"/><Relationship Id="rId90" Type="http://schemas.openxmlformats.org/officeDocument/2006/relationships/customXml" Target="../ink/ink1059.xml"/><Relationship Id="rId165" Type="http://schemas.openxmlformats.org/officeDocument/2006/relationships/customXml" Target="../ink/ink1096.xml"/><Relationship Id="rId186" Type="http://schemas.openxmlformats.org/officeDocument/2006/relationships/image" Target="../media/image683.png"/><Relationship Id="rId211" Type="http://schemas.openxmlformats.org/officeDocument/2006/relationships/customXml" Target="../ink/ink1119.xml"/><Relationship Id="rId232" Type="http://schemas.openxmlformats.org/officeDocument/2006/relationships/image" Target="../media/image699.png"/><Relationship Id="rId253" Type="http://schemas.openxmlformats.org/officeDocument/2006/relationships/customXml" Target="../ink/ink1140.xml"/><Relationship Id="rId274" Type="http://schemas.openxmlformats.org/officeDocument/2006/relationships/customXml" Target="../ink/ink1150.xml"/><Relationship Id="rId295" Type="http://schemas.openxmlformats.org/officeDocument/2006/relationships/image" Target="../media/image747.png"/><Relationship Id="rId309" Type="http://schemas.openxmlformats.org/officeDocument/2006/relationships/image" Target="../media/image754.png"/><Relationship Id="rId27" Type="http://schemas.openxmlformats.org/officeDocument/2006/relationships/image" Target="../media/image611.png"/><Relationship Id="rId48" Type="http://schemas.openxmlformats.org/officeDocument/2006/relationships/customXml" Target="../ink/ink1038.xml"/><Relationship Id="rId69" Type="http://schemas.openxmlformats.org/officeDocument/2006/relationships/image" Target="../media/image632.png"/><Relationship Id="rId113" Type="http://schemas.openxmlformats.org/officeDocument/2006/relationships/image" Target="../media/image654.png"/><Relationship Id="rId134" Type="http://schemas.openxmlformats.org/officeDocument/2006/relationships/image" Target="../media/image665.png"/><Relationship Id="rId80" Type="http://schemas.openxmlformats.org/officeDocument/2006/relationships/customXml" Target="../ink/ink1054.xml"/><Relationship Id="rId155" Type="http://schemas.openxmlformats.org/officeDocument/2006/relationships/customXml" Target="../ink/ink1091.xml"/><Relationship Id="rId176" Type="http://schemas.openxmlformats.org/officeDocument/2006/relationships/image" Target="../media/image680.png"/><Relationship Id="rId197" Type="http://schemas.openxmlformats.org/officeDocument/2006/relationships/customXml" Target="../ink/ink1112.xml"/><Relationship Id="rId201" Type="http://schemas.openxmlformats.org/officeDocument/2006/relationships/customXml" Target="../ink/ink1114.xml"/><Relationship Id="rId222" Type="http://schemas.openxmlformats.org/officeDocument/2006/relationships/image" Target="../media/image694.png"/><Relationship Id="rId243" Type="http://schemas.openxmlformats.org/officeDocument/2006/relationships/customXml" Target="../ink/ink1135.xml"/><Relationship Id="rId264" Type="http://schemas.openxmlformats.org/officeDocument/2006/relationships/customXml" Target="../ink/ink1145.xml"/><Relationship Id="rId285" Type="http://schemas.openxmlformats.org/officeDocument/2006/relationships/image" Target="../media/image742.png"/><Relationship Id="rId17" Type="http://schemas.openxmlformats.org/officeDocument/2006/relationships/image" Target="../media/image606.png"/><Relationship Id="rId38" Type="http://schemas.openxmlformats.org/officeDocument/2006/relationships/customXml" Target="../ink/ink1033.xml"/><Relationship Id="rId59" Type="http://schemas.openxmlformats.org/officeDocument/2006/relationships/image" Target="../media/image627.png"/><Relationship Id="rId103" Type="http://schemas.openxmlformats.org/officeDocument/2006/relationships/image" Target="../media/image716.png"/><Relationship Id="rId124" Type="http://schemas.openxmlformats.org/officeDocument/2006/relationships/customXml" Target="../ink/ink1076.xml"/><Relationship Id="rId310" Type="http://schemas.openxmlformats.org/officeDocument/2006/relationships/customXml" Target="../ink/ink1168.xml"/><Relationship Id="rId70" Type="http://schemas.openxmlformats.org/officeDocument/2006/relationships/customXml" Target="../ink/ink1049.xml"/><Relationship Id="rId91" Type="http://schemas.openxmlformats.org/officeDocument/2006/relationships/image" Target="../media/image643.png"/><Relationship Id="rId145" Type="http://schemas.openxmlformats.org/officeDocument/2006/relationships/customXml" Target="../ink/ink1086.xml"/><Relationship Id="rId166" Type="http://schemas.openxmlformats.org/officeDocument/2006/relationships/image" Target="../media/image677.png"/><Relationship Id="rId187" Type="http://schemas.openxmlformats.org/officeDocument/2006/relationships/customXml" Target="../ink/ink1107.xml"/><Relationship Id="rId1" Type="http://schemas.openxmlformats.org/officeDocument/2006/relationships/slideLayout" Target="../slideLayouts/slideLayout2.xml"/><Relationship Id="rId212" Type="http://schemas.openxmlformats.org/officeDocument/2006/relationships/image" Target="../media/image689.png"/><Relationship Id="rId233" Type="http://schemas.openxmlformats.org/officeDocument/2006/relationships/customXml" Target="../ink/ink1130.xml"/><Relationship Id="rId254" Type="http://schemas.openxmlformats.org/officeDocument/2006/relationships/image" Target="../media/image710.png"/><Relationship Id="rId28" Type="http://schemas.openxmlformats.org/officeDocument/2006/relationships/customXml" Target="../ink/ink1028.xml"/><Relationship Id="rId49" Type="http://schemas.openxmlformats.org/officeDocument/2006/relationships/image" Target="../media/image622.png"/><Relationship Id="rId114" Type="http://schemas.openxmlformats.org/officeDocument/2006/relationships/customXml" Target="../ink/ink1071.xml"/><Relationship Id="rId275" Type="http://schemas.openxmlformats.org/officeDocument/2006/relationships/image" Target="../media/image737.png"/><Relationship Id="rId296" Type="http://schemas.openxmlformats.org/officeDocument/2006/relationships/customXml" Target="../ink/ink1161.xml"/><Relationship Id="rId300" Type="http://schemas.openxmlformats.org/officeDocument/2006/relationships/customXml" Target="../ink/ink1163.xml"/><Relationship Id="rId60" Type="http://schemas.openxmlformats.org/officeDocument/2006/relationships/customXml" Target="../ink/ink1044.xml"/><Relationship Id="rId81" Type="http://schemas.openxmlformats.org/officeDocument/2006/relationships/image" Target="../media/image638.png"/><Relationship Id="rId135" Type="http://schemas.openxmlformats.org/officeDocument/2006/relationships/customXml" Target="../ink/ink1081.xml"/><Relationship Id="rId156" Type="http://schemas.openxmlformats.org/officeDocument/2006/relationships/image" Target="../media/image556.png"/><Relationship Id="rId177" Type="http://schemas.openxmlformats.org/officeDocument/2006/relationships/customXml" Target="../ink/ink1102.xml"/><Relationship Id="rId198" Type="http://schemas.openxmlformats.org/officeDocument/2006/relationships/image" Target="../media/image577.png"/><Relationship Id="rId202" Type="http://schemas.openxmlformats.org/officeDocument/2006/relationships/image" Target="../media/image686.png"/><Relationship Id="rId223" Type="http://schemas.openxmlformats.org/officeDocument/2006/relationships/customXml" Target="../ink/ink1125.xml"/><Relationship Id="rId244" Type="http://schemas.openxmlformats.org/officeDocument/2006/relationships/image" Target="../media/image705.png"/><Relationship Id="rId18" Type="http://schemas.openxmlformats.org/officeDocument/2006/relationships/customXml" Target="../ink/ink1023.xml"/><Relationship Id="rId39" Type="http://schemas.openxmlformats.org/officeDocument/2006/relationships/image" Target="../media/image617.png"/><Relationship Id="rId265" Type="http://schemas.openxmlformats.org/officeDocument/2006/relationships/image" Target="../media/image732.png"/><Relationship Id="rId286" Type="http://schemas.openxmlformats.org/officeDocument/2006/relationships/customXml" Target="../ink/ink1156.xml"/><Relationship Id="rId50" Type="http://schemas.openxmlformats.org/officeDocument/2006/relationships/customXml" Target="../ink/ink1039.xml"/><Relationship Id="rId104" Type="http://schemas.openxmlformats.org/officeDocument/2006/relationships/customXml" Target="../ink/ink1066.xml"/><Relationship Id="rId125" Type="http://schemas.openxmlformats.org/officeDocument/2006/relationships/image" Target="../media/image720.png"/><Relationship Id="rId146" Type="http://schemas.openxmlformats.org/officeDocument/2006/relationships/image" Target="../media/image671.png"/><Relationship Id="rId167" Type="http://schemas.openxmlformats.org/officeDocument/2006/relationships/customXml" Target="../ink/ink1097.xml"/><Relationship Id="rId188" Type="http://schemas.openxmlformats.org/officeDocument/2006/relationships/image" Target="../media/image684.png"/><Relationship Id="rId311" Type="http://schemas.openxmlformats.org/officeDocument/2006/relationships/image" Target="../media/image755.png"/><Relationship Id="rId71" Type="http://schemas.openxmlformats.org/officeDocument/2006/relationships/image" Target="../media/image633.png"/><Relationship Id="rId92" Type="http://schemas.openxmlformats.org/officeDocument/2006/relationships/customXml" Target="../ink/ink1060.xml"/><Relationship Id="rId213" Type="http://schemas.openxmlformats.org/officeDocument/2006/relationships/customXml" Target="../ink/ink1120.xml"/><Relationship Id="rId234" Type="http://schemas.openxmlformats.org/officeDocument/2006/relationships/image" Target="../media/image700.png"/><Relationship Id="rId2" Type="http://schemas.openxmlformats.org/officeDocument/2006/relationships/customXml" Target="../ink/ink1015.xml"/><Relationship Id="rId29" Type="http://schemas.openxmlformats.org/officeDocument/2006/relationships/image" Target="../media/image612.png"/><Relationship Id="rId255" Type="http://schemas.openxmlformats.org/officeDocument/2006/relationships/customXml" Target="../ink/ink1141.xml"/><Relationship Id="rId276" Type="http://schemas.openxmlformats.org/officeDocument/2006/relationships/customXml" Target="../ink/ink1151.xml"/><Relationship Id="rId297" Type="http://schemas.openxmlformats.org/officeDocument/2006/relationships/image" Target="../media/image748.png"/><Relationship Id="rId40" Type="http://schemas.openxmlformats.org/officeDocument/2006/relationships/customXml" Target="../ink/ink1034.xml"/><Relationship Id="rId115" Type="http://schemas.openxmlformats.org/officeDocument/2006/relationships/image" Target="../media/image655.png"/><Relationship Id="rId136" Type="http://schemas.openxmlformats.org/officeDocument/2006/relationships/image" Target="../media/image723.png"/><Relationship Id="rId157" Type="http://schemas.openxmlformats.org/officeDocument/2006/relationships/customXml" Target="../ink/ink1092.xml"/><Relationship Id="rId178" Type="http://schemas.openxmlformats.org/officeDocument/2006/relationships/image" Target="../media/image567.png"/><Relationship Id="rId301" Type="http://schemas.openxmlformats.org/officeDocument/2006/relationships/image" Target="../media/image750.png"/><Relationship Id="rId61" Type="http://schemas.openxmlformats.org/officeDocument/2006/relationships/image" Target="../media/image628.png"/><Relationship Id="rId82" Type="http://schemas.openxmlformats.org/officeDocument/2006/relationships/customXml" Target="../ink/ink1055.xml"/><Relationship Id="rId199" Type="http://schemas.openxmlformats.org/officeDocument/2006/relationships/customXml" Target="../ink/ink1113.xml"/><Relationship Id="rId203" Type="http://schemas.openxmlformats.org/officeDocument/2006/relationships/customXml" Target="../ink/ink1115.xml"/><Relationship Id="rId19" Type="http://schemas.openxmlformats.org/officeDocument/2006/relationships/image" Target="../media/image607.png"/><Relationship Id="rId224" Type="http://schemas.openxmlformats.org/officeDocument/2006/relationships/image" Target="../media/image695.png"/><Relationship Id="rId245" Type="http://schemas.openxmlformats.org/officeDocument/2006/relationships/customXml" Target="../ink/ink1136.xml"/><Relationship Id="rId266" Type="http://schemas.openxmlformats.org/officeDocument/2006/relationships/customXml" Target="../ink/ink1146.xml"/><Relationship Id="rId287" Type="http://schemas.openxmlformats.org/officeDocument/2006/relationships/image" Target="../media/image743.png"/><Relationship Id="rId30" Type="http://schemas.openxmlformats.org/officeDocument/2006/relationships/customXml" Target="../ink/ink1029.xml"/><Relationship Id="rId105" Type="http://schemas.openxmlformats.org/officeDocument/2006/relationships/image" Target="../media/image650.png"/><Relationship Id="rId126" Type="http://schemas.openxmlformats.org/officeDocument/2006/relationships/customXml" Target="../ink/ink1077.xml"/><Relationship Id="rId147" Type="http://schemas.openxmlformats.org/officeDocument/2006/relationships/customXml" Target="../ink/ink1087.xml"/><Relationship Id="rId168" Type="http://schemas.openxmlformats.org/officeDocument/2006/relationships/image" Target="../media/image562.png"/><Relationship Id="rId312" Type="http://schemas.openxmlformats.org/officeDocument/2006/relationships/customXml" Target="../ink/ink1169.xml"/><Relationship Id="rId51" Type="http://schemas.openxmlformats.org/officeDocument/2006/relationships/image" Target="../media/image623.png"/><Relationship Id="rId72" Type="http://schemas.openxmlformats.org/officeDocument/2006/relationships/customXml" Target="../ink/ink1050.xml"/><Relationship Id="rId93" Type="http://schemas.openxmlformats.org/officeDocument/2006/relationships/image" Target="../media/image644.png"/><Relationship Id="rId189" Type="http://schemas.openxmlformats.org/officeDocument/2006/relationships/customXml" Target="../ink/ink1108.xml"/><Relationship Id="rId3" Type="http://schemas.openxmlformats.org/officeDocument/2006/relationships/image" Target="../media/image599.png"/><Relationship Id="rId214" Type="http://schemas.openxmlformats.org/officeDocument/2006/relationships/image" Target="../media/image690.png"/><Relationship Id="rId235" Type="http://schemas.openxmlformats.org/officeDocument/2006/relationships/customXml" Target="../ink/ink1131.xml"/><Relationship Id="rId256" Type="http://schemas.openxmlformats.org/officeDocument/2006/relationships/image" Target="../media/image711.png"/><Relationship Id="rId277" Type="http://schemas.openxmlformats.org/officeDocument/2006/relationships/image" Target="../media/image738.png"/><Relationship Id="rId298" Type="http://schemas.openxmlformats.org/officeDocument/2006/relationships/customXml" Target="../ink/ink1162.xml"/><Relationship Id="rId116" Type="http://schemas.openxmlformats.org/officeDocument/2006/relationships/customXml" Target="../ink/ink1072.xml"/><Relationship Id="rId137" Type="http://schemas.openxmlformats.org/officeDocument/2006/relationships/customXml" Target="../ink/ink1082.xml"/><Relationship Id="rId158" Type="http://schemas.openxmlformats.org/officeDocument/2006/relationships/image" Target="../media/image557.png"/><Relationship Id="rId302" Type="http://schemas.openxmlformats.org/officeDocument/2006/relationships/customXml" Target="../ink/ink1164.xml"/><Relationship Id="rId20" Type="http://schemas.openxmlformats.org/officeDocument/2006/relationships/customXml" Target="../ink/ink1024.xml"/><Relationship Id="rId41" Type="http://schemas.openxmlformats.org/officeDocument/2006/relationships/image" Target="../media/image618.png"/><Relationship Id="rId62" Type="http://schemas.openxmlformats.org/officeDocument/2006/relationships/customXml" Target="../ink/ink1045.xml"/><Relationship Id="rId83" Type="http://schemas.openxmlformats.org/officeDocument/2006/relationships/image" Target="../media/image639.png"/><Relationship Id="rId179" Type="http://schemas.openxmlformats.org/officeDocument/2006/relationships/customXml" Target="../ink/ink1103.xml"/><Relationship Id="rId190" Type="http://schemas.openxmlformats.org/officeDocument/2006/relationships/image" Target="../media/image685.png"/><Relationship Id="rId204" Type="http://schemas.openxmlformats.org/officeDocument/2006/relationships/image" Target="../media/image580.png"/><Relationship Id="rId225" Type="http://schemas.openxmlformats.org/officeDocument/2006/relationships/customXml" Target="../ink/ink1126.xml"/><Relationship Id="rId246" Type="http://schemas.openxmlformats.org/officeDocument/2006/relationships/image" Target="../media/image706.png"/><Relationship Id="rId267" Type="http://schemas.openxmlformats.org/officeDocument/2006/relationships/image" Target="../media/image733.png"/><Relationship Id="rId288" Type="http://schemas.openxmlformats.org/officeDocument/2006/relationships/customXml" Target="../ink/ink1157.xml"/><Relationship Id="rId106" Type="http://schemas.openxmlformats.org/officeDocument/2006/relationships/customXml" Target="../ink/ink1067.xml"/><Relationship Id="rId127" Type="http://schemas.openxmlformats.org/officeDocument/2006/relationships/image" Target="../media/image661.png"/><Relationship Id="rId313" Type="http://schemas.openxmlformats.org/officeDocument/2006/relationships/image" Target="../media/image756.png"/><Relationship Id="rId10" Type="http://schemas.openxmlformats.org/officeDocument/2006/relationships/customXml" Target="../ink/ink1019.xml"/><Relationship Id="rId31" Type="http://schemas.openxmlformats.org/officeDocument/2006/relationships/image" Target="../media/image613.png"/><Relationship Id="rId52" Type="http://schemas.openxmlformats.org/officeDocument/2006/relationships/customXml" Target="../ink/ink1040.xml"/><Relationship Id="rId73" Type="http://schemas.openxmlformats.org/officeDocument/2006/relationships/image" Target="../media/image634.png"/><Relationship Id="rId94" Type="http://schemas.openxmlformats.org/officeDocument/2006/relationships/customXml" Target="../ink/ink1061.xml"/><Relationship Id="rId148" Type="http://schemas.openxmlformats.org/officeDocument/2006/relationships/image" Target="../media/image672.png"/><Relationship Id="rId169" Type="http://schemas.openxmlformats.org/officeDocument/2006/relationships/customXml" Target="../ink/ink1098.xml"/><Relationship Id="rId4" Type="http://schemas.openxmlformats.org/officeDocument/2006/relationships/customXml" Target="../ink/ink1016.xml"/><Relationship Id="rId180" Type="http://schemas.openxmlformats.org/officeDocument/2006/relationships/image" Target="../media/image681.png"/><Relationship Id="rId215" Type="http://schemas.openxmlformats.org/officeDocument/2006/relationships/customXml" Target="../ink/ink1121.xml"/><Relationship Id="rId236" Type="http://schemas.openxmlformats.org/officeDocument/2006/relationships/image" Target="../media/image701.png"/><Relationship Id="rId257" Type="http://schemas.openxmlformats.org/officeDocument/2006/relationships/customXml" Target="../ink/ink1142.xml"/><Relationship Id="rId278" Type="http://schemas.openxmlformats.org/officeDocument/2006/relationships/customXml" Target="../ink/ink1152.xml"/><Relationship Id="rId303" Type="http://schemas.openxmlformats.org/officeDocument/2006/relationships/image" Target="../media/image751.png"/><Relationship Id="rId42" Type="http://schemas.openxmlformats.org/officeDocument/2006/relationships/customXml" Target="../ink/ink1035.xml"/><Relationship Id="rId84" Type="http://schemas.openxmlformats.org/officeDocument/2006/relationships/customXml" Target="../ink/ink1056.xml"/><Relationship Id="rId138" Type="http://schemas.openxmlformats.org/officeDocument/2006/relationships/image" Target="../media/image667.png"/><Relationship Id="rId191" Type="http://schemas.openxmlformats.org/officeDocument/2006/relationships/customXml" Target="../ink/ink1109.xml"/><Relationship Id="rId205" Type="http://schemas.openxmlformats.org/officeDocument/2006/relationships/customXml" Target="../ink/ink1116.xml"/><Relationship Id="rId247" Type="http://schemas.openxmlformats.org/officeDocument/2006/relationships/customXml" Target="../ink/ink1137.xml"/><Relationship Id="rId107" Type="http://schemas.openxmlformats.org/officeDocument/2006/relationships/image" Target="../media/image717.png"/><Relationship Id="rId289" Type="http://schemas.openxmlformats.org/officeDocument/2006/relationships/image" Target="../media/image744.png"/><Relationship Id="rId11" Type="http://schemas.openxmlformats.org/officeDocument/2006/relationships/image" Target="../media/image603.png"/><Relationship Id="rId53" Type="http://schemas.openxmlformats.org/officeDocument/2006/relationships/image" Target="../media/image624.png"/><Relationship Id="rId149" Type="http://schemas.openxmlformats.org/officeDocument/2006/relationships/customXml" Target="../ink/ink1088.xml"/><Relationship Id="rId314" Type="http://schemas.openxmlformats.org/officeDocument/2006/relationships/customXml" Target="../ink/ink1170.xml"/><Relationship Id="rId95" Type="http://schemas.openxmlformats.org/officeDocument/2006/relationships/image" Target="../media/image645.png"/><Relationship Id="rId160" Type="http://schemas.openxmlformats.org/officeDocument/2006/relationships/image" Target="../media/image675.png"/><Relationship Id="rId216" Type="http://schemas.openxmlformats.org/officeDocument/2006/relationships/image" Target="../media/image691.png"/><Relationship Id="rId258" Type="http://schemas.openxmlformats.org/officeDocument/2006/relationships/image" Target="../media/image728.png"/><Relationship Id="rId22" Type="http://schemas.openxmlformats.org/officeDocument/2006/relationships/customXml" Target="../ink/ink1025.xml"/><Relationship Id="rId64" Type="http://schemas.openxmlformats.org/officeDocument/2006/relationships/customXml" Target="../ink/ink1046.xml"/><Relationship Id="rId118" Type="http://schemas.openxmlformats.org/officeDocument/2006/relationships/customXml" Target="../ink/ink1073.xml"/><Relationship Id="rId171" Type="http://schemas.openxmlformats.org/officeDocument/2006/relationships/customXml" Target="../ink/ink1099.xml"/><Relationship Id="rId227" Type="http://schemas.openxmlformats.org/officeDocument/2006/relationships/customXml" Target="../ink/ink1127.xml"/><Relationship Id="rId269" Type="http://schemas.openxmlformats.org/officeDocument/2006/relationships/image" Target="../media/image734.png"/><Relationship Id="rId33" Type="http://schemas.openxmlformats.org/officeDocument/2006/relationships/image" Target="../media/image614.png"/><Relationship Id="rId129" Type="http://schemas.openxmlformats.org/officeDocument/2006/relationships/image" Target="../media/image721.png"/><Relationship Id="rId280" Type="http://schemas.openxmlformats.org/officeDocument/2006/relationships/customXml" Target="../ink/ink1153.xml"/><Relationship Id="rId75" Type="http://schemas.openxmlformats.org/officeDocument/2006/relationships/image" Target="../media/image635.png"/><Relationship Id="rId140" Type="http://schemas.openxmlformats.org/officeDocument/2006/relationships/image" Target="../media/image668.png"/><Relationship Id="rId182" Type="http://schemas.openxmlformats.org/officeDocument/2006/relationships/image" Target="../media/image569.png"/><Relationship Id="rId6" Type="http://schemas.openxmlformats.org/officeDocument/2006/relationships/customXml" Target="../ink/ink1017.xml"/><Relationship Id="rId238" Type="http://schemas.openxmlformats.org/officeDocument/2006/relationships/image" Target="../media/image702.png"/><Relationship Id="rId291" Type="http://schemas.openxmlformats.org/officeDocument/2006/relationships/image" Target="../media/image745.png"/><Relationship Id="rId305" Type="http://schemas.openxmlformats.org/officeDocument/2006/relationships/image" Target="../media/image752.png"/><Relationship Id="rId44" Type="http://schemas.openxmlformats.org/officeDocument/2006/relationships/customXml" Target="../ink/ink1036.xml"/><Relationship Id="rId86" Type="http://schemas.openxmlformats.org/officeDocument/2006/relationships/customXml" Target="../ink/ink1057.xml"/><Relationship Id="rId151" Type="http://schemas.openxmlformats.org/officeDocument/2006/relationships/customXml" Target="../ink/ink1089.xml"/></Relationships>
</file>

<file path=ppt/slides/_rels/slide12.xml.rels><?xml version="1.0" encoding="UTF-8" standalone="yes"?>
<Relationships xmlns="http://schemas.openxmlformats.org/package/2006/relationships"><Relationship Id="rId8" Type="http://schemas.openxmlformats.org/officeDocument/2006/relationships/image" Target="../media/image763.png"/><Relationship Id="rId13" Type="http://schemas.openxmlformats.org/officeDocument/2006/relationships/image" Target="../media/image768.png"/><Relationship Id="rId3" Type="http://schemas.openxmlformats.org/officeDocument/2006/relationships/image" Target="../media/image758.png"/><Relationship Id="rId7" Type="http://schemas.openxmlformats.org/officeDocument/2006/relationships/image" Target="../media/image762.png"/><Relationship Id="rId12" Type="http://schemas.openxmlformats.org/officeDocument/2006/relationships/image" Target="../media/image767.png"/><Relationship Id="rId2" Type="http://schemas.openxmlformats.org/officeDocument/2006/relationships/image" Target="../media/image399.png"/><Relationship Id="rId1" Type="http://schemas.openxmlformats.org/officeDocument/2006/relationships/slideLayout" Target="../slideLayouts/slideLayout2.xml"/><Relationship Id="rId6" Type="http://schemas.openxmlformats.org/officeDocument/2006/relationships/image" Target="../media/image761.png"/><Relationship Id="rId11" Type="http://schemas.openxmlformats.org/officeDocument/2006/relationships/image" Target="../media/image766.png"/><Relationship Id="rId5" Type="http://schemas.openxmlformats.org/officeDocument/2006/relationships/image" Target="../media/image760.png"/><Relationship Id="rId10" Type="http://schemas.openxmlformats.org/officeDocument/2006/relationships/image" Target="../media/image765.png"/><Relationship Id="rId4" Type="http://schemas.openxmlformats.org/officeDocument/2006/relationships/image" Target="../media/image759.png"/><Relationship Id="rId9" Type="http://schemas.openxmlformats.org/officeDocument/2006/relationships/image" Target="../media/image764.png"/><Relationship Id="rId14" Type="http://schemas.openxmlformats.org/officeDocument/2006/relationships/image" Target="../media/image769.png"/></Relationships>
</file>

<file path=ppt/slides/_rels/slide13.xml.rels><?xml version="1.0" encoding="UTF-8" standalone="yes"?>
<Relationships xmlns="http://schemas.openxmlformats.org/package/2006/relationships"><Relationship Id="rId117" Type="http://schemas.openxmlformats.org/officeDocument/2006/relationships/image" Target="../media/image774.png"/><Relationship Id="rId21" Type="http://schemas.openxmlformats.org/officeDocument/2006/relationships/customXml" Target="../ink/ink1179.xml"/><Relationship Id="rId42" Type="http://schemas.openxmlformats.org/officeDocument/2006/relationships/image" Target="../media/image683.png"/><Relationship Id="rId63" Type="http://schemas.openxmlformats.org/officeDocument/2006/relationships/customXml" Target="../ink/ink1200.xml"/><Relationship Id="rId84" Type="http://schemas.openxmlformats.org/officeDocument/2006/relationships/image" Target="../media/image697.png"/><Relationship Id="rId138" Type="http://schemas.openxmlformats.org/officeDocument/2006/relationships/customXml" Target="../ink/ink1236.xml"/><Relationship Id="rId107" Type="http://schemas.openxmlformats.org/officeDocument/2006/relationships/customXml" Target="../ink/ink1222.xml"/><Relationship Id="rId11" Type="http://schemas.openxmlformats.org/officeDocument/2006/relationships/customXml" Target="../ink/ink1174.xml"/><Relationship Id="rId32" Type="http://schemas.openxmlformats.org/officeDocument/2006/relationships/image" Target="../media/image680.png"/><Relationship Id="rId53" Type="http://schemas.openxmlformats.org/officeDocument/2006/relationships/customXml" Target="../ink/ink1195.xml"/><Relationship Id="rId74" Type="http://schemas.openxmlformats.org/officeDocument/2006/relationships/image" Target="../media/image692.png"/><Relationship Id="rId128" Type="http://schemas.openxmlformats.org/officeDocument/2006/relationships/customXml" Target="../ink/ink1231.xml"/><Relationship Id="rId149" Type="http://schemas.openxmlformats.org/officeDocument/2006/relationships/image" Target="../media/image790.png"/><Relationship Id="rId5" Type="http://schemas.openxmlformats.org/officeDocument/2006/relationships/customXml" Target="../ink/ink1171.xml"/><Relationship Id="rId95" Type="http://schemas.openxmlformats.org/officeDocument/2006/relationships/customXml" Target="../ink/ink1216.xml"/><Relationship Id="rId22" Type="http://schemas.openxmlformats.org/officeDocument/2006/relationships/image" Target="../media/image677.png"/><Relationship Id="rId43" Type="http://schemas.openxmlformats.org/officeDocument/2006/relationships/customXml" Target="../ink/ink1190.xml"/><Relationship Id="rId64" Type="http://schemas.openxmlformats.org/officeDocument/2006/relationships/image" Target="../media/image582.png"/><Relationship Id="rId118" Type="http://schemas.openxmlformats.org/officeDocument/2006/relationships/customXml" Target="../ink/ink1226.xml"/><Relationship Id="rId139" Type="http://schemas.openxmlformats.org/officeDocument/2006/relationships/image" Target="../media/image785.png"/><Relationship Id="rId80" Type="http://schemas.openxmlformats.org/officeDocument/2006/relationships/image" Target="../media/image695.png"/><Relationship Id="rId85" Type="http://schemas.openxmlformats.org/officeDocument/2006/relationships/customXml" Target="../ink/ink1211.xml"/><Relationship Id="rId150" Type="http://schemas.openxmlformats.org/officeDocument/2006/relationships/customXml" Target="../ink/ink1242.xml"/><Relationship Id="rId155" Type="http://schemas.openxmlformats.org/officeDocument/2006/relationships/image" Target="../media/image793.png"/><Relationship Id="rId12" Type="http://schemas.openxmlformats.org/officeDocument/2006/relationships/image" Target="../media/image556.png"/><Relationship Id="rId17" Type="http://schemas.openxmlformats.org/officeDocument/2006/relationships/customXml" Target="../ink/ink1177.xml"/><Relationship Id="rId33" Type="http://schemas.openxmlformats.org/officeDocument/2006/relationships/customXml" Target="../ink/ink1185.xml"/><Relationship Id="rId38" Type="http://schemas.openxmlformats.org/officeDocument/2006/relationships/image" Target="../media/image569.png"/><Relationship Id="rId59" Type="http://schemas.openxmlformats.org/officeDocument/2006/relationships/customXml" Target="../ink/ink1198.xml"/><Relationship Id="rId103" Type="http://schemas.openxmlformats.org/officeDocument/2006/relationships/customXml" Target="../ink/ink1220.xml"/><Relationship Id="rId108" Type="http://schemas.openxmlformats.org/officeDocument/2006/relationships/image" Target="../media/image727.png"/><Relationship Id="rId124" Type="http://schemas.openxmlformats.org/officeDocument/2006/relationships/customXml" Target="../ink/ink1229.xml"/><Relationship Id="rId129" Type="http://schemas.openxmlformats.org/officeDocument/2006/relationships/image" Target="../media/image780.png"/><Relationship Id="rId54" Type="http://schemas.openxmlformats.org/officeDocument/2006/relationships/image" Target="../media/image577.png"/><Relationship Id="rId70" Type="http://schemas.openxmlformats.org/officeDocument/2006/relationships/image" Target="../media/image690.png"/><Relationship Id="rId75" Type="http://schemas.openxmlformats.org/officeDocument/2006/relationships/customXml" Target="../ink/ink1206.xml"/><Relationship Id="rId91" Type="http://schemas.openxmlformats.org/officeDocument/2006/relationships/customXml" Target="../ink/ink1214.xml"/><Relationship Id="rId96" Type="http://schemas.openxmlformats.org/officeDocument/2006/relationships/image" Target="../media/image703.png"/><Relationship Id="rId140" Type="http://schemas.openxmlformats.org/officeDocument/2006/relationships/customXml" Target="../ink/ink1237.xml"/><Relationship Id="rId145" Type="http://schemas.openxmlformats.org/officeDocument/2006/relationships/image" Target="../media/image788.png"/><Relationship Id="rId1" Type="http://schemas.openxmlformats.org/officeDocument/2006/relationships/slideLayout" Target="../slideLayouts/slideLayout2.xml"/><Relationship Id="rId6" Type="http://schemas.openxmlformats.org/officeDocument/2006/relationships/image" Target="../media/image673.png"/><Relationship Id="rId23" Type="http://schemas.openxmlformats.org/officeDocument/2006/relationships/customXml" Target="../ink/ink1180.xml"/><Relationship Id="rId28" Type="http://schemas.openxmlformats.org/officeDocument/2006/relationships/image" Target="../media/image564.png"/><Relationship Id="rId49" Type="http://schemas.openxmlformats.org/officeDocument/2006/relationships/customXml" Target="../ink/ink1193.xml"/><Relationship Id="rId114" Type="http://schemas.openxmlformats.org/officeDocument/2006/relationships/image" Target="../media/image728.png"/><Relationship Id="rId119" Type="http://schemas.openxmlformats.org/officeDocument/2006/relationships/image" Target="../media/image775.png"/><Relationship Id="rId44" Type="http://schemas.openxmlformats.org/officeDocument/2006/relationships/image" Target="../media/image684.png"/><Relationship Id="rId60" Type="http://schemas.openxmlformats.org/officeDocument/2006/relationships/image" Target="../media/image580.png"/><Relationship Id="rId65" Type="http://schemas.openxmlformats.org/officeDocument/2006/relationships/customXml" Target="../ink/ink1201.xml"/><Relationship Id="rId81" Type="http://schemas.openxmlformats.org/officeDocument/2006/relationships/customXml" Target="../ink/ink1209.xml"/><Relationship Id="rId86" Type="http://schemas.openxmlformats.org/officeDocument/2006/relationships/image" Target="../media/image698.png"/><Relationship Id="rId130" Type="http://schemas.openxmlformats.org/officeDocument/2006/relationships/customXml" Target="../ink/ink1232.xml"/><Relationship Id="rId135" Type="http://schemas.openxmlformats.org/officeDocument/2006/relationships/image" Target="../media/image783.png"/><Relationship Id="rId151" Type="http://schemas.openxmlformats.org/officeDocument/2006/relationships/image" Target="../media/image791.png"/><Relationship Id="rId156" Type="http://schemas.openxmlformats.org/officeDocument/2006/relationships/customXml" Target="../ink/ink1245.xml"/><Relationship Id="rId13" Type="http://schemas.openxmlformats.org/officeDocument/2006/relationships/customXml" Target="../ink/ink1175.xml"/><Relationship Id="rId18" Type="http://schemas.openxmlformats.org/officeDocument/2006/relationships/image" Target="../media/image676.png"/><Relationship Id="rId39" Type="http://schemas.openxmlformats.org/officeDocument/2006/relationships/customXml" Target="../ink/ink1188.xml"/><Relationship Id="rId109" Type="http://schemas.openxmlformats.org/officeDocument/2006/relationships/customXml" Target="../ink/ink1223.xml"/><Relationship Id="rId34" Type="http://schemas.openxmlformats.org/officeDocument/2006/relationships/image" Target="../media/image567.png"/><Relationship Id="rId50" Type="http://schemas.openxmlformats.org/officeDocument/2006/relationships/image" Target="../media/image575.png"/><Relationship Id="rId55" Type="http://schemas.openxmlformats.org/officeDocument/2006/relationships/customXml" Target="../ink/ink1196.xml"/><Relationship Id="rId76" Type="http://schemas.openxmlformats.org/officeDocument/2006/relationships/image" Target="../media/image693.png"/><Relationship Id="rId97" Type="http://schemas.openxmlformats.org/officeDocument/2006/relationships/customXml" Target="../ink/ink1217.xml"/><Relationship Id="rId104" Type="http://schemas.openxmlformats.org/officeDocument/2006/relationships/image" Target="../media/image707.png"/><Relationship Id="rId120" Type="http://schemas.openxmlformats.org/officeDocument/2006/relationships/customXml" Target="../ink/ink1227.xml"/><Relationship Id="rId125" Type="http://schemas.openxmlformats.org/officeDocument/2006/relationships/image" Target="../media/image778.png"/><Relationship Id="rId141" Type="http://schemas.openxmlformats.org/officeDocument/2006/relationships/image" Target="../media/image786.png"/><Relationship Id="rId146" Type="http://schemas.openxmlformats.org/officeDocument/2006/relationships/customXml" Target="../ink/ink1240.xml"/><Relationship Id="rId7" Type="http://schemas.openxmlformats.org/officeDocument/2006/relationships/customXml" Target="../ink/ink1172.xml"/><Relationship Id="rId71" Type="http://schemas.openxmlformats.org/officeDocument/2006/relationships/customXml" Target="../ink/ink1204.xml"/><Relationship Id="rId92" Type="http://schemas.openxmlformats.org/officeDocument/2006/relationships/image" Target="../media/image701.png"/><Relationship Id="rId2" Type="http://schemas.openxmlformats.org/officeDocument/2006/relationships/image" Target="../media/image769.png"/><Relationship Id="rId29" Type="http://schemas.openxmlformats.org/officeDocument/2006/relationships/customXml" Target="../ink/ink1183.xml"/><Relationship Id="rId24" Type="http://schemas.openxmlformats.org/officeDocument/2006/relationships/image" Target="../media/image562.png"/><Relationship Id="rId40" Type="http://schemas.openxmlformats.org/officeDocument/2006/relationships/image" Target="../media/image682.png"/><Relationship Id="rId45" Type="http://schemas.openxmlformats.org/officeDocument/2006/relationships/customXml" Target="../ink/ink1191.xml"/><Relationship Id="rId66" Type="http://schemas.openxmlformats.org/officeDocument/2006/relationships/image" Target="../media/image688.png"/><Relationship Id="rId87" Type="http://schemas.openxmlformats.org/officeDocument/2006/relationships/customXml" Target="../ink/ink1212.xml"/><Relationship Id="rId110" Type="http://schemas.openxmlformats.org/officeDocument/2006/relationships/image" Target="../media/image710.png"/><Relationship Id="rId115" Type="http://schemas.openxmlformats.org/officeDocument/2006/relationships/image" Target="../media/image772.png"/><Relationship Id="rId131" Type="http://schemas.openxmlformats.org/officeDocument/2006/relationships/image" Target="../media/image781.png"/><Relationship Id="rId136" Type="http://schemas.openxmlformats.org/officeDocument/2006/relationships/customXml" Target="../ink/ink1235.xml"/><Relationship Id="rId157" Type="http://schemas.openxmlformats.org/officeDocument/2006/relationships/image" Target="../media/image794.png"/><Relationship Id="rId61" Type="http://schemas.openxmlformats.org/officeDocument/2006/relationships/customXml" Target="../ink/ink1199.xml"/><Relationship Id="rId82" Type="http://schemas.openxmlformats.org/officeDocument/2006/relationships/image" Target="../media/image696.png"/><Relationship Id="rId152" Type="http://schemas.openxmlformats.org/officeDocument/2006/relationships/customXml" Target="../ink/ink1243.xml"/><Relationship Id="rId19" Type="http://schemas.openxmlformats.org/officeDocument/2006/relationships/customXml" Target="../ink/ink1178.xml"/><Relationship Id="rId14" Type="http://schemas.openxmlformats.org/officeDocument/2006/relationships/image" Target="../media/image557.png"/><Relationship Id="rId30" Type="http://schemas.openxmlformats.org/officeDocument/2006/relationships/image" Target="../media/image679.png"/><Relationship Id="rId35" Type="http://schemas.openxmlformats.org/officeDocument/2006/relationships/customXml" Target="../ink/ink1186.xml"/><Relationship Id="rId56" Type="http://schemas.openxmlformats.org/officeDocument/2006/relationships/image" Target="../media/image578.png"/><Relationship Id="rId77" Type="http://schemas.openxmlformats.org/officeDocument/2006/relationships/customXml" Target="../ink/ink1207.xml"/><Relationship Id="rId100" Type="http://schemas.openxmlformats.org/officeDocument/2006/relationships/image" Target="../media/image705.png"/><Relationship Id="rId105" Type="http://schemas.openxmlformats.org/officeDocument/2006/relationships/customXml" Target="../ink/ink1221.xml"/><Relationship Id="rId126" Type="http://schemas.openxmlformats.org/officeDocument/2006/relationships/customXml" Target="../ink/ink1230.xml"/><Relationship Id="rId147" Type="http://schemas.openxmlformats.org/officeDocument/2006/relationships/image" Target="../media/image789.png"/><Relationship Id="rId8" Type="http://schemas.openxmlformats.org/officeDocument/2006/relationships/image" Target="../media/image674.png"/><Relationship Id="rId51" Type="http://schemas.openxmlformats.org/officeDocument/2006/relationships/customXml" Target="../ink/ink1194.xml"/><Relationship Id="rId72" Type="http://schemas.openxmlformats.org/officeDocument/2006/relationships/image" Target="../media/image691.png"/><Relationship Id="rId93" Type="http://schemas.openxmlformats.org/officeDocument/2006/relationships/customXml" Target="../ink/ink1215.xml"/><Relationship Id="rId98" Type="http://schemas.openxmlformats.org/officeDocument/2006/relationships/image" Target="../media/image725.png"/><Relationship Id="rId121" Type="http://schemas.openxmlformats.org/officeDocument/2006/relationships/image" Target="../media/image776.png"/><Relationship Id="rId142" Type="http://schemas.openxmlformats.org/officeDocument/2006/relationships/customXml" Target="../ink/ink1238.xml"/><Relationship Id="rId3" Type="http://schemas.openxmlformats.org/officeDocument/2006/relationships/image" Target="../media/image770.png"/><Relationship Id="rId25" Type="http://schemas.openxmlformats.org/officeDocument/2006/relationships/customXml" Target="../ink/ink1181.xml"/><Relationship Id="rId46" Type="http://schemas.openxmlformats.org/officeDocument/2006/relationships/image" Target="../media/image685.png"/><Relationship Id="rId67" Type="http://schemas.openxmlformats.org/officeDocument/2006/relationships/customXml" Target="../ink/ink1202.xml"/><Relationship Id="rId116" Type="http://schemas.openxmlformats.org/officeDocument/2006/relationships/image" Target="../media/image773.png"/><Relationship Id="rId137" Type="http://schemas.openxmlformats.org/officeDocument/2006/relationships/image" Target="../media/image784.png"/><Relationship Id="rId20" Type="http://schemas.openxmlformats.org/officeDocument/2006/relationships/image" Target="../media/image560.png"/><Relationship Id="rId41" Type="http://schemas.openxmlformats.org/officeDocument/2006/relationships/customXml" Target="../ink/ink1189.xml"/><Relationship Id="rId62" Type="http://schemas.openxmlformats.org/officeDocument/2006/relationships/image" Target="../media/image687.png"/><Relationship Id="rId83" Type="http://schemas.openxmlformats.org/officeDocument/2006/relationships/customXml" Target="../ink/ink1210.xml"/><Relationship Id="rId88" Type="http://schemas.openxmlformats.org/officeDocument/2006/relationships/image" Target="../media/image699.png"/><Relationship Id="rId111" Type="http://schemas.openxmlformats.org/officeDocument/2006/relationships/customXml" Target="../ink/ink1224.xml"/><Relationship Id="rId132" Type="http://schemas.openxmlformats.org/officeDocument/2006/relationships/customXml" Target="../ink/ink1233.xml"/><Relationship Id="rId153" Type="http://schemas.openxmlformats.org/officeDocument/2006/relationships/image" Target="../media/image792.png"/><Relationship Id="rId15" Type="http://schemas.openxmlformats.org/officeDocument/2006/relationships/customXml" Target="../ink/ink1176.xml"/><Relationship Id="rId36" Type="http://schemas.openxmlformats.org/officeDocument/2006/relationships/image" Target="../media/image681.png"/><Relationship Id="rId57" Type="http://schemas.openxmlformats.org/officeDocument/2006/relationships/customXml" Target="../ink/ink1197.xml"/><Relationship Id="rId106" Type="http://schemas.openxmlformats.org/officeDocument/2006/relationships/image" Target="../media/image726.png"/><Relationship Id="rId127" Type="http://schemas.openxmlformats.org/officeDocument/2006/relationships/image" Target="../media/image779.png"/><Relationship Id="rId10" Type="http://schemas.openxmlformats.org/officeDocument/2006/relationships/image" Target="../media/image555.png"/><Relationship Id="rId31" Type="http://schemas.openxmlformats.org/officeDocument/2006/relationships/customXml" Target="../ink/ink1184.xml"/><Relationship Id="rId52" Type="http://schemas.openxmlformats.org/officeDocument/2006/relationships/image" Target="../media/image576.png"/><Relationship Id="rId73" Type="http://schemas.openxmlformats.org/officeDocument/2006/relationships/customXml" Target="../ink/ink1205.xml"/><Relationship Id="rId78" Type="http://schemas.openxmlformats.org/officeDocument/2006/relationships/image" Target="../media/image694.png"/><Relationship Id="rId94" Type="http://schemas.openxmlformats.org/officeDocument/2006/relationships/image" Target="../media/image702.png"/><Relationship Id="rId99" Type="http://schemas.openxmlformats.org/officeDocument/2006/relationships/customXml" Target="../ink/ink1218.xml"/><Relationship Id="rId101" Type="http://schemas.openxmlformats.org/officeDocument/2006/relationships/customXml" Target="../ink/ink1219.xml"/><Relationship Id="rId122" Type="http://schemas.openxmlformats.org/officeDocument/2006/relationships/customXml" Target="../ink/ink1228.xml"/><Relationship Id="rId143" Type="http://schemas.openxmlformats.org/officeDocument/2006/relationships/image" Target="../media/image787.png"/><Relationship Id="rId148" Type="http://schemas.openxmlformats.org/officeDocument/2006/relationships/customXml" Target="../ink/ink1241.xml"/><Relationship Id="rId4" Type="http://schemas.openxmlformats.org/officeDocument/2006/relationships/image" Target="../media/image771.png"/><Relationship Id="rId9" Type="http://schemas.openxmlformats.org/officeDocument/2006/relationships/customXml" Target="../ink/ink1173.xml"/><Relationship Id="rId26" Type="http://schemas.openxmlformats.org/officeDocument/2006/relationships/image" Target="../media/image678.png"/><Relationship Id="rId47" Type="http://schemas.openxmlformats.org/officeDocument/2006/relationships/customXml" Target="../ink/ink1192.xml"/><Relationship Id="rId68" Type="http://schemas.openxmlformats.org/officeDocument/2006/relationships/image" Target="../media/image689.png"/><Relationship Id="rId89" Type="http://schemas.openxmlformats.org/officeDocument/2006/relationships/customXml" Target="../ink/ink1213.xml"/><Relationship Id="rId112" Type="http://schemas.openxmlformats.org/officeDocument/2006/relationships/image" Target="../media/image711.png"/><Relationship Id="rId133" Type="http://schemas.openxmlformats.org/officeDocument/2006/relationships/image" Target="../media/image782.png"/><Relationship Id="rId154" Type="http://schemas.openxmlformats.org/officeDocument/2006/relationships/customXml" Target="../ink/ink1244.xml"/><Relationship Id="rId16" Type="http://schemas.openxmlformats.org/officeDocument/2006/relationships/image" Target="../media/image675.png"/><Relationship Id="rId37" Type="http://schemas.openxmlformats.org/officeDocument/2006/relationships/customXml" Target="../ink/ink1187.xml"/><Relationship Id="rId58" Type="http://schemas.openxmlformats.org/officeDocument/2006/relationships/image" Target="../media/image686.png"/><Relationship Id="rId79" Type="http://schemas.openxmlformats.org/officeDocument/2006/relationships/customXml" Target="../ink/ink1208.xml"/><Relationship Id="rId102" Type="http://schemas.openxmlformats.org/officeDocument/2006/relationships/image" Target="../media/image706.png"/><Relationship Id="rId123" Type="http://schemas.openxmlformats.org/officeDocument/2006/relationships/image" Target="../media/image777.png"/><Relationship Id="rId144" Type="http://schemas.openxmlformats.org/officeDocument/2006/relationships/customXml" Target="../ink/ink1239.xml"/><Relationship Id="rId90" Type="http://schemas.openxmlformats.org/officeDocument/2006/relationships/image" Target="../media/image700.png"/><Relationship Id="rId27" Type="http://schemas.openxmlformats.org/officeDocument/2006/relationships/customXml" Target="../ink/ink1182.xml"/><Relationship Id="rId48" Type="http://schemas.openxmlformats.org/officeDocument/2006/relationships/image" Target="../media/image574.png"/><Relationship Id="rId69" Type="http://schemas.openxmlformats.org/officeDocument/2006/relationships/customXml" Target="../ink/ink1203.xml"/><Relationship Id="rId113" Type="http://schemas.openxmlformats.org/officeDocument/2006/relationships/customXml" Target="../ink/ink1225.xml"/><Relationship Id="rId134" Type="http://schemas.openxmlformats.org/officeDocument/2006/relationships/customXml" Target="../ink/ink123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6" Type="http://schemas.openxmlformats.org/officeDocument/2006/relationships/customXml" Target="../ink/ink12.xml"/><Relationship Id="rId21" Type="http://schemas.openxmlformats.org/officeDocument/2006/relationships/image" Target="../media/image12.png"/><Relationship Id="rId42" Type="http://schemas.openxmlformats.org/officeDocument/2006/relationships/customXml" Target="../ink/ink20.xml"/><Relationship Id="rId47" Type="http://schemas.openxmlformats.org/officeDocument/2006/relationships/image" Target="../media/image25.png"/><Relationship Id="rId63" Type="http://schemas.openxmlformats.org/officeDocument/2006/relationships/image" Target="../media/image33.png"/><Relationship Id="rId68" Type="http://schemas.openxmlformats.org/officeDocument/2006/relationships/customXml" Target="../ink/ink33.xml"/><Relationship Id="rId84" Type="http://schemas.openxmlformats.org/officeDocument/2006/relationships/customXml" Target="../ink/ink41.xml"/><Relationship Id="rId89" Type="http://schemas.openxmlformats.org/officeDocument/2006/relationships/image" Target="../media/image46.png"/><Relationship Id="rId16" Type="http://schemas.openxmlformats.org/officeDocument/2006/relationships/customXml" Target="../ink/ink7.xml"/><Relationship Id="rId11" Type="http://schemas.openxmlformats.org/officeDocument/2006/relationships/image" Target="../media/image795.png"/><Relationship Id="rId32" Type="http://schemas.openxmlformats.org/officeDocument/2006/relationships/customXml" Target="../ink/ink15.xml"/><Relationship Id="rId37" Type="http://schemas.openxmlformats.org/officeDocument/2006/relationships/image" Target="../media/image20.png"/><Relationship Id="rId53" Type="http://schemas.openxmlformats.org/officeDocument/2006/relationships/image" Target="../media/image28.png"/><Relationship Id="rId58" Type="http://schemas.openxmlformats.org/officeDocument/2006/relationships/customXml" Target="../ink/ink28.xml"/><Relationship Id="rId74" Type="http://schemas.openxmlformats.org/officeDocument/2006/relationships/customXml" Target="../ink/ink36.xml"/><Relationship Id="rId79" Type="http://schemas.openxmlformats.org/officeDocument/2006/relationships/image" Target="../media/image41.png"/><Relationship Id="rId5" Type="http://schemas.openxmlformats.org/officeDocument/2006/relationships/image" Target="../media/image4100.png"/><Relationship Id="rId90" Type="http://schemas.openxmlformats.org/officeDocument/2006/relationships/customXml" Target="../ink/ink44.xml"/><Relationship Id="rId95" Type="http://schemas.openxmlformats.org/officeDocument/2006/relationships/image" Target="../media/image49.png"/><Relationship Id="rId22" Type="http://schemas.openxmlformats.org/officeDocument/2006/relationships/customXml" Target="../ink/ink10.xml"/><Relationship Id="rId27" Type="http://schemas.openxmlformats.org/officeDocument/2006/relationships/image" Target="../media/image15.png"/><Relationship Id="rId43" Type="http://schemas.openxmlformats.org/officeDocument/2006/relationships/image" Target="../media/image23.png"/><Relationship Id="rId48" Type="http://schemas.openxmlformats.org/officeDocument/2006/relationships/customXml" Target="../ink/ink23.xml"/><Relationship Id="rId64" Type="http://schemas.openxmlformats.org/officeDocument/2006/relationships/customXml" Target="../ink/ink31.xml"/><Relationship Id="rId69" Type="http://schemas.openxmlformats.org/officeDocument/2006/relationships/image" Target="../media/image36.png"/><Relationship Id="rId80" Type="http://schemas.openxmlformats.org/officeDocument/2006/relationships/customXml" Target="../ink/ink39.xml"/><Relationship Id="rId85" Type="http://schemas.openxmlformats.org/officeDocument/2006/relationships/image" Target="../media/image44.png"/><Relationship Id="rId3" Type="http://schemas.openxmlformats.org/officeDocument/2006/relationships/image" Target="../media/image3100.png"/><Relationship Id="rId12" Type="http://schemas.openxmlformats.org/officeDocument/2006/relationships/customXml" Target="../ink/ink5.xml"/><Relationship Id="rId17" Type="http://schemas.openxmlformats.org/officeDocument/2006/relationships/image" Target="../media/image1010.png"/><Relationship Id="rId25" Type="http://schemas.openxmlformats.org/officeDocument/2006/relationships/image" Target="../media/image14.png"/><Relationship Id="rId33" Type="http://schemas.openxmlformats.org/officeDocument/2006/relationships/image" Target="../media/image18.png"/><Relationship Id="rId38" Type="http://schemas.openxmlformats.org/officeDocument/2006/relationships/customXml" Target="../ink/ink18.xml"/><Relationship Id="rId46" Type="http://schemas.openxmlformats.org/officeDocument/2006/relationships/customXml" Target="../ink/ink22.xml"/><Relationship Id="rId59" Type="http://schemas.openxmlformats.org/officeDocument/2006/relationships/image" Target="../media/image31.png"/><Relationship Id="rId67" Type="http://schemas.openxmlformats.org/officeDocument/2006/relationships/image" Target="../media/image35.png"/><Relationship Id="rId20" Type="http://schemas.openxmlformats.org/officeDocument/2006/relationships/customXml" Target="../ink/ink9.xml"/><Relationship Id="rId41" Type="http://schemas.openxmlformats.org/officeDocument/2006/relationships/image" Target="../media/image22.png"/><Relationship Id="rId54" Type="http://schemas.openxmlformats.org/officeDocument/2006/relationships/customXml" Target="../ink/ink26.xml"/><Relationship Id="rId62" Type="http://schemas.openxmlformats.org/officeDocument/2006/relationships/customXml" Target="../ink/ink30.xml"/><Relationship Id="rId70" Type="http://schemas.openxmlformats.org/officeDocument/2006/relationships/customXml" Target="../ink/ink34.xml"/><Relationship Id="rId75" Type="http://schemas.openxmlformats.org/officeDocument/2006/relationships/image" Target="../media/image39.png"/><Relationship Id="rId83" Type="http://schemas.openxmlformats.org/officeDocument/2006/relationships/image" Target="../media/image43.png"/><Relationship Id="rId88" Type="http://schemas.openxmlformats.org/officeDocument/2006/relationships/customXml" Target="../ink/ink43.xml"/><Relationship Id="rId91" Type="http://schemas.openxmlformats.org/officeDocument/2006/relationships/image" Target="../media/image47.png"/><Relationship Id="rId96" Type="http://schemas.openxmlformats.org/officeDocument/2006/relationships/customXml" Target="../ink/ink47.xml"/><Relationship Id="rId1" Type="http://schemas.openxmlformats.org/officeDocument/2006/relationships/slideLayout" Target="../slideLayouts/slideLayout2.xml"/><Relationship Id="rId6" Type="http://schemas.openxmlformats.org/officeDocument/2006/relationships/customXml" Target="../ink/ink2.xml"/><Relationship Id="rId15" Type="http://schemas.openxmlformats.org/officeDocument/2006/relationships/image" Target="../media/image910.png"/><Relationship Id="rId23" Type="http://schemas.openxmlformats.org/officeDocument/2006/relationships/image" Target="../media/image13.png"/><Relationship Id="rId28" Type="http://schemas.openxmlformats.org/officeDocument/2006/relationships/customXml" Target="../ink/ink13.xml"/><Relationship Id="rId36" Type="http://schemas.openxmlformats.org/officeDocument/2006/relationships/customXml" Target="../ink/ink17.xml"/><Relationship Id="rId49" Type="http://schemas.openxmlformats.org/officeDocument/2006/relationships/image" Target="../media/image26.png"/><Relationship Id="rId57" Type="http://schemas.openxmlformats.org/officeDocument/2006/relationships/image" Target="../media/image30.png"/><Relationship Id="rId10" Type="http://schemas.openxmlformats.org/officeDocument/2006/relationships/customXml" Target="../ink/ink4.xml"/><Relationship Id="rId31" Type="http://schemas.openxmlformats.org/officeDocument/2006/relationships/image" Target="../media/image17.png"/><Relationship Id="rId44" Type="http://schemas.openxmlformats.org/officeDocument/2006/relationships/customXml" Target="../ink/ink21.xml"/><Relationship Id="rId52" Type="http://schemas.openxmlformats.org/officeDocument/2006/relationships/customXml" Target="../ink/ink25.xml"/><Relationship Id="rId60" Type="http://schemas.openxmlformats.org/officeDocument/2006/relationships/customXml" Target="../ink/ink29.xml"/><Relationship Id="rId65" Type="http://schemas.openxmlformats.org/officeDocument/2006/relationships/image" Target="../media/image34.png"/><Relationship Id="rId73" Type="http://schemas.openxmlformats.org/officeDocument/2006/relationships/image" Target="../media/image38.png"/><Relationship Id="rId78" Type="http://schemas.openxmlformats.org/officeDocument/2006/relationships/customXml" Target="../ink/ink38.xml"/><Relationship Id="rId81" Type="http://schemas.openxmlformats.org/officeDocument/2006/relationships/image" Target="../media/image42.png"/><Relationship Id="rId86" Type="http://schemas.openxmlformats.org/officeDocument/2006/relationships/customXml" Target="../ink/ink42.xml"/><Relationship Id="rId94" Type="http://schemas.openxmlformats.org/officeDocument/2006/relationships/customXml" Target="../ink/ink46.xml"/><Relationship Id="rId4" Type="http://schemas.openxmlformats.org/officeDocument/2006/relationships/customXml" Target="../ink/ink1.xml"/><Relationship Id="rId9" Type="http://schemas.openxmlformats.org/officeDocument/2006/relationships/image" Target="../media/image6100.png"/><Relationship Id="rId13" Type="http://schemas.openxmlformats.org/officeDocument/2006/relationships/image" Target="../media/image810.png"/><Relationship Id="rId18" Type="http://schemas.openxmlformats.org/officeDocument/2006/relationships/customXml" Target="../ink/ink8.xml"/><Relationship Id="rId39" Type="http://schemas.openxmlformats.org/officeDocument/2006/relationships/image" Target="../media/image21.png"/><Relationship Id="rId34" Type="http://schemas.openxmlformats.org/officeDocument/2006/relationships/customXml" Target="../ink/ink16.xml"/><Relationship Id="rId50" Type="http://schemas.openxmlformats.org/officeDocument/2006/relationships/customXml" Target="../ink/ink24.xml"/><Relationship Id="rId55" Type="http://schemas.openxmlformats.org/officeDocument/2006/relationships/image" Target="../media/image29.png"/><Relationship Id="rId76" Type="http://schemas.openxmlformats.org/officeDocument/2006/relationships/customXml" Target="../ink/ink37.xml"/><Relationship Id="rId97" Type="http://schemas.openxmlformats.org/officeDocument/2006/relationships/image" Target="../media/image50.png"/><Relationship Id="rId7" Type="http://schemas.openxmlformats.org/officeDocument/2006/relationships/image" Target="../media/image5100.png"/><Relationship Id="rId71" Type="http://schemas.openxmlformats.org/officeDocument/2006/relationships/image" Target="../media/image37.png"/><Relationship Id="rId92" Type="http://schemas.openxmlformats.org/officeDocument/2006/relationships/customXml" Target="../ink/ink45.xml"/><Relationship Id="rId2" Type="http://schemas.openxmlformats.org/officeDocument/2006/relationships/image" Target="../media/image2100.png"/><Relationship Id="rId29" Type="http://schemas.openxmlformats.org/officeDocument/2006/relationships/image" Target="../media/image16.png"/><Relationship Id="rId24" Type="http://schemas.openxmlformats.org/officeDocument/2006/relationships/customXml" Target="../ink/ink11.xml"/><Relationship Id="rId40" Type="http://schemas.openxmlformats.org/officeDocument/2006/relationships/customXml" Target="../ink/ink19.xml"/><Relationship Id="rId45" Type="http://schemas.openxmlformats.org/officeDocument/2006/relationships/image" Target="../media/image24.png"/><Relationship Id="rId66" Type="http://schemas.openxmlformats.org/officeDocument/2006/relationships/customXml" Target="../ink/ink32.xml"/><Relationship Id="rId87" Type="http://schemas.openxmlformats.org/officeDocument/2006/relationships/image" Target="../media/image45.png"/><Relationship Id="rId61" Type="http://schemas.openxmlformats.org/officeDocument/2006/relationships/image" Target="../media/image32.png"/><Relationship Id="rId82" Type="http://schemas.openxmlformats.org/officeDocument/2006/relationships/customXml" Target="../ink/ink40.xml"/><Relationship Id="rId19" Type="http://schemas.openxmlformats.org/officeDocument/2006/relationships/image" Target="../media/image11.png"/><Relationship Id="rId14" Type="http://schemas.openxmlformats.org/officeDocument/2006/relationships/customXml" Target="../ink/ink6.xml"/><Relationship Id="rId30" Type="http://schemas.openxmlformats.org/officeDocument/2006/relationships/customXml" Target="../ink/ink14.xml"/><Relationship Id="rId35" Type="http://schemas.openxmlformats.org/officeDocument/2006/relationships/image" Target="../media/image19.png"/><Relationship Id="rId56" Type="http://schemas.openxmlformats.org/officeDocument/2006/relationships/customXml" Target="../ink/ink27.xml"/><Relationship Id="rId77" Type="http://schemas.openxmlformats.org/officeDocument/2006/relationships/image" Target="../media/image40.png"/><Relationship Id="rId8" Type="http://schemas.openxmlformats.org/officeDocument/2006/relationships/customXml" Target="../ink/ink3.xml"/><Relationship Id="rId51" Type="http://schemas.openxmlformats.org/officeDocument/2006/relationships/image" Target="../media/image27.png"/><Relationship Id="rId72" Type="http://schemas.openxmlformats.org/officeDocument/2006/relationships/customXml" Target="../ink/ink35.xml"/><Relationship Id="rId93" Type="http://schemas.openxmlformats.org/officeDocument/2006/relationships/image" Target="../media/image48.png"/></Relationships>
</file>

<file path=ppt/slides/_rels/slide4.xml.rels><?xml version="1.0" encoding="UTF-8" standalone="yes"?>
<Relationships xmlns="http://schemas.openxmlformats.org/package/2006/relationships"><Relationship Id="rId117" Type="http://schemas.openxmlformats.org/officeDocument/2006/relationships/customXml" Target="../ink/ink104.xml"/><Relationship Id="rId21" Type="http://schemas.openxmlformats.org/officeDocument/2006/relationships/image" Target="../media/image55.png"/><Relationship Id="rId42" Type="http://schemas.openxmlformats.org/officeDocument/2006/relationships/customXml" Target="../ink/ink68.xml"/><Relationship Id="rId63" Type="http://schemas.openxmlformats.org/officeDocument/2006/relationships/image" Target="../media/image77.png"/><Relationship Id="rId84" Type="http://schemas.openxmlformats.org/officeDocument/2006/relationships/customXml" Target="../ink/ink88.xml"/><Relationship Id="rId138" Type="http://schemas.openxmlformats.org/officeDocument/2006/relationships/image" Target="../media/image114.png"/><Relationship Id="rId107" Type="http://schemas.openxmlformats.org/officeDocument/2006/relationships/customXml" Target="../ink/ink99.xml"/><Relationship Id="rId11" Type="http://schemas.openxmlformats.org/officeDocument/2006/relationships/image" Target="../media/image5010.png"/><Relationship Id="rId32" Type="http://schemas.openxmlformats.org/officeDocument/2006/relationships/customXml" Target="../ink/ink63.xml"/><Relationship Id="rId53" Type="http://schemas.openxmlformats.org/officeDocument/2006/relationships/image" Target="../media/image72.png"/><Relationship Id="rId74" Type="http://schemas.openxmlformats.org/officeDocument/2006/relationships/customXml" Target="../ink/ink83.xml"/><Relationship Id="rId128" Type="http://schemas.openxmlformats.org/officeDocument/2006/relationships/image" Target="../media/image109.png"/><Relationship Id="rId149" Type="http://schemas.openxmlformats.org/officeDocument/2006/relationships/customXml" Target="../ink/ink120.xml"/><Relationship Id="rId5" Type="http://schemas.openxmlformats.org/officeDocument/2006/relationships/image" Target="../media/image4710.png"/><Relationship Id="rId95" Type="http://schemas.openxmlformats.org/officeDocument/2006/relationships/image" Target="../media/image93.png"/><Relationship Id="rId22" Type="http://schemas.openxmlformats.org/officeDocument/2006/relationships/customXml" Target="../ink/ink58.xml"/><Relationship Id="rId27" Type="http://schemas.openxmlformats.org/officeDocument/2006/relationships/image" Target="../media/image58.png"/><Relationship Id="rId43" Type="http://schemas.openxmlformats.org/officeDocument/2006/relationships/image" Target="../media/image66.png"/><Relationship Id="rId48" Type="http://schemas.openxmlformats.org/officeDocument/2006/relationships/customXml" Target="../ink/ink71.xml"/><Relationship Id="rId64" Type="http://schemas.openxmlformats.org/officeDocument/2006/relationships/customXml" Target="../ink/ink78.xml"/><Relationship Id="rId69" Type="http://schemas.openxmlformats.org/officeDocument/2006/relationships/image" Target="../media/image80.png"/><Relationship Id="rId113" Type="http://schemas.openxmlformats.org/officeDocument/2006/relationships/customXml" Target="../ink/ink102.xml"/><Relationship Id="rId118" Type="http://schemas.openxmlformats.org/officeDocument/2006/relationships/image" Target="../media/image104.png"/><Relationship Id="rId134" Type="http://schemas.openxmlformats.org/officeDocument/2006/relationships/image" Target="../media/image112.png"/><Relationship Id="rId139" Type="http://schemas.openxmlformats.org/officeDocument/2006/relationships/customXml" Target="../ink/ink115.xml"/><Relationship Id="rId80" Type="http://schemas.openxmlformats.org/officeDocument/2006/relationships/customXml" Target="../ink/ink86.xml"/><Relationship Id="rId85" Type="http://schemas.openxmlformats.org/officeDocument/2006/relationships/image" Target="../media/image88.png"/><Relationship Id="rId150" Type="http://schemas.openxmlformats.org/officeDocument/2006/relationships/image" Target="../media/image120.png"/><Relationship Id="rId12" Type="http://schemas.openxmlformats.org/officeDocument/2006/relationships/customXml" Target="../ink/ink53.xml"/><Relationship Id="rId17" Type="http://schemas.openxmlformats.org/officeDocument/2006/relationships/image" Target="../media/image53.png"/><Relationship Id="rId33" Type="http://schemas.openxmlformats.org/officeDocument/2006/relationships/image" Target="../media/image61.png"/><Relationship Id="rId38" Type="http://schemas.openxmlformats.org/officeDocument/2006/relationships/customXml" Target="../ink/ink66.xml"/><Relationship Id="rId59" Type="http://schemas.openxmlformats.org/officeDocument/2006/relationships/image" Target="../media/image75.png"/><Relationship Id="rId103" Type="http://schemas.openxmlformats.org/officeDocument/2006/relationships/customXml" Target="../ink/ink97.xml"/><Relationship Id="rId108" Type="http://schemas.openxmlformats.org/officeDocument/2006/relationships/image" Target="../media/image99.png"/><Relationship Id="rId124" Type="http://schemas.openxmlformats.org/officeDocument/2006/relationships/image" Target="../media/image107.png"/><Relationship Id="rId129" Type="http://schemas.openxmlformats.org/officeDocument/2006/relationships/customXml" Target="../ink/ink110.xml"/><Relationship Id="rId54" Type="http://schemas.openxmlformats.org/officeDocument/2006/relationships/customXml" Target="../ink/ink73.xml"/><Relationship Id="rId70" Type="http://schemas.openxmlformats.org/officeDocument/2006/relationships/customXml" Target="../ink/ink81.xml"/><Relationship Id="rId75" Type="http://schemas.openxmlformats.org/officeDocument/2006/relationships/image" Target="../media/image83.png"/><Relationship Id="rId91" Type="http://schemas.openxmlformats.org/officeDocument/2006/relationships/image" Target="../media/image91.png"/><Relationship Id="rId96" Type="http://schemas.openxmlformats.org/officeDocument/2006/relationships/image" Target="../media/image94.png"/><Relationship Id="rId140" Type="http://schemas.openxmlformats.org/officeDocument/2006/relationships/image" Target="../media/image115.png"/><Relationship Id="rId145" Type="http://schemas.openxmlformats.org/officeDocument/2006/relationships/customXml" Target="../ink/ink118.xml"/><Relationship Id="rId1" Type="http://schemas.openxmlformats.org/officeDocument/2006/relationships/slideLayout" Target="../slideLayouts/slideLayout2.xml"/><Relationship Id="rId6" Type="http://schemas.openxmlformats.org/officeDocument/2006/relationships/customXml" Target="../ink/ink50.xml"/><Relationship Id="rId23" Type="http://schemas.openxmlformats.org/officeDocument/2006/relationships/image" Target="../media/image56.png"/><Relationship Id="rId28" Type="http://schemas.openxmlformats.org/officeDocument/2006/relationships/customXml" Target="../ink/ink61.xml"/><Relationship Id="rId49" Type="http://schemas.openxmlformats.org/officeDocument/2006/relationships/image" Target="../media/image69.png"/><Relationship Id="rId114" Type="http://schemas.openxmlformats.org/officeDocument/2006/relationships/image" Target="../media/image102.png"/><Relationship Id="rId119" Type="http://schemas.openxmlformats.org/officeDocument/2006/relationships/customXml" Target="../ink/ink105.xml"/><Relationship Id="rId44" Type="http://schemas.openxmlformats.org/officeDocument/2006/relationships/customXml" Target="../ink/ink69.xml"/><Relationship Id="rId60" Type="http://schemas.openxmlformats.org/officeDocument/2006/relationships/customXml" Target="../ink/ink76.xml"/><Relationship Id="rId65" Type="http://schemas.openxmlformats.org/officeDocument/2006/relationships/image" Target="../media/image78.png"/><Relationship Id="rId81" Type="http://schemas.openxmlformats.org/officeDocument/2006/relationships/image" Target="../media/image86.png"/><Relationship Id="rId86" Type="http://schemas.openxmlformats.org/officeDocument/2006/relationships/customXml" Target="../ink/ink89.xml"/><Relationship Id="rId130" Type="http://schemas.openxmlformats.org/officeDocument/2006/relationships/image" Target="../media/image110.png"/><Relationship Id="rId135" Type="http://schemas.openxmlformats.org/officeDocument/2006/relationships/customXml" Target="../ink/ink113.xml"/><Relationship Id="rId13" Type="http://schemas.openxmlformats.org/officeDocument/2006/relationships/image" Target="../media/image51.png"/><Relationship Id="rId18" Type="http://schemas.openxmlformats.org/officeDocument/2006/relationships/customXml" Target="../ink/ink56.xml"/><Relationship Id="rId39" Type="http://schemas.openxmlformats.org/officeDocument/2006/relationships/image" Target="../media/image64.png"/><Relationship Id="rId109" Type="http://schemas.openxmlformats.org/officeDocument/2006/relationships/customXml" Target="../ink/ink100.xml"/><Relationship Id="rId34" Type="http://schemas.openxmlformats.org/officeDocument/2006/relationships/customXml" Target="../ink/ink64.xml"/><Relationship Id="rId50" Type="http://schemas.openxmlformats.org/officeDocument/2006/relationships/image" Target="../media/image70.png"/><Relationship Id="rId55" Type="http://schemas.openxmlformats.org/officeDocument/2006/relationships/image" Target="../media/image73.png"/><Relationship Id="rId76" Type="http://schemas.openxmlformats.org/officeDocument/2006/relationships/customXml" Target="../ink/ink84.xml"/><Relationship Id="rId97" Type="http://schemas.openxmlformats.org/officeDocument/2006/relationships/customXml" Target="../ink/ink94.xml"/><Relationship Id="rId104" Type="http://schemas.openxmlformats.org/officeDocument/2006/relationships/image" Target="../media/image97.png"/><Relationship Id="rId120" Type="http://schemas.openxmlformats.org/officeDocument/2006/relationships/image" Target="../media/image105.png"/><Relationship Id="rId125" Type="http://schemas.openxmlformats.org/officeDocument/2006/relationships/customXml" Target="../ink/ink108.xml"/><Relationship Id="rId141" Type="http://schemas.openxmlformats.org/officeDocument/2006/relationships/customXml" Target="../ink/ink116.xml"/><Relationship Id="rId146" Type="http://schemas.openxmlformats.org/officeDocument/2006/relationships/image" Target="../media/image118.png"/><Relationship Id="rId7" Type="http://schemas.openxmlformats.org/officeDocument/2006/relationships/image" Target="../media/image4810.png"/><Relationship Id="rId71" Type="http://schemas.openxmlformats.org/officeDocument/2006/relationships/image" Target="../media/image81.png"/><Relationship Id="rId92" Type="http://schemas.openxmlformats.org/officeDocument/2006/relationships/customXml" Target="../ink/ink92.xml"/><Relationship Id="rId2" Type="http://schemas.openxmlformats.org/officeDocument/2006/relationships/customXml" Target="../ink/ink48.xml"/><Relationship Id="rId29" Type="http://schemas.openxmlformats.org/officeDocument/2006/relationships/image" Target="../media/image59.png"/><Relationship Id="rId24" Type="http://schemas.openxmlformats.org/officeDocument/2006/relationships/customXml" Target="../ink/ink59.xml"/><Relationship Id="rId40" Type="http://schemas.openxmlformats.org/officeDocument/2006/relationships/customXml" Target="../ink/ink67.xml"/><Relationship Id="rId45" Type="http://schemas.openxmlformats.org/officeDocument/2006/relationships/image" Target="../media/image67.png"/><Relationship Id="rId66" Type="http://schemas.openxmlformats.org/officeDocument/2006/relationships/customXml" Target="../ink/ink79.xml"/><Relationship Id="rId87" Type="http://schemas.openxmlformats.org/officeDocument/2006/relationships/image" Target="../media/image89.png"/><Relationship Id="rId110" Type="http://schemas.openxmlformats.org/officeDocument/2006/relationships/image" Target="../media/image100.png"/><Relationship Id="rId115" Type="http://schemas.openxmlformats.org/officeDocument/2006/relationships/customXml" Target="../ink/ink103.xml"/><Relationship Id="rId131" Type="http://schemas.openxmlformats.org/officeDocument/2006/relationships/customXml" Target="../ink/ink111.xml"/><Relationship Id="rId136" Type="http://schemas.openxmlformats.org/officeDocument/2006/relationships/image" Target="../media/image113.png"/><Relationship Id="rId61" Type="http://schemas.openxmlformats.org/officeDocument/2006/relationships/image" Target="../media/image76.png"/><Relationship Id="rId82" Type="http://schemas.openxmlformats.org/officeDocument/2006/relationships/customXml" Target="../ink/ink87.xml"/><Relationship Id="rId19" Type="http://schemas.openxmlformats.org/officeDocument/2006/relationships/image" Target="../media/image54.png"/><Relationship Id="rId14" Type="http://schemas.openxmlformats.org/officeDocument/2006/relationships/customXml" Target="../ink/ink54.xml"/><Relationship Id="rId30" Type="http://schemas.openxmlformats.org/officeDocument/2006/relationships/customXml" Target="../ink/ink62.xml"/><Relationship Id="rId35" Type="http://schemas.openxmlformats.org/officeDocument/2006/relationships/image" Target="../media/image62.png"/><Relationship Id="rId56" Type="http://schemas.openxmlformats.org/officeDocument/2006/relationships/customXml" Target="../ink/ink74.xml"/><Relationship Id="rId77" Type="http://schemas.openxmlformats.org/officeDocument/2006/relationships/image" Target="../media/image84.png"/><Relationship Id="rId100" Type="http://schemas.openxmlformats.org/officeDocument/2006/relationships/image" Target="../media/image950.png"/><Relationship Id="rId105" Type="http://schemas.openxmlformats.org/officeDocument/2006/relationships/customXml" Target="../ink/ink98.xml"/><Relationship Id="rId126" Type="http://schemas.openxmlformats.org/officeDocument/2006/relationships/image" Target="../media/image108.png"/><Relationship Id="rId147" Type="http://schemas.openxmlformats.org/officeDocument/2006/relationships/customXml" Target="../ink/ink119.xml"/><Relationship Id="rId8" Type="http://schemas.openxmlformats.org/officeDocument/2006/relationships/customXml" Target="../ink/ink51.xml"/><Relationship Id="rId51" Type="http://schemas.openxmlformats.org/officeDocument/2006/relationships/image" Target="../media/image71.png"/><Relationship Id="rId72" Type="http://schemas.openxmlformats.org/officeDocument/2006/relationships/customXml" Target="../ink/ink82.xml"/><Relationship Id="rId93" Type="http://schemas.openxmlformats.org/officeDocument/2006/relationships/image" Target="../media/image92.png"/><Relationship Id="rId98" Type="http://schemas.openxmlformats.org/officeDocument/2006/relationships/image" Target="../media/image95.png"/><Relationship Id="rId121" Type="http://schemas.openxmlformats.org/officeDocument/2006/relationships/customXml" Target="../ink/ink106.xml"/><Relationship Id="rId142" Type="http://schemas.openxmlformats.org/officeDocument/2006/relationships/image" Target="../media/image116.png"/><Relationship Id="rId3" Type="http://schemas.openxmlformats.org/officeDocument/2006/relationships/image" Target="../media/image4610.png"/><Relationship Id="rId25" Type="http://schemas.openxmlformats.org/officeDocument/2006/relationships/image" Target="../media/image57.png"/><Relationship Id="rId46" Type="http://schemas.openxmlformats.org/officeDocument/2006/relationships/customXml" Target="../ink/ink70.xml"/><Relationship Id="rId67" Type="http://schemas.openxmlformats.org/officeDocument/2006/relationships/image" Target="../media/image79.png"/><Relationship Id="rId116" Type="http://schemas.openxmlformats.org/officeDocument/2006/relationships/image" Target="../media/image103.png"/><Relationship Id="rId137" Type="http://schemas.openxmlformats.org/officeDocument/2006/relationships/customXml" Target="../ink/ink114.xml"/><Relationship Id="rId20" Type="http://schemas.openxmlformats.org/officeDocument/2006/relationships/customXml" Target="../ink/ink57.xml"/><Relationship Id="rId41" Type="http://schemas.openxmlformats.org/officeDocument/2006/relationships/image" Target="../media/image65.png"/><Relationship Id="rId62" Type="http://schemas.openxmlformats.org/officeDocument/2006/relationships/customXml" Target="../ink/ink77.xml"/><Relationship Id="rId83" Type="http://schemas.openxmlformats.org/officeDocument/2006/relationships/image" Target="../media/image87.png"/><Relationship Id="rId88" Type="http://schemas.openxmlformats.org/officeDocument/2006/relationships/customXml" Target="../ink/ink90.xml"/><Relationship Id="rId111" Type="http://schemas.openxmlformats.org/officeDocument/2006/relationships/customXml" Target="../ink/ink101.xml"/><Relationship Id="rId132" Type="http://schemas.openxmlformats.org/officeDocument/2006/relationships/image" Target="../media/image111.png"/><Relationship Id="rId15" Type="http://schemas.openxmlformats.org/officeDocument/2006/relationships/image" Target="../media/image52.png"/><Relationship Id="rId36" Type="http://schemas.openxmlformats.org/officeDocument/2006/relationships/customXml" Target="../ink/ink65.xml"/><Relationship Id="rId57" Type="http://schemas.openxmlformats.org/officeDocument/2006/relationships/image" Target="../media/image74.png"/><Relationship Id="rId106" Type="http://schemas.openxmlformats.org/officeDocument/2006/relationships/image" Target="../media/image98.png"/><Relationship Id="rId127" Type="http://schemas.openxmlformats.org/officeDocument/2006/relationships/customXml" Target="../ink/ink109.xml"/><Relationship Id="rId10" Type="http://schemas.openxmlformats.org/officeDocument/2006/relationships/customXml" Target="../ink/ink52.xml"/><Relationship Id="rId31" Type="http://schemas.openxmlformats.org/officeDocument/2006/relationships/image" Target="../media/image60.png"/><Relationship Id="rId52" Type="http://schemas.openxmlformats.org/officeDocument/2006/relationships/customXml" Target="../ink/ink72.xml"/><Relationship Id="rId73" Type="http://schemas.openxmlformats.org/officeDocument/2006/relationships/image" Target="../media/image82.png"/><Relationship Id="rId78" Type="http://schemas.openxmlformats.org/officeDocument/2006/relationships/customXml" Target="../ink/ink85.xml"/><Relationship Id="rId94" Type="http://schemas.openxmlformats.org/officeDocument/2006/relationships/customXml" Target="../ink/ink93.xml"/><Relationship Id="rId99" Type="http://schemas.openxmlformats.org/officeDocument/2006/relationships/customXml" Target="../ink/ink95.xml"/><Relationship Id="rId101" Type="http://schemas.openxmlformats.org/officeDocument/2006/relationships/customXml" Target="../ink/ink96.xml"/><Relationship Id="rId122" Type="http://schemas.openxmlformats.org/officeDocument/2006/relationships/image" Target="../media/image106.png"/><Relationship Id="rId143" Type="http://schemas.openxmlformats.org/officeDocument/2006/relationships/customXml" Target="../ink/ink117.xml"/><Relationship Id="rId148" Type="http://schemas.openxmlformats.org/officeDocument/2006/relationships/image" Target="../media/image119.png"/><Relationship Id="rId4" Type="http://schemas.openxmlformats.org/officeDocument/2006/relationships/customXml" Target="../ink/ink49.xml"/><Relationship Id="rId9" Type="http://schemas.openxmlformats.org/officeDocument/2006/relationships/image" Target="../media/image4910.png"/><Relationship Id="rId26" Type="http://schemas.openxmlformats.org/officeDocument/2006/relationships/customXml" Target="../ink/ink60.xml"/><Relationship Id="rId47" Type="http://schemas.openxmlformats.org/officeDocument/2006/relationships/image" Target="../media/image68.png"/><Relationship Id="rId68" Type="http://schemas.openxmlformats.org/officeDocument/2006/relationships/customXml" Target="../ink/ink80.xml"/><Relationship Id="rId89" Type="http://schemas.openxmlformats.org/officeDocument/2006/relationships/image" Target="../media/image90.png"/><Relationship Id="rId112" Type="http://schemas.openxmlformats.org/officeDocument/2006/relationships/image" Target="../media/image101.png"/><Relationship Id="rId133" Type="http://schemas.openxmlformats.org/officeDocument/2006/relationships/customXml" Target="../ink/ink112.xml"/><Relationship Id="rId16" Type="http://schemas.openxmlformats.org/officeDocument/2006/relationships/customXml" Target="../ink/ink55.xml"/><Relationship Id="rId37" Type="http://schemas.openxmlformats.org/officeDocument/2006/relationships/image" Target="../media/image63.png"/><Relationship Id="rId58" Type="http://schemas.openxmlformats.org/officeDocument/2006/relationships/customXml" Target="../ink/ink75.xml"/><Relationship Id="rId79" Type="http://schemas.openxmlformats.org/officeDocument/2006/relationships/image" Target="../media/image85.png"/><Relationship Id="rId102" Type="http://schemas.openxmlformats.org/officeDocument/2006/relationships/image" Target="../media/image96.png"/><Relationship Id="rId123" Type="http://schemas.openxmlformats.org/officeDocument/2006/relationships/customXml" Target="../ink/ink107.xml"/><Relationship Id="rId144" Type="http://schemas.openxmlformats.org/officeDocument/2006/relationships/image" Target="../media/image117.png"/><Relationship Id="rId90" Type="http://schemas.openxmlformats.org/officeDocument/2006/relationships/customXml" Target="../ink/ink91.xml"/></Relationships>
</file>

<file path=ppt/slides/_rels/slide5.xml.rels><?xml version="1.0" encoding="UTF-8" standalone="yes"?>
<Relationships xmlns="http://schemas.openxmlformats.org/package/2006/relationships"><Relationship Id="rId117" Type="http://schemas.openxmlformats.org/officeDocument/2006/relationships/customXml" Target="../ink/ink177.xml"/><Relationship Id="rId21" Type="http://schemas.openxmlformats.org/officeDocument/2006/relationships/customXml" Target="../ink/ink130.xml"/><Relationship Id="rId63" Type="http://schemas.openxmlformats.org/officeDocument/2006/relationships/customXml" Target="../ink/ink151.xml"/><Relationship Id="rId159" Type="http://schemas.openxmlformats.org/officeDocument/2006/relationships/image" Target="../media/image201.png"/><Relationship Id="rId170" Type="http://schemas.openxmlformats.org/officeDocument/2006/relationships/customXml" Target="../ink/ink203.xml"/><Relationship Id="rId226" Type="http://schemas.openxmlformats.org/officeDocument/2006/relationships/customXml" Target="../ink/ink230.xml"/><Relationship Id="rId268" Type="http://schemas.openxmlformats.org/officeDocument/2006/relationships/image" Target="../media/image253.png"/><Relationship Id="rId32" Type="http://schemas.openxmlformats.org/officeDocument/2006/relationships/image" Target="../media/image136.png"/><Relationship Id="rId74" Type="http://schemas.openxmlformats.org/officeDocument/2006/relationships/image" Target="../media/image158.png"/><Relationship Id="rId128" Type="http://schemas.openxmlformats.org/officeDocument/2006/relationships/image" Target="../media/image185.png"/><Relationship Id="rId5" Type="http://schemas.openxmlformats.org/officeDocument/2006/relationships/customXml" Target="../ink/ink122.xml"/><Relationship Id="rId181" Type="http://schemas.openxmlformats.org/officeDocument/2006/relationships/image" Target="../media/image212.png"/><Relationship Id="rId237" Type="http://schemas.openxmlformats.org/officeDocument/2006/relationships/image" Target="../media/image240.png"/><Relationship Id="rId279" Type="http://schemas.openxmlformats.org/officeDocument/2006/relationships/customXml" Target="../ink/ink260.xml"/><Relationship Id="rId43" Type="http://schemas.openxmlformats.org/officeDocument/2006/relationships/customXml" Target="../ink/ink141.xml"/><Relationship Id="rId139" Type="http://schemas.openxmlformats.org/officeDocument/2006/relationships/customXml" Target="../ink/ink188.xml"/><Relationship Id="rId290" Type="http://schemas.openxmlformats.org/officeDocument/2006/relationships/image" Target="../media/image264.png"/><Relationship Id="rId85" Type="http://schemas.openxmlformats.org/officeDocument/2006/relationships/customXml" Target="../ink/ink161.xml"/><Relationship Id="rId150" Type="http://schemas.openxmlformats.org/officeDocument/2006/relationships/customXml" Target="../ink/ink193.xml"/><Relationship Id="rId192" Type="http://schemas.openxmlformats.org/officeDocument/2006/relationships/image" Target="../media/image218.png"/><Relationship Id="rId206" Type="http://schemas.openxmlformats.org/officeDocument/2006/relationships/image" Target="../media/image225.png"/><Relationship Id="rId248" Type="http://schemas.openxmlformats.org/officeDocument/2006/relationships/image" Target="../media/image244.png"/><Relationship Id="rId269" Type="http://schemas.openxmlformats.org/officeDocument/2006/relationships/customXml" Target="../ink/ink255.xml"/><Relationship Id="rId12" Type="http://schemas.openxmlformats.org/officeDocument/2006/relationships/image" Target="../media/image126.png"/><Relationship Id="rId33" Type="http://schemas.openxmlformats.org/officeDocument/2006/relationships/customXml" Target="../ink/ink136.xml"/><Relationship Id="rId108" Type="http://schemas.openxmlformats.org/officeDocument/2006/relationships/image" Target="../media/image175.png"/><Relationship Id="rId129" Type="http://schemas.openxmlformats.org/officeDocument/2006/relationships/customXml" Target="../ink/ink183.xml"/><Relationship Id="rId280" Type="http://schemas.openxmlformats.org/officeDocument/2006/relationships/image" Target="../media/image259.png"/><Relationship Id="rId54" Type="http://schemas.openxmlformats.org/officeDocument/2006/relationships/image" Target="../media/image147.png"/><Relationship Id="rId75" Type="http://schemas.openxmlformats.org/officeDocument/2006/relationships/customXml" Target="../ink/ink156.xml"/><Relationship Id="rId96" Type="http://schemas.openxmlformats.org/officeDocument/2006/relationships/image" Target="../media/image169.png"/><Relationship Id="rId140" Type="http://schemas.openxmlformats.org/officeDocument/2006/relationships/image" Target="../media/image191.png"/><Relationship Id="rId161" Type="http://schemas.openxmlformats.org/officeDocument/2006/relationships/image" Target="../media/image202.png"/><Relationship Id="rId182" Type="http://schemas.openxmlformats.org/officeDocument/2006/relationships/customXml" Target="../ink/ink209.xml"/><Relationship Id="rId217" Type="http://schemas.openxmlformats.org/officeDocument/2006/relationships/customXml" Target="../ink/ink226.xml"/><Relationship Id="rId6" Type="http://schemas.openxmlformats.org/officeDocument/2006/relationships/image" Target="../media/image123.png"/><Relationship Id="rId238" Type="http://schemas.openxmlformats.org/officeDocument/2006/relationships/customXml" Target="../ink/ink237.xml"/><Relationship Id="rId259" Type="http://schemas.openxmlformats.org/officeDocument/2006/relationships/customXml" Target="../ink/ink249.xml"/><Relationship Id="rId23" Type="http://schemas.openxmlformats.org/officeDocument/2006/relationships/customXml" Target="../ink/ink131.xml"/><Relationship Id="rId119" Type="http://schemas.openxmlformats.org/officeDocument/2006/relationships/customXml" Target="../ink/ink178.xml"/><Relationship Id="rId270" Type="http://schemas.openxmlformats.org/officeDocument/2006/relationships/image" Target="../media/image254.png"/><Relationship Id="rId291" Type="http://schemas.openxmlformats.org/officeDocument/2006/relationships/image" Target="../media/image265.png"/><Relationship Id="rId44" Type="http://schemas.openxmlformats.org/officeDocument/2006/relationships/image" Target="../media/image142.png"/><Relationship Id="rId65" Type="http://schemas.openxmlformats.org/officeDocument/2006/relationships/customXml" Target="../ink/ink152.xml"/><Relationship Id="rId86" Type="http://schemas.openxmlformats.org/officeDocument/2006/relationships/image" Target="../media/image164.png"/><Relationship Id="rId130" Type="http://schemas.openxmlformats.org/officeDocument/2006/relationships/image" Target="../media/image186.png"/><Relationship Id="rId151" Type="http://schemas.openxmlformats.org/officeDocument/2006/relationships/image" Target="../media/image197.png"/><Relationship Id="rId172" Type="http://schemas.openxmlformats.org/officeDocument/2006/relationships/customXml" Target="../ink/ink204.xml"/><Relationship Id="rId193" Type="http://schemas.openxmlformats.org/officeDocument/2006/relationships/customXml" Target="../ink/ink214.xml"/><Relationship Id="rId207" Type="http://schemas.openxmlformats.org/officeDocument/2006/relationships/customXml" Target="../ink/ink221.xml"/><Relationship Id="rId228" Type="http://schemas.openxmlformats.org/officeDocument/2006/relationships/customXml" Target="../ink/ink231.xml"/><Relationship Id="rId249" Type="http://schemas.openxmlformats.org/officeDocument/2006/relationships/customXml" Target="../ink/ink244.xml"/><Relationship Id="rId13" Type="http://schemas.openxmlformats.org/officeDocument/2006/relationships/customXml" Target="../ink/ink126.xml"/><Relationship Id="rId109" Type="http://schemas.openxmlformats.org/officeDocument/2006/relationships/customXml" Target="../ink/ink173.xml"/><Relationship Id="rId260" Type="http://schemas.openxmlformats.org/officeDocument/2006/relationships/customXml" Target="../ink/ink250.xml"/><Relationship Id="rId281" Type="http://schemas.openxmlformats.org/officeDocument/2006/relationships/customXml" Target="../ink/ink261.xml"/><Relationship Id="rId34" Type="http://schemas.openxmlformats.org/officeDocument/2006/relationships/image" Target="../media/image137.png"/><Relationship Id="rId55" Type="http://schemas.openxmlformats.org/officeDocument/2006/relationships/customXml" Target="../ink/ink147.xml"/><Relationship Id="rId76" Type="http://schemas.openxmlformats.org/officeDocument/2006/relationships/image" Target="../media/image159.png"/><Relationship Id="rId97" Type="http://schemas.openxmlformats.org/officeDocument/2006/relationships/customXml" Target="../ink/ink167.xml"/><Relationship Id="rId120" Type="http://schemas.openxmlformats.org/officeDocument/2006/relationships/image" Target="../media/image181.png"/><Relationship Id="rId141" Type="http://schemas.openxmlformats.org/officeDocument/2006/relationships/customXml" Target="../ink/ink189.xml"/><Relationship Id="rId7" Type="http://schemas.openxmlformats.org/officeDocument/2006/relationships/customXml" Target="../ink/ink123.xml"/><Relationship Id="rId162" Type="http://schemas.openxmlformats.org/officeDocument/2006/relationships/customXml" Target="../ink/ink199.xml"/><Relationship Id="rId183" Type="http://schemas.openxmlformats.org/officeDocument/2006/relationships/image" Target="../media/image213.png"/><Relationship Id="rId218" Type="http://schemas.openxmlformats.org/officeDocument/2006/relationships/image" Target="../media/image231.png"/><Relationship Id="rId239" Type="http://schemas.openxmlformats.org/officeDocument/2006/relationships/customXml" Target="../ink/ink238.xml"/><Relationship Id="rId250" Type="http://schemas.openxmlformats.org/officeDocument/2006/relationships/image" Target="../media/image245.png"/><Relationship Id="rId271" Type="http://schemas.openxmlformats.org/officeDocument/2006/relationships/customXml" Target="../ink/ink256.xml"/><Relationship Id="rId24" Type="http://schemas.openxmlformats.org/officeDocument/2006/relationships/image" Target="../media/image132.png"/><Relationship Id="rId45" Type="http://schemas.openxmlformats.org/officeDocument/2006/relationships/customXml" Target="../ink/ink142.xml"/><Relationship Id="rId66" Type="http://schemas.openxmlformats.org/officeDocument/2006/relationships/image" Target="../media/image153.png"/><Relationship Id="rId87" Type="http://schemas.openxmlformats.org/officeDocument/2006/relationships/customXml" Target="../ink/ink162.xml"/><Relationship Id="rId110" Type="http://schemas.openxmlformats.org/officeDocument/2006/relationships/image" Target="../media/image176.png"/><Relationship Id="rId131" Type="http://schemas.openxmlformats.org/officeDocument/2006/relationships/customXml" Target="../ink/ink184.xml"/><Relationship Id="rId152" Type="http://schemas.openxmlformats.org/officeDocument/2006/relationships/customXml" Target="../ink/ink194.xml"/><Relationship Id="rId173" Type="http://schemas.openxmlformats.org/officeDocument/2006/relationships/image" Target="../media/image208.png"/><Relationship Id="rId194" Type="http://schemas.openxmlformats.org/officeDocument/2006/relationships/image" Target="../media/image219.png"/><Relationship Id="rId208" Type="http://schemas.openxmlformats.org/officeDocument/2006/relationships/image" Target="../media/image226.png"/><Relationship Id="rId229" Type="http://schemas.openxmlformats.org/officeDocument/2006/relationships/image" Target="../media/image237.png"/><Relationship Id="rId240" Type="http://schemas.openxmlformats.org/officeDocument/2006/relationships/image" Target="../media/image241.png"/><Relationship Id="rId261" Type="http://schemas.openxmlformats.org/officeDocument/2006/relationships/customXml" Target="../ink/ink251.xml"/><Relationship Id="rId14" Type="http://schemas.openxmlformats.org/officeDocument/2006/relationships/image" Target="../media/image127.png"/><Relationship Id="rId35" Type="http://schemas.openxmlformats.org/officeDocument/2006/relationships/customXml" Target="../ink/ink137.xml"/><Relationship Id="rId56" Type="http://schemas.openxmlformats.org/officeDocument/2006/relationships/image" Target="../media/image148.png"/><Relationship Id="rId77" Type="http://schemas.openxmlformats.org/officeDocument/2006/relationships/customXml" Target="../ink/ink157.xml"/><Relationship Id="rId100" Type="http://schemas.openxmlformats.org/officeDocument/2006/relationships/image" Target="../media/image171.png"/><Relationship Id="rId282" Type="http://schemas.openxmlformats.org/officeDocument/2006/relationships/image" Target="../media/image260.png"/><Relationship Id="rId8" Type="http://schemas.openxmlformats.org/officeDocument/2006/relationships/image" Target="../media/image124.png"/><Relationship Id="rId98" Type="http://schemas.openxmlformats.org/officeDocument/2006/relationships/image" Target="../media/image170.png"/><Relationship Id="rId121" Type="http://schemas.openxmlformats.org/officeDocument/2006/relationships/customXml" Target="../ink/ink179.xml"/><Relationship Id="rId142" Type="http://schemas.openxmlformats.org/officeDocument/2006/relationships/image" Target="../media/image192.png"/><Relationship Id="rId163" Type="http://schemas.openxmlformats.org/officeDocument/2006/relationships/image" Target="../media/image203.png"/><Relationship Id="rId184" Type="http://schemas.openxmlformats.org/officeDocument/2006/relationships/customXml" Target="../ink/ink210.xml"/><Relationship Id="rId219" Type="http://schemas.openxmlformats.org/officeDocument/2006/relationships/customXml" Target="../ink/ink227.xml"/><Relationship Id="rId230" Type="http://schemas.openxmlformats.org/officeDocument/2006/relationships/customXml" Target="../ink/ink232.xml"/><Relationship Id="rId251" Type="http://schemas.openxmlformats.org/officeDocument/2006/relationships/customXml" Target="../ink/ink245.xml"/><Relationship Id="rId25" Type="http://schemas.openxmlformats.org/officeDocument/2006/relationships/customXml" Target="../ink/ink132.xml"/><Relationship Id="rId46" Type="http://schemas.openxmlformats.org/officeDocument/2006/relationships/image" Target="../media/image143.png"/><Relationship Id="rId67" Type="http://schemas.openxmlformats.org/officeDocument/2006/relationships/customXml" Target="../ink/ink153.xml"/><Relationship Id="rId272" Type="http://schemas.openxmlformats.org/officeDocument/2006/relationships/image" Target="../media/image255.png"/><Relationship Id="rId88" Type="http://schemas.openxmlformats.org/officeDocument/2006/relationships/image" Target="../media/image165.png"/><Relationship Id="rId111" Type="http://schemas.openxmlformats.org/officeDocument/2006/relationships/customXml" Target="../ink/ink174.xml"/><Relationship Id="rId132" Type="http://schemas.openxmlformats.org/officeDocument/2006/relationships/image" Target="../media/image187.png"/><Relationship Id="rId153" Type="http://schemas.openxmlformats.org/officeDocument/2006/relationships/image" Target="../media/image198.png"/><Relationship Id="rId174" Type="http://schemas.openxmlformats.org/officeDocument/2006/relationships/customXml" Target="../ink/ink205.xml"/><Relationship Id="rId195" Type="http://schemas.openxmlformats.org/officeDocument/2006/relationships/customXml" Target="../ink/ink215.xml"/><Relationship Id="rId209" Type="http://schemas.openxmlformats.org/officeDocument/2006/relationships/customXml" Target="../ink/ink222.xml"/><Relationship Id="rId220" Type="http://schemas.openxmlformats.org/officeDocument/2006/relationships/image" Target="../media/image232.png"/><Relationship Id="rId241" Type="http://schemas.openxmlformats.org/officeDocument/2006/relationships/customXml" Target="../ink/ink239.xml"/><Relationship Id="rId15" Type="http://schemas.openxmlformats.org/officeDocument/2006/relationships/customXml" Target="../ink/ink127.xml"/><Relationship Id="rId36" Type="http://schemas.openxmlformats.org/officeDocument/2006/relationships/image" Target="../media/image138.png"/><Relationship Id="rId57" Type="http://schemas.openxmlformats.org/officeDocument/2006/relationships/customXml" Target="../ink/ink148.xml"/><Relationship Id="rId262" Type="http://schemas.openxmlformats.org/officeDocument/2006/relationships/image" Target="../media/image250.png"/><Relationship Id="rId283" Type="http://schemas.openxmlformats.org/officeDocument/2006/relationships/customXml" Target="../ink/ink262.xml"/><Relationship Id="rId78" Type="http://schemas.openxmlformats.org/officeDocument/2006/relationships/image" Target="../media/image160.png"/><Relationship Id="rId99" Type="http://schemas.openxmlformats.org/officeDocument/2006/relationships/customXml" Target="../ink/ink168.xml"/><Relationship Id="rId101" Type="http://schemas.openxmlformats.org/officeDocument/2006/relationships/customXml" Target="../ink/ink169.xml"/><Relationship Id="rId122" Type="http://schemas.openxmlformats.org/officeDocument/2006/relationships/image" Target="../media/image182.png"/><Relationship Id="rId143" Type="http://schemas.openxmlformats.org/officeDocument/2006/relationships/image" Target="../media/image193.png"/><Relationship Id="rId164" Type="http://schemas.openxmlformats.org/officeDocument/2006/relationships/customXml" Target="../ink/ink200.xml"/><Relationship Id="rId185" Type="http://schemas.openxmlformats.org/officeDocument/2006/relationships/image" Target="../media/image214.png"/><Relationship Id="rId9" Type="http://schemas.openxmlformats.org/officeDocument/2006/relationships/customXml" Target="../ink/ink124.xml"/><Relationship Id="rId210" Type="http://schemas.openxmlformats.org/officeDocument/2006/relationships/image" Target="../media/image227.png"/><Relationship Id="rId26" Type="http://schemas.openxmlformats.org/officeDocument/2006/relationships/image" Target="../media/image133.png"/><Relationship Id="rId231" Type="http://schemas.openxmlformats.org/officeDocument/2006/relationships/image" Target="../media/image238.png"/><Relationship Id="rId252" Type="http://schemas.openxmlformats.org/officeDocument/2006/relationships/image" Target="../media/image246.png"/><Relationship Id="rId273" Type="http://schemas.openxmlformats.org/officeDocument/2006/relationships/customXml" Target="../ink/ink257.xml"/><Relationship Id="rId47" Type="http://schemas.openxmlformats.org/officeDocument/2006/relationships/customXml" Target="../ink/ink143.xml"/><Relationship Id="rId68" Type="http://schemas.openxmlformats.org/officeDocument/2006/relationships/image" Target="../media/image154.png"/><Relationship Id="rId89" Type="http://schemas.openxmlformats.org/officeDocument/2006/relationships/customXml" Target="../ink/ink163.xml"/><Relationship Id="rId112" Type="http://schemas.openxmlformats.org/officeDocument/2006/relationships/image" Target="../media/image177.png"/><Relationship Id="rId133" Type="http://schemas.openxmlformats.org/officeDocument/2006/relationships/customXml" Target="../ink/ink185.xml"/><Relationship Id="rId154" Type="http://schemas.openxmlformats.org/officeDocument/2006/relationships/customXml" Target="../ink/ink195.xml"/><Relationship Id="rId175" Type="http://schemas.openxmlformats.org/officeDocument/2006/relationships/image" Target="../media/image209.png"/><Relationship Id="rId196" Type="http://schemas.openxmlformats.org/officeDocument/2006/relationships/image" Target="../media/image220.png"/><Relationship Id="rId200" Type="http://schemas.openxmlformats.org/officeDocument/2006/relationships/image" Target="../media/image222.png"/><Relationship Id="rId16" Type="http://schemas.openxmlformats.org/officeDocument/2006/relationships/image" Target="../media/image128.png"/><Relationship Id="rId221" Type="http://schemas.openxmlformats.org/officeDocument/2006/relationships/customXml" Target="../ink/ink228.xml"/><Relationship Id="rId242" Type="http://schemas.openxmlformats.org/officeDocument/2006/relationships/customXml" Target="../ink/ink240.xml"/><Relationship Id="rId263" Type="http://schemas.openxmlformats.org/officeDocument/2006/relationships/customXml" Target="../ink/ink252.xml"/><Relationship Id="rId284" Type="http://schemas.openxmlformats.org/officeDocument/2006/relationships/image" Target="../media/image261.png"/><Relationship Id="rId37" Type="http://schemas.openxmlformats.org/officeDocument/2006/relationships/customXml" Target="../ink/ink138.xml"/><Relationship Id="rId58" Type="http://schemas.openxmlformats.org/officeDocument/2006/relationships/image" Target="../media/image149.png"/><Relationship Id="rId79" Type="http://schemas.openxmlformats.org/officeDocument/2006/relationships/customXml" Target="../ink/ink158.xml"/><Relationship Id="rId102" Type="http://schemas.openxmlformats.org/officeDocument/2006/relationships/image" Target="../media/image172.png"/><Relationship Id="rId123" Type="http://schemas.openxmlformats.org/officeDocument/2006/relationships/customXml" Target="../ink/ink180.xml"/><Relationship Id="rId144" Type="http://schemas.openxmlformats.org/officeDocument/2006/relationships/customXml" Target="../ink/ink190.xml"/><Relationship Id="rId90" Type="http://schemas.openxmlformats.org/officeDocument/2006/relationships/image" Target="../media/image166.png"/><Relationship Id="rId165" Type="http://schemas.openxmlformats.org/officeDocument/2006/relationships/image" Target="../media/image204.png"/><Relationship Id="rId186" Type="http://schemas.openxmlformats.org/officeDocument/2006/relationships/customXml" Target="../ink/ink211.xml"/><Relationship Id="rId211" Type="http://schemas.openxmlformats.org/officeDocument/2006/relationships/customXml" Target="../ink/ink223.xml"/><Relationship Id="rId232" Type="http://schemas.openxmlformats.org/officeDocument/2006/relationships/customXml" Target="../ink/ink233.xml"/><Relationship Id="rId253" Type="http://schemas.openxmlformats.org/officeDocument/2006/relationships/customXml" Target="../ink/ink246.xml"/><Relationship Id="rId274" Type="http://schemas.openxmlformats.org/officeDocument/2006/relationships/image" Target="../media/image256.png"/><Relationship Id="rId27" Type="http://schemas.openxmlformats.org/officeDocument/2006/relationships/customXml" Target="../ink/ink133.xml"/><Relationship Id="rId48" Type="http://schemas.openxmlformats.org/officeDocument/2006/relationships/image" Target="../media/image144.png"/><Relationship Id="rId69" Type="http://schemas.openxmlformats.org/officeDocument/2006/relationships/customXml" Target="../ink/ink154.xml"/><Relationship Id="rId113" Type="http://schemas.openxmlformats.org/officeDocument/2006/relationships/customXml" Target="../ink/ink175.xml"/><Relationship Id="rId134" Type="http://schemas.openxmlformats.org/officeDocument/2006/relationships/image" Target="../media/image188.png"/><Relationship Id="rId80" Type="http://schemas.openxmlformats.org/officeDocument/2006/relationships/image" Target="../media/image161.png"/><Relationship Id="rId155" Type="http://schemas.openxmlformats.org/officeDocument/2006/relationships/image" Target="../media/image199.png"/><Relationship Id="rId176" Type="http://schemas.openxmlformats.org/officeDocument/2006/relationships/customXml" Target="../ink/ink206.xml"/><Relationship Id="rId197" Type="http://schemas.openxmlformats.org/officeDocument/2006/relationships/customXml" Target="../ink/ink216.xml"/><Relationship Id="rId201" Type="http://schemas.openxmlformats.org/officeDocument/2006/relationships/customXml" Target="../ink/ink218.xml"/><Relationship Id="rId222" Type="http://schemas.openxmlformats.org/officeDocument/2006/relationships/image" Target="../media/image233.png"/><Relationship Id="rId243" Type="http://schemas.openxmlformats.org/officeDocument/2006/relationships/customXml" Target="../ink/ink241.xml"/><Relationship Id="rId264" Type="http://schemas.openxmlformats.org/officeDocument/2006/relationships/image" Target="../media/image251.png"/><Relationship Id="rId285" Type="http://schemas.openxmlformats.org/officeDocument/2006/relationships/customXml" Target="../ink/ink263.xml"/><Relationship Id="rId17" Type="http://schemas.openxmlformats.org/officeDocument/2006/relationships/customXml" Target="../ink/ink128.xml"/><Relationship Id="rId38" Type="http://schemas.openxmlformats.org/officeDocument/2006/relationships/image" Target="../media/image139.png"/><Relationship Id="rId59" Type="http://schemas.openxmlformats.org/officeDocument/2006/relationships/customXml" Target="../ink/ink149.xml"/><Relationship Id="rId103" Type="http://schemas.openxmlformats.org/officeDocument/2006/relationships/customXml" Target="../ink/ink170.xml"/><Relationship Id="rId124" Type="http://schemas.openxmlformats.org/officeDocument/2006/relationships/image" Target="../media/image183.png"/><Relationship Id="rId70" Type="http://schemas.openxmlformats.org/officeDocument/2006/relationships/image" Target="../media/image155.png"/><Relationship Id="rId91" Type="http://schemas.openxmlformats.org/officeDocument/2006/relationships/customXml" Target="../ink/ink164.xml"/><Relationship Id="rId145" Type="http://schemas.openxmlformats.org/officeDocument/2006/relationships/image" Target="../media/image194.png"/><Relationship Id="rId166" Type="http://schemas.openxmlformats.org/officeDocument/2006/relationships/customXml" Target="../ink/ink201.xml"/><Relationship Id="rId187" Type="http://schemas.openxmlformats.org/officeDocument/2006/relationships/image" Target="../media/image215.png"/><Relationship Id="rId1" Type="http://schemas.openxmlformats.org/officeDocument/2006/relationships/slideLayout" Target="../slideLayouts/slideLayout2.xml"/><Relationship Id="rId212" Type="http://schemas.openxmlformats.org/officeDocument/2006/relationships/image" Target="../media/image228.png"/><Relationship Id="rId233" Type="http://schemas.openxmlformats.org/officeDocument/2006/relationships/customXml" Target="../ink/ink234.xml"/><Relationship Id="rId254" Type="http://schemas.openxmlformats.org/officeDocument/2006/relationships/image" Target="../media/image247.png"/><Relationship Id="rId28" Type="http://schemas.openxmlformats.org/officeDocument/2006/relationships/image" Target="../media/image134.png"/><Relationship Id="rId49" Type="http://schemas.openxmlformats.org/officeDocument/2006/relationships/customXml" Target="../ink/ink144.xml"/><Relationship Id="rId114" Type="http://schemas.openxmlformats.org/officeDocument/2006/relationships/image" Target="../media/image178.png"/><Relationship Id="rId275" Type="http://schemas.openxmlformats.org/officeDocument/2006/relationships/customXml" Target="../ink/ink258.xml"/><Relationship Id="rId60" Type="http://schemas.openxmlformats.org/officeDocument/2006/relationships/image" Target="../media/image150.png"/><Relationship Id="rId81" Type="http://schemas.openxmlformats.org/officeDocument/2006/relationships/customXml" Target="../ink/ink159.xml"/><Relationship Id="rId135" Type="http://schemas.openxmlformats.org/officeDocument/2006/relationships/customXml" Target="../ink/ink186.xml"/><Relationship Id="rId156" Type="http://schemas.openxmlformats.org/officeDocument/2006/relationships/customXml" Target="../ink/ink196.xml"/><Relationship Id="rId177" Type="http://schemas.openxmlformats.org/officeDocument/2006/relationships/image" Target="../media/image210.png"/><Relationship Id="rId198" Type="http://schemas.openxmlformats.org/officeDocument/2006/relationships/image" Target="../media/image221.png"/><Relationship Id="rId202" Type="http://schemas.openxmlformats.org/officeDocument/2006/relationships/image" Target="../media/image223.png"/><Relationship Id="rId223" Type="http://schemas.openxmlformats.org/officeDocument/2006/relationships/customXml" Target="../ink/ink229.xml"/><Relationship Id="rId244" Type="http://schemas.openxmlformats.org/officeDocument/2006/relationships/image" Target="../media/image242.png"/><Relationship Id="rId18" Type="http://schemas.openxmlformats.org/officeDocument/2006/relationships/image" Target="../media/image129.png"/><Relationship Id="rId39" Type="http://schemas.openxmlformats.org/officeDocument/2006/relationships/customXml" Target="../ink/ink139.xml"/><Relationship Id="rId265" Type="http://schemas.openxmlformats.org/officeDocument/2006/relationships/customXml" Target="../ink/ink253.xml"/><Relationship Id="rId286" Type="http://schemas.openxmlformats.org/officeDocument/2006/relationships/image" Target="../media/image262.png"/><Relationship Id="rId50" Type="http://schemas.openxmlformats.org/officeDocument/2006/relationships/image" Target="../media/image145.png"/><Relationship Id="rId104" Type="http://schemas.openxmlformats.org/officeDocument/2006/relationships/image" Target="../media/image173.png"/><Relationship Id="rId125" Type="http://schemas.openxmlformats.org/officeDocument/2006/relationships/customXml" Target="../ink/ink181.xml"/><Relationship Id="rId146" Type="http://schemas.openxmlformats.org/officeDocument/2006/relationships/customXml" Target="../ink/ink191.xml"/><Relationship Id="rId167" Type="http://schemas.openxmlformats.org/officeDocument/2006/relationships/image" Target="../media/image205.png"/><Relationship Id="rId188" Type="http://schemas.openxmlformats.org/officeDocument/2006/relationships/customXml" Target="../ink/ink212.xml"/><Relationship Id="rId71" Type="http://schemas.openxmlformats.org/officeDocument/2006/relationships/customXml" Target="../ink/ink155.xml"/><Relationship Id="rId92" Type="http://schemas.openxmlformats.org/officeDocument/2006/relationships/image" Target="../media/image167.png"/><Relationship Id="rId213" Type="http://schemas.openxmlformats.org/officeDocument/2006/relationships/customXml" Target="../ink/ink224.xml"/><Relationship Id="rId234" Type="http://schemas.openxmlformats.org/officeDocument/2006/relationships/customXml" Target="../ink/ink235.xml"/><Relationship Id="rId2" Type="http://schemas.openxmlformats.org/officeDocument/2006/relationships/image" Target="../media/image121.png"/><Relationship Id="rId29" Type="http://schemas.openxmlformats.org/officeDocument/2006/relationships/customXml" Target="../ink/ink134.xml"/><Relationship Id="rId255" Type="http://schemas.openxmlformats.org/officeDocument/2006/relationships/customXml" Target="../ink/ink247.xml"/><Relationship Id="rId276" Type="http://schemas.openxmlformats.org/officeDocument/2006/relationships/image" Target="../media/image257.png"/><Relationship Id="rId40" Type="http://schemas.openxmlformats.org/officeDocument/2006/relationships/image" Target="../media/image140.png"/><Relationship Id="rId115" Type="http://schemas.openxmlformats.org/officeDocument/2006/relationships/customXml" Target="../ink/ink176.xml"/><Relationship Id="rId136" Type="http://schemas.openxmlformats.org/officeDocument/2006/relationships/image" Target="../media/image189.png"/><Relationship Id="rId157" Type="http://schemas.openxmlformats.org/officeDocument/2006/relationships/image" Target="../media/image200.png"/><Relationship Id="rId178" Type="http://schemas.openxmlformats.org/officeDocument/2006/relationships/customXml" Target="../ink/ink207.xml"/><Relationship Id="rId61" Type="http://schemas.openxmlformats.org/officeDocument/2006/relationships/customXml" Target="../ink/ink150.xml"/><Relationship Id="rId82" Type="http://schemas.openxmlformats.org/officeDocument/2006/relationships/image" Target="../media/image162.png"/><Relationship Id="rId199" Type="http://schemas.openxmlformats.org/officeDocument/2006/relationships/customXml" Target="../ink/ink217.xml"/><Relationship Id="rId203" Type="http://schemas.openxmlformats.org/officeDocument/2006/relationships/customXml" Target="../ink/ink219.xml"/><Relationship Id="rId19" Type="http://schemas.openxmlformats.org/officeDocument/2006/relationships/customXml" Target="../ink/ink129.xml"/><Relationship Id="rId224" Type="http://schemas.openxmlformats.org/officeDocument/2006/relationships/image" Target="../media/image234.png"/><Relationship Id="rId245" Type="http://schemas.openxmlformats.org/officeDocument/2006/relationships/customXml" Target="../ink/ink242.xml"/><Relationship Id="rId266" Type="http://schemas.openxmlformats.org/officeDocument/2006/relationships/image" Target="../media/image252.png"/><Relationship Id="rId287" Type="http://schemas.openxmlformats.org/officeDocument/2006/relationships/customXml" Target="../ink/ink264.xml"/><Relationship Id="rId30" Type="http://schemas.openxmlformats.org/officeDocument/2006/relationships/image" Target="../media/image135.png"/><Relationship Id="rId105" Type="http://schemas.openxmlformats.org/officeDocument/2006/relationships/customXml" Target="../ink/ink171.xml"/><Relationship Id="rId126" Type="http://schemas.openxmlformats.org/officeDocument/2006/relationships/image" Target="../media/image184.png"/><Relationship Id="rId147" Type="http://schemas.openxmlformats.org/officeDocument/2006/relationships/image" Target="../media/image195.png"/><Relationship Id="rId168" Type="http://schemas.openxmlformats.org/officeDocument/2006/relationships/customXml" Target="../ink/ink202.xml"/><Relationship Id="rId51" Type="http://schemas.openxmlformats.org/officeDocument/2006/relationships/customXml" Target="../ink/ink145.xml"/><Relationship Id="rId72" Type="http://schemas.openxmlformats.org/officeDocument/2006/relationships/image" Target="../media/image156.png"/><Relationship Id="rId93" Type="http://schemas.openxmlformats.org/officeDocument/2006/relationships/customXml" Target="../ink/ink165.xml"/><Relationship Id="rId189" Type="http://schemas.openxmlformats.org/officeDocument/2006/relationships/image" Target="../media/image216.png"/><Relationship Id="rId3" Type="http://schemas.openxmlformats.org/officeDocument/2006/relationships/customXml" Target="../ink/ink121.xml"/><Relationship Id="rId214" Type="http://schemas.openxmlformats.org/officeDocument/2006/relationships/image" Target="../media/image229.png"/><Relationship Id="rId235" Type="http://schemas.openxmlformats.org/officeDocument/2006/relationships/image" Target="../media/image239.png"/><Relationship Id="rId256" Type="http://schemas.openxmlformats.org/officeDocument/2006/relationships/image" Target="../media/image248.png"/><Relationship Id="rId277" Type="http://schemas.openxmlformats.org/officeDocument/2006/relationships/customXml" Target="../ink/ink259.xml"/><Relationship Id="rId116" Type="http://schemas.openxmlformats.org/officeDocument/2006/relationships/image" Target="../media/image179.png"/><Relationship Id="rId137" Type="http://schemas.openxmlformats.org/officeDocument/2006/relationships/customXml" Target="../ink/ink187.xml"/><Relationship Id="rId158" Type="http://schemas.openxmlformats.org/officeDocument/2006/relationships/customXml" Target="../ink/ink197.xml"/><Relationship Id="rId20" Type="http://schemas.openxmlformats.org/officeDocument/2006/relationships/image" Target="../media/image130.png"/><Relationship Id="rId41" Type="http://schemas.openxmlformats.org/officeDocument/2006/relationships/customXml" Target="../ink/ink140.xml"/><Relationship Id="rId62" Type="http://schemas.openxmlformats.org/officeDocument/2006/relationships/image" Target="../media/image151.png"/><Relationship Id="rId83" Type="http://schemas.openxmlformats.org/officeDocument/2006/relationships/customXml" Target="../ink/ink160.xml"/><Relationship Id="rId179" Type="http://schemas.openxmlformats.org/officeDocument/2006/relationships/image" Target="../media/image211.png"/><Relationship Id="rId190" Type="http://schemas.openxmlformats.org/officeDocument/2006/relationships/customXml" Target="../ink/ink213.xml"/><Relationship Id="rId204" Type="http://schemas.openxmlformats.org/officeDocument/2006/relationships/image" Target="../media/image224.png"/><Relationship Id="rId225" Type="http://schemas.openxmlformats.org/officeDocument/2006/relationships/image" Target="../media/image235.png"/><Relationship Id="rId246" Type="http://schemas.openxmlformats.org/officeDocument/2006/relationships/image" Target="../media/image243.png"/><Relationship Id="rId267" Type="http://schemas.openxmlformats.org/officeDocument/2006/relationships/customXml" Target="../ink/ink254.xml"/><Relationship Id="rId288" Type="http://schemas.openxmlformats.org/officeDocument/2006/relationships/image" Target="../media/image263.png"/><Relationship Id="rId106" Type="http://schemas.openxmlformats.org/officeDocument/2006/relationships/image" Target="../media/image174.png"/><Relationship Id="rId127" Type="http://schemas.openxmlformats.org/officeDocument/2006/relationships/customXml" Target="../ink/ink182.xml"/><Relationship Id="rId10" Type="http://schemas.openxmlformats.org/officeDocument/2006/relationships/image" Target="../media/image125.png"/><Relationship Id="rId31" Type="http://schemas.openxmlformats.org/officeDocument/2006/relationships/customXml" Target="../ink/ink135.xml"/><Relationship Id="rId52" Type="http://schemas.openxmlformats.org/officeDocument/2006/relationships/image" Target="../media/image146.png"/><Relationship Id="rId73" Type="http://schemas.openxmlformats.org/officeDocument/2006/relationships/image" Target="../media/image157.png"/><Relationship Id="rId94" Type="http://schemas.openxmlformats.org/officeDocument/2006/relationships/image" Target="../media/image168.png"/><Relationship Id="rId148" Type="http://schemas.openxmlformats.org/officeDocument/2006/relationships/customXml" Target="../ink/ink192.xml"/><Relationship Id="rId169" Type="http://schemas.openxmlformats.org/officeDocument/2006/relationships/image" Target="../media/image206.png"/><Relationship Id="rId4" Type="http://schemas.openxmlformats.org/officeDocument/2006/relationships/image" Target="../media/image122.png"/><Relationship Id="rId180" Type="http://schemas.openxmlformats.org/officeDocument/2006/relationships/customXml" Target="../ink/ink208.xml"/><Relationship Id="rId215" Type="http://schemas.openxmlformats.org/officeDocument/2006/relationships/customXml" Target="../ink/ink225.xml"/><Relationship Id="rId236" Type="http://schemas.openxmlformats.org/officeDocument/2006/relationships/customXml" Target="../ink/ink236.xml"/><Relationship Id="rId257" Type="http://schemas.openxmlformats.org/officeDocument/2006/relationships/customXml" Target="../ink/ink248.xml"/><Relationship Id="rId278" Type="http://schemas.openxmlformats.org/officeDocument/2006/relationships/image" Target="../media/image258.png"/><Relationship Id="rId42" Type="http://schemas.openxmlformats.org/officeDocument/2006/relationships/image" Target="../media/image141.png"/><Relationship Id="rId84" Type="http://schemas.openxmlformats.org/officeDocument/2006/relationships/image" Target="../media/image163.png"/><Relationship Id="rId138" Type="http://schemas.openxmlformats.org/officeDocument/2006/relationships/image" Target="../media/image190.png"/><Relationship Id="rId191" Type="http://schemas.openxmlformats.org/officeDocument/2006/relationships/image" Target="../media/image217.png"/><Relationship Id="rId205" Type="http://schemas.openxmlformats.org/officeDocument/2006/relationships/customXml" Target="../ink/ink220.xml"/><Relationship Id="rId247" Type="http://schemas.openxmlformats.org/officeDocument/2006/relationships/customXml" Target="../ink/ink243.xml"/><Relationship Id="rId107" Type="http://schemas.openxmlformats.org/officeDocument/2006/relationships/customXml" Target="../ink/ink172.xml"/><Relationship Id="rId289" Type="http://schemas.openxmlformats.org/officeDocument/2006/relationships/customXml" Target="../ink/ink265.xml"/><Relationship Id="rId11" Type="http://schemas.openxmlformats.org/officeDocument/2006/relationships/customXml" Target="../ink/ink125.xml"/><Relationship Id="rId53" Type="http://schemas.openxmlformats.org/officeDocument/2006/relationships/customXml" Target="../ink/ink146.xml"/><Relationship Id="rId149" Type="http://schemas.openxmlformats.org/officeDocument/2006/relationships/image" Target="../media/image196.png"/><Relationship Id="rId95" Type="http://schemas.openxmlformats.org/officeDocument/2006/relationships/customXml" Target="../ink/ink166.xml"/><Relationship Id="rId160" Type="http://schemas.openxmlformats.org/officeDocument/2006/relationships/customXml" Target="../ink/ink198.xml"/><Relationship Id="rId216" Type="http://schemas.openxmlformats.org/officeDocument/2006/relationships/image" Target="../media/image230.png"/><Relationship Id="rId258" Type="http://schemas.openxmlformats.org/officeDocument/2006/relationships/image" Target="../media/image249.png"/><Relationship Id="rId22" Type="http://schemas.openxmlformats.org/officeDocument/2006/relationships/image" Target="../media/image131.png"/><Relationship Id="rId64" Type="http://schemas.openxmlformats.org/officeDocument/2006/relationships/image" Target="../media/image152.png"/><Relationship Id="rId118" Type="http://schemas.openxmlformats.org/officeDocument/2006/relationships/image" Target="../media/image180.png"/><Relationship Id="rId171" Type="http://schemas.openxmlformats.org/officeDocument/2006/relationships/image" Target="../media/image207.png"/><Relationship Id="rId227" Type="http://schemas.openxmlformats.org/officeDocument/2006/relationships/image" Target="../media/image236.png"/></Relationships>
</file>

<file path=ppt/slides/_rels/slide6.xml.rels><?xml version="1.0" encoding="UTF-8" standalone="yes"?>
<Relationships xmlns="http://schemas.openxmlformats.org/package/2006/relationships"><Relationship Id="rId117" Type="http://schemas.openxmlformats.org/officeDocument/2006/relationships/image" Target="../media/image270.png"/><Relationship Id="rId299" Type="http://schemas.openxmlformats.org/officeDocument/2006/relationships/customXml" Target="../ink/ink441.xml"/><Relationship Id="rId21" Type="http://schemas.openxmlformats.org/officeDocument/2006/relationships/image" Target="../media/image203.png"/><Relationship Id="rId63" Type="http://schemas.openxmlformats.org/officeDocument/2006/relationships/image" Target="../media/image259.png"/><Relationship Id="rId159" Type="http://schemas.openxmlformats.org/officeDocument/2006/relationships/customXml" Target="../ink/ink366.xml"/><Relationship Id="rId324" Type="http://schemas.openxmlformats.org/officeDocument/2006/relationships/image" Target="../media/image362.png"/><Relationship Id="rId366" Type="http://schemas.openxmlformats.org/officeDocument/2006/relationships/image" Target="../media/image383.png"/><Relationship Id="rId170" Type="http://schemas.openxmlformats.org/officeDocument/2006/relationships/image" Target="../media/image289.png"/><Relationship Id="rId226" Type="http://schemas.openxmlformats.org/officeDocument/2006/relationships/customXml" Target="../ink/ink404.xml"/><Relationship Id="rId268" Type="http://schemas.openxmlformats.org/officeDocument/2006/relationships/customXml" Target="../ink/ink425.xml"/><Relationship Id="rId32" Type="http://schemas.openxmlformats.org/officeDocument/2006/relationships/customXml" Target="../ink/ink281.xml"/><Relationship Id="rId74" Type="http://schemas.openxmlformats.org/officeDocument/2006/relationships/customXml" Target="../ink/ink302.xml"/><Relationship Id="rId128" Type="http://schemas.openxmlformats.org/officeDocument/2006/relationships/customXml" Target="../ink/ink346.xml"/><Relationship Id="rId335" Type="http://schemas.openxmlformats.org/officeDocument/2006/relationships/customXml" Target="../ink/ink459.xml"/><Relationship Id="rId377" Type="http://schemas.openxmlformats.org/officeDocument/2006/relationships/customXml" Target="../ink/ink480.xml"/><Relationship Id="rId5" Type="http://schemas.openxmlformats.org/officeDocument/2006/relationships/image" Target="../media/image237.png"/><Relationship Id="rId181" Type="http://schemas.openxmlformats.org/officeDocument/2006/relationships/customXml" Target="../ink/ink379.xml"/><Relationship Id="rId237" Type="http://schemas.openxmlformats.org/officeDocument/2006/relationships/image" Target="../media/image319.png"/><Relationship Id="rId279" Type="http://schemas.openxmlformats.org/officeDocument/2006/relationships/customXml" Target="../ink/ink431.xml"/><Relationship Id="rId43" Type="http://schemas.openxmlformats.org/officeDocument/2006/relationships/image" Target="../media/image214.png"/><Relationship Id="rId139" Type="http://schemas.openxmlformats.org/officeDocument/2006/relationships/customXml" Target="../ink/ink354.xml"/><Relationship Id="rId290" Type="http://schemas.openxmlformats.org/officeDocument/2006/relationships/image" Target="../media/image345.png"/><Relationship Id="rId304" Type="http://schemas.openxmlformats.org/officeDocument/2006/relationships/image" Target="../media/image352.png"/><Relationship Id="rId346" Type="http://schemas.openxmlformats.org/officeDocument/2006/relationships/image" Target="../media/image373.png"/><Relationship Id="rId388" Type="http://schemas.openxmlformats.org/officeDocument/2006/relationships/image" Target="../media/image394.png"/><Relationship Id="rId85" Type="http://schemas.openxmlformats.org/officeDocument/2006/relationships/customXml" Target="../ink/ink313.xml"/><Relationship Id="rId150" Type="http://schemas.openxmlformats.org/officeDocument/2006/relationships/customXml" Target="../ink/ink361.xml"/><Relationship Id="rId192" Type="http://schemas.openxmlformats.org/officeDocument/2006/relationships/image" Target="../media/image298.png"/><Relationship Id="rId206" Type="http://schemas.openxmlformats.org/officeDocument/2006/relationships/customXml" Target="../ink/ink394.xml"/><Relationship Id="rId248" Type="http://schemas.openxmlformats.org/officeDocument/2006/relationships/customXml" Target="../ink/ink415.xml"/><Relationship Id="rId12" Type="http://schemas.openxmlformats.org/officeDocument/2006/relationships/customXml" Target="../ink/ink271.xml"/><Relationship Id="rId108" Type="http://schemas.openxmlformats.org/officeDocument/2006/relationships/customXml" Target="../ink/ink336.xml"/><Relationship Id="rId315" Type="http://schemas.openxmlformats.org/officeDocument/2006/relationships/customXml" Target="../ink/ink449.xml"/><Relationship Id="rId357" Type="http://schemas.openxmlformats.org/officeDocument/2006/relationships/customXml" Target="../ink/ink470.xml"/><Relationship Id="rId54" Type="http://schemas.openxmlformats.org/officeDocument/2006/relationships/customXml" Target="../ink/ink292.xml"/><Relationship Id="rId96" Type="http://schemas.openxmlformats.org/officeDocument/2006/relationships/customXml" Target="../ink/ink324.xml"/><Relationship Id="rId161" Type="http://schemas.openxmlformats.org/officeDocument/2006/relationships/image" Target="../media/image285.png"/><Relationship Id="rId217" Type="http://schemas.openxmlformats.org/officeDocument/2006/relationships/image" Target="../media/image309.png"/><Relationship Id="rId259" Type="http://schemas.openxmlformats.org/officeDocument/2006/relationships/image" Target="../media/image330.png"/><Relationship Id="rId23" Type="http://schemas.openxmlformats.org/officeDocument/2006/relationships/image" Target="../media/image204.png"/><Relationship Id="rId119" Type="http://schemas.openxmlformats.org/officeDocument/2006/relationships/image" Target="../media/image271.png"/><Relationship Id="rId270" Type="http://schemas.openxmlformats.org/officeDocument/2006/relationships/image" Target="../media/image335.png"/><Relationship Id="rId326" Type="http://schemas.openxmlformats.org/officeDocument/2006/relationships/image" Target="../media/image363.png"/><Relationship Id="rId65" Type="http://schemas.openxmlformats.org/officeDocument/2006/relationships/image" Target="../media/image260.png"/><Relationship Id="rId130" Type="http://schemas.openxmlformats.org/officeDocument/2006/relationships/customXml" Target="../ink/ink347.xml"/><Relationship Id="rId368" Type="http://schemas.openxmlformats.org/officeDocument/2006/relationships/image" Target="../media/image384.png"/><Relationship Id="rId172" Type="http://schemas.openxmlformats.org/officeDocument/2006/relationships/image" Target="../media/image290.png"/><Relationship Id="rId228" Type="http://schemas.openxmlformats.org/officeDocument/2006/relationships/customXml" Target="../ink/ink405.xml"/><Relationship Id="rId281" Type="http://schemas.openxmlformats.org/officeDocument/2006/relationships/customXml" Target="../ink/ink432.xml"/><Relationship Id="rId337" Type="http://schemas.openxmlformats.org/officeDocument/2006/relationships/customXml" Target="../ink/ink460.xml"/><Relationship Id="rId34" Type="http://schemas.openxmlformats.org/officeDocument/2006/relationships/customXml" Target="../ink/ink282.xml"/><Relationship Id="rId76" Type="http://schemas.openxmlformats.org/officeDocument/2006/relationships/customXml" Target="../ink/ink304.xml"/><Relationship Id="rId141" Type="http://schemas.openxmlformats.org/officeDocument/2006/relationships/customXml" Target="../ink/ink355.xml"/><Relationship Id="rId379" Type="http://schemas.openxmlformats.org/officeDocument/2006/relationships/customXml" Target="../ink/ink481.xml"/><Relationship Id="rId7" Type="http://schemas.openxmlformats.org/officeDocument/2006/relationships/image" Target="../media/image238.png"/><Relationship Id="rId183" Type="http://schemas.openxmlformats.org/officeDocument/2006/relationships/customXml" Target="../ink/ink380.xml"/><Relationship Id="rId239" Type="http://schemas.openxmlformats.org/officeDocument/2006/relationships/image" Target="../media/image320.png"/><Relationship Id="rId390" Type="http://schemas.openxmlformats.org/officeDocument/2006/relationships/image" Target="../media/image395.png"/><Relationship Id="rId250" Type="http://schemas.openxmlformats.org/officeDocument/2006/relationships/customXml" Target="../ink/ink416.xml"/><Relationship Id="rId292" Type="http://schemas.openxmlformats.org/officeDocument/2006/relationships/image" Target="../media/image346.png"/><Relationship Id="rId306" Type="http://schemas.openxmlformats.org/officeDocument/2006/relationships/image" Target="../media/image353.png"/><Relationship Id="rId45" Type="http://schemas.openxmlformats.org/officeDocument/2006/relationships/image" Target="../media/image250.png"/><Relationship Id="rId87" Type="http://schemas.openxmlformats.org/officeDocument/2006/relationships/customXml" Target="../ink/ink315.xml"/><Relationship Id="rId110" Type="http://schemas.openxmlformats.org/officeDocument/2006/relationships/customXml" Target="../ink/ink337.xml"/><Relationship Id="rId348" Type="http://schemas.openxmlformats.org/officeDocument/2006/relationships/image" Target="../media/image374.png"/><Relationship Id="rId152" Type="http://schemas.openxmlformats.org/officeDocument/2006/relationships/customXml" Target="../ink/ink362.xml"/><Relationship Id="rId194" Type="http://schemas.openxmlformats.org/officeDocument/2006/relationships/customXml" Target="../ink/ink387.xml"/><Relationship Id="rId208" Type="http://schemas.openxmlformats.org/officeDocument/2006/relationships/customXml" Target="../ink/ink395.xml"/><Relationship Id="rId261" Type="http://schemas.openxmlformats.org/officeDocument/2006/relationships/image" Target="../media/image331.png"/><Relationship Id="rId14" Type="http://schemas.openxmlformats.org/officeDocument/2006/relationships/customXml" Target="../ink/ink272.xml"/><Relationship Id="rId56" Type="http://schemas.openxmlformats.org/officeDocument/2006/relationships/customXml" Target="../ink/ink293.xml"/><Relationship Id="rId317" Type="http://schemas.openxmlformats.org/officeDocument/2006/relationships/customXml" Target="../ink/ink450.xml"/><Relationship Id="rId359" Type="http://schemas.openxmlformats.org/officeDocument/2006/relationships/customXml" Target="../ink/ink471.xml"/><Relationship Id="rId98" Type="http://schemas.openxmlformats.org/officeDocument/2006/relationships/customXml" Target="../ink/ink326.xml"/><Relationship Id="rId121" Type="http://schemas.openxmlformats.org/officeDocument/2006/relationships/image" Target="../media/image272.png"/><Relationship Id="rId163" Type="http://schemas.openxmlformats.org/officeDocument/2006/relationships/customXml" Target="../ink/ink369.xml"/><Relationship Id="rId219" Type="http://schemas.openxmlformats.org/officeDocument/2006/relationships/image" Target="../media/image310.png"/><Relationship Id="rId370" Type="http://schemas.openxmlformats.org/officeDocument/2006/relationships/image" Target="../media/image385.png"/><Relationship Id="rId230" Type="http://schemas.openxmlformats.org/officeDocument/2006/relationships/customXml" Target="../ink/ink406.xml"/><Relationship Id="rId25" Type="http://schemas.openxmlformats.org/officeDocument/2006/relationships/image" Target="../media/image242.png"/><Relationship Id="rId67" Type="http://schemas.openxmlformats.org/officeDocument/2006/relationships/image" Target="../media/image261.png"/><Relationship Id="rId272" Type="http://schemas.openxmlformats.org/officeDocument/2006/relationships/image" Target="../media/image336.png"/><Relationship Id="rId328" Type="http://schemas.openxmlformats.org/officeDocument/2006/relationships/image" Target="../media/image364.png"/><Relationship Id="rId132" Type="http://schemas.openxmlformats.org/officeDocument/2006/relationships/customXml" Target="../ink/ink348.xml"/><Relationship Id="rId174" Type="http://schemas.openxmlformats.org/officeDocument/2006/relationships/image" Target="../media/image291.png"/><Relationship Id="rId381" Type="http://schemas.openxmlformats.org/officeDocument/2006/relationships/customXml" Target="../ink/ink482.xml"/><Relationship Id="rId241" Type="http://schemas.openxmlformats.org/officeDocument/2006/relationships/image" Target="../media/image321.png"/><Relationship Id="rId36" Type="http://schemas.openxmlformats.org/officeDocument/2006/relationships/customXml" Target="../ink/ink283.xml"/><Relationship Id="rId283" Type="http://schemas.openxmlformats.org/officeDocument/2006/relationships/customXml" Target="../ink/ink433.xml"/><Relationship Id="rId339" Type="http://schemas.openxmlformats.org/officeDocument/2006/relationships/customXml" Target="../ink/ink461.xml"/><Relationship Id="rId78" Type="http://schemas.openxmlformats.org/officeDocument/2006/relationships/customXml" Target="../ink/ink306.xml"/><Relationship Id="rId101" Type="http://schemas.openxmlformats.org/officeDocument/2006/relationships/customXml" Target="../ink/ink329.xml"/><Relationship Id="rId143" Type="http://schemas.openxmlformats.org/officeDocument/2006/relationships/customXml" Target="../ink/ink356.xml"/><Relationship Id="rId185" Type="http://schemas.openxmlformats.org/officeDocument/2006/relationships/image" Target="../media/image295.png"/><Relationship Id="rId350" Type="http://schemas.openxmlformats.org/officeDocument/2006/relationships/image" Target="../media/image375.png"/><Relationship Id="rId9" Type="http://schemas.openxmlformats.org/officeDocument/2006/relationships/image" Target="../media/image197.png"/><Relationship Id="rId210" Type="http://schemas.openxmlformats.org/officeDocument/2006/relationships/customXml" Target="../ink/ink396.xml"/><Relationship Id="rId392" Type="http://schemas.openxmlformats.org/officeDocument/2006/relationships/image" Target="../media/image396.png"/><Relationship Id="rId252" Type="http://schemas.openxmlformats.org/officeDocument/2006/relationships/customXml" Target="../ink/ink417.xml"/><Relationship Id="rId294" Type="http://schemas.openxmlformats.org/officeDocument/2006/relationships/image" Target="../media/image347.png"/><Relationship Id="rId308" Type="http://schemas.openxmlformats.org/officeDocument/2006/relationships/image" Target="../media/image354.png"/><Relationship Id="rId47" Type="http://schemas.openxmlformats.org/officeDocument/2006/relationships/image" Target="../media/image251.png"/><Relationship Id="rId89" Type="http://schemas.openxmlformats.org/officeDocument/2006/relationships/customXml" Target="../ink/ink317.xml"/><Relationship Id="rId112" Type="http://schemas.openxmlformats.org/officeDocument/2006/relationships/customXml" Target="../ink/ink338.xml"/><Relationship Id="rId154" Type="http://schemas.openxmlformats.org/officeDocument/2006/relationships/customXml" Target="../ink/ink363.xml"/><Relationship Id="rId361" Type="http://schemas.openxmlformats.org/officeDocument/2006/relationships/customXml" Target="../ink/ink472.xml"/><Relationship Id="rId196" Type="http://schemas.openxmlformats.org/officeDocument/2006/relationships/customXml" Target="../ink/ink388.xml"/><Relationship Id="rId16" Type="http://schemas.openxmlformats.org/officeDocument/2006/relationships/customXml" Target="../ink/ink273.xml"/><Relationship Id="rId221" Type="http://schemas.openxmlformats.org/officeDocument/2006/relationships/image" Target="../media/image311.png"/><Relationship Id="rId242" Type="http://schemas.openxmlformats.org/officeDocument/2006/relationships/customXml" Target="../ink/ink412.xml"/><Relationship Id="rId263" Type="http://schemas.openxmlformats.org/officeDocument/2006/relationships/image" Target="../media/image332.png"/><Relationship Id="rId284" Type="http://schemas.openxmlformats.org/officeDocument/2006/relationships/image" Target="../media/image342.png"/><Relationship Id="rId319" Type="http://schemas.openxmlformats.org/officeDocument/2006/relationships/customXml" Target="../ink/ink451.xml"/><Relationship Id="rId37" Type="http://schemas.openxmlformats.org/officeDocument/2006/relationships/image" Target="../media/image248.png"/><Relationship Id="rId58" Type="http://schemas.openxmlformats.org/officeDocument/2006/relationships/customXml" Target="../ink/ink294.xml"/><Relationship Id="rId79" Type="http://schemas.openxmlformats.org/officeDocument/2006/relationships/customXml" Target="../ink/ink307.xml"/><Relationship Id="rId102" Type="http://schemas.openxmlformats.org/officeDocument/2006/relationships/customXml" Target="../ink/ink330.xml"/><Relationship Id="rId123" Type="http://schemas.openxmlformats.org/officeDocument/2006/relationships/image" Target="../media/image273.png"/><Relationship Id="rId144" Type="http://schemas.openxmlformats.org/officeDocument/2006/relationships/image" Target="../media/image281.png"/><Relationship Id="rId330" Type="http://schemas.openxmlformats.org/officeDocument/2006/relationships/image" Target="../media/image365.png"/><Relationship Id="rId90" Type="http://schemas.openxmlformats.org/officeDocument/2006/relationships/customXml" Target="../ink/ink318.xml"/><Relationship Id="rId165" Type="http://schemas.openxmlformats.org/officeDocument/2006/relationships/customXml" Target="../ink/ink370.xml"/><Relationship Id="rId186" Type="http://schemas.openxmlformats.org/officeDocument/2006/relationships/customXml" Target="../ink/ink382.xml"/><Relationship Id="rId351" Type="http://schemas.openxmlformats.org/officeDocument/2006/relationships/customXml" Target="../ink/ink467.xml"/><Relationship Id="rId372" Type="http://schemas.openxmlformats.org/officeDocument/2006/relationships/image" Target="../media/image386.png"/><Relationship Id="rId393" Type="http://schemas.openxmlformats.org/officeDocument/2006/relationships/customXml" Target="../ink/ink488.xml"/><Relationship Id="rId211" Type="http://schemas.openxmlformats.org/officeDocument/2006/relationships/image" Target="../media/image306.png"/><Relationship Id="rId232" Type="http://schemas.openxmlformats.org/officeDocument/2006/relationships/customXml" Target="../ink/ink407.xml"/><Relationship Id="rId253" Type="http://schemas.openxmlformats.org/officeDocument/2006/relationships/image" Target="../media/image327.png"/><Relationship Id="rId274" Type="http://schemas.openxmlformats.org/officeDocument/2006/relationships/image" Target="../media/image337.png"/><Relationship Id="rId295" Type="http://schemas.openxmlformats.org/officeDocument/2006/relationships/customXml" Target="../ink/ink439.xml"/><Relationship Id="rId309" Type="http://schemas.openxmlformats.org/officeDocument/2006/relationships/customXml" Target="../ink/ink446.xml"/><Relationship Id="rId27" Type="http://schemas.openxmlformats.org/officeDocument/2006/relationships/image" Target="../media/image243.png"/><Relationship Id="rId48" Type="http://schemas.openxmlformats.org/officeDocument/2006/relationships/customXml" Target="../ink/ink289.xml"/><Relationship Id="rId69" Type="http://schemas.openxmlformats.org/officeDocument/2006/relationships/image" Target="../media/image262.png"/><Relationship Id="rId113" Type="http://schemas.openxmlformats.org/officeDocument/2006/relationships/image" Target="../media/image268.png"/><Relationship Id="rId134" Type="http://schemas.openxmlformats.org/officeDocument/2006/relationships/customXml" Target="../ink/ink350.xml"/><Relationship Id="rId320" Type="http://schemas.openxmlformats.org/officeDocument/2006/relationships/image" Target="../media/image360.png"/><Relationship Id="rId80" Type="http://schemas.openxmlformats.org/officeDocument/2006/relationships/customXml" Target="../ink/ink308.xml"/><Relationship Id="rId155" Type="http://schemas.openxmlformats.org/officeDocument/2006/relationships/image" Target="../media/image209.png"/><Relationship Id="rId176" Type="http://schemas.openxmlformats.org/officeDocument/2006/relationships/customXml" Target="../ink/ink376.xml"/><Relationship Id="rId197" Type="http://schemas.openxmlformats.org/officeDocument/2006/relationships/image" Target="../media/image300.png"/><Relationship Id="rId341" Type="http://schemas.openxmlformats.org/officeDocument/2006/relationships/customXml" Target="../ink/ink462.xml"/><Relationship Id="rId362" Type="http://schemas.openxmlformats.org/officeDocument/2006/relationships/image" Target="../media/image381.png"/><Relationship Id="rId383" Type="http://schemas.openxmlformats.org/officeDocument/2006/relationships/customXml" Target="../ink/ink483.xml"/><Relationship Id="rId201" Type="http://schemas.openxmlformats.org/officeDocument/2006/relationships/customXml" Target="../ink/ink392.xml"/><Relationship Id="rId222" Type="http://schemas.openxmlformats.org/officeDocument/2006/relationships/customXml" Target="../ink/ink402.xml"/><Relationship Id="rId243" Type="http://schemas.openxmlformats.org/officeDocument/2006/relationships/image" Target="../media/image322.png"/><Relationship Id="rId264" Type="http://schemas.openxmlformats.org/officeDocument/2006/relationships/customXml" Target="../ink/ink423.xml"/><Relationship Id="rId285" Type="http://schemas.openxmlformats.org/officeDocument/2006/relationships/customXml" Target="../ink/ink434.xml"/><Relationship Id="rId17" Type="http://schemas.openxmlformats.org/officeDocument/2006/relationships/image" Target="../media/image201.png"/><Relationship Id="rId38" Type="http://schemas.openxmlformats.org/officeDocument/2006/relationships/customXml" Target="../ink/ink284.xml"/><Relationship Id="rId59" Type="http://schemas.openxmlformats.org/officeDocument/2006/relationships/image" Target="../media/image257.png"/><Relationship Id="rId103" Type="http://schemas.openxmlformats.org/officeDocument/2006/relationships/customXml" Target="../ink/ink331.xml"/><Relationship Id="rId124" Type="http://schemas.openxmlformats.org/officeDocument/2006/relationships/customXml" Target="../ink/ink344.xml"/><Relationship Id="rId310" Type="http://schemas.openxmlformats.org/officeDocument/2006/relationships/image" Target="../media/image355.png"/><Relationship Id="rId70" Type="http://schemas.openxmlformats.org/officeDocument/2006/relationships/customXml" Target="../ink/ink300.xml"/><Relationship Id="rId91" Type="http://schemas.openxmlformats.org/officeDocument/2006/relationships/customXml" Target="../ink/ink319.xml"/><Relationship Id="rId145" Type="http://schemas.openxmlformats.org/officeDocument/2006/relationships/customXml" Target="../ink/ink357.xml"/><Relationship Id="rId166" Type="http://schemas.openxmlformats.org/officeDocument/2006/relationships/image" Target="../media/image287.png"/><Relationship Id="rId187" Type="http://schemas.openxmlformats.org/officeDocument/2006/relationships/customXml" Target="../ink/ink383.xml"/><Relationship Id="rId331" Type="http://schemas.openxmlformats.org/officeDocument/2006/relationships/customXml" Target="../ink/ink457.xml"/><Relationship Id="rId352" Type="http://schemas.openxmlformats.org/officeDocument/2006/relationships/image" Target="../media/image376.png"/><Relationship Id="rId373" Type="http://schemas.openxmlformats.org/officeDocument/2006/relationships/customXml" Target="../ink/ink478.xml"/><Relationship Id="rId394" Type="http://schemas.openxmlformats.org/officeDocument/2006/relationships/image" Target="../media/image397.png"/><Relationship Id="rId1" Type="http://schemas.openxmlformats.org/officeDocument/2006/relationships/slideLayout" Target="../slideLayouts/slideLayout2.xml"/><Relationship Id="rId212" Type="http://schemas.openxmlformats.org/officeDocument/2006/relationships/customXml" Target="../ink/ink397.xml"/><Relationship Id="rId233" Type="http://schemas.openxmlformats.org/officeDocument/2006/relationships/image" Target="../media/image317.png"/><Relationship Id="rId254" Type="http://schemas.openxmlformats.org/officeDocument/2006/relationships/customXml" Target="../ink/ink418.xml"/><Relationship Id="rId28" Type="http://schemas.openxmlformats.org/officeDocument/2006/relationships/customXml" Target="../ink/ink279.xml"/><Relationship Id="rId49" Type="http://schemas.openxmlformats.org/officeDocument/2006/relationships/image" Target="../media/image252.png"/><Relationship Id="rId114" Type="http://schemas.openxmlformats.org/officeDocument/2006/relationships/customXml" Target="../ink/ink339.xml"/><Relationship Id="rId275" Type="http://schemas.openxmlformats.org/officeDocument/2006/relationships/customXml" Target="../ink/ink429.xml"/><Relationship Id="rId296" Type="http://schemas.openxmlformats.org/officeDocument/2006/relationships/image" Target="../media/image348.png"/><Relationship Id="rId300" Type="http://schemas.openxmlformats.org/officeDocument/2006/relationships/image" Target="../media/image350.png"/><Relationship Id="rId60" Type="http://schemas.openxmlformats.org/officeDocument/2006/relationships/customXml" Target="../ink/ink295.xml"/><Relationship Id="rId81" Type="http://schemas.openxmlformats.org/officeDocument/2006/relationships/customXml" Target="../ink/ink309.xml"/><Relationship Id="rId135" Type="http://schemas.openxmlformats.org/officeDocument/2006/relationships/image" Target="../media/image278.png"/><Relationship Id="rId156" Type="http://schemas.openxmlformats.org/officeDocument/2006/relationships/customXml" Target="../ink/ink364.xml"/><Relationship Id="rId177" Type="http://schemas.openxmlformats.org/officeDocument/2006/relationships/image" Target="../media/image292.png"/><Relationship Id="rId198" Type="http://schemas.openxmlformats.org/officeDocument/2006/relationships/customXml" Target="../ink/ink389.xml"/><Relationship Id="rId321" Type="http://schemas.openxmlformats.org/officeDocument/2006/relationships/customXml" Target="../ink/ink452.xml"/><Relationship Id="rId342" Type="http://schemas.openxmlformats.org/officeDocument/2006/relationships/image" Target="../media/image371.png"/><Relationship Id="rId363" Type="http://schemas.openxmlformats.org/officeDocument/2006/relationships/customXml" Target="../ink/ink473.xml"/><Relationship Id="rId384" Type="http://schemas.openxmlformats.org/officeDocument/2006/relationships/image" Target="../media/image392.png"/><Relationship Id="rId202" Type="http://schemas.openxmlformats.org/officeDocument/2006/relationships/image" Target="../media/image301.png"/><Relationship Id="rId223" Type="http://schemas.openxmlformats.org/officeDocument/2006/relationships/image" Target="../media/image312.png"/><Relationship Id="rId244" Type="http://schemas.openxmlformats.org/officeDocument/2006/relationships/customXml" Target="../ink/ink413.xml"/><Relationship Id="rId18" Type="http://schemas.openxmlformats.org/officeDocument/2006/relationships/customXml" Target="../ink/ink274.xml"/><Relationship Id="rId39" Type="http://schemas.openxmlformats.org/officeDocument/2006/relationships/image" Target="../media/image249.png"/><Relationship Id="rId265" Type="http://schemas.openxmlformats.org/officeDocument/2006/relationships/image" Target="../media/image333.png"/><Relationship Id="rId286" Type="http://schemas.openxmlformats.org/officeDocument/2006/relationships/image" Target="../media/image343.png"/><Relationship Id="rId50" Type="http://schemas.openxmlformats.org/officeDocument/2006/relationships/customXml" Target="../ink/ink290.xml"/><Relationship Id="rId104" Type="http://schemas.openxmlformats.org/officeDocument/2006/relationships/customXml" Target="../ink/ink332.xml"/><Relationship Id="rId125" Type="http://schemas.openxmlformats.org/officeDocument/2006/relationships/image" Target="../media/image274.png"/><Relationship Id="rId146" Type="http://schemas.openxmlformats.org/officeDocument/2006/relationships/customXml" Target="../ink/ink358.xml"/><Relationship Id="rId167" Type="http://schemas.openxmlformats.org/officeDocument/2006/relationships/customXml" Target="../ink/ink371.xml"/><Relationship Id="rId188" Type="http://schemas.openxmlformats.org/officeDocument/2006/relationships/image" Target="../media/image296.png"/><Relationship Id="rId311" Type="http://schemas.openxmlformats.org/officeDocument/2006/relationships/customXml" Target="../ink/ink447.xml"/><Relationship Id="rId332" Type="http://schemas.openxmlformats.org/officeDocument/2006/relationships/image" Target="../media/image366.png"/><Relationship Id="rId353" Type="http://schemas.openxmlformats.org/officeDocument/2006/relationships/customXml" Target="../ink/ink468.xml"/><Relationship Id="rId374" Type="http://schemas.openxmlformats.org/officeDocument/2006/relationships/image" Target="../media/image387.png"/><Relationship Id="rId395" Type="http://schemas.openxmlformats.org/officeDocument/2006/relationships/customXml" Target="../ink/ink489.xml"/><Relationship Id="rId71" Type="http://schemas.openxmlformats.org/officeDocument/2006/relationships/image" Target="../media/image263.png"/><Relationship Id="rId92" Type="http://schemas.openxmlformats.org/officeDocument/2006/relationships/customXml" Target="../ink/ink320.xml"/><Relationship Id="rId213" Type="http://schemas.openxmlformats.org/officeDocument/2006/relationships/image" Target="../media/image307.png"/><Relationship Id="rId234" Type="http://schemas.openxmlformats.org/officeDocument/2006/relationships/customXml" Target="../ink/ink408.xml"/><Relationship Id="rId2" Type="http://schemas.openxmlformats.org/officeDocument/2006/relationships/customXml" Target="../ink/ink266.xml"/><Relationship Id="rId29" Type="http://schemas.openxmlformats.org/officeDocument/2006/relationships/image" Target="../media/image244.png"/><Relationship Id="rId255" Type="http://schemas.openxmlformats.org/officeDocument/2006/relationships/image" Target="../media/image328.png"/><Relationship Id="rId276" Type="http://schemas.openxmlformats.org/officeDocument/2006/relationships/image" Target="../media/image338.png"/><Relationship Id="rId297" Type="http://schemas.openxmlformats.org/officeDocument/2006/relationships/customXml" Target="../ink/ink440.xml"/><Relationship Id="rId40" Type="http://schemas.openxmlformats.org/officeDocument/2006/relationships/customXml" Target="../ink/ink285.xml"/><Relationship Id="rId115" Type="http://schemas.openxmlformats.org/officeDocument/2006/relationships/image" Target="../media/image269.png"/><Relationship Id="rId136" Type="http://schemas.openxmlformats.org/officeDocument/2006/relationships/customXml" Target="../ink/ink351.xml"/><Relationship Id="rId157" Type="http://schemas.openxmlformats.org/officeDocument/2006/relationships/customXml" Target="../ink/ink365.xml"/><Relationship Id="rId178" Type="http://schemas.openxmlformats.org/officeDocument/2006/relationships/customXml" Target="../ink/ink377.xml"/><Relationship Id="rId301" Type="http://schemas.openxmlformats.org/officeDocument/2006/relationships/customXml" Target="../ink/ink442.xml"/><Relationship Id="rId322" Type="http://schemas.openxmlformats.org/officeDocument/2006/relationships/image" Target="../media/image361.png"/><Relationship Id="rId343" Type="http://schemas.openxmlformats.org/officeDocument/2006/relationships/customXml" Target="../ink/ink463.xml"/><Relationship Id="rId364" Type="http://schemas.openxmlformats.org/officeDocument/2006/relationships/image" Target="../media/image382.png"/><Relationship Id="rId61" Type="http://schemas.openxmlformats.org/officeDocument/2006/relationships/image" Target="../media/image258.png"/><Relationship Id="rId82" Type="http://schemas.openxmlformats.org/officeDocument/2006/relationships/customXml" Target="../ink/ink310.xml"/><Relationship Id="rId199" Type="http://schemas.openxmlformats.org/officeDocument/2006/relationships/customXml" Target="../ink/ink390.xml"/><Relationship Id="rId203" Type="http://schemas.openxmlformats.org/officeDocument/2006/relationships/image" Target="../media/image302.png"/><Relationship Id="rId385" Type="http://schemas.openxmlformats.org/officeDocument/2006/relationships/customXml" Target="../ink/ink484.xml"/><Relationship Id="rId19" Type="http://schemas.openxmlformats.org/officeDocument/2006/relationships/image" Target="../media/image241.png"/><Relationship Id="rId224" Type="http://schemas.openxmlformats.org/officeDocument/2006/relationships/customXml" Target="../ink/ink403.xml"/><Relationship Id="rId245" Type="http://schemas.openxmlformats.org/officeDocument/2006/relationships/image" Target="../media/image323.png"/><Relationship Id="rId266" Type="http://schemas.openxmlformats.org/officeDocument/2006/relationships/customXml" Target="../ink/ink424.xml"/><Relationship Id="rId287" Type="http://schemas.openxmlformats.org/officeDocument/2006/relationships/customXml" Target="../ink/ink435.xml"/><Relationship Id="rId30" Type="http://schemas.openxmlformats.org/officeDocument/2006/relationships/customXml" Target="../ink/ink280.xml"/><Relationship Id="rId105" Type="http://schemas.openxmlformats.org/officeDocument/2006/relationships/customXml" Target="../ink/ink333.xml"/><Relationship Id="rId126" Type="http://schemas.openxmlformats.org/officeDocument/2006/relationships/customXml" Target="../ink/ink345.xml"/><Relationship Id="rId147" Type="http://schemas.openxmlformats.org/officeDocument/2006/relationships/customXml" Target="../ink/ink359.xml"/><Relationship Id="rId168" Type="http://schemas.openxmlformats.org/officeDocument/2006/relationships/image" Target="../media/image288.png"/><Relationship Id="rId312" Type="http://schemas.openxmlformats.org/officeDocument/2006/relationships/image" Target="../media/image356.png"/><Relationship Id="rId333" Type="http://schemas.openxmlformats.org/officeDocument/2006/relationships/customXml" Target="../ink/ink458.xml"/><Relationship Id="rId354" Type="http://schemas.openxmlformats.org/officeDocument/2006/relationships/image" Target="../media/image377.png"/><Relationship Id="rId51" Type="http://schemas.openxmlformats.org/officeDocument/2006/relationships/image" Target="../media/image253.png"/><Relationship Id="rId72" Type="http://schemas.openxmlformats.org/officeDocument/2006/relationships/customXml" Target="../ink/ink301.xml"/><Relationship Id="rId93" Type="http://schemas.openxmlformats.org/officeDocument/2006/relationships/customXml" Target="../ink/ink321.xml"/><Relationship Id="rId189" Type="http://schemas.openxmlformats.org/officeDocument/2006/relationships/customXml" Target="../ink/ink384.xml"/><Relationship Id="rId375" Type="http://schemas.openxmlformats.org/officeDocument/2006/relationships/customXml" Target="../ink/ink479.xml"/><Relationship Id="rId396" Type="http://schemas.openxmlformats.org/officeDocument/2006/relationships/image" Target="../media/image398.png"/><Relationship Id="rId3" Type="http://schemas.openxmlformats.org/officeDocument/2006/relationships/image" Target="../media/image236.png"/><Relationship Id="rId214" Type="http://schemas.openxmlformats.org/officeDocument/2006/relationships/customXml" Target="../ink/ink398.xml"/><Relationship Id="rId235" Type="http://schemas.openxmlformats.org/officeDocument/2006/relationships/image" Target="../media/image318.png"/><Relationship Id="rId256" Type="http://schemas.openxmlformats.org/officeDocument/2006/relationships/customXml" Target="../ink/ink419.xml"/><Relationship Id="rId277" Type="http://schemas.openxmlformats.org/officeDocument/2006/relationships/customXml" Target="../ink/ink430.xml"/><Relationship Id="rId298" Type="http://schemas.openxmlformats.org/officeDocument/2006/relationships/image" Target="../media/image349.png"/><Relationship Id="rId116" Type="http://schemas.openxmlformats.org/officeDocument/2006/relationships/customXml" Target="../ink/ink340.xml"/><Relationship Id="rId137" Type="http://schemas.openxmlformats.org/officeDocument/2006/relationships/customXml" Target="../ink/ink352.xml"/><Relationship Id="rId158" Type="http://schemas.openxmlformats.org/officeDocument/2006/relationships/image" Target="../media/image284.png"/><Relationship Id="rId302" Type="http://schemas.openxmlformats.org/officeDocument/2006/relationships/image" Target="../media/image351.png"/><Relationship Id="rId323" Type="http://schemas.openxmlformats.org/officeDocument/2006/relationships/customXml" Target="../ink/ink453.xml"/><Relationship Id="rId344" Type="http://schemas.openxmlformats.org/officeDocument/2006/relationships/image" Target="../media/image372.png"/><Relationship Id="rId20" Type="http://schemas.openxmlformats.org/officeDocument/2006/relationships/customXml" Target="../ink/ink275.xml"/><Relationship Id="rId41" Type="http://schemas.openxmlformats.org/officeDocument/2006/relationships/image" Target="../media/image213.png"/><Relationship Id="rId62" Type="http://schemas.openxmlformats.org/officeDocument/2006/relationships/customXml" Target="../ink/ink296.xml"/><Relationship Id="rId83" Type="http://schemas.openxmlformats.org/officeDocument/2006/relationships/customXml" Target="../ink/ink311.xml"/><Relationship Id="rId179" Type="http://schemas.openxmlformats.org/officeDocument/2006/relationships/image" Target="../media/image293.png"/><Relationship Id="rId365" Type="http://schemas.openxmlformats.org/officeDocument/2006/relationships/customXml" Target="../ink/ink474.xml"/><Relationship Id="rId386" Type="http://schemas.openxmlformats.org/officeDocument/2006/relationships/image" Target="../media/image393.png"/><Relationship Id="rId190" Type="http://schemas.openxmlformats.org/officeDocument/2006/relationships/image" Target="../media/image297.png"/><Relationship Id="rId204" Type="http://schemas.openxmlformats.org/officeDocument/2006/relationships/customXml" Target="../ink/ink393.xml"/><Relationship Id="rId225" Type="http://schemas.openxmlformats.org/officeDocument/2006/relationships/image" Target="../media/image313.png"/><Relationship Id="rId246" Type="http://schemas.openxmlformats.org/officeDocument/2006/relationships/customXml" Target="../ink/ink414.xml"/><Relationship Id="rId267" Type="http://schemas.openxmlformats.org/officeDocument/2006/relationships/image" Target="../media/image334.png"/><Relationship Id="rId288" Type="http://schemas.openxmlformats.org/officeDocument/2006/relationships/image" Target="../media/image344.png"/><Relationship Id="rId106" Type="http://schemas.openxmlformats.org/officeDocument/2006/relationships/customXml" Target="../ink/ink334.xml"/><Relationship Id="rId127" Type="http://schemas.openxmlformats.org/officeDocument/2006/relationships/image" Target="../media/image275.png"/><Relationship Id="rId313" Type="http://schemas.openxmlformats.org/officeDocument/2006/relationships/customXml" Target="../ink/ink448.xml"/><Relationship Id="rId10" Type="http://schemas.openxmlformats.org/officeDocument/2006/relationships/customXml" Target="../ink/ink270.xml"/><Relationship Id="rId31" Type="http://schemas.openxmlformats.org/officeDocument/2006/relationships/image" Target="../media/image245.png"/><Relationship Id="rId52" Type="http://schemas.openxmlformats.org/officeDocument/2006/relationships/customXml" Target="../ink/ink291.xml"/><Relationship Id="rId73" Type="http://schemas.openxmlformats.org/officeDocument/2006/relationships/image" Target="../media/image264.png"/><Relationship Id="rId94" Type="http://schemas.openxmlformats.org/officeDocument/2006/relationships/customXml" Target="../ink/ink322.xml"/><Relationship Id="rId148" Type="http://schemas.openxmlformats.org/officeDocument/2006/relationships/image" Target="../media/image205.png"/><Relationship Id="rId169" Type="http://schemas.openxmlformats.org/officeDocument/2006/relationships/customXml" Target="../ink/ink372.xml"/><Relationship Id="rId334" Type="http://schemas.openxmlformats.org/officeDocument/2006/relationships/image" Target="../media/image367.png"/><Relationship Id="rId355" Type="http://schemas.openxmlformats.org/officeDocument/2006/relationships/customXml" Target="../ink/ink469.xml"/><Relationship Id="rId376" Type="http://schemas.openxmlformats.org/officeDocument/2006/relationships/image" Target="../media/image388.png"/><Relationship Id="rId4" Type="http://schemas.openxmlformats.org/officeDocument/2006/relationships/customXml" Target="../ink/ink267.xml"/><Relationship Id="rId180" Type="http://schemas.openxmlformats.org/officeDocument/2006/relationships/customXml" Target="../ink/ink378.xml"/><Relationship Id="rId215" Type="http://schemas.openxmlformats.org/officeDocument/2006/relationships/image" Target="../media/image308.png"/><Relationship Id="rId236" Type="http://schemas.openxmlformats.org/officeDocument/2006/relationships/customXml" Target="../ink/ink409.xml"/><Relationship Id="rId257" Type="http://schemas.openxmlformats.org/officeDocument/2006/relationships/image" Target="../media/image329.png"/><Relationship Id="rId278" Type="http://schemas.openxmlformats.org/officeDocument/2006/relationships/image" Target="../media/image339.png"/><Relationship Id="rId303" Type="http://schemas.openxmlformats.org/officeDocument/2006/relationships/customXml" Target="../ink/ink443.xml"/><Relationship Id="rId42" Type="http://schemas.openxmlformats.org/officeDocument/2006/relationships/customXml" Target="../ink/ink286.xml"/><Relationship Id="rId84" Type="http://schemas.openxmlformats.org/officeDocument/2006/relationships/customXml" Target="../ink/ink312.xml"/><Relationship Id="rId138" Type="http://schemas.openxmlformats.org/officeDocument/2006/relationships/customXml" Target="../ink/ink353.xml"/><Relationship Id="rId345" Type="http://schemas.openxmlformats.org/officeDocument/2006/relationships/customXml" Target="../ink/ink464.xml"/><Relationship Id="rId387" Type="http://schemas.openxmlformats.org/officeDocument/2006/relationships/customXml" Target="../ink/ink485.xml"/><Relationship Id="rId191" Type="http://schemas.openxmlformats.org/officeDocument/2006/relationships/customXml" Target="../ink/ink385.xml"/><Relationship Id="rId205" Type="http://schemas.openxmlformats.org/officeDocument/2006/relationships/image" Target="../media/image303.png"/><Relationship Id="rId247" Type="http://schemas.openxmlformats.org/officeDocument/2006/relationships/image" Target="../media/image324.png"/><Relationship Id="rId107" Type="http://schemas.openxmlformats.org/officeDocument/2006/relationships/customXml" Target="../ink/ink335.xml"/><Relationship Id="rId289" Type="http://schemas.openxmlformats.org/officeDocument/2006/relationships/customXml" Target="../ink/ink436.xml"/><Relationship Id="rId11" Type="http://schemas.openxmlformats.org/officeDocument/2006/relationships/image" Target="../media/image198.png"/><Relationship Id="rId53" Type="http://schemas.openxmlformats.org/officeDocument/2006/relationships/image" Target="../media/image254.png"/><Relationship Id="rId149" Type="http://schemas.openxmlformats.org/officeDocument/2006/relationships/customXml" Target="../ink/ink360.xml"/><Relationship Id="rId314" Type="http://schemas.openxmlformats.org/officeDocument/2006/relationships/image" Target="../media/image357.png"/><Relationship Id="rId356" Type="http://schemas.openxmlformats.org/officeDocument/2006/relationships/image" Target="../media/image378.png"/><Relationship Id="rId95" Type="http://schemas.openxmlformats.org/officeDocument/2006/relationships/customXml" Target="../ink/ink323.xml"/><Relationship Id="rId160" Type="http://schemas.openxmlformats.org/officeDocument/2006/relationships/customXml" Target="../ink/ink367.xml"/><Relationship Id="rId216" Type="http://schemas.openxmlformats.org/officeDocument/2006/relationships/customXml" Target="../ink/ink399.xml"/><Relationship Id="rId258" Type="http://schemas.openxmlformats.org/officeDocument/2006/relationships/customXml" Target="../ink/ink420.xml"/><Relationship Id="rId22" Type="http://schemas.openxmlformats.org/officeDocument/2006/relationships/customXml" Target="../ink/ink276.xml"/><Relationship Id="rId64" Type="http://schemas.openxmlformats.org/officeDocument/2006/relationships/customXml" Target="../ink/ink297.xml"/><Relationship Id="rId118" Type="http://schemas.openxmlformats.org/officeDocument/2006/relationships/customXml" Target="../ink/ink341.xml"/><Relationship Id="rId325" Type="http://schemas.openxmlformats.org/officeDocument/2006/relationships/customXml" Target="../ink/ink454.xml"/><Relationship Id="rId367" Type="http://schemas.openxmlformats.org/officeDocument/2006/relationships/customXml" Target="../ink/ink475.xml"/><Relationship Id="rId171" Type="http://schemas.openxmlformats.org/officeDocument/2006/relationships/customXml" Target="../ink/ink373.xml"/><Relationship Id="rId227" Type="http://schemas.openxmlformats.org/officeDocument/2006/relationships/image" Target="../media/image314.png"/><Relationship Id="rId269" Type="http://schemas.openxmlformats.org/officeDocument/2006/relationships/customXml" Target="../ink/ink426.xml"/><Relationship Id="rId33" Type="http://schemas.openxmlformats.org/officeDocument/2006/relationships/image" Target="../media/image246.png"/><Relationship Id="rId129" Type="http://schemas.openxmlformats.org/officeDocument/2006/relationships/image" Target="../media/image276.png"/><Relationship Id="rId280" Type="http://schemas.openxmlformats.org/officeDocument/2006/relationships/image" Target="../media/image340.png"/><Relationship Id="rId336" Type="http://schemas.openxmlformats.org/officeDocument/2006/relationships/image" Target="../media/image368.png"/><Relationship Id="rId75" Type="http://schemas.openxmlformats.org/officeDocument/2006/relationships/customXml" Target="../ink/ink303.xml"/><Relationship Id="rId140" Type="http://schemas.openxmlformats.org/officeDocument/2006/relationships/image" Target="../media/image279.png"/><Relationship Id="rId182" Type="http://schemas.openxmlformats.org/officeDocument/2006/relationships/image" Target="../media/image294.png"/><Relationship Id="rId378" Type="http://schemas.openxmlformats.org/officeDocument/2006/relationships/image" Target="../media/image389.png"/><Relationship Id="rId6" Type="http://schemas.openxmlformats.org/officeDocument/2006/relationships/customXml" Target="../ink/ink268.xml"/><Relationship Id="rId238" Type="http://schemas.openxmlformats.org/officeDocument/2006/relationships/customXml" Target="../ink/ink410.xml"/><Relationship Id="rId291" Type="http://schemas.openxmlformats.org/officeDocument/2006/relationships/customXml" Target="../ink/ink437.xml"/><Relationship Id="rId305" Type="http://schemas.openxmlformats.org/officeDocument/2006/relationships/customXml" Target="../ink/ink444.xml"/><Relationship Id="rId347" Type="http://schemas.openxmlformats.org/officeDocument/2006/relationships/customXml" Target="../ink/ink465.xml"/><Relationship Id="rId44" Type="http://schemas.openxmlformats.org/officeDocument/2006/relationships/customXml" Target="../ink/ink287.xml"/><Relationship Id="rId86" Type="http://schemas.openxmlformats.org/officeDocument/2006/relationships/customXml" Target="../ink/ink314.xml"/><Relationship Id="rId151" Type="http://schemas.openxmlformats.org/officeDocument/2006/relationships/image" Target="../media/image282.png"/><Relationship Id="rId389" Type="http://schemas.openxmlformats.org/officeDocument/2006/relationships/customXml" Target="../ink/ink486.xml"/><Relationship Id="rId193" Type="http://schemas.openxmlformats.org/officeDocument/2006/relationships/customXml" Target="../ink/ink386.xml"/><Relationship Id="rId207" Type="http://schemas.openxmlformats.org/officeDocument/2006/relationships/image" Target="../media/image304.png"/><Relationship Id="rId249" Type="http://schemas.openxmlformats.org/officeDocument/2006/relationships/image" Target="../media/image325.png"/><Relationship Id="rId13" Type="http://schemas.openxmlformats.org/officeDocument/2006/relationships/image" Target="../media/image239.png"/><Relationship Id="rId109" Type="http://schemas.openxmlformats.org/officeDocument/2006/relationships/image" Target="../media/image266.png"/><Relationship Id="rId260" Type="http://schemas.openxmlformats.org/officeDocument/2006/relationships/customXml" Target="../ink/ink421.xml"/><Relationship Id="rId316" Type="http://schemas.openxmlformats.org/officeDocument/2006/relationships/image" Target="../media/image358.png"/><Relationship Id="rId55" Type="http://schemas.openxmlformats.org/officeDocument/2006/relationships/image" Target="../media/image255.png"/><Relationship Id="rId97" Type="http://schemas.openxmlformats.org/officeDocument/2006/relationships/customXml" Target="../ink/ink325.xml"/><Relationship Id="rId120" Type="http://schemas.openxmlformats.org/officeDocument/2006/relationships/customXml" Target="../ink/ink342.xml"/><Relationship Id="rId358" Type="http://schemas.openxmlformats.org/officeDocument/2006/relationships/image" Target="../media/image379.png"/><Relationship Id="rId162" Type="http://schemas.openxmlformats.org/officeDocument/2006/relationships/customXml" Target="../ink/ink368.xml"/><Relationship Id="rId218" Type="http://schemas.openxmlformats.org/officeDocument/2006/relationships/customXml" Target="../ink/ink400.xml"/><Relationship Id="rId271" Type="http://schemas.openxmlformats.org/officeDocument/2006/relationships/customXml" Target="../ink/ink427.xml"/><Relationship Id="rId24" Type="http://schemas.openxmlformats.org/officeDocument/2006/relationships/customXml" Target="../ink/ink277.xml"/><Relationship Id="rId66" Type="http://schemas.openxmlformats.org/officeDocument/2006/relationships/customXml" Target="../ink/ink298.xml"/><Relationship Id="rId131" Type="http://schemas.openxmlformats.org/officeDocument/2006/relationships/image" Target="../media/image277.png"/><Relationship Id="rId327" Type="http://schemas.openxmlformats.org/officeDocument/2006/relationships/customXml" Target="../ink/ink455.xml"/><Relationship Id="rId369" Type="http://schemas.openxmlformats.org/officeDocument/2006/relationships/customXml" Target="../ink/ink476.xml"/><Relationship Id="rId173" Type="http://schemas.openxmlformats.org/officeDocument/2006/relationships/customXml" Target="../ink/ink374.xml"/><Relationship Id="rId229" Type="http://schemas.openxmlformats.org/officeDocument/2006/relationships/image" Target="../media/image315.png"/><Relationship Id="rId380" Type="http://schemas.openxmlformats.org/officeDocument/2006/relationships/image" Target="../media/image390.png"/><Relationship Id="rId240" Type="http://schemas.openxmlformats.org/officeDocument/2006/relationships/customXml" Target="../ink/ink411.xml"/><Relationship Id="rId35" Type="http://schemas.openxmlformats.org/officeDocument/2006/relationships/image" Target="../media/image247.png"/><Relationship Id="rId77" Type="http://schemas.openxmlformats.org/officeDocument/2006/relationships/customXml" Target="../ink/ink305.xml"/><Relationship Id="rId100" Type="http://schemas.openxmlformats.org/officeDocument/2006/relationships/customXml" Target="../ink/ink328.xml"/><Relationship Id="rId282" Type="http://schemas.openxmlformats.org/officeDocument/2006/relationships/image" Target="../media/image341.png"/><Relationship Id="rId338" Type="http://schemas.openxmlformats.org/officeDocument/2006/relationships/image" Target="../media/image369.png"/><Relationship Id="rId8" Type="http://schemas.openxmlformats.org/officeDocument/2006/relationships/customXml" Target="../ink/ink269.xml"/><Relationship Id="rId142" Type="http://schemas.openxmlformats.org/officeDocument/2006/relationships/image" Target="../media/image280.png"/><Relationship Id="rId184" Type="http://schemas.openxmlformats.org/officeDocument/2006/relationships/customXml" Target="../ink/ink381.xml"/><Relationship Id="rId391" Type="http://schemas.openxmlformats.org/officeDocument/2006/relationships/customXml" Target="../ink/ink487.xml"/><Relationship Id="rId251" Type="http://schemas.openxmlformats.org/officeDocument/2006/relationships/image" Target="../media/image326.png"/><Relationship Id="rId46" Type="http://schemas.openxmlformats.org/officeDocument/2006/relationships/customXml" Target="../ink/ink288.xml"/><Relationship Id="rId293" Type="http://schemas.openxmlformats.org/officeDocument/2006/relationships/customXml" Target="../ink/ink438.xml"/><Relationship Id="rId307" Type="http://schemas.openxmlformats.org/officeDocument/2006/relationships/customXml" Target="../ink/ink445.xml"/><Relationship Id="rId349" Type="http://schemas.openxmlformats.org/officeDocument/2006/relationships/customXml" Target="../ink/ink466.xml"/><Relationship Id="rId88" Type="http://schemas.openxmlformats.org/officeDocument/2006/relationships/customXml" Target="../ink/ink316.xml"/><Relationship Id="rId111" Type="http://schemas.openxmlformats.org/officeDocument/2006/relationships/image" Target="../media/image267.png"/><Relationship Id="rId153" Type="http://schemas.openxmlformats.org/officeDocument/2006/relationships/image" Target="../media/image283.png"/><Relationship Id="rId195" Type="http://schemas.openxmlformats.org/officeDocument/2006/relationships/image" Target="../media/image299.png"/><Relationship Id="rId209" Type="http://schemas.openxmlformats.org/officeDocument/2006/relationships/image" Target="../media/image305.png"/><Relationship Id="rId360" Type="http://schemas.openxmlformats.org/officeDocument/2006/relationships/image" Target="../media/image380.png"/><Relationship Id="rId220" Type="http://schemas.openxmlformats.org/officeDocument/2006/relationships/customXml" Target="../ink/ink401.xml"/><Relationship Id="rId15" Type="http://schemas.openxmlformats.org/officeDocument/2006/relationships/image" Target="../media/image240.png"/><Relationship Id="rId57" Type="http://schemas.openxmlformats.org/officeDocument/2006/relationships/image" Target="../media/image256.png"/><Relationship Id="rId262" Type="http://schemas.openxmlformats.org/officeDocument/2006/relationships/customXml" Target="../ink/ink422.xml"/><Relationship Id="rId318" Type="http://schemas.openxmlformats.org/officeDocument/2006/relationships/image" Target="../media/image359.png"/><Relationship Id="rId99" Type="http://schemas.openxmlformats.org/officeDocument/2006/relationships/customXml" Target="../ink/ink327.xml"/><Relationship Id="rId122" Type="http://schemas.openxmlformats.org/officeDocument/2006/relationships/customXml" Target="../ink/ink343.xml"/><Relationship Id="rId164" Type="http://schemas.openxmlformats.org/officeDocument/2006/relationships/image" Target="../media/image286.png"/><Relationship Id="rId371" Type="http://schemas.openxmlformats.org/officeDocument/2006/relationships/customXml" Target="../ink/ink477.xml"/><Relationship Id="rId26" Type="http://schemas.openxmlformats.org/officeDocument/2006/relationships/customXml" Target="../ink/ink278.xml"/><Relationship Id="rId231" Type="http://schemas.openxmlformats.org/officeDocument/2006/relationships/image" Target="../media/image316.png"/><Relationship Id="rId273" Type="http://schemas.openxmlformats.org/officeDocument/2006/relationships/customXml" Target="../ink/ink428.xml"/><Relationship Id="rId329" Type="http://schemas.openxmlformats.org/officeDocument/2006/relationships/customXml" Target="../ink/ink456.xml"/><Relationship Id="rId68" Type="http://schemas.openxmlformats.org/officeDocument/2006/relationships/customXml" Target="../ink/ink299.xml"/><Relationship Id="rId133" Type="http://schemas.openxmlformats.org/officeDocument/2006/relationships/customXml" Target="../ink/ink349.xml"/><Relationship Id="rId175" Type="http://schemas.openxmlformats.org/officeDocument/2006/relationships/customXml" Target="../ink/ink375.xml"/><Relationship Id="rId340" Type="http://schemas.openxmlformats.org/officeDocument/2006/relationships/image" Target="../media/image370.png"/><Relationship Id="rId200" Type="http://schemas.openxmlformats.org/officeDocument/2006/relationships/customXml" Target="../ink/ink391.xml"/><Relationship Id="rId382" Type="http://schemas.openxmlformats.org/officeDocument/2006/relationships/image" Target="../media/image391.png"/></Relationships>
</file>

<file path=ppt/slides/_rels/slide7.xml.rels><?xml version="1.0" encoding="UTF-8" standalone="yes"?>
<Relationships xmlns="http://schemas.openxmlformats.org/package/2006/relationships"><Relationship Id="rId117" Type="http://schemas.openxmlformats.org/officeDocument/2006/relationships/customXml" Target="../ink/ink547.xml"/><Relationship Id="rId299" Type="http://schemas.openxmlformats.org/officeDocument/2006/relationships/customXml" Target="../ink/ink637.xml"/><Relationship Id="rId21" Type="http://schemas.openxmlformats.org/officeDocument/2006/relationships/customXml" Target="../ink/ink499.xml"/><Relationship Id="rId63" Type="http://schemas.openxmlformats.org/officeDocument/2006/relationships/customXml" Target="../ink/ink520.xml"/><Relationship Id="rId159" Type="http://schemas.openxmlformats.org/officeDocument/2006/relationships/customXml" Target="../ink/ink568.xml"/><Relationship Id="rId170" Type="http://schemas.openxmlformats.org/officeDocument/2006/relationships/image" Target="../media/image483.png"/><Relationship Id="rId226" Type="http://schemas.openxmlformats.org/officeDocument/2006/relationships/image" Target="../media/image511.png"/><Relationship Id="rId268" Type="http://schemas.openxmlformats.org/officeDocument/2006/relationships/customXml" Target="../ink/ink622.xml"/><Relationship Id="rId32" Type="http://schemas.openxmlformats.org/officeDocument/2006/relationships/image" Target="../media/image414.png"/><Relationship Id="rId74" Type="http://schemas.openxmlformats.org/officeDocument/2006/relationships/image" Target="../media/image435.png"/><Relationship Id="rId128" Type="http://schemas.openxmlformats.org/officeDocument/2006/relationships/image" Target="../media/image462.png"/><Relationship Id="rId5" Type="http://schemas.openxmlformats.org/officeDocument/2006/relationships/customXml" Target="../ink/ink491.xml"/><Relationship Id="rId181" Type="http://schemas.openxmlformats.org/officeDocument/2006/relationships/customXml" Target="../ink/ink579.xml"/><Relationship Id="rId237" Type="http://schemas.openxmlformats.org/officeDocument/2006/relationships/image" Target="../media/image517.png"/><Relationship Id="rId279" Type="http://schemas.openxmlformats.org/officeDocument/2006/relationships/image" Target="../media/image538.png"/><Relationship Id="rId43" Type="http://schemas.openxmlformats.org/officeDocument/2006/relationships/customXml" Target="../ink/ink510.xml"/><Relationship Id="rId139" Type="http://schemas.openxmlformats.org/officeDocument/2006/relationships/customXml" Target="../ink/ink558.xml"/><Relationship Id="rId290" Type="http://schemas.openxmlformats.org/officeDocument/2006/relationships/image" Target="../media/image544.png"/><Relationship Id="rId304" Type="http://schemas.openxmlformats.org/officeDocument/2006/relationships/image" Target="../media/image551.png"/><Relationship Id="rId85" Type="http://schemas.openxmlformats.org/officeDocument/2006/relationships/customXml" Target="../ink/ink531.xml"/><Relationship Id="rId150" Type="http://schemas.openxmlformats.org/officeDocument/2006/relationships/image" Target="../media/image473.png"/><Relationship Id="rId192" Type="http://schemas.openxmlformats.org/officeDocument/2006/relationships/image" Target="../media/image494.png"/><Relationship Id="rId206" Type="http://schemas.openxmlformats.org/officeDocument/2006/relationships/image" Target="../media/image501.png"/><Relationship Id="rId248" Type="http://schemas.openxmlformats.org/officeDocument/2006/relationships/customXml" Target="../ink/ink612.xml"/><Relationship Id="rId12" Type="http://schemas.openxmlformats.org/officeDocument/2006/relationships/image" Target="../media/image404.png"/><Relationship Id="rId108" Type="http://schemas.openxmlformats.org/officeDocument/2006/relationships/image" Target="../media/image452.png"/><Relationship Id="rId54" Type="http://schemas.openxmlformats.org/officeDocument/2006/relationships/image" Target="../media/image425.png"/><Relationship Id="rId96" Type="http://schemas.openxmlformats.org/officeDocument/2006/relationships/image" Target="../media/image446.png"/><Relationship Id="rId161" Type="http://schemas.openxmlformats.org/officeDocument/2006/relationships/customXml" Target="../ink/ink569.xml"/><Relationship Id="rId217" Type="http://schemas.openxmlformats.org/officeDocument/2006/relationships/customXml" Target="../ink/ink597.xml"/><Relationship Id="rId6" Type="http://schemas.openxmlformats.org/officeDocument/2006/relationships/image" Target="../media/image401.png"/><Relationship Id="rId238" Type="http://schemas.openxmlformats.org/officeDocument/2006/relationships/customXml" Target="../ink/ink607.xml"/><Relationship Id="rId259" Type="http://schemas.openxmlformats.org/officeDocument/2006/relationships/image" Target="../media/image528.png"/><Relationship Id="rId23" Type="http://schemas.openxmlformats.org/officeDocument/2006/relationships/customXml" Target="../ink/ink500.xml"/><Relationship Id="rId119" Type="http://schemas.openxmlformats.org/officeDocument/2006/relationships/customXml" Target="../ink/ink548.xml"/><Relationship Id="rId270" Type="http://schemas.openxmlformats.org/officeDocument/2006/relationships/customXml" Target="../ink/ink623.xml"/><Relationship Id="rId291" Type="http://schemas.openxmlformats.org/officeDocument/2006/relationships/customXml" Target="../ink/ink633.xml"/><Relationship Id="rId44" Type="http://schemas.openxmlformats.org/officeDocument/2006/relationships/image" Target="../media/image420.png"/><Relationship Id="rId65" Type="http://schemas.openxmlformats.org/officeDocument/2006/relationships/customXml" Target="../ink/ink521.xml"/><Relationship Id="rId86" Type="http://schemas.openxmlformats.org/officeDocument/2006/relationships/image" Target="../media/image441.png"/><Relationship Id="rId130" Type="http://schemas.openxmlformats.org/officeDocument/2006/relationships/image" Target="../media/image463.png"/><Relationship Id="rId151" Type="http://schemas.openxmlformats.org/officeDocument/2006/relationships/customXml" Target="../ink/ink564.xml"/><Relationship Id="rId172" Type="http://schemas.openxmlformats.org/officeDocument/2006/relationships/image" Target="../media/image484.png"/><Relationship Id="rId193" Type="http://schemas.openxmlformats.org/officeDocument/2006/relationships/customXml" Target="../ink/ink585.xml"/><Relationship Id="rId207" Type="http://schemas.openxmlformats.org/officeDocument/2006/relationships/customXml" Target="../ink/ink592.xml"/><Relationship Id="rId228" Type="http://schemas.openxmlformats.org/officeDocument/2006/relationships/image" Target="../media/image512.png"/><Relationship Id="rId249" Type="http://schemas.openxmlformats.org/officeDocument/2006/relationships/image" Target="../media/image523.png"/><Relationship Id="rId13" Type="http://schemas.openxmlformats.org/officeDocument/2006/relationships/customXml" Target="../ink/ink495.xml"/><Relationship Id="rId109" Type="http://schemas.openxmlformats.org/officeDocument/2006/relationships/customXml" Target="../ink/ink543.xml"/><Relationship Id="rId260" Type="http://schemas.openxmlformats.org/officeDocument/2006/relationships/customXml" Target="../ink/ink618.xml"/><Relationship Id="rId281" Type="http://schemas.openxmlformats.org/officeDocument/2006/relationships/image" Target="../media/image539.png"/><Relationship Id="rId34" Type="http://schemas.openxmlformats.org/officeDocument/2006/relationships/image" Target="../media/image415.png"/><Relationship Id="rId55" Type="http://schemas.openxmlformats.org/officeDocument/2006/relationships/customXml" Target="../ink/ink516.xml"/><Relationship Id="rId76" Type="http://schemas.openxmlformats.org/officeDocument/2006/relationships/image" Target="../media/image436.png"/><Relationship Id="rId97" Type="http://schemas.openxmlformats.org/officeDocument/2006/relationships/customXml" Target="../ink/ink537.xml"/><Relationship Id="rId120" Type="http://schemas.openxmlformats.org/officeDocument/2006/relationships/image" Target="../media/image458.png"/><Relationship Id="rId141" Type="http://schemas.openxmlformats.org/officeDocument/2006/relationships/customXml" Target="../ink/ink559.xml"/><Relationship Id="rId7" Type="http://schemas.openxmlformats.org/officeDocument/2006/relationships/customXml" Target="../ink/ink492.xml"/><Relationship Id="rId162" Type="http://schemas.openxmlformats.org/officeDocument/2006/relationships/image" Target="../media/image479.png"/><Relationship Id="rId183" Type="http://schemas.openxmlformats.org/officeDocument/2006/relationships/customXml" Target="../ink/ink580.xml"/><Relationship Id="rId218" Type="http://schemas.openxmlformats.org/officeDocument/2006/relationships/image" Target="../media/image507.png"/><Relationship Id="rId239" Type="http://schemas.openxmlformats.org/officeDocument/2006/relationships/image" Target="../media/image518.png"/><Relationship Id="rId250" Type="http://schemas.openxmlformats.org/officeDocument/2006/relationships/customXml" Target="../ink/ink613.xml"/><Relationship Id="rId271" Type="http://schemas.openxmlformats.org/officeDocument/2006/relationships/image" Target="../media/image534.png"/><Relationship Id="rId292" Type="http://schemas.openxmlformats.org/officeDocument/2006/relationships/image" Target="../media/image545.png"/><Relationship Id="rId24" Type="http://schemas.openxmlformats.org/officeDocument/2006/relationships/image" Target="../media/image410.png"/><Relationship Id="rId45" Type="http://schemas.openxmlformats.org/officeDocument/2006/relationships/customXml" Target="../ink/ink511.xml"/><Relationship Id="rId66" Type="http://schemas.openxmlformats.org/officeDocument/2006/relationships/image" Target="../media/image431.png"/><Relationship Id="rId87" Type="http://schemas.openxmlformats.org/officeDocument/2006/relationships/customXml" Target="../ink/ink532.xml"/><Relationship Id="rId110" Type="http://schemas.openxmlformats.org/officeDocument/2006/relationships/image" Target="../media/image453.png"/><Relationship Id="rId131" Type="http://schemas.openxmlformats.org/officeDocument/2006/relationships/customXml" Target="../ink/ink554.xml"/><Relationship Id="rId152" Type="http://schemas.openxmlformats.org/officeDocument/2006/relationships/image" Target="../media/image474.png"/><Relationship Id="rId173" Type="http://schemas.openxmlformats.org/officeDocument/2006/relationships/customXml" Target="../ink/ink575.xml"/><Relationship Id="rId194" Type="http://schemas.openxmlformats.org/officeDocument/2006/relationships/image" Target="../media/image495.png"/><Relationship Id="rId208" Type="http://schemas.openxmlformats.org/officeDocument/2006/relationships/image" Target="../media/image502.png"/><Relationship Id="rId229" Type="http://schemas.openxmlformats.org/officeDocument/2006/relationships/customXml" Target="../ink/ink603.xml"/><Relationship Id="rId240" Type="http://schemas.openxmlformats.org/officeDocument/2006/relationships/customXml" Target="../ink/ink608.xml"/><Relationship Id="rId261" Type="http://schemas.openxmlformats.org/officeDocument/2006/relationships/image" Target="../media/image529.png"/><Relationship Id="rId14" Type="http://schemas.openxmlformats.org/officeDocument/2006/relationships/image" Target="../media/image405.png"/><Relationship Id="rId35" Type="http://schemas.openxmlformats.org/officeDocument/2006/relationships/customXml" Target="../ink/ink506.xml"/><Relationship Id="rId56" Type="http://schemas.openxmlformats.org/officeDocument/2006/relationships/image" Target="../media/image426.png"/><Relationship Id="rId77" Type="http://schemas.openxmlformats.org/officeDocument/2006/relationships/customXml" Target="../ink/ink527.xml"/><Relationship Id="rId100" Type="http://schemas.openxmlformats.org/officeDocument/2006/relationships/image" Target="../media/image448.png"/><Relationship Id="rId282" Type="http://schemas.openxmlformats.org/officeDocument/2006/relationships/customXml" Target="../ink/ink629.xml"/><Relationship Id="rId8" Type="http://schemas.openxmlformats.org/officeDocument/2006/relationships/image" Target="../media/image402.png"/><Relationship Id="rId98" Type="http://schemas.openxmlformats.org/officeDocument/2006/relationships/image" Target="../media/image447.png"/><Relationship Id="rId121" Type="http://schemas.openxmlformats.org/officeDocument/2006/relationships/customXml" Target="../ink/ink549.xml"/><Relationship Id="rId142" Type="http://schemas.openxmlformats.org/officeDocument/2006/relationships/image" Target="../media/image469.png"/><Relationship Id="rId163" Type="http://schemas.openxmlformats.org/officeDocument/2006/relationships/customXml" Target="../ink/ink570.xml"/><Relationship Id="rId184" Type="http://schemas.openxmlformats.org/officeDocument/2006/relationships/image" Target="../media/image490.png"/><Relationship Id="rId219" Type="http://schemas.openxmlformats.org/officeDocument/2006/relationships/customXml" Target="../ink/ink598.xml"/><Relationship Id="rId230" Type="http://schemas.openxmlformats.org/officeDocument/2006/relationships/image" Target="../media/image513.png"/><Relationship Id="rId251" Type="http://schemas.openxmlformats.org/officeDocument/2006/relationships/image" Target="../media/image524.png"/><Relationship Id="rId25" Type="http://schemas.openxmlformats.org/officeDocument/2006/relationships/customXml" Target="../ink/ink501.xml"/><Relationship Id="rId46" Type="http://schemas.openxmlformats.org/officeDocument/2006/relationships/image" Target="../media/image421.png"/><Relationship Id="rId67" Type="http://schemas.openxmlformats.org/officeDocument/2006/relationships/customXml" Target="../ink/ink522.xml"/><Relationship Id="rId272" Type="http://schemas.openxmlformats.org/officeDocument/2006/relationships/customXml" Target="../ink/ink624.xml"/><Relationship Id="rId293" Type="http://schemas.openxmlformats.org/officeDocument/2006/relationships/customXml" Target="../ink/ink634.xml"/><Relationship Id="rId88" Type="http://schemas.openxmlformats.org/officeDocument/2006/relationships/image" Target="../media/image442.png"/><Relationship Id="rId111" Type="http://schemas.openxmlformats.org/officeDocument/2006/relationships/customXml" Target="../ink/ink544.xml"/><Relationship Id="rId132" Type="http://schemas.openxmlformats.org/officeDocument/2006/relationships/image" Target="../media/image464.png"/><Relationship Id="rId153" Type="http://schemas.openxmlformats.org/officeDocument/2006/relationships/customXml" Target="../ink/ink565.xml"/><Relationship Id="rId174" Type="http://schemas.openxmlformats.org/officeDocument/2006/relationships/image" Target="../media/image485.png"/><Relationship Id="rId195" Type="http://schemas.openxmlformats.org/officeDocument/2006/relationships/customXml" Target="../ink/ink586.xml"/><Relationship Id="rId209" Type="http://schemas.openxmlformats.org/officeDocument/2006/relationships/customXml" Target="../ink/ink593.xml"/><Relationship Id="rId220" Type="http://schemas.openxmlformats.org/officeDocument/2006/relationships/image" Target="../media/image508.png"/><Relationship Id="rId241" Type="http://schemas.openxmlformats.org/officeDocument/2006/relationships/image" Target="../media/image519.png"/><Relationship Id="rId15" Type="http://schemas.openxmlformats.org/officeDocument/2006/relationships/customXml" Target="../ink/ink496.xml"/><Relationship Id="rId36" Type="http://schemas.openxmlformats.org/officeDocument/2006/relationships/image" Target="../media/image416.png"/><Relationship Id="rId57" Type="http://schemas.openxmlformats.org/officeDocument/2006/relationships/customXml" Target="../ink/ink517.xml"/><Relationship Id="rId262" Type="http://schemas.openxmlformats.org/officeDocument/2006/relationships/customXml" Target="../ink/ink619.xml"/><Relationship Id="rId283" Type="http://schemas.openxmlformats.org/officeDocument/2006/relationships/image" Target="../media/image540.png"/><Relationship Id="rId78" Type="http://schemas.openxmlformats.org/officeDocument/2006/relationships/image" Target="../media/image437.png"/><Relationship Id="rId99" Type="http://schemas.openxmlformats.org/officeDocument/2006/relationships/customXml" Target="../ink/ink538.xml"/><Relationship Id="rId101" Type="http://schemas.openxmlformats.org/officeDocument/2006/relationships/customXml" Target="../ink/ink539.xml"/><Relationship Id="rId122" Type="http://schemas.openxmlformats.org/officeDocument/2006/relationships/image" Target="../media/image459.png"/><Relationship Id="rId143" Type="http://schemas.openxmlformats.org/officeDocument/2006/relationships/customXml" Target="../ink/ink560.xml"/><Relationship Id="rId164" Type="http://schemas.openxmlformats.org/officeDocument/2006/relationships/image" Target="../media/image480.png"/><Relationship Id="rId185" Type="http://schemas.openxmlformats.org/officeDocument/2006/relationships/customXml" Target="../ink/ink581.xml"/><Relationship Id="rId9" Type="http://schemas.openxmlformats.org/officeDocument/2006/relationships/customXml" Target="../ink/ink493.xml"/><Relationship Id="rId210" Type="http://schemas.openxmlformats.org/officeDocument/2006/relationships/image" Target="../media/image503.png"/><Relationship Id="rId26" Type="http://schemas.openxmlformats.org/officeDocument/2006/relationships/image" Target="../media/image411.png"/><Relationship Id="rId231" Type="http://schemas.openxmlformats.org/officeDocument/2006/relationships/image" Target="../media/image514.png"/><Relationship Id="rId252" Type="http://schemas.openxmlformats.org/officeDocument/2006/relationships/customXml" Target="../ink/ink614.xml"/><Relationship Id="rId273" Type="http://schemas.openxmlformats.org/officeDocument/2006/relationships/image" Target="../media/image535.png"/><Relationship Id="rId294" Type="http://schemas.openxmlformats.org/officeDocument/2006/relationships/image" Target="../media/image546.png"/><Relationship Id="rId47" Type="http://schemas.openxmlformats.org/officeDocument/2006/relationships/customXml" Target="../ink/ink512.xml"/><Relationship Id="rId68" Type="http://schemas.openxmlformats.org/officeDocument/2006/relationships/image" Target="../media/image432.png"/><Relationship Id="rId89" Type="http://schemas.openxmlformats.org/officeDocument/2006/relationships/customXml" Target="../ink/ink533.xml"/><Relationship Id="rId112" Type="http://schemas.openxmlformats.org/officeDocument/2006/relationships/image" Target="../media/image454.png"/><Relationship Id="rId133" Type="http://schemas.openxmlformats.org/officeDocument/2006/relationships/customXml" Target="../ink/ink555.xml"/><Relationship Id="rId154" Type="http://schemas.openxmlformats.org/officeDocument/2006/relationships/image" Target="../media/image475.png"/><Relationship Id="rId175" Type="http://schemas.openxmlformats.org/officeDocument/2006/relationships/customXml" Target="../ink/ink576.xml"/><Relationship Id="rId196" Type="http://schemas.openxmlformats.org/officeDocument/2006/relationships/image" Target="../media/image496.png"/><Relationship Id="rId200" Type="http://schemas.openxmlformats.org/officeDocument/2006/relationships/image" Target="../media/image498.png"/><Relationship Id="rId16" Type="http://schemas.openxmlformats.org/officeDocument/2006/relationships/image" Target="../media/image406.png"/><Relationship Id="rId221" Type="http://schemas.openxmlformats.org/officeDocument/2006/relationships/customXml" Target="../ink/ink599.xml"/><Relationship Id="rId242" Type="http://schemas.openxmlformats.org/officeDocument/2006/relationships/customXml" Target="../ink/ink609.xml"/><Relationship Id="rId263" Type="http://schemas.openxmlformats.org/officeDocument/2006/relationships/image" Target="../media/image530.png"/><Relationship Id="rId284" Type="http://schemas.openxmlformats.org/officeDocument/2006/relationships/customXml" Target="../ink/ink630.xml"/><Relationship Id="rId37" Type="http://schemas.openxmlformats.org/officeDocument/2006/relationships/customXml" Target="../ink/ink507.xml"/><Relationship Id="rId58" Type="http://schemas.openxmlformats.org/officeDocument/2006/relationships/image" Target="../media/image427.png"/><Relationship Id="rId79" Type="http://schemas.openxmlformats.org/officeDocument/2006/relationships/customXml" Target="../ink/ink528.xml"/><Relationship Id="rId102" Type="http://schemas.openxmlformats.org/officeDocument/2006/relationships/image" Target="../media/image449.png"/><Relationship Id="rId123" Type="http://schemas.openxmlformats.org/officeDocument/2006/relationships/customXml" Target="../ink/ink550.xml"/><Relationship Id="rId144" Type="http://schemas.openxmlformats.org/officeDocument/2006/relationships/image" Target="../media/image470.png"/><Relationship Id="rId90" Type="http://schemas.openxmlformats.org/officeDocument/2006/relationships/image" Target="../media/image443.png"/><Relationship Id="rId165" Type="http://schemas.openxmlformats.org/officeDocument/2006/relationships/customXml" Target="../ink/ink571.xml"/><Relationship Id="rId186" Type="http://schemas.openxmlformats.org/officeDocument/2006/relationships/image" Target="../media/image491.png"/><Relationship Id="rId211" Type="http://schemas.openxmlformats.org/officeDocument/2006/relationships/customXml" Target="../ink/ink594.xml"/><Relationship Id="rId232" Type="http://schemas.openxmlformats.org/officeDocument/2006/relationships/customXml" Target="../ink/ink604.xml"/><Relationship Id="rId253" Type="http://schemas.openxmlformats.org/officeDocument/2006/relationships/image" Target="../media/image525.png"/><Relationship Id="rId274" Type="http://schemas.openxmlformats.org/officeDocument/2006/relationships/customXml" Target="../ink/ink625.xml"/><Relationship Id="rId295" Type="http://schemas.openxmlformats.org/officeDocument/2006/relationships/customXml" Target="../ink/ink635.xml"/><Relationship Id="rId27" Type="http://schemas.openxmlformats.org/officeDocument/2006/relationships/customXml" Target="../ink/ink502.xml"/><Relationship Id="rId48" Type="http://schemas.openxmlformats.org/officeDocument/2006/relationships/image" Target="../media/image422.png"/><Relationship Id="rId69" Type="http://schemas.openxmlformats.org/officeDocument/2006/relationships/customXml" Target="../ink/ink523.xml"/><Relationship Id="rId113" Type="http://schemas.openxmlformats.org/officeDocument/2006/relationships/customXml" Target="../ink/ink545.xml"/><Relationship Id="rId134" Type="http://schemas.openxmlformats.org/officeDocument/2006/relationships/image" Target="../media/image465.png"/><Relationship Id="rId80" Type="http://schemas.openxmlformats.org/officeDocument/2006/relationships/image" Target="../media/image438.png"/><Relationship Id="rId155" Type="http://schemas.openxmlformats.org/officeDocument/2006/relationships/customXml" Target="../ink/ink566.xml"/><Relationship Id="rId176" Type="http://schemas.openxmlformats.org/officeDocument/2006/relationships/image" Target="../media/image486.png"/><Relationship Id="rId197" Type="http://schemas.openxmlformats.org/officeDocument/2006/relationships/customXml" Target="../ink/ink587.xml"/><Relationship Id="rId201" Type="http://schemas.openxmlformats.org/officeDocument/2006/relationships/customXml" Target="../ink/ink589.xml"/><Relationship Id="rId222" Type="http://schemas.openxmlformats.org/officeDocument/2006/relationships/image" Target="../media/image509.png"/><Relationship Id="rId243" Type="http://schemas.openxmlformats.org/officeDocument/2006/relationships/image" Target="../media/image520.png"/><Relationship Id="rId264" Type="http://schemas.openxmlformats.org/officeDocument/2006/relationships/customXml" Target="../ink/ink620.xml"/><Relationship Id="rId285" Type="http://schemas.openxmlformats.org/officeDocument/2006/relationships/image" Target="../media/image541.png"/><Relationship Id="rId17" Type="http://schemas.openxmlformats.org/officeDocument/2006/relationships/customXml" Target="../ink/ink497.xml"/><Relationship Id="rId38" Type="http://schemas.openxmlformats.org/officeDocument/2006/relationships/image" Target="../media/image417.png"/><Relationship Id="rId59" Type="http://schemas.openxmlformats.org/officeDocument/2006/relationships/customXml" Target="../ink/ink518.xml"/><Relationship Id="rId103" Type="http://schemas.openxmlformats.org/officeDocument/2006/relationships/customXml" Target="../ink/ink540.xml"/><Relationship Id="rId124" Type="http://schemas.openxmlformats.org/officeDocument/2006/relationships/image" Target="../media/image460.png"/><Relationship Id="rId70" Type="http://schemas.openxmlformats.org/officeDocument/2006/relationships/image" Target="../media/image433.png"/><Relationship Id="rId91" Type="http://schemas.openxmlformats.org/officeDocument/2006/relationships/customXml" Target="../ink/ink534.xml"/><Relationship Id="rId145" Type="http://schemas.openxmlformats.org/officeDocument/2006/relationships/customXml" Target="../ink/ink561.xml"/><Relationship Id="rId166" Type="http://schemas.openxmlformats.org/officeDocument/2006/relationships/image" Target="../media/image481.png"/><Relationship Id="rId187" Type="http://schemas.openxmlformats.org/officeDocument/2006/relationships/customXml" Target="../ink/ink582.xml"/><Relationship Id="rId1" Type="http://schemas.openxmlformats.org/officeDocument/2006/relationships/slideLayout" Target="../slideLayouts/slideLayout2.xml"/><Relationship Id="rId212" Type="http://schemas.openxmlformats.org/officeDocument/2006/relationships/image" Target="../media/image504.png"/><Relationship Id="rId233" Type="http://schemas.openxmlformats.org/officeDocument/2006/relationships/image" Target="../media/image515.png"/><Relationship Id="rId254" Type="http://schemas.openxmlformats.org/officeDocument/2006/relationships/customXml" Target="../ink/ink615.xml"/><Relationship Id="rId28" Type="http://schemas.openxmlformats.org/officeDocument/2006/relationships/image" Target="../media/image412.png"/><Relationship Id="rId49" Type="http://schemas.openxmlformats.org/officeDocument/2006/relationships/customXml" Target="../ink/ink513.xml"/><Relationship Id="rId114" Type="http://schemas.openxmlformats.org/officeDocument/2006/relationships/image" Target="../media/image455.png"/><Relationship Id="rId275" Type="http://schemas.openxmlformats.org/officeDocument/2006/relationships/image" Target="../media/image536.png"/><Relationship Id="rId296" Type="http://schemas.openxmlformats.org/officeDocument/2006/relationships/image" Target="../media/image547.png"/><Relationship Id="rId300" Type="http://schemas.openxmlformats.org/officeDocument/2006/relationships/image" Target="../media/image549.png"/><Relationship Id="rId60" Type="http://schemas.openxmlformats.org/officeDocument/2006/relationships/image" Target="../media/image428.png"/><Relationship Id="rId81" Type="http://schemas.openxmlformats.org/officeDocument/2006/relationships/customXml" Target="../ink/ink529.xml"/><Relationship Id="rId135" Type="http://schemas.openxmlformats.org/officeDocument/2006/relationships/customXml" Target="../ink/ink556.xml"/><Relationship Id="rId156" Type="http://schemas.openxmlformats.org/officeDocument/2006/relationships/image" Target="../media/image476.png"/><Relationship Id="rId177" Type="http://schemas.openxmlformats.org/officeDocument/2006/relationships/customXml" Target="../ink/ink577.xml"/><Relationship Id="rId198" Type="http://schemas.openxmlformats.org/officeDocument/2006/relationships/image" Target="../media/image497.png"/><Relationship Id="rId202" Type="http://schemas.openxmlformats.org/officeDocument/2006/relationships/image" Target="../media/image499.png"/><Relationship Id="rId223" Type="http://schemas.openxmlformats.org/officeDocument/2006/relationships/customXml" Target="../ink/ink600.xml"/><Relationship Id="rId244" Type="http://schemas.openxmlformats.org/officeDocument/2006/relationships/customXml" Target="../ink/ink610.xml"/><Relationship Id="rId18" Type="http://schemas.openxmlformats.org/officeDocument/2006/relationships/image" Target="../media/image407.png"/><Relationship Id="rId39" Type="http://schemas.openxmlformats.org/officeDocument/2006/relationships/customXml" Target="../ink/ink508.xml"/><Relationship Id="rId265" Type="http://schemas.openxmlformats.org/officeDocument/2006/relationships/image" Target="../media/image531.png"/><Relationship Id="rId286" Type="http://schemas.openxmlformats.org/officeDocument/2006/relationships/customXml" Target="../ink/ink631.xml"/><Relationship Id="rId50" Type="http://schemas.openxmlformats.org/officeDocument/2006/relationships/image" Target="../media/image423.png"/><Relationship Id="rId104" Type="http://schemas.openxmlformats.org/officeDocument/2006/relationships/image" Target="../media/image450.png"/><Relationship Id="rId125" Type="http://schemas.openxmlformats.org/officeDocument/2006/relationships/customXml" Target="../ink/ink551.xml"/><Relationship Id="rId146" Type="http://schemas.openxmlformats.org/officeDocument/2006/relationships/image" Target="../media/image471.png"/><Relationship Id="rId167" Type="http://schemas.openxmlformats.org/officeDocument/2006/relationships/customXml" Target="../ink/ink572.xml"/><Relationship Id="rId188" Type="http://schemas.openxmlformats.org/officeDocument/2006/relationships/image" Target="../media/image492.png"/><Relationship Id="rId71" Type="http://schemas.openxmlformats.org/officeDocument/2006/relationships/customXml" Target="../ink/ink524.xml"/><Relationship Id="rId92" Type="http://schemas.openxmlformats.org/officeDocument/2006/relationships/image" Target="../media/image444.png"/><Relationship Id="rId213" Type="http://schemas.openxmlformats.org/officeDocument/2006/relationships/customXml" Target="../ink/ink595.xml"/><Relationship Id="rId234" Type="http://schemas.openxmlformats.org/officeDocument/2006/relationships/customXml" Target="../ink/ink605.xml"/><Relationship Id="rId2" Type="http://schemas.openxmlformats.org/officeDocument/2006/relationships/image" Target="../media/image399.png"/><Relationship Id="rId29" Type="http://schemas.openxmlformats.org/officeDocument/2006/relationships/customXml" Target="../ink/ink503.xml"/><Relationship Id="rId255" Type="http://schemas.openxmlformats.org/officeDocument/2006/relationships/image" Target="../media/image526.png"/><Relationship Id="rId276" Type="http://schemas.openxmlformats.org/officeDocument/2006/relationships/customXml" Target="../ink/ink626.xml"/><Relationship Id="rId297" Type="http://schemas.openxmlformats.org/officeDocument/2006/relationships/customXml" Target="../ink/ink636.xml"/><Relationship Id="rId40" Type="http://schemas.openxmlformats.org/officeDocument/2006/relationships/image" Target="../media/image418.png"/><Relationship Id="rId115" Type="http://schemas.openxmlformats.org/officeDocument/2006/relationships/customXml" Target="../ink/ink546.xml"/><Relationship Id="rId136" Type="http://schemas.openxmlformats.org/officeDocument/2006/relationships/image" Target="../media/image466.png"/><Relationship Id="rId157" Type="http://schemas.openxmlformats.org/officeDocument/2006/relationships/customXml" Target="../ink/ink567.xml"/><Relationship Id="rId178" Type="http://schemas.openxmlformats.org/officeDocument/2006/relationships/image" Target="../media/image487.png"/><Relationship Id="rId301" Type="http://schemas.openxmlformats.org/officeDocument/2006/relationships/customXml" Target="../ink/ink638.xml"/><Relationship Id="rId61" Type="http://schemas.openxmlformats.org/officeDocument/2006/relationships/customXml" Target="../ink/ink519.xml"/><Relationship Id="rId82" Type="http://schemas.openxmlformats.org/officeDocument/2006/relationships/image" Target="../media/image439.png"/><Relationship Id="rId199" Type="http://schemas.openxmlformats.org/officeDocument/2006/relationships/customXml" Target="../ink/ink588.xml"/><Relationship Id="rId203" Type="http://schemas.openxmlformats.org/officeDocument/2006/relationships/customXml" Target="../ink/ink590.xml"/><Relationship Id="rId19" Type="http://schemas.openxmlformats.org/officeDocument/2006/relationships/customXml" Target="../ink/ink498.xml"/><Relationship Id="rId224" Type="http://schemas.openxmlformats.org/officeDocument/2006/relationships/image" Target="../media/image510.png"/><Relationship Id="rId245" Type="http://schemas.openxmlformats.org/officeDocument/2006/relationships/image" Target="../media/image521.png"/><Relationship Id="rId266" Type="http://schemas.openxmlformats.org/officeDocument/2006/relationships/customXml" Target="../ink/ink621.xml"/><Relationship Id="rId287" Type="http://schemas.openxmlformats.org/officeDocument/2006/relationships/image" Target="../media/image542.png"/><Relationship Id="rId30" Type="http://schemas.openxmlformats.org/officeDocument/2006/relationships/image" Target="../media/image413.png"/><Relationship Id="rId105" Type="http://schemas.openxmlformats.org/officeDocument/2006/relationships/customXml" Target="../ink/ink541.xml"/><Relationship Id="rId126" Type="http://schemas.openxmlformats.org/officeDocument/2006/relationships/image" Target="../media/image461.png"/><Relationship Id="rId147" Type="http://schemas.openxmlformats.org/officeDocument/2006/relationships/customXml" Target="../ink/ink562.xml"/><Relationship Id="rId168" Type="http://schemas.openxmlformats.org/officeDocument/2006/relationships/image" Target="../media/image482.png"/><Relationship Id="rId51" Type="http://schemas.openxmlformats.org/officeDocument/2006/relationships/customXml" Target="../ink/ink514.xml"/><Relationship Id="rId72" Type="http://schemas.openxmlformats.org/officeDocument/2006/relationships/image" Target="../media/image434.png"/><Relationship Id="rId93" Type="http://schemas.openxmlformats.org/officeDocument/2006/relationships/customXml" Target="../ink/ink535.xml"/><Relationship Id="rId189" Type="http://schemas.openxmlformats.org/officeDocument/2006/relationships/customXml" Target="../ink/ink583.xml"/><Relationship Id="rId3" Type="http://schemas.openxmlformats.org/officeDocument/2006/relationships/customXml" Target="../ink/ink490.xml"/><Relationship Id="rId214" Type="http://schemas.openxmlformats.org/officeDocument/2006/relationships/image" Target="../media/image505.png"/><Relationship Id="rId235" Type="http://schemas.openxmlformats.org/officeDocument/2006/relationships/image" Target="../media/image516.png"/><Relationship Id="rId256" Type="http://schemas.openxmlformats.org/officeDocument/2006/relationships/customXml" Target="../ink/ink616.xml"/><Relationship Id="rId277" Type="http://schemas.openxmlformats.org/officeDocument/2006/relationships/image" Target="../media/image537.png"/><Relationship Id="rId298" Type="http://schemas.openxmlformats.org/officeDocument/2006/relationships/image" Target="../media/image548.png"/><Relationship Id="rId116" Type="http://schemas.openxmlformats.org/officeDocument/2006/relationships/image" Target="../media/image456.png"/><Relationship Id="rId137" Type="http://schemas.openxmlformats.org/officeDocument/2006/relationships/customXml" Target="../ink/ink557.xml"/><Relationship Id="rId158" Type="http://schemas.openxmlformats.org/officeDocument/2006/relationships/image" Target="../media/image477.png"/><Relationship Id="rId302" Type="http://schemas.openxmlformats.org/officeDocument/2006/relationships/image" Target="../media/image550.png"/><Relationship Id="rId20" Type="http://schemas.openxmlformats.org/officeDocument/2006/relationships/image" Target="../media/image408.png"/><Relationship Id="rId41" Type="http://schemas.openxmlformats.org/officeDocument/2006/relationships/customXml" Target="../ink/ink509.xml"/><Relationship Id="rId62" Type="http://schemas.openxmlformats.org/officeDocument/2006/relationships/image" Target="../media/image429.png"/><Relationship Id="rId83" Type="http://schemas.openxmlformats.org/officeDocument/2006/relationships/customXml" Target="../ink/ink530.xml"/><Relationship Id="rId179" Type="http://schemas.openxmlformats.org/officeDocument/2006/relationships/customXml" Target="../ink/ink578.xml"/><Relationship Id="rId190" Type="http://schemas.openxmlformats.org/officeDocument/2006/relationships/image" Target="../media/image493.png"/><Relationship Id="rId204" Type="http://schemas.openxmlformats.org/officeDocument/2006/relationships/image" Target="../media/image500.png"/><Relationship Id="rId225" Type="http://schemas.openxmlformats.org/officeDocument/2006/relationships/customXml" Target="../ink/ink601.xml"/><Relationship Id="rId246" Type="http://schemas.openxmlformats.org/officeDocument/2006/relationships/customXml" Target="../ink/ink611.xml"/><Relationship Id="rId267" Type="http://schemas.openxmlformats.org/officeDocument/2006/relationships/image" Target="../media/image532.png"/><Relationship Id="rId288" Type="http://schemas.openxmlformats.org/officeDocument/2006/relationships/image" Target="../media/image543.png"/><Relationship Id="rId106" Type="http://schemas.openxmlformats.org/officeDocument/2006/relationships/image" Target="../media/image451.png"/><Relationship Id="rId127" Type="http://schemas.openxmlformats.org/officeDocument/2006/relationships/customXml" Target="../ink/ink552.xml"/><Relationship Id="rId10" Type="http://schemas.openxmlformats.org/officeDocument/2006/relationships/image" Target="../media/image403.png"/><Relationship Id="rId31" Type="http://schemas.openxmlformats.org/officeDocument/2006/relationships/customXml" Target="../ink/ink504.xml"/><Relationship Id="rId52" Type="http://schemas.openxmlformats.org/officeDocument/2006/relationships/image" Target="../media/image424.png"/><Relationship Id="rId73" Type="http://schemas.openxmlformats.org/officeDocument/2006/relationships/customXml" Target="../ink/ink525.xml"/><Relationship Id="rId94" Type="http://schemas.openxmlformats.org/officeDocument/2006/relationships/image" Target="../media/image445.png"/><Relationship Id="rId148" Type="http://schemas.openxmlformats.org/officeDocument/2006/relationships/image" Target="../media/image472.png"/><Relationship Id="rId169" Type="http://schemas.openxmlformats.org/officeDocument/2006/relationships/customXml" Target="../ink/ink573.xml"/><Relationship Id="rId4" Type="http://schemas.openxmlformats.org/officeDocument/2006/relationships/image" Target="../media/image400.png"/><Relationship Id="rId180" Type="http://schemas.openxmlformats.org/officeDocument/2006/relationships/image" Target="../media/image488.png"/><Relationship Id="rId215" Type="http://schemas.openxmlformats.org/officeDocument/2006/relationships/customXml" Target="../ink/ink596.xml"/><Relationship Id="rId236" Type="http://schemas.openxmlformats.org/officeDocument/2006/relationships/customXml" Target="../ink/ink606.xml"/><Relationship Id="rId257" Type="http://schemas.openxmlformats.org/officeDocument/2006/relationships/image" Target="../media/image527.png"/><Relationship Id="rId278" Type="http://schemas.openxmlformats.org/officeDocument/2006/relationships/customXml" Target="../ink/ink627.xml"/><Relationship Id="rId303" Type="http://schemas.openxmlformats.org/officeDocument/2006/relationships/customXml" Target="../ink/ink639.xml"/><Relationship Id="rId42" Type="http://schemas.openxmlformats.org/officeDocument/2006/relationships/image" Target="../media/image419.png"/><Relationship Id="rId84" Type="http://schemas.openxmlformats.org/officeDocument/2006/relationships/image" Target="../media/image440.png"/><Relationship Id="rId138" Type="http://schemas.openxmlformats.org/officeDocument/2006/relationships/image" Target="../media/image467.png"/><Relationship Id="rId191" Type="http://schemas.openxmlformats.org/officeDocument/2006/relationships/customXml" Target="../ink/ink584.xml"/><Relationship Id="rId205" Type="http://schemas.openxmlformats.org/officeDocument/2006/relationships/customXml" Target="../ink/ink591.xml"/><Relationship Id="rId247" Type="http://schemas.openxmlformats.org/officeDocument/2006/relationships/image" Target="../media/image522.png"/><Relationship Id="rId107" Type="http://schemas.openxmlformats.org/officeDocument/2006/relationships/customXml" Target="../ink/ink542.xml"/><Relationship Id="rId289" Type="http://schemas.openxmlformats.org/officeDocument/2006/relationships/customXml" Target="../ink/ink632.xml"/><Relationship Id="rId11" Type="http://schemas.openxmlformats.org/officeDocument/2006/relationships/customXml" Target="../ink/ink494.xml"/><Relationship Id="rId53" Type="http://schemas.openxmlformats.org/officeDocument/2006/relationships/customXml" Target="../ink/ink515.xml"/><Relationship Id="rId149" Type="http://schemas.openxmlformats.org/officeDocument/2006/relationships/customXml" Target="../ink/ink563.xml"/><Relationship Id="rId95" Type="http://schemas.openxmlformats.org/officeDocument/2006/relationships/customXml" Target="../ink/ink536.xml"/><Relationship Id="rId160" Type="http://schemas.openxmlformats.org/officeDocument/2006/relationships/image" Target="../media/image478.png"/><Relationship Id="rId216" Type="http://schemas.openxmlformats.org/officeDocument/2006/relationships/image" Target="../media/image506.png"/><Relationship Id="rId258" Type="http://schemas.openxmlformats.org/officeDocument/2006/relationships/customXml" Target="../ink/ink617.xml"/><Relationship Id="rId22" Type="http://schemas.openxmlformats.org/officeDocument/2006/relationships/image" Target="../media/image409.png"/><Relationship Id="rId64" Type="http://schemas.openxmlformats.org/officeDocument/2006/relationships/image" Target="../media/image430.png"/><Relationship Id="rId118" Type="http://schemas.openxmlformats.org/officeDocument/2006/relationships/image" Target="../media/image457.png"/><Relationship Id="rId171" Type="http://schemas.openxmlformats.org/officeDocument/2006/relationships/customXml" Target="../ink/ink574.xml"/><Relationship Id="rId227" Type="http://schemas.openxmlformats.org/officeDocument/2006/relationships/customXml" Target="../ink/ink602.xml"/><Relationship Id="rId269" Type="http://schemas.openxmlformats.org/officeDocument/2006/relationships/image" Target="../media/image533.png"/><Relationship Id="rId33" Type="http://schemas.openxmlformats.org/officeDocument/2006/relationships/customXml" Target="../ink/ink505.xml"/><Relationship Id="rId129" Type="http://schemas.openxmlformats.org/officeDocument/2006/relationships/customXml" Target="../ink/ink553.xml"/><Relationship Id="rId280" Type="http://schemas.openxmlformats.org/officeDocument/2006/relationships/customXml" Target="../ink/ink628.xml"/><Relationship Id="rId75" Type="http://schemas.openxmlformats.org/officeDocument/2006/relationships/customXml" Target="../ink/ink526.xml"/><Relationship Id="rId140" Type="http://schemas.openxmlformats.org/officeDocument/2006/relationships/image" Target="../media/image468.png"/><Relationship Id="rId182" Type="http://schemas.openxmlformats.org/officeDocument/2006/relationships/image" Target="../media/image489.png"/></Relationships>
</file>

<file path=ppt/slides/_rels/slide8.xml.rels><?xml version="1.0" encoding="UTF-8" standalone="yes"?>
<Relationships xmlns="http://schemas.openxmlformats.org/package/2006/relationships"><Relationship Id="rId299" Type="http://schemas.openxmlformats.org/officeDocument/2006/relationships/customXml" Target="../ink/ink710.xml"/><Relationship Id="rId303" Type="http://schemas.openxmlformats.org/officeDocument/2006/relationships/customXml" Target="../ink/ink712.xml"/><Relationship Id="rId159" Type="http://schemas.openxmlformats.org/officeDocument/2006/relationships/customXml" Target="../ink/ink641.xml"/><Relationship Id="rId324" Type="http://schemas.openxmlformats.org/officeDocument/2006/relationships/image" Target="../media/image562.png"/><Relationship Id="rId345" Type="http://schemas.openxmlformats.org/officeDocument/2006/relationships/customXml" Target="../ink/ink733.xml"/><Relationship Id="rId366" Type="http://schemas.openxmlformats.org/officeDocument/2006/relationships/image" Target="../media/image583.png"/><Relationship Id="rId387" Type="http://schemas.openxmlformats.org/officeDocument/2006/relationships/customXml" Target="../ink/ink754.xml"/><Relationship Id="rId170" Type="http://schemas.openxmlformats.org/officeDocument/2006/relationships/image" Target="../media/image483.png"/><Relationship Id="rId191" Type="http://schemas.openxmlformats.org/officeDocument/2006/relationships/customXml" Target="../ink/ink657.xml"/><Relationship Id="rId205" Type="http://schemas.openxmlformats.org/officeDocument/2006/relationships/customXml" Target="../ink/ink664.xml"/><Relationship Id="rId226" Type="http://schemas.openxmlformats.org/officeDocument/2006/relationships/image" Target="../media/image511.png"/><Relationship Id="rId247" Type="http://schemas.openxmlformats.org/officeDocument/2006/relationships/image" Target="../media/image522.png"/><Relationship Id="rId268" Type="http://schemas.openxmlformats.org/officeDocument/2006/relationships/customXml" Target="../ink/ink695.xml"/><Relationship Id="rId289" Type="http://schemas.openxmlformats.org/officeDocument/2006/relationships/customXml" Target="../ink/ink705.xml"/><Relationship Id="rId314" Type="http://schemas.openxmlformats.org/officeDocument/2006/relationships/image" Target="../media/image557.png"/><Relationship Id="rId335" Type="http://schemas.openxmlformats.org/officeDocument/2006/relationships/customXml" Target="../ink/ink728.xml"/><Relationship Id="rId356" Type="http://schemas.openxmlformats.org/officeDocument/2006/relationships/image" Target="../media/image578.png"/><Relationship Id="rId377" Type="http://schemas.openxmlformats.org/officeDocument/2006/relationships/customXml" Target="../ink/ink749.xml"/><Relationship Id="rId160" Type="http://schemas.openxmlformats.org/officeDocument/2006/relationships/image" Target="../media/image478.png"/><Relationship Id="rId181" Type="http://schemas.openxmlformats.org/officeDocument/2006/relationships/customXml" Target="../ink/ink652.xml"/><Relationship Id="rId216" Type="http://schemas.openxmlformats.org/officeDocument/2006/relationships/image" Target="../media/image506.png"/><Relationship Id="rId237" Type="http://schemas.openxmlformats.org/officeDocument/2006/relationships/image" Target="../media/image517.png"/><Relationship Id="rId258" Type="http://schemas.openxmlformats.org/officeDocument/2006/relationships/customXml" Target="../ink/ink690.xml"/><Relationship Id="rId279" Type="http://schemas.openxmlformats.org/officeDocument/2006/relationships/image" Target="../media/image538.png"/><Relationship Id="rId290" Type="http://schemas.openxmlformats.org/officeDocument/2006/relationships/image" Target="../media/image544.png"/><Relationship Id="rId304" Type="http://schemas.openxmlformats.org/officeDocument/2006/relationships/image" Target="../media/image551.png"/><Relationship Id="rId325" Type="http://schemas.openxmlformats.org/officeDocument/2006/relationships/customXml" Target="../ink/ink723.xml"/><Relationship Id="rId346" Type="http://schemas.openxmlformats.org/officeDocument/2006/relationships/image" Target="../media/image573.png"/><Relationship Id="rId367" Type="http://schemas.openxmlformats.org/officeDocument/2006/relationships/customXml" Target="../ink/ink744.xml"/><Relationship Id="rId388" Type="http://schemas.openxmlformats.org/officeDocument/2006/relationships/image" Target="../media/image594.png"/><Relationship Id="rId171" Type="http://schemas.openxmlformats.org/officeDocument/2006/relationships/customXml" Target="../ink/ink647.xml"/><Relationship Id="rId192" Type="http://schemas.openxmlformats.org/officeDocument/2006/relationships/image" Target="../media/image494.png"/><Relationship Id="rId206" Type="http://schemas.openxmlformats.org/officeDocument/2006/relationships/image" Target="../media/image501.png"/><Relationship Id="rId227" Type="http://schemas.openxmlformats.org/officeDocument/2006/relationships/customXml" Target="../ink/ink675.xml"/><Relationship Id="rId248" Type="http://schemas.openxmlformats.org/officeDocument/2006/relationships/customXml" Target="../ink/ink685.xml"/><Relationship Id="rId269" Type="http://schemas.openxmlformats.org/officeDocument/2006/relationships/image" Target="../media/image533.png"/><Relationship Id="rId280" Type="http://schemas.openxmlformats.org/officeDocument/2006/relationships/customXml" Target="../ink/ink701.xml"/><Relationship Id="rId315" Type="http://schemas.openxmlformats.org/officeDocument/2006/relationships/customXml" Target="../ink/ink718.xml"/><Relationship Id="rId336" Type="http://schemas.openxmlformats.org/officeDocument/2006/relationships/image" Target="../media/image568.png"/><Relationship Id="rId357" Type="http://schemas.openxmlformats.org/officeDocument/2006/relationships/customXml" Target="../ink/ink739.xml"/><Relationship Id="rId161" Type="http://schemas.openxmlformats.org/officeDocument/2006/relationships/customXml" Target="../ink/ink642.xml"/><Relationship Id="rId182" Type="http://schemas.openxmlformats.org/officeDocument/2006/relationships/image" Target="../media/image489.png"/><Relationship Id="rId217" Type="http://schemas.openxmlformats.org/officeDocument/2006/relationships/customXml" Target="../ink/ink670.xml"/><Relationship Id="rId378" Type="http://schemas.openxmlformats.org/officeDocument/2006/relationships/image" Target="../media/image589.png"/><Relationship Id="rId238" Type="http://schemas.openxmlformats.org/officeDocument/2006/relationships/customXml" Target="../ink/ink680.xml"/><Relationship Id="rId259" Type="http://schemas.openxmlformats.org/officeDocument/2006/relationships/image" Target="../media/image528.png"/><Relationship Id="rId270" Type="http://schemas.openxmlformats.org/officeDocument/2006/relationships/customXml" Target="../ink/ink696.xml"/><Relationship Id="rId291" Type="http://schemas.openxmlformats.org/officeDocument/2006/relationships/customXml" Target="../ink/ink706.xml"/><Relationship Id="rId305" Type="http://schemas.openxmlformats.org/officeDocument/2006/relationships/customXml" Target="../ink/ink713.xml"/><Relationship Id="rId326" Type="http://schemas.openxmlformats.org/officeDocument/2006/relationships/image" Target="../media/image563.png"/><Relationship Id="rId347" Type="http://schemas.openxmlformats.org/officeDocument/2006/relationships/customXml" Target="../ink/ink734.xml"/><Relationship Id="rId368" Type="http://schemas.openxmlformats.org/officeDocument/2006/relationships/image" Target="../media/image584.png"/><Relationship Id="rId389" Type="http://schemas.openxmlformats.org/officeDocument/2006/relationships/customXml" Target="../ink/ink755.xml"/><Relationship Id="rId172" Type="http://schemas.openxmlformats.org/officeDocument/2006/relationships/image" Target="../media/image484.png"/><Relationship Id="rId193" Type="http://schemas.openxmlformats.org/officeDocument/2006/relationships/customXml" Target="../ink/ink658.xml"/><Relationship Id="rId207" Type="http://schemas.openxmlformats.org/officeDocument/2006/relationships/customXml" Target="../ink/ink665.xml"/><Relationship Id="rId228" Type="http://schemas.openxmlformats.org/officeDocument/2006/relationships/image" Target="../media/image512.png"/><Relationship Id="rId249" Type="http://schemas.openxmlformats.org/officeDocument/2006/relationships/image" Target="../media/image523.png"/><Relationship Id="rId260" Type="http://schemas.openxmlformats.org/officeDocument/2006/relationships/customXml" Target="../ink/ink691.xml"/><Relationship Id="rId281" Type="http://schemas.openxmlformats.org/officeDocument/2006/relationships/image" Target="../media/image539.png"/><Relationship Id="rId316" Type="http://schemas.openxmlformats.org/officeDocument/2006/relationships/image" Target="../media/image558.png"/><Relationship Id="rId337" Type="http://schemas.openxmlformats.org/officeDocument/2006/relationships/customXml" Target="../ink/ink729.xml"/><Relationship Id="rId358" Type="http://schemas.openxmlformats.org/officeDocument/2006/relationships/image" Target="../media/image579.png"/><Relationship Id="rId379" Type="http://schemas.openxmlformats.org/officeDocument/2006/relationships/customXml" Target="../ink/ink750.xml"/><Relationship Id="rId162" Type="http://schemas.openxmlformats.org/officeDocument/2006/relationships/image" Target="../media/image479.png"/><Relationship Id="rId183" Type="http://schemas.openxmlformats.org/officeDocument/2006/relationships/customXml" Target="../ink/ink653.xml"/><Relationship Id="rId218" Type="http://schemas.openxmlformats.org/officeDocument/2006/relationships/image" Target="../media/image507.png"/><Relationship Id="rId239" Type="http://schemas.openxmlformats.org/officeDocument/2006/relationships/image" Target="../media/image518.png"/><Relationship Id="rId390" Type="http://schemas.openxmlformats.org/officeDocument/2006/relationships/image" Target="../media/image595.png"/><Relationship Id="rId250" Type="http://schemas.openxmlformats.org/officeDocument/2006/relationships/customXml" Target="../ink/ink686.xml"/><Relationship Id="rId271" Type="http://schemas.openxmlformats.org/officeDocument/2006/relationships/image" Target="../media/image534.png"/><Relationship Id="rId292" Type="http://schemas.openxmlformats.org/officeDocument/2006/relationships/image" Target="../media/image545.png"/><Relationship Id="rId306" Type="http://schemas.openxmlformats.org/officeDocument/2006/relationships/image" Target="../media/image553.png"/><Relationship Id="rId327" Type="http://schemas.openxmlformats.org/officeDocument/2006/relationships/customXml" Target="../ink/ink724.xml"/><Relationship Id="rId348" Type="http://schemas.openxmlformats.org/officeDocument/2006/relationships/image" Target="../media/image574.png"/><Relationship Id="rId369" Type="http://schemas.openxmlformats.org/officeDocument/2006/relationships/customXml" Target="../ink/ink745.xml"/><Relationship Id="rId173" Type="http://schemas.openxmlformats.org/officeDocument/2006/relationships/customXml" Target="../ink/ink648.xml"/><Relationship Id="rId194" Type="http://schemas.openxmlformats.org/officeDocument/2006/relationships/image" Target="../media/image495.png"/><Relationship Id="rId208" Type="http://schemas.openxmlformats.org/officeDocument/2006/relationships/image" Target="../media/image502.png"/><Relationship Id="rId229" Type="http://schemas.openxmlformats.org/officeDocument/2006/relationships/customXml" Target="../ink/ink676.xml"/><Relationship Id="rId380" Type="http://schemas.openxmlformats.org/officeDocument/2006/relationships/image" Target="../media/image590.png"/><Relationship Id="rId240" Type="http://schemas.openxmlformats.org/officeDocument/2006/relationships/customXml" Target="../ink/ink681.xml"/><Relationship Id="rId261" Type="http://schemas.openxmlformats.org/officeDocument/2006/relationships/image" Target="../media/image529.png"/><Relationship Id="rId282" Type="http://schemas.openxmlformats.org/officeDocument/2006/relationships/customXml" Target="../ink/ink702.xml"/><Relationship Id="rId317" Type="http://schemas.openxmlformats.org/officeDocument/2006/relationships/customXml" Target="../ink/ink719.xml"/><Relationship Id="rId338" Type="http://schemas.openxmlformats.org/officeDocument/2006/relationships/image" Target="../media/image569.png"/><Relationship Id="rId359" Type="http://schemas.openxmlformats.org/officeDocument/2006/relationships/customXml" Target="../ink/ink740.xml"/><Relationship Id="rId163" Type="http://schemas.openxmlformats.org/officeDocument/2006/relationships/customXml" Target="../ink/ink643.xml"/><Relationship Id="rId184" Type="http://schemas.openxmlformats.org/officeDocument/2006/relationships/image" Target="../media/image490.png"/><Relationship Id="rId219" Type="http://schemas.openxmlformats.org/officeDocument/2006/relationships/customXml" Target="../ink/ink671.xml"/><Relationship Id="rId370" Type="http://schemas.openxmlformats.org/officeDocument/2006/relationships/image" Target="../media/image585.png"/><Relationship Id="rId391" Type="http://schemas.openxmlformats.org/officeDocument/2006/relationships/customXml" Target="../ink/ink756.xml"/><Relationship Id="rId230" Type="http://schemas.openxmlformats.org/officeDocument/2006/relationships/image" Target="../media/image513.png"/><Relationship Id="rId251" Type="http://schemas.openxmlformats.org/officeDocument/2006/relationships/image" Target="../media/image524.png"/><Relationship Id="rId272" Type="http://schemas.openxmlformats.org/officeDocument/2006/relationships/customXml" Target="../ink/ink697.xml"/><Relationship Id="rId293" Type="http://schemas.openxmlformats.org/officeDocument/2006/relationships/customXml" Target="../ink/ink707.xml"/><Relationship Id="rId307" Type="http://schemas.openxmlformats.org/officeDocument/2006/relationships/customXml" Target="../ink/ink714.xml"/><Relationship Id="rId328" Type="http://schemas.openxmlformats.org/officeDocument/2006/relationships/image" Target="../media/image564.png"/><Relationship Id="rId349" Type="http://schemas.openxmlformats.org/officeDocument/2006/relationships/customXml" Target="../ink/ink735.xml"/><Relationship Id="rId174" Type="http://schemas.openxmlformats.org/officeDocument/2006/relationships/image" Target="../media/image485.png"/><Relationship Id="rId195" Type="http://schemas.openxmlformats.org/officeDocument/2006/relationships/customXml" Target="../ink/ink659.xml"/><Relationship Id="rId209" Type="http://schemas.openxmlformats.org/officeDocument/2006/relationships/customXml" Target="../ink/ink666.xml"/><Relationship Id="rId360" Type="http://schemas.openxmlformats.org/officeDocument/2006/relationships/image" Target="../media/image580.png"/><Relationship Id="rId381" Type="http://schemas.openxmlformats.org/officeDocument/2006/relationships/customXml" Target="../ink/ink751.xml"/><Relationship Id="rId190" Type="http://schemas.openxmlformats.org/officeDocument/2006/relationships/image" Target="../media/image493.png"/><Relationship Id="rId204" Type="http://schemas.openxmlformats.org/officeDocument/2006/relationships/image" Target="../media/image500.png"/><Relationship Id="rId220" Type="http://schemas.openxmlformats.org/officeDocument/2006/relationships/image" Target="../media/image508.png"/><Relationship Id="rId225" Type="http://schemas.openxmlformats.org/officeDocument/2006/relationships/customXml" Target="../ink/ink674.xml"/><Relationship Id="rId241" Type="http://schemas.openxmlformats.org/officeDocument/2006/relationships/image" Target="../media/image519.png"/><Relationship Id="rId246" Type="http://schemas.openxmlformats.org/officeDocument/2006/relationships/customXml" Target="../ink/ink684.xml"/><Relationship Id="rId267" Type="http://schemas.openxmlformats.org/officeDocument/2006/relationships/image" Target="../media/image532.png"/><Relationship Id="rId288" Type="http://schemas.openxmlformats.org/officeDocument/2006/relationships/image" Target="../media/image552.png"/><Relationship Id="rId262" Type="http://schemas.openxmlformats.org/officeDocument/2006/relationships/customXml" Target="../ink/ink692.xml"/><Relationship Id="rId283" Type="http://schemas.openxmlformats.org/officeDocument/2006/relationships/image" Target="../media/image540.png"/><Relationship Id="rId313" Type="http://schemas.openxmlformats.org/officeDocument/2006/relationships/customXml" Target="../ink/ink717.xml"/><Relationship Id="rId318" Type="http://schemas.openxmlformats.org/officeDocument/2006/relationships/image" Target="../media/image559.png"/><Relationship Id="rId339" Type="http://schemas.openxmlformats.org/officeDocument/2006/relationships/customXml" Target="../ink/ink730.xml"/><Relationship Id="rId164" Type="http://schemas.openxmlformats.org/officeDocument/2006/relationships/image" Target="../media/image480.png"/><Relationship Id="rId169" Type="http://schemas.openxmlformats.org/officeDocument/2006/relationships/customXml" Target="../ink/ink646.xml"/><Relationship Id="rId185" Type="http://schemas.openxmlformats.org/officeDocument/2006/relationships/customXml" Target="../ink/ink654.xml"/><Relationship Id="rId334" Type="http://schemas.openxmlformats.org/officeDocument/2006/relationships/image" Target="../media/image567.png"/><Relationship Id="rId350" Type="http://schemas.openxmlformats.org/officeDocument/2006/relationships/image" Target="../media/image575.png"/><Relationship Id="rId355" Type="http://schemas.openxmlformats.org/officeDocument/2006/relationships/customXml" Target="../ink/ink738.xml"/><Relationship Id="rId371" Type="http://schemas.openxmlformats.org/officeDocument/2006/relationships/customXml" Target="../ink/ink746.xml"/><Relationship Id="rId376" Type="http://schemas.openxmlformats.org/officeDocument/2006/relationships/image" Target="../media/image588.png"/><Relationship Id="rId180" Type="http://schemas.openxmlformats.org/officeDocument/2006/relationships/image" Target="../media/image488.png"/><Relationship Id="rId210" Type="http://schemas.openxmlformats.org/officeDocument/2006/relationships/image" Target="../media/image503.png"/><Relationship Id="rId215" Type="http://schemas.openxmlformats.org/officeDocument/2006/relationships/customXml" Target="../ink/ink669.xml"/><Relationship Id="rId236" Type="http://schemas.openxmlformats.org/officeDocument/2006/relationships/customXml" Target="../ink/ink679.xml"/><Relationship Id="rId257" Type="http://schemas.openxmlformats.org/officeDocument/2006/relationships/image" Target="../media/image527.png"/><Relationship Id="rId278" Type="http://schemas.openxmlformats.org/officeDocument/2006/relationships/customXml" Target="../ink/ink700.xml"/><Relationship Id="rId392" Type="http://schemas.openxmlformats.org/officeDocument/2006/relationships/image" Target="../media/image596.png"/><Relationship Id="rId231" Type="http://schemas.openxmlformats.org/officeDocument/2006/relationships/customXml" Target="../ink/ink677.xml"/><Relationship Id="rId252" Type="http://schemas.openxmlformats.org/officeDocument/2006/relationships/customXml" Target="../ink/ink687.xml"/><Relationship Id="rId273" Type="http://schemas.openxmlformats.org/officeDocument/2006/relationships/image" Target="../media/image535.png"/><Relationship Id="rId294" Type="http://schemas.openxmlformats.org/officeDocument/2006/relationships/image" Target="../media/image546.png"/><Relationship Id="rId308" Type="http://schemas.openxmlformats.org/officeDocument/2006/relationships/image" Target="../media/image554.png"/><Relationship Id="rId329" Type="http://schemas.openxmlformats.org/officeDocument/2006/relationships/customXml" Target="../ink/ink725.xml"/><Relationship Id="rId175" Type="http://schemas.openxmlformats.org/officeDocument/2006/relationships/customXml" Target="../ink/ink649.xml"/><Relationship Id="rId340" Type="http://schemas.openxmlformats.org/officeDocument/2006/relationships/image" Target="../media/image570.png"/><Relationship Id="rId361" Type="http://schemas.openxmlformats.org/officeDocument/2006/relationships/customXml" Target="../ink/ink741.xml"/><Relationship Id="rId196" Type="http://schemas.openxmlformats.org/officeDocument/2006/relationships/image" Target="../media/image496.png"/><Relationship Id="rId200" Type="http://schemas.openxmlformats.org/officeDocument/2006/relationships/image" Target="../media/image498.png"/><Relationship Id="rId382" Type="http://schemas.openxmlformats.org/officeDocument/2006/relationships/image" Target="../media/image591.png"/><Relationship Id="rId221" Type="http://schemas.openxmlformats.org/officeDocument/2006/relationships/customXml" Target="../ink/ink672.xml"/><Relationship Id="rId242" Type="http://schemas.openxmlformats.org/officeDocument/2006/relationships/customXml" Target="../ink/ink682.xml"/><Relationship Id="rId263" Type="http://schemas.openxmlformats.org/officeDocument/2006/relationships/image" Target="../media/image530.png"/><Relationship Id="rId284" Type="http://schemas.openxmlformats.org/officeDocument/2006/relationships/customXml" Target="../ink/ink703.xml"/><Relationship Id="rId319" Type="http://schemas.openxmlformats.org/officeDocument/2006/relationships/customXml" Target="../ink/ink720.xml"/><Relationship Id="rId330" Type="http://schemas.openxmlformats.org/officeDocument/2006/relationships/image" Target="../media/image565.png"/><Relationship Id="rId165" Type="http://schemas.openxmlformats.org/officeDocument/2006/relationships/customXml" Target="../ink/ink644.xml"/><Relationship Id="rId186" Type="http://schemas.openxmlformats.org/officeDocument/2006/relationships/image" Target="../media/image491.png"/><Relationship Id="rId351" Type="http://schemas.openxmlformats.org/officeDocument/2006/relationships/customXml" Target="../ink/ink736.xml"/><Relationship Id="rId372" Type="http://schemas.openxmlformats.org/officeDocument/2006/relationships/image" Target="../media/image586.png"/><Relationship Id="rId393" Type="http://schemas.openxmlformats.org/officeDocument/2006/relationships/customXml" Target="../ink/ink757.xml"/><Relationship Id="rId211" Type="http://schemas.openxmlformats.org/officeDocument/2006/relationships/customXml" Target="../ink/ink667.xml"/><Relationship Id="rId253" Type="http://schemas.openxmlformats.org/officeDocument/2006/relationships/image" Target="../media/image525.png"/><Relationship Id="rId274" Type="http://schemas.openxmlformats.org/officeDocument/2006/relationships/customXml" Target="../ink/ink698.xml"/><Relationship Id="rId295" Type="http://schemas.openxmlformats.org/officeDocument/2006/relationships/customXml" Target="../ink/ink708.xml"/><Relationship Id="rId309" Type="http://schemas.openxmlformats.org/officeDocument/2006/relationships/customXml" Target="../ink/ink715.xml"/><Relationship Id="rId320" Type="http://schemas.openxmlformats.org/officeDocument/2006/relationships/image" Target="../media/image560.png"/><Relationship Id="rId176" Type="http://schemas.openxmlformats.org/officeDocument/2006/relationships/image" Target="../media/image486.png"/><Relationship Id="rId197" Type="http://schemas.openxmlformats.org/officeDocument/2006/relationships/customXml" Target="../ink/ink660.xml"/><Relationship Id="rId341" Type="http://schemas.openxmlformats.org/officeDocument/2006/relationships/customXml" Target="../ink/ink731.xml"/><Relationship Id="rId362" Type="http://schemas.openxmlformats.org/officeDocument/2006/relationships/image" Target="../media/image581.png"/><Relationship Id="rId383" Type="http://schemas.openxmlformats.org/officeDocument/2006/relationships/customXml" Target="../ink/ink752.xml"/><Relationship Id="rId201" Type="http://schemas.openxmlformats.org/officeDocument/2006/relationships/customXml" Target="../ink/ink662.xml"/><Relationship Id="rId222" Type="http://schemas.openxmlformats.org/officeDocument/2006/relationships/image" Target="../media/image509.png"/><Relationship Id="rId243" Type="http://schemas.openxmlformats.org/officeDocument/2006/relationships/image" Target="../media/image520.png"/><Relationship Id="rId264" Type="http://schemas.openxmlformats.org/officeDocument/2006/relationships/customXml" Target="../ink/ink693.xml"/><Relationship Id="rId285" Type="http://schemas.openxmlformats.org/officeDocument/2006/relationships/image" Target="../media/image541.png"/><Relationship Id="rId310" Type="http://schemas.openxmlformats.org/officeDocument/2006/relationships/image" Target="../media/image555.png"/><Relationship Id="rId166" Type="http://schemas.openxmlformats.org/officeDocument/2006/relationships/image" Target="../media/image481.png"/><Relationship Id="rId187" Type="http://schemas.openxmlformats.org/officeDocument/2006/relationships/customXml" Target="../ink/ink655.xml"/><Relationship Id="rId331" Type="http://schemas.openxmlformats.org/officeDocument/2006/relationships/customXml" Target="../ink/ink726.xml"/><Relationship Id="rId352" Type="http://schemas.openxmlformats.org/officeDocument/2006/relationships/image" Target="../media/image576.png"/><Relationship Id="rId373" Type="http://schemas.openxmlformats.org/officeDocument/2006/relationships/customXml" Target="../ink/ink747.xml"/><Relationship Id="rId394" Type="http://schemas.openxmlformats.org/officeDocument/2006/relationships/image" Target="../media/image597.png"/><Relationship Id="rId1" Type="http://schemas.openxmlformats.org/officeDocument/2006/relationships/slideLayout" Target="../slideLayouts/slideLayout2.xml"/><Relationship Id="rId212" Type="http://schemas.openxmlformats.org/officeDocument/2006/relationships/image" Target="../media/image504.png"/><Relationship Id="rId233" Type="http://schemas.openxmlformats.org/officeDocument/2006/relationships/image" Target="../media/image515.png"/><Relationship Id="rId254" Type="http://schemas.openxmlformats.org/officeDocument/2006/relationships/customXml" Target="../ink/ink688.xml"/><Relationship Id="rId275" Type="http://schemas.openxmlformats.org/officeDocument/2006/relationships/image" Target="../media/image536.png"/><Relationship Id="rId296" Type="http://schemas.openxmlformats.org/officeDocument/2006/relationships/image" Target="../media/image547.png"/><Relationship Id="rId300" Type="http://schemas.openxmlformats.org/officeDocument/2006/relationships/image" Target="../media/image549.png"/><Relationship Id="rId177" Type="http://schemas.openxmlformats.org/officeDocument/2006/relationships/customXml" Target="../ink/ink650.xml"/><Relationship Id="rId198" Type="http://schemas.openxmlformats.org/officeDocument/2006/relationships/image" Target="../media/image497.png"/><Relationship Id="rId321" Type="http://schemas.openxmlformats.org/officeDocument/2006/relationships/customXml" Target="../ink/ink721.xml"/><Relationship Id="rId342" Type="http://schemas.openxmlformats.org/officeDocument/2006/relationships/image" Target="../media/image571.png"/><Relationship Id="rId363" Type="http://schemas.openxmlformats.org/officeDocument/2006/relationships/customXml" Target="../ink/ink742.xml"/><Relationship Id="rId384" Type="http://schemas.openxmlformats.org/officeDocument/2006/relationships/image" Target="../media/image592.png"/><Relationship Id="rId202" Type="http://schemas.openxmlformats.org/officeDocument/2006/relationships/image" Target="../media/image499.png"/><Relationship Id="rId223" Type="http://schemas.openxmlformats.org/officeDocument/2006/relationships/customXml" Target="../ink/ink673.xml"/><Relationship Id="rId244" Type="http://schemas.openxmlformats.org/officeDocument/2006/relationships/customXml" Target="../ink/ink683.xml"/><Relationship Id="rId265" Type="http://schemas.openxmlformats.org/officeDocument/2006/relationships/image" Target="../media/image531.png"/><Relationship Id="rId286" Type="http://schemas.openxmlformats.org/officeDocument/2006/relationships/customXml" Target="../ink/ink704.xml"/><Relationship Id="rId167" Type="http://schemas.openxmlformats.org/officeDocument/2006/relationships/customXml" Target="../ink/ink645.xml"/><Relationship Id="rId188" Type="http://schemas.openxmlformats.org/officeDocument/2006/relationships/image" Target="../media/image492.png"/><Relationship Id="rId311" Type="http://schemas.openxmlformats.org/officeDocument/2006/relationships/customXml" Target="../ink/ink716.xml"/><Relationship Id="rId332" Type="http://schemas.openxmlformats.org/officeDocument/2006/relationships/image" Target="../media/image566.png"/><Relationship Id="rId353" Type="http://schemas.openxmlformats.org/officeDocument/2006/relationships/customXml" Target="../ink/ink737.xml"/><Relationship Id="rId374" Type="http://schemas.openxmlformats.org/officeDocument/2006/relationships/image" Target="../media/image587.png"/><Relationship Id="rId395" Type="http://schemas.openxmlformats.org/officeDocument/2006/relationships/customXml" Target="../ink/ink758.xml"/><Relationship Id="rId213" Type="http://schemas.openxmlformats.org/officeDocument/2006/relationships/customXml" Target="../ink/ink668.xml"/><Relationship Id="rId234" Type="http://schemas.openxmlformats.org/officeDocument/2006/relationships/customXml" Target="../ink/ink678.xml"/><Relationship Id="rId2" Type="http://schemas.openxmlformats.org/officeDocument/2006/relationships/customXml" Target="../ink/ink640.xml"/><Relationship Id="rId255" Type="http://schemas.openxmlformats.org/officeDocument/2006/relationships/image" Target="../media/image526.png"/><Relationship Id="rId276" Type="http://schemas.openxmlformats.org/officeDocument/2006/relationships/customXml" Target="../ink/ink699.xml"/><Relationship Id="rId297" Type="http://schemas.openxmlformats.org/officeDocument/2006/relationships/customXml" Target="../ink/ink709.xml"/><Relationship Id="rId178" Type="http://schemas.openxmlformats.org/officeDocument/2006/relationships/image" Target="../media/image487.png"/><Relationship Id="rId301" Type="http://schemas.openxmlformats.org/officeDocument/2006/relationships/customXml" Target="../ink/ink711.xml"/><Relationship Id="rId322" Type="http://schemas.openxmlformats.org/officeDocument/2006/relationships/image" Target="../media/image561.png"/><Relationship Id="rId343" Type="http://schemas.openxmlformats.org/officeDocument/2006/relationships/customXml" Target="../ink/ink732.xml"/><Relationship Id="rId364" Type="http://schemas.openxmlformats.org/officeDocument/2006/relationships/image" Target="../media/image582.png"/><Relationship Id="rId199" Type="http://schemas.openxmlformats.org/officeDocument/2006/relationships/customXml" Target="../ink/ink661.xml"/><Relationship Id="rId203" Type="http://schemas.openxmlformats.org/officeDocument/2006/relationships/customXml" Target="../ink/ink663.xml"/><Relationship Id="rId385" Type="http://schemas.openxmlformats.org/officeDocument/2006/relationships/customXml" Target="../ink/ink753.xml"/><Relationship Id="rId224" Type="http://schemas.openxmlformats.org/officeDocument/2006/relationships/image" Target="../media/image510.png"/><Relationship Id="rId245" Type="http://schemas.openxmlformats.org/officeDocument/2006/relationships/image" Target="../media/image521.png"/><Relationship Id="rId266" Type="http://schemas.openxmlformats.org/officeDocument/2006/relationships/customXml" Target="../ink/ink694.xml"/><Relationship Id="rId287" Type="http://schemas.openxmlformats.org/officeDocument/2006/relationships/image" Target="../media/image542.png"/><Relationship Id="rId168" Type="http://schemas.openxmlformats.org/officeDocument/2006/relationships/image" Target="../media/image482.png"/><Relationship Id="rId312" Type="http://schemas.openxmlformats.org/officeDocument/2006/relationships/image" Target="../media/image556.png"/><Relationship Id="rId333" Type="http://schemas.openxmlformats.org/officeDocument/2006/relationships/customXml" Target="../ink/ink727.xml"/><Relationship Id="rId354" Type="http://schemas.openxmlformats.org/officeDocument/2006/relationships/image" Target="../media/image577.png"/><Relationship Id="rId189" Type="http://schemas.openxmlformats.org/officeDocument/2006/relationships/customXml" Target="../ink/ink656.xml"/><Relationship Id="rId375" Type="http://schemas.openxmlformats.org/officeDocument/2006/relationships/customXml" Target="../ink/ink748.xml"/><Relationship Id="rId396" Type="http://schemas.openxmlformats.org/officeDocument/2006/relationships/image" Target="../media/image598.png"/><Relationship Id="rId214" Type="http://schemas.openxmlformats.org/officeDocument/2006/relationships/image" Target="../media/image505.png"/><Relationship Id="rId235" Type="http://schemas.openxmlformats.org/officeDocument/2006/relationships/image" Target="../media/image516.png"/><Relationship Id="rId256" Type="http://schemas.openxmlformats.org/officeDocument/2006/relationships/customXml" Target="../ink/ink689.xml"/><Relationship Id="rId277" Type="http://schemas.openxmlformats.org/officeDocument/2006/relationships/image" Target="../media/image537.png"/><Relationship Id="rId298" Type="http://schemas.openxmlformats.org/officeDocument/2006/relationships/image" Target="../media/image548.png"/><Relationship Id="rId158" Type="http://schemas.openxmlformats.org/officeDocument/2006/relationships/image" Target="../media/image477.png"/><Relationship Id="rId302" Type="http://schemas.openxmlformats.org/officeDocument/2006/relationships/image" Target="../media/image550.png"/><Relationship Id="rId323" Type="http://schemas.openxmlformats.org/officeDocument/2006/relationships/customXml" Target="../ink/ink722.xml"/><Relationship Id="rId344" Type="http://schemas.openxmlformats.org/officeDocument/2006/relationships/image" Target="../media/image572.png"/><Relationship Id="rId179" Type="http://schemas.openxmlformats.org/officeDocument/2006/relationships/customXml" Target="../ink/ink651.xml"/><Relationship Id="rId365" Type="http://schemas.openxmlformats.org/officeDocument/2006/relationships/customXml" Target="../ink/ink743.xml"/><Relationship Id="rId386" Type="http://schemas.openxmlformats.org/officeDocument/2006/relationships/image" Target="../media/image593.png"/></Relationships>
</file>

<file path=ppt/slides/_rels/slide9.xml.rels><?xml version="1.0" encoding="UTF-8" standalone="yes"?>
<Relationships xmlns="http://schemas.openxmlformats.org/package/2006/relationships"><Relationship Id="rId117" Type="http://schemas.openxmlformats.org/officeDocument/2006/relationships/image" Target="../media/image656.png"/><Relationship Id="rId21" Type="http://schemas.openxmlformats.org/officeDocument/2006/relationships/image" Target="../media/image608.png"/><Relationship Id="rId42" Type="http://schemas.openxmlformats.org/officeDocument/2006/relationships/customXml" Target="../ink/ink779.xml"/><Relationship Id="rId63" Type="http://schemas.openxmlformats.org/officeDocument/2006/relationships/image" Target="../media/image629.png"/><Relationship Id="rId84" Type="http://schemas.openxmlformats.org/officeDocument/2006/relationships/customXml" Target="../ink/ink800.xml"/><Relationship Id="rId138" Type="http://schemas.openxmlformats.org/officeDocument/2006/relationships/image" Target="../media/image667.png"/><Relationship Id="rId159" Type="http://schemas.openxmlformats.org/officeDocument/2006/relationships/customXml" Target="../ink/ink837.xml"/><Relationship Id="rId170" Type="http://schemas.openxmlformats.org/officeDocument/2006/relationships/image" Target="../media/image678.png"/><Relationship Id="rId191" Type="http://schemas.openxmlformats.org/officeDocument/2006/relationships/customXml" Target="../ink/ink853.xml"/><Relationship Id="rId205" Type="http://schemas.openxmlformats.org/officeDocument/2006/relationships/customXml" Target="../ink/ink860.xml"/><Relationship Id="rId226" Type="http://schemas.openxmlformats.org/officeDocument/2006/relationships/image" Target="../media/image696.png"/><Relationship Id="rId247" Type="http://schemas.openxmlformats.org/officeDocument/2006/relationships/customXml" Target="../ink/ink881.xml"/><Relationship Id="rId107" Type="http://schemas.openxmlformats.org/officeDocument/2006/relationships/image" Target="../media/image651.png"/><Relationship Id="rId11" Type="http://schemas.openxmlformats.org/officeDocument/2006/relationships/image" Target="../media/image603.png"/><Relationship Id="rId32" Type="http://schemas.openxmlformats.org/officeDocument/2006/relationships/customXml" Target="../ink/ink774.xml"/><Relationship Id="rId53" Type="http://schemas.openxmlformats.org/officeDocument/2006/relationships/image" Target="../media/image624.png"/><Relationship Id="rId74" Type="http://schemas.openxmlformats.org/officeDocument/2006/relationships/customXml" Target="../ink/ink795.xml"/><Relationship Id="rId128" Type="http://schemas.openxmlformats.org/officeDocument/2006/relationships/customXml" Target="../ink/ink822.xml"/><Relationship Id="rId149" Type="http://schemas.openxmlformats.org/officeDocument/2006/relationships/customXml" Target="../ink/ink832.xml"/><Relationship Id="rId5" Type="http://schemas.openxmlformats.org/officeDocument/2006/relationships/image" Target="../media/image600.png"/><Relationship Id="rId95" Type="http://schemas.openxmlformats.org/officeDocument/2006/relationships/image" Target="../media/image645.png"/><Relationship Id="rId160" Type="http://schemas.openxmlformats.org/officeDocument/2006/relationships/image" Target="../media/image675.png"/><Relationship Id="rId181" Type="http://schemas.openxmlformats.org/officeDocument/2006/relationships/customXml" Target="../ink/ink848.xml"/><Relationship Id="rId216" Type="http://schemas.openxmlformats.org/officeDocument/2006/relationships/image" Target="../media/image691.png"/><Relationship Id="rId237" Type="http://schemas.openxmlformats.org/officeDocument/2006/relationships/customXml" Target="../ink/ink876.xml"/><Relationship Id="rId258" Type="http://schemas.openxmlformats.org/officeDocument/2006/relationships/image" Target="../media/image712.png"/><Relationship Id="rId22" Type="http://schemas.openxmlformats.org/officeDocument/2006/relationships/customXml" Target="../ink/ink769.xml"/><Relationship Id="rId43" Type="http://schemas.openxmlformats.org/officeDocument/2006/relationships/image" Target="../media/image619.png"/><Relationship Id="rId64" Type="http://schemas.openxmlformats.org/officeDocument/2006/relationships/customXml" Target="../ink/ink790.xml"/><Relationship Id="rId118" Type="http://schemas.openxmlformats.org/officeDocument/2006/relationships/customXml" Target="../ink/ink817.xml"/><Relationship Id="rId139" Type="http://schemas.openxmlformats.org/officeDocument/2006/relationships/customXml" Target="../ink/ink827.xml"/><Relationship Id="rId85" Type="http://schemas.openxmlformats.org/officeDocument/2006/relationships/image" Target="../media/image640.png"/><Relationship Id="rId150" Type="http://schemas.openxmlformats.org/officeDocument/2006/relationships/image" Target="../media/image673.png"/><Relationship Id="rId171" Type="http://schemas.openxmlformats.org/officeDocument/2006/relationships/customXml" Target="../ink/ink843.xml"/><Relationship Id="rId192" Type="http://schemas.openxmlformats.org/officeDocument/2006/relationships/image" Target="../media/image574.png"/><Relationship Id="rId206" Type="http://schemas.openxmlformats.org/officeDocument/2006/relationships/image" Target="../media/image687.png"/><Relationship Id="rId227" Type="http://schemas.openxmlformats.org/officeDocument/2006/relationships/customXml" Target="../ink/ink871.xml"/><Relationship Id="rId248" Type="http://schemas.openxmlformats.org/officeDocument/2006/relationships/image" Target="../media/image707.png"/><Relationship Id="rId12" Type="http://schemas.openxmlformats.org/officeDocument/2006/relationships/customXml" Target="../ink/ink764.xml"/><Relationship Id="rId33" Type="http://schemas.openxmlformats.org/officeDocument/2006/relationships/image" Target="../media/image614.png"/><Relationship Id="rId108" Type="http://schemas.openxmlformats.org/officeDocument/2006/relationships/customXml" Target="../ink/ink812.xml"/><Relationship Id="rId129" Type="http://schemas.openxmlformats.org/officeDocument/2006/relationships/image" Target="../media/image662.png"/><Relationship Id="rId54" Type="http://schemas.openxmlformats.org/officeDocument/2006/relationships/customXml" Target="../ink/ink785.xml"/><Relationship Id="rId75" Type="http://schemas.openxmlformats.org/officeDocument/2006/relationships/image" Target="../media/image635.png"/><Relationship Id="rId96" Type="http://schemas.openxmlformats.org/officeDocument/2006/relationships/customXml" Target="../ink/ink806.xml"/><Relationship Id="rId140" Type="http://schemas.openxmlformats.org/officeDocument/2006/relationships/image" Target="../media/image668.png"/><Relationship Id="rId161" Type="http://schemas.openxmlformats.org/officeDocument/2006/relationships/customXml" Target="../ink/ink838.xml"/><Relationship Id="rId182" Type="http://schemas.openxmlformats.org/officeDocument/2006/relationships/image" Target="../media/image569.png"/><Relationship Id="rId217" Type="http://schemas.openxmlformats.org/officeDocument/2006/relationships/customXml" Target="../ink/ink866.xml"/><Relationship Id="rId6" Type="http://schemas.openxmlformats.org/officeDocument/2006/relationships/customXml" Target="../ink/ink761.xml"/><Relationship Id="rId238" Type="http://schemas.openxmlformats.org/officeDocument/2006/relationships/image" Target="../media/image702.png"/><Relationship Id="rId23" Type="http://schemas.openxmlformats.org/officeDocument/2006/relationships/image" Target="../media/image609.png"/><Relationship Id="rId119" Type="http://schemas.openxmlformats.org/officeDocument/2006/relationships/image" Target="../media/image657.png"/><Relationship Id="rId44" Type="http://schemas.openxmlformats.org/officeDocument/2006/relationships/customXml" Target="../ink/ink780.xml"/><Relationship Id="rId65" Type="http://schemas.openxmlformats.org/officeDocument/2006/relationships/image" Target="../media/image630.png"/><Relationship Id="rId86" Type="http://schemas.openxmlformats.org/officeDocument/2006/relationships/customXml" Target="../ink/ink801.xml"/><Relationship Id="rId130" Type="http://schemas.openxmlformats.org/officeDocument/2006/relationships/customXml" Target="../ink/ink823.xml"/><Relationship Id="rId151" Type="http://schemas.openxmlformats.org/officeDocument/2006/relationships/customXml" Target="../ink/ink833.xml"/><Relationship Id="rId172" Type="http://schemas.openxmlformats.org/officeDocument/2006/relationships/image" Target="../media/image564.png"/><Relationship Id="rId193" Type="http://schemas.openxmlformats.org/officeDocument/2006/relationships/customXml" Target="../ink/ink854.xml"/><Relationship Id="rId207" Type="http://schemas.openxmlformats.org/officeDocument/2006/relationships/customXml" Target="../ink/ink861.xml"/><Relationship Id="rId228" Type="http://schemas.openxmlformats.org/officeDocument/2006/relationships/image" Target="../media/image697.png"/><Relationship Id="rId249" Type="http://schemas.openxmlformats.org/officeDocument/2006/relationships/customXml" Target="../ink/ink882.xml"/><Relationship Id="rId13" Type="http://schemas.openxmlformats.org/officeDocument/2006/relationships/image" Target="../media/image604.png"/><Relationship Id="rId109" Type="http://schemas.openxmlformats.org/officeDocument/2006/relationships/image" Target="../media/image652.png"/><Relationship Id="rId34" Type="http://schemas.openxmlformats.org/officeDocument/2006/relationships/customXml" Target="../ink/ink775.xml"/><Relationship Id="rId55" Type="http://schemas.openxmlformats.org/officeDocument/2006/relationships/image" Target="../media/image625.png"/><Relationship Id="rId76" Type="http://schemas.openxmlformats.org/officeDocument/2006/relationships/customXml" Target="../ink/ink796.xml"/><Relationship Id="rId97" Type="http://schemas.openxmlformats.org/officeDocument/2006/relationships/image" Target="../media/image646.png"/><Relationship Id="rId120" Type="http://schemas.openxmlformats.org/officeDocument/2006/relationships/customXml" Target="../ink/ink818.xml"/><Relationship Id="rId141" Type="http://schemas.openxmlformats.org/officeDocument/2006/relationships/customXml" Target="../ink/ink828.xml"/><Relationship Id="rId7" Type="http://schemas.openxmlformats.org/officeDocument/2006/relationships/image" Target="../media/image601.png"/><Relationship Id="rId162" Type="http://schemas.openxmlformats.org/officeDocument/2006/relationships/image" Target="../media/image676.png"/><Relationship Id="rId183" Type="http://schemas.openxmlformats.org/officeDocument/2006/relationships/customXml" Target="../ink/ink849.xml"/><Relationship Id="rId218" Type="http://schemas.openxmlformats.org/officeDocument/2006/relationships/image" Target="../media/image692.png"/><Relationship Id="rId239" Type="http://schemas.openxmlformats.org/officeDocument/2006/relationships/customXml" Target="../ink/ink877.xml"/><Relationship Id="rId250" Type="http://schemas.openxmlformats.org/officeDocument/2006/relationships/image" Target="../media/image708.png"/><Relationship Id="rId24" Type="http://schemas.openxmlformats.org/officeDocument/2006/relationships/customXml" Target="../ink/ink770.xml"/><Relationship Id="rId45" Type="http://schemas.openxmlformats.org/officeDocument/2006/relationships/image" Target="../media/image620.png"/><Relationship Id="rId66" Type="http://schemas.openxmlformats.org/officeDocument/2006/relationships/customXml" Target="../ink/ink791.xml"/><Relationship Id="rId87" Type="http://schemas.openxmlformats.org/officeDocument/2006/relationships/image" Target="../media/image641.png"/><Relationship Id="rId110" Type="http://schemas.openxmlformats.org/officeDocument/2006/relationships/customXml" Target="../ink/ink813.xml"/><Relationship Id="rId131" Type="http://schemas.openxmlformats.org/officeDocument/2006/relationships/image" Target="../media/image663.png"/><Relationship Id="rId152" Type="http://schemas.openxmlformats.org/officeDocument/2006/relationships/image" Target="../media/image674.png"/><Relationship Id="rId173" Type="http://schemas.openxmlformats.org/officeDocument/2006/relationships/customXml" Target="../ink/ink844.xml"/><Relationship Id="rId194" Type="http://schemas.openxmlformats.org/officeDocument/2006/relationships/image" Target="../media/image575.png"/><Relationship Id="rId208" Type="http://schemas.openxmlformats.org/officeDocument/2006/relationships/image" Target="../media/image582.png"/><Relationship Id="rId229" Type="http://schemas.openxmlformats.org/officeDocument/2006/relationships/customXml" Target="../ink/ink872.xml"/><Relationship Id="rId240" Type="http://schemas.openxmlformats.org/officeDocument/2006/relationships/image" Target="../media/image703.png"/><Relationship Id="rId14" Type="http://schemas.openxmlformats.org/officeDocument/2006/relationships/customXml" Target="../ink/ink765.xml"/><Relationship Id="rId35" Type="http://schemas.openxmlformats.org/officeDocument/2006/relationships/image" Target="../media/image615.png"/><Relationship Id="rId56" Type="http://schemas.openxmlformats.org/officeDocument/2006/relationships/customXml" Target="../ink/ink786.xml"/><Relationship Id="rId77" Type="http://schemas.openxmlformats.org/officeDocument/2006/relationships/image" Target="../media/image636.png"/><Relationship Id="rId100" Type="http://schemas.openxmlformats.org/officeDocument/2006/relationships/customXml" Target="../ink/ink808.xml"/><Relationship Id="rId8" Type="http://schemas.openxmlformats.org/officeDocument/2006/relationships/customXml" Target="../ink/ink762.xml"/><Relationship Id="rId98" Type="http://schemas.openxmlformats.org/officeDocument/2006/relationships/customXml" Target="../ink/ink807.xml"/><Relationship Id="rId121" Type="http://schemas.openxmlformats.org/officeDocument/2006/relationships/image" Target="../media/image658.png"/><Relationship Id="rId142" Type="http://schemas.openxmlformats.org/officeDocument/2006/relationships/image" Target="../media/image669.png"/><Relationship Id="rId163" Type="http://schemas.openxmlformats.org/officeDocument/2006/relationships/customXml" Target="../ink/ink839.xml"/><Relationship Id="rId184" Type="http://schemas.openxmlformats.org/officeDocument/2006/relationships/image" Target="../media/image682.png"/><Relationship Id="rId219" Type="http://schemas.openxmlformats.org/officeDocument/2006/relationships/customXml" Target="../ink/ink867.xml"/><Relationship Id="rId230" Type="http://schemas.openxmlformats.org/officeDocument/2006/relationships/image" Target="../media/image698.png"/><Relationship Id="rId251" Type="http://schemas.openxmlformats.org/officeDocument/2006/relationships/customXml" Target="../ink/ink883.xml"/><Relationship Id="rId25" Type="http://schemas.openxmlformats.org/officeDocument/2006/relationships/image" Target="../media/image610.png"/><Relationship Id="rId46" Type="http://schemas.openxmlformats.org/officeDocument/2006/relationships/customXml" Target="../ink/ink781.xml"/><Relationship Id="rId67" Type="http://schemas.openxmlformats.org/officeDocument/2006/relationships/image" Target="../media/image631.png"/><Relationship Id="rId88" Type="http://schemas.openxmlformats.org/officeDocument/2006/relationships/customXml" Target="../ink/ink802.xml"/><Relationship Id="rId111" Type="http://schemas.openxmlformats.org/officeDocument/2006/relationships/image" Target="../media/image653.png"/><Relationship Id="rId132" Type="http://schemas.openxmlformats.org/officeDocument/2006/relationships/image" Target="../media/image664.png"/><Relationship Id="rId153" Type="http://schemas.openxmlformats.org/officeDocument/2006/relationships/customXml" Target="../ink/ink834.xml"/><Relationship Id="rId174" Type="http://schemas.openxmlformats.org/officeDocument/2006/relationships/image" Target="../media/image679.png"/><Relationship Id="rId195" Type="http://schemas.openxmlformats.org/officeDocument/2006/relationships/customXml" Target="../ink/ink855.xml"/><Relationship Id="rId209" Type="http://schemas.openxmlformats.org/officeDocument/2006/relationships/customXml" Target="../ink/ink862.xml"/><Relationship Id="rId220" Type="http://schemas.openxmlformats.org/officeDocument/2006/relationships/image" Target="../media/image693.png"/><Relationship Id="rId241" Type="http://schemas.openxmlformats.org/officeDocument/2006/relationships/customXml" Target="../ink/ink878.xml"/><Relationship Id="rId15" Type="http://schemas.openxmlformats.org/officeDocument/2006/relationships/image" Target="../media/image605.png"/><Relationship Id="rId36" Type="http://schemas.openxmlformats.org/officeDocument/2006/relationships/customXml" Target="../ink/ink776.xml"/><Relationship Id="rId57" Type="http://schemas.openxmlformats.org/officeDocument/2006/relationships/image" Target="../media/image626.png"/><Relationship Id="rId78" Type="http://schemas.openxmlformats.org/officeDocument/2006/relationships/customXml" Target="../ink/ink797.xml"/><Relationship Id="rId99" Type="http://schemas.openxmlformats.org/officeDocument/2006/relationships/image" Target="../media/image647.png"/><Relationship Id="rId101" Type="http://schemas.openxmlformats.org/officeDocument/2006/relationships/image" Target="../media/image648.png"/><Relationship Id="rId122" Type="http://schemas.openxmlformats.org/officeDocument/2006/relationships/customXml" Target="../ink/ink819.xml"/><Relationship Id="rId143" Type="http://schemas.openxmlformats.org/officeDocument/2006/relationships/customXml" Target="../ink/ink829.xml"/><Relationship Id="rId164" Type="http://schemas.openxmlformats.org/officeDocument/2006/relationships/image" Target="../media/image560.png"/><Relationship Id="rId185" Type="http://schemas.openxmlformats.org/officeDocument/2006/relationships/customXml" Target="../ink/ink850.xml"/><Relationship Id="rId9" Type="http://schemas.openxmlformats.org/officeDocument/2006/relationships/image" Target="../media/image602.png"/><Relationship Id="rId210" Type="http://schemas.openxmlformats.org/officeDocument/2006/relationships/image" Target="../media/image688.png"/><Relationship Id="rId26" Type="http://schemas.openxmlformats.org/officeDocument/2006/relationships/customXml" Target="../ink/ink771.xml"/><Relationship Id="rId231" Type="http://schemas.openxmlformats.org/officeDocument/2006/relationships/customXml" Target="../ink/ink873.xml"/><Relationship Id="rId252" Type="http://schemas.openxmlformats.org/officeDocument/2006/relationships/image" Target="../media/image709.png"/><Relationship Id="rId47" Type="http://schemas.openxmlformats.org/officeDocument/2006/relationships/image" Target="../media/image621.png"/><Relationship Id="rId68" Type="http://schemas.openxmlformats.org/officeDocument/2006/relationships/customXml" Target="../ink/ink792.xml"/><Relationship Id="rId89" Type="http://schemas.openxmlformats.org/officeDocument/2006/relationships/image" Target="../media/image642.png"/><Relationship Id="rId112" Type="http://schemas.openxmlformats.org/officeDocument/2006/relationships/customXml" Target="../ink/ink814.xml"/><Relationship Id="rId133" Type="http://schemas.openxmlformats.org/officeDocument/2006/relationships/customXml" Target="../ink/ink824.xml"/><Relationship Id="rId154" Type="http://schemas.openxmlformats.org/officeDocument/2006/relationships/image" Target="../media/image555.png"/><Relationship Id="rId175" Type="http://schemas.openxmlformats.org/officeDocument/2006/relationships/customXml" Target="../ink/ink845.xml"/><Relationship Id="rId196" Type="http://schemas.openxmlformats.org/officeDocument/2006/relationships/image" Target="../media/image576.png"/><Relationship Id="rId200" Type="http://schemas.openxmlformats.org/officeDocument/2006/relationships/image" Target="../media/image578.png"/><Relationship Id="rId16" Type="http://schemas.openxmlformats.org/officeDocument/2006/relationships/customXml" Target="../ink/ink766.xml"/><Relationship Id="rId221" Type="http://schemas.openxmlformats.org/officeDocument/2006/relationships/customXml" Target="../ink/ink868.xml"/><Relationship Id="rId242" Type="http://schemas.openxmlformats.org/officeDocument/2006/relationships/image" Target="../media/image704.png"/><Relationship Id="rId37" Type="http://schemas.openxmlformats.org/officeDocument/2006/relationships/image" Target="../media/image616.png"/><Relationship Id="rId58" Type="http://schemas.openxmlformats.org/officeDocument/2006/relationships/customXml" Target="../ink/ink787.xml"/><Relationship Id="rId79" Type="http://schemas.openxmlformats.org/officeDocument/2006/relationships/image" Target="../media/image637.png"/><Relationship Id="rId102" Type="http://schemas.openxmlformats.org/officeDocument/2006/relationships/customXml" Target="../ink/ink809.xml"/><Relationship Id="rId123" Type="http://schemas.openxmlformats.org/officeDocument/2006/relationships/image" Target="../media/image659.png"/><Relationship Id="rId144" Type="http://schemas.openxmlformats.org/officeDocument/2006/relationships/image" Target="../media/image670.png"/><Relationship Id="rId90" Type="http://schemas.openxmlformats.org/officeDocument/2006/relationships/customXml" Target="../ink/ink803.xml"/><Relationship Id="rId165" Type="http://schemas.openxmlformats.org/officeDocument/2006/relationships/customXml" Target="../ink/ink840.xml"/><Relationship Id="rId186" Type="http://schemas.openxmlformats.org/officeDocument/2006/relationships/image" Target="../media/image683.png"/><Relationship Id="rId211" Type="http://schemas.openxmlformats.org/officeDocument/2006/relationships/customXml" Target="../ink/ink863.xml"/><Relationship Id="rId232" Type="http://schemas.openxmlformats.org/officeDocument/2006/relationships/image" Target="../media/image699.png"/><Relationship Id="rId253" Type="http://schemas.openxmlformats.org/officeDocument/2006/relationships/customXml" Target="../ink/ink884.xml"/><Relationship Id="rId27" Type="http://schemas.openxmlformats.org/officeDocument/2006/relationships/image" Target="../media/image611.png"/><Relationship Id="rId48" Type="http://schemas.openxmlformats.org/officeDocument/2006/relationships/customXml" Target="../ink/ink782.xml"/><Relationship Id="rId69" Type="http://schemas.openxmlformats.org/officeDocument/2006/relationships/image" Target="../media/image632.png"/><Relationship Id="rId113" Type="http://schemas.openxmlformats.org/officeDocument/2006/relationships/image" Target="../media/image654.png"/><Relationship Id="rId134" Type="http://schemas.openxmlformats.org/officeDocument/2006/relationships/image" Target="../media/image665.png"/><Relationship Id="rId80" Type="http://schemas.openxmlformats.org/officeDocument/2006/relationships/customXml" Target="../ink/ink798.xml"/><Relationship Id="rId155" Type="http://schemas.openxmlformats.org/officeDocument/2006/relationships/customXml" Target="../ink/ink835.xml"/><Relationship Id="rId176" Type="http://schemas.openxmlformats.org/officeDocument/2006/relationships/image" Target="../media/image680.png"/><Relationship Id="rId197" Type="http://schemas.openxmlformats.org/officeDocument/2006/relationships/customXml" Target="../ink/ink856.xml"/><Relationship Id="rId201" Type="http://schemas.openxmlformats.org/officeDocument/2006/relationships/customXml" Target="../ink/ink858.xml"/><Relationship Id="rId222" Type="http://schemas.openxmlformats.org/officeDocument/2006/relationships/image" Target="../media/image694.png"/><Relationship Id="rId243" Type="http://schemas.openxmlformats.org/officeDocument/2006/relationships/customXml" Target="../ink/ink879.xml"/><Relationship Id="rId17" Type="http://schemas.openxmlformats.org/officeDocument/2006/relationships/image" Target="../media/image606.png"/><Relationship Id="rId38" Type="http://schemas.openxmlformats.org/officeDocument/2006/relationships/customXml" Target="../ink/ink777.xml"/><Relationship Id="rId59" Type="http://schemas.openxmlformats.org/officeDocument/2006/relationships/image" Target="../media/image627.png"/><Relationship Id="rId103" Type="http://schemas.openxmlformats.org/officeDocument/2006/relationships/image" Target="../media/image649.png"/><Relationship Id="rId124" Type="http://schemas.openxmlformats.org/officeDocument/2006/relationships/customXml" Target="../ink/ink820.xml"/><Relationship Id="rId70" Type="http://schemas.openxmlformats.org/officeDocument/2006/relationships/customXml" Target="../ink/ink793.xml"/><Relationship Id="rId91" Type="http://schemas.openxmlformats.org/officeDocument/2006/relationships/image" Target="../media/image643.png"/><Relationship Id="rId145" Type="http://schemas.openxmlformats.org/officeDocument/2006/relationships/customXml" Target="../ink/ink830.xml"/><Relationship Id="rId166" Type="http://schemas.openxmlformats.org/officeDocument/2006/relationships/image" Target="../media/image677.png"/><Relationship Id="rId187" Type="http://schemas.openxmlformats.org/officeDocument/2006/relationships/customXml" Target="../ink/ink851.xml"/><Relationship Id="rId1" Type="http://schemas.openxmlformats.org/officeDocument/2006/relationships/slideLayout" Target="../slideLayouts/slideLayout2.xml"/><Relationship Id="rId212" Type="http://schemas.openxmlformats.org/officeDocument/2006/relationships/image" Target="../media/image689.png"/><Relationship Id="rId233" Type="http://schemas.openxmlformats.org/officeDocument/2006/relationships/customXml" Target="../ink/ink874.xml"/><Relationship Id="rId254" Type="http://schemas.openxmlformats.org/officeDocument/2006/relationships/image" Target="../media/image710.png"/><Relationship Id="rId28" Type="http://schemas.openxmlformats.org/officeDocument/2006/relationships/customXml" Target="../ink/ink772.xml"/><Relationship Id="rId49" Type="http://schemas.openxmlformats.org/officeDocument/2006/relationships/image" Target="../media/image622.png"/><Relationship Id="rId114" Type="http://schemas.openxmlformats.org/officeDocument/2006/relationships/customXml" Target="../ink/ink815.xml"/><Relationship Id="rId60" Type="http://schemas.openxmlformats.org/officeDocument/2006/relationships/customXml" Target="../ink/ink788.xml"/><Relationship Id="rId81" Type="http://schemas.openxmlformats.org/officeDocument/2006/relationships/image" Target="../media/image638.png"/><Relationship Id="rId135" Type="http://schemas.openxmlformats.org/officeDocument/2006/relationships/customXml" Target="../ink/ink825.xml"/><Relationship Id="rId156" Type="http://schemas.openxmlformats.org/officeDocument/2006/relationships/image" Target="../media/image556.png"/><Relationship Id="rId177" Type="http://schemas.openxmlformats.org/officeDocument/2006/relationships/customXml" Target="../ink/ink846.xml"/><Relationship Id="rId198" Type="http://schemas.openxmlformats.org/officeDocument/2006/relationships/image" Target="../media/image577.png"/><Relationship Id="rId202" Type="http://schemas.openxmlformats.org/officeDocument/2006/relationships/image" Target="../media/image686.png"/><Relationship Id="rId223" Type="http://schemas.openxmlformats.org/officeDocument/2006/relationships/customXml" Target="../ink/ink869.xml"/><Relationship Id="rId244" Type="http://schemas.openxmlformats.org/officeDocument/2006/relationships/image" Target="../media/image705.png"/><Relationship Id="rId18" Type="http://schemas.openxmlformats.org/officeDocument/2006/relationships/customXml" Target="../ink/ink767.xml"/><Relationship Id="rId39" Type="http://schemas.openxmlformats.org/officeDocument/2006/relationships/image" Target="../media/image617.png"/><Relationship Id="rId50" Type="http://schemas.openxmlformats.org/officeDocument/2006/relationships/customXml" Target="../ink/ink783.xml"/><Relationship Id="rId104" Type="http://schemas.openxmlformats.org/officeDocument/2006/relationships/customXml" Target="../ink/ink810.xml"/><Relationship Id="rId125" Type="http://schemas.openxmlformats.org/officeDocument/2006/relationships/image" Target="../media/image660.png"/><Relationship Id="rId146" Type="http://schemas.openxmlformats.org/officeDocument/2006/relationships/image" Target="../media/image671.png"/><Relationship Id="rId167" Type="http://schemas.openxmlformats.org/officeDocument/2006/relationships/customXml" Target="../ink/ink841.xml"/><Relationship Id="rId188" Type="http://schemas.openxmlformats.org/officeDocument/2006/relationships/image" Target="../media/image684.png"/><Relationship Id="rId71" Type="http://schemas.openxmlformats.org/officeDocument/2006/relationships/image" Target="../media/image633.png"/><Relationship Id="rId92" Type="http://schemas.openxmlformats.org/officeDocument/2006/relationships/customXml" Target="../ink/ink804.xml"/><Relationship Id="rId213" Type="http://schemas.openxmlformats.org/officeDocument/2006/relationships/customXml" Target="../ink/ink864.xml"/><Relationship Id="rId234" Type="http://schemas.openxmlformats.org/officeDocument/2006/relationships/image" Target="../media/image700.png"/><Relationship Id="rId2" Type="http://schemas.openxmlformats.org/officeDocument/2006/relationships/customXml" Target="../ink/ink759.xml"/><Relationship Id="rId29" Type="http://schemas.openxmlformats.org/officeDocument/2006/relationships/image" Target="../media/image612.png"/><Relationship Id="rId255" Type="http://schemas.openxmlformats.org/officeDocument/2006/relationships/customXml" Target="../ink/ink885.xml"/><Relationship Id="rId40" Type="http://schemas.openxmlformats.org/officeDocument/2006/relationships/customXml" Target="../ink/ink778.xml"/><Relationship Id="rId115" Type="http://schemas.openxmlformats.org/officeDocument/2006/relationships/image" Target="../media/image655.png"/><Relationship Id="rId136" Type="http://schemas.openxmlformats.org/officeDocument/2006/relationships/image" Target="../media/image666.png"/><Relationship Id="rId157" Type="http://schemas.openxmlformats.org/officeDocument/2006/relationships/customXml" Target="../ink/ink836.xml"/><Relationship Id="rId178" Type="http://schemas.openxmlformats.org/officeDocument/2006/relationships/image" Target="../media/image567.png"/><Relationship Id="rId61" Type="http://schemas.openxmlformats.org/officeDocument/2006/relationships/image" Target="../media/image628.png"/><Relationship Id="rId82" Type="http://schemas.openxmlformats.org/officeDocument/2006/relationships/customXml" Target="../ink/ink799.xml"/><Relationship Id="rId199" Type="http://schemas.openxmlformats.org/officeDocument/2006/relationships/customXml" Target="../ink/ink857.xml"/><Relationship Id="rId203" Type="http://schemas.openxmlformats.org/officeDocument/2006/relationships/customXml" Target="../ink/ink859.xml"/><Relationship Id="rId19" Type="http://schemas.openxmlformats.org/officeDocument/2006/relationships/image" Target="../media/image607.png"/><Relationship Id="rId224" Type="http://schemas.openxmlformats.org/officeDocument/2006/relationships/image" Target="../media/image695.png"/><Relationship Id="rId245" Type="http://schemas.openxmlformats.org/officeDocument/2006/relationships/customXml" Target="../ink/ink880.xml"/><Relationship Id="rId30" Type="http://schemas.openxmlformats.org/officeDocument/2006/relationships/customXml" Target="../ink/ink773.xml"/><Relationship Id="rId105" Type="http://schemas.openxmlformats.org/officeDocument/2006/relationships/image" Target="../media/image650.png"/><Relationship Id="rId126" Type="http://schemas.openxmlformats.org/officeDocument/2006/relationships/customXml" Target="../ink/ink821.xml"/><Relationship Id="rId147" Type="http://schemas.openxmlformats.org/officeDocument/2006/relationships/customXml" Target="../ink/ink831.xml"/><Relationship Id="rId168" Type="http://schemas.openxmlformats.org/officeDocument/2006/relationships/image" Target="../media/image562.png"/><Relationship Id="rId51" Type="http://schemas.openxmlformats.org/officeDocument/2006/relationships/image" Target="../media/image623.png"/><Relationship Id="rId72" Type="http://schemas.openxmlformats.org/officeDocument/2006/relationships/customXml" Target="../ink/ink794.xml"/><Relationship Id="rId93" Type="http://schemas.openxmlformats.org/officeDocument/2006/relationships/image" Target="../media/image644.png"/><Relationship Id="rId189" Type="http://schemas.openxmlformats.org/officeDocument/2006/relationships/customXml" Target="../ink/ink852.xml"/><Relationship Id="rId3" Type="http://schemas.openxmlformats.org/officeDocument/2006/relationships/image" Target="../media/image599.png"/><Relationship Id="rId214" Type="http://schemas.openxmlformats.org/officeDocument/2006/relationships/image" Target="../media/image690.png"/><Relationship Id="rId235" Type="http://schemas.openxmlformats.org/officeDocument/2006/relationships/customXml" Target="../ink/ink875.xml"/><Relationship Id="rId256" Type="http://schemas.openxmlformats.org/officeDocument/2006/relationships/image" Target="../media/image711.png"/><Relationship Id="rId116" Type="http://schemas.openxmlformats.org/officeDocument/2006/relationships/customXml" Target="../ink/ink816.xml"/><Relationship Id="rId137" Type="http://schemas.openxmlformats.org/officeDocument/2006/relationships/customXml" Target="../ink/ink826.xml"/><Relationship Id="rId158" Type="http://schemas.openxmlformats.org/officeDocument/2006/relationships/image" Target="../media/image557.png"/><Relationship Id="rId20" Type="http://schemas.openxmlformats.org/officeDocument/2006/relationships/customXml" Target="../ink/ink768.xml"/><Relationship Id="rId41" Type="http://schemas.openxmlformats.org/officeDocument/2006/relationships/image" Target="../media/image618.png"/><Relationship Id="rId62" Type="http://schemas.openxmlformats.org/officeDocument/2006/relationships/customXml" Target="../ink/ink789.xml"/><Relationship Id="rId83" Type="http://schemas.openxmlformats.org/officeDocument/2006/relationships/image" Target="../media/image639.png"/><Relationship Id="rId179" Type="http://schemas.openxmlformats.org/officeDocument/2006/relationships/customXml" Target="../ink/ink847.xml"/><Relationship Id="rId190" Type="http://schemas.openxmlformats.org/officeDocument/2006/relationships/image" Target="../media/image685.png"/><Relationship Id="rId204" Type="http://schemas.openxmlformats.org/officeDocument/2006/relationships/image" Target="../media/image580.png"/><Relationship Id="rId225" Type="http://schemas.openxmlformats.org/officeDocument/2006/relationships/customXml" Target="../ink/ink870.xml"/><Relationship Id="rId246" Type="http://schemas.openxmlformats.org/officeDocument/2006/relationships/image" Target="../media/image706.png"/><Relationship Id="rId106" Type="http://schemas.openxmlformats.org/officeDocument/2006/relationships/customXml" Target="../ink/ink811.xml"/><Relationship Id="rId127" Type="http://schemas.openxmlformats.org/officeDocument/2006/relationships/image" Target="../media/image661.png"/><Relationship Id="rId10" Type="http://schemas.openxmlformats.org/officeDocument/2006/relationships/customXml" Target="../ink/ink763.xml"/><Relationship Id="rId31" Type="http://schemas.openxmlformats.org/officeDocument/2006/relationships/image" Target="../media/image613.png"/><Relationship Id="rId52" Type="http://schemas.openxmlformats.org/officeDocument/2006/relationships/customXml" Target="../ink/ink784.xml"/><Relationship Id="rId73" Type="http://schemas.openxmlformats.org/officeDocument/2006/relationships/image" Target="../media/image634.png"/><Relationship Id="rId94" Type="http://schemas.openxmlformats.org/officeDocument/2006/relationships/customXml" Target="../ink/ink805.xml"/><Relationship Id="rId148" Type="http://schemas.openxmlformats.org/officeDocument/2006/relationships/image" Target="../media/image672.png"/><Relationship Id="rId169" Type="http://schemas.openxmlformats.org/officeDocument/2006/relationships/customXml" Target="../ink/ink842.xml"/><Relationship Id="rId4" Type="http://schemas.openxmlformats.org/officeDocument/2006/relationships/customXml" Target="../ink/ink760.xml"/><Relationship Id="rId180" Type="http://schemas.openxmlformats.org/officeDocument/2006/relationships/image" Target="../media/image681.png"/><Relationship Id="rId215" Type="http://schemas.openxmlformats.org/officeDocument/2006/relationships/customXml" Target="../ink/ink865.xml"/><Relationship Id="rId236" Type="http://schemas.openxmlformats.org/officeDocument/2006/relationships/image" Target="../media/image701.png"/><Relationship Id="rId257" Type="http://schemas.openxmlformats.org/officeDocument/2006/relationships/customXml" Target="../ink/ink88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34D7B1-E0CD-6DC2-4175-54ADE320654A}"/>
              </a:ext>
            </a:extLst>
          </p:cNvPr>
          <p:cNvPicPr>
            <a:picLocks noChangeAspect="1"/>
          </p:cNvPicPr>
          <p:nvPr/>
        </p:nvPicPr>
        <p:blipFill>
          <a:blip r:embed="rId2"/>
          <a:stretch>
            <a:fillRect/>
          </a:stretch>
        </p:blipFill>
        <p:spPr>
          <a:xfrm>
            <a:off x="6276975" y="0"/>
            <a:ext cx="2867025" cy="2924175"/>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1CA4F304-2881-77E1-0F56-A59DF6F5C954}"/>
                  </a:ext>
                </a:extLst>
              </p:cNvPr>
              <p:cNvSpPr txBox="1"/>
              <p:nvPr/>
            </p:nvSpPr>
            <p:spPr>
              <a:xfrm>
                <a:off x="274320" y="296981"/>
                <a:ext cx="4572000" cy="1402243"/>
              </a:xfrm>
              <a:prstGeom prst="rect">
                <a:avLst/>
              </a:prstGeom>
              <a:noFill/>
            </p:spPr>
            <p:txBody>
              <a:bodyPr wrap="square">
                <a:spAutoFit/>
              </a:bodyPr>
              <a:lstStyle/>
              <a:p>
                <a:r>
                  <a:rPr lang="en-GB" sz="1400" b="0" i="0" dirty="0">
                    <a:solidFill>
                      <a:srgbClr val="131313"/>
                    </a:solidFill>
                    <a:effectLst/>
                    <a:latin typeface="freight-text-pro"/>
                  </a:rPr>
                  <a:t>Si </a:t>
                </a:r>
                <a:r>
                  <a:rPr lang="en-GB" sz="1400" b="0" i="0" dirty="0" err="1">
                    <a:solidFill>
                      <a:srgbClr val="131313"/>
                    </a:solidFill>
                    <a:effectLst/>
                    <a:latin typeface="freight-text-pro"/>
                  </a:rPr>
                  <a:t>consideri</a:t>
                </a:r>
                <a:r>
                  <a:rPr lang="en-GB" sz="1400" b="0" i="0" dirty="0">
                    <a:solidFill>
                      <a:srgbClr val="131313"/>
                    </a:solidFill>
                    <a:effectLst/>
                    <a:latin typeface="freight-text-pro"/>
                  </a:rPr>
                  <a:t> un </a:t>
                </a:r>
                <a:r>
                  <a:rPr lang="en-GB" sz="1400" b="0" i="0" dirty="0" err="1">
                    <a:solidFill>
                      <a:srgbClr val="131313"/>
                    </a:solidFill>
                    <a:effectLst/>
                    <a:latin typeface="freight-text-pro"/>
                  </a:rPr>
                  <a:t>corpo</a:t>
                </a:r>
                <a:r>
                  <a:rPr lang="en-GB" sz="1400" b="0" i="0" dirty="0">
                    <a:solidFill>
                      <a:srgbClr val="131313"/>
                    </a:solidFill>
                    <a:effectLst/>
                    <a:latin typeface="freight-text-pro"/>
                  </a:rPr>
                  <a:t> continuo </a:t>
                </a:r>
                <a14:m>
                  <m:oMath xmlns:m="http://schemas.openxmlformats.org/officeDocument/2006/math">
                    <m:r>
                      <a:rPr lang="en-US" sz="1400" b="0" i="1" smtClean="0">
                        <a:solidFill>
                          <a:srgbClr val="131313"/>
                        </a:solidFill>
                        <a:effectLst/>
                        <a:latin typeface="Cambria Math" panose="02040503050406030204" pitchFamily="18" charset="0"/>
                      </a:rPr>
                      <m:t>𝐵</m:t>
                    </m:r>
                  </m:oMath>
                </a14:m>
                <a:r>
                  <a:rPr lang="en-GB" sz="1400" b="0" i="0" dirty="0">
                    <a:solidFill>
                      <a:srgbClr val="131313"/>
                    </a:solidFill>
                    <a:effectLst/>
                    <a:latin typeface="freight-text-pro"/>
                  </a:rPr>
                  <a:t> </a:t>
                </a:r>
                <a:r>
                  <a:rPr lang="en-GB" sz="1400" b="0" i="0" dirty="0" err="1">
                    <a:solidFill>
                      <a:srgbClr val="131313"/>
                    </a:solidFill>
                    <a:effectLst/>
                    <a:latin typeface="freight-text-pro"/>
                  </a:rPr>
                  <a:t>nella</a:t>
                </a:r>
                <a:r>
                  <a:rPr lang="en-GB" sz="1400" b="0" i="0" dirty="0">
                    <a:solidFill>
                      <a:srgbClr val="131313"/>
                    </a:solidFill>
                    <a:effectLst/>
                    <a:latin typeface="freight-text-pro"/>
                  </a:rPr>
                  <a:t> </a:t>
                </a:r>
                <a:r>
                  <a:rPr lang="en-GB" sz="1400" b="0" i="0" dirty="0" err="1">
                    <a:solidFill>
                      <a:srgbClr val="131313"/>
                    </a:solidFill>
                    <a:effectLst/>
                    <a:latin typeface="freight-text-pro"/>
                  </a:rPr>
                  <a:t>sua</a:t>
                </a:r>
                <a:r>
                  <a:rPr lang="en-GB" sz="1400" b="0" i="0" dirty="0">
                    <a:solidFill>
                      <a:srgbClr val="131313"/>
                    </a:solidFill>
                    <a:effectLst/>
                    <a:latin typeface="freight-text-pro"/>
                  </a:rPr>
                  <a:t> </a:t>
                </a:r>
                <a:r>
                  <a:rPr lang="en-GB" sz="1400" b="0" i="1" dirty="0" err="1">
                    <a:solidFill>
                      <a:srgbClr val="131313"/>
                    </a:solidFill>
                    <a:effectLst/>
                    <a:latin typeface="freight-text-pro"/>
                  </a:rPr>
                  <a:t>configurazione</a:t>
                </a:r>
                <a:r>
                  <a:rPr lang="en-GB" sz="1400" b="0" i="1" dirty="0">
                    <a:solidFill>
                      <a:srgbClr val="131313"/>
                    </a:solidFill>
                    <a:effectLst/>
                    <a:latin typeface="freight-text-pro"/>
                  </a:rPr>
                  <a:t> </a:t>
                </a:r>
                <a:r>
                  <a:rPr lang="en-GB" sz="1400" b="0" i="1" dirty="0" err="1">
                    <a:solidFill>
                      <a:srgbClr val="131313"/>
                    </a:solidFill>
                    <a:effectLst/>
                    <a:latin typeface="freight-text-pro"/>
                  </a:rPr>
                  <a:t>indeformata</a:t>
                </a:r>
                <a:r>
                  <a:rPr lang="en-GB" sz="1400" b="0" i="0" dirty="0">
                    <a:solidFill>
                      <a:srgbClr val="131313"/>
                    </a:solidFill>
                    <a:effectLst/>
                    <a:latin typeface="freight-text-pro"/>
                  </a:rPr>
                  <a:t> </a:t>
                </a:r>
                <a:r>
                  <a:rPr lang="en-GB" sz="1400" b="0" i="0" dirty="0">
                    <a:solidFill>
                      <a:srgbClr val="131313"/>
                    </a:solidFill>
                    <a:effectLst/>
                    <a:latin typeface="MJXc-TeX-script-R"/>
                  </a:rPr>
                  <a:t>C</a:t>
                </a:r>
                <a:r>
                  <a:rPr lang="en-GB" sz="1400" b="0" i="0" dirty="0">
                    <a:solidFill>
                      <a:srgbClr val="131313"/>
                    </a:solidFill>
                    <a:effectLst/>
                    <a:latin typeface="freight-text-pro"/>
                  </a:rPr>
                  <a:t> , Fig. 14.1. Si </a:t>
                </a:r>
                <a:r>
                  <a:rPr lang="en-GB" sz="1400" b="0" i="0" dirty="0" err="1">
                    <a:solidFill>
                      <a:srgbClr val="131313"/>
                    </a:solidFill>
                    <a:effectLst/>
                    <a:latin typeface="freight-text-pro"/>
                  </a:rPr>
                  <a:t>denoti</a:t>
                </a:r>
                <a:r>
                  <a:rPr lang="en-GB" sz="1400" b="0" i="0" dirty="0">
                    <a:solidFill>
                      <a:srgbClr val="131313"/>
                    </a:solidFill>
                    <a:effectLst/>
                    <a:latin typeface="freight-text-pro"/>
                  </a:rPr>
                  <a:t> con </a:t>
                </a:r>
                <a:r>
                  <a:rPr lang="en-US" sz="1400" dirty="0">
                    <a:solidFill>
                      <a:srgbClr val="131313"/>
                    </a:solidFill>
                  </a:rPr>
                  <a:t> </a:t>
                </a:r>
                <a14:m>
                  <m:oMath xmlns:m="http://schemas.openxmlformats.org/officeDocument/2006/math">
                    <m:r>
                      <a:rPr lang="en-US" sz="1400" i="1">
                        <a:solidFill>
                          <a:srgbClr val="131313"/>
                        </a:solidFill>
                        <a:latin typeface="Cambria Math" panose="02040503050406030204" pitchFamily="18" charset="0"/>
                      </a:rPr>
                      <m:t>𝒮</m:t>
                    </m:r>
                    <m:r>
                      <a:rPr lang="en-US" sz="1400" i="1">
                        <a:solidFill>
                          <a:srgbClr val="131313"/>
                        </a:solidFill>
                        <a:latin typeface="Cambria Math" panose="02040503050406030204" pitchFamily="18" charset="0"/>
                      </a:rPr>
                      <m:t>=</m:t>
                    </m:r>
                    <m:sSub>
                      <m:sSubPr>
                        <m:ctrlPr>
                          <a:rPr lang="en-US" sz="1400" i="1">
                            <a:solidFill>
                              <a:srgbClr val="131313"/>
                            </a:solidFill>
                            <a:latin typeface="Cambria Math" panose="02040503050406030204" pitchFamily="18" charset="0"/>
                          </a:rPr>
                        </m:ctrlPr>
                      </m:sSubPr>
                      <m:e>
                        <m:r>
                          <a:rPr lang="en-US" sz="1400" i="1">
                            <a:solidFill>
                              <a:srgbClr val="131313"/>
                            </a:solidFill>
                            <a:latin typeface="Cambria Math" panose="02040503050406030204" pitchFamily="18" charset="0"/>
                          </a:rPr>
                          <m:t>𝒮</m:t>
                        </m:r>
                      </m:e>
                      <m:sub>
                        <m:r>
                          <a:rPr lang="en-US" sz="1400" i="1">
                            <a:solidFill>
                              <a:srgbClr val="131313"/>
                            </a:solidFill>
                            <a:latin typeface="Cambria Math" panose="02040503050406030204" pitchFamily="18" charset="0"/>
                          </a:rPr>
                          <m:t>𝑢</m:t>
                        </m:r>
                      </m:sub>
                    </m:sSub>
                    <m:r>
                      <a:rPr lang="en-US" sz="1400" i="1">
                        <a:solidFill>
                          <a:srgbClr val="131313"/>
                        </a:solidFill>
                        <a:latin typeface="Cambria Math" panose="02040503050406030204" pitchFamily="18" charset="0"/>
                      </a:rPr>
                      <m:t>∪</m:t>
                    </m:r>
                    <m:sSub>
                      <m:sSubPr>
                        <m:ctrlPr>
                          <a:rPr lang="en-US" sz="1400" i="1">
                            <a:solidFill>
                              <a:srgbClr val="131313"/>
                            </a:solidFill>
                            <a:latin typeface="Cambria Math" panose="02040503050406030204" pitchFamily="18" charset="0"/>
                          </a:rPr>
                        </m:ctrlPr>
                      </m:sSubPr>
                      <m:e>
                        <m:r>
                          <a:rPr lang="en-US" sz="1400" i="1">
                            <a:solidFill>
                              <a:srgbClr val="131313"/>
                            </a:solidFill>
                            <a:latin typeface="Cambria Math" panose="02040503050406030204" pitchFamily="18" charset="0"/>
                          </a:rPr>
                          <m:t>𝒮</m:t>
                        </m:r>
                      </m:e>
                      <m:sub>
                        <m:r>
                          <a:rPr lang="en-US" sz="1400" i="1">
                            <a:solidFill>
                              <a:srgbClr val="131313"/>
                            </a:solidFill>
                            <a:latin typeface="Cambria Math" panose="02040503050406030204" pitchFamily="18" charset="0"/>
                          </a:rPr>
                          <m:t>𝑓</m:t>
                        </m:r>
                      </m:sub>
                    </m:sSub>
                  </m:oMath>
                </a14:m>
                <a:r>
                  <a:rPr lang="en-GB" sz="1400" b="0" i="0" dirty="0">
                    <a:solidFill>
                      <a:srgbClr val="131313"/>
                    </a:solidFill>
                    <a:effectLst/>
                    <a:latin typeface="freight-text-pro"/>
                  </a:rPr>
                  <a:t> la </a:t>
                </a:r>
                <a:r>
                  <a:rPr lang="en-GB" sz="1400" b="0" i="0" dirty="0" err="1">
                    <a:solidFill>
                      <a:srgbClr val="131313"/>
                    </a:solidFill>
                    <a:effectLst/>
                    <a:latin typeface="freight-text-pro"/>
                  </a:rPr>
                  <a:t>superficie</a:t>
                </a:r>
                <a:r>
                  <a:rPr lang="en-GB" sz="1400" b="0" i="0" dirty="0">
                    <a:solidFill>
                      <a:srgbClr val="131313"/>
                    </a:solidFill>
                    <a:effectLst/>
                    <a:latin typeface="freight-text-pro"/>
                  </a:rPr>
                  <a:t> del </a:t>
                </a:r>
                <a:r>
                  <a:rPr lang="en-GB" sz="1400" b="0" i="0" dirty="0" err="1">
                    <a:solidFill>
                      <a:srgbClr val="131313"/>
                    </a:solidFill>
                    <a:effectLst/>
                    <a:latin typeface="freight-text-pro"/>
                  </a:rPr>
                  <a:t>corpo</a:t>
                </a:r>
                <a:r>
                  <a:rPr lang="en-GB" sz="1400" b="0" i="0" dirty="0">
                    <a:solidFill>
                      <a:srgbClr val="131313"/>
                    </a:solidFill>
                    <a:effectLst/>
                    <a:latin typeface="freight-text-pro"/>
                  </a:rPr>
                  <a:t>. Una </a:t>
                </a:r>
                <a:r>
                  <a:rPr lang="en-GB" sz="1400" b="0" i="0" dirty="0" err="1">
                    <a:solidFill>
                      <a:srgbClr val="131313"/>
                    </a:solidFill>
                    <a:effectLst/>
                    <a:latin typeface="freight-text-pro"/>
                  </a:rPr>
                  <a:t>parte</a:t>
                </a:r>
                <a:r>
                  <a:rPr lang="en-GB" sz="1400" b="0" i="0" dirty="0">
                    <a:solidFill>
                      <a:srgbClr val="131313"/>
                    </a:solidFill>
                    <a:effectLst/>
                    <a:latin typeface="freight-text-pro"/>
                  </a:rPr>
                  <a:t> </a:t>
                </a:r>
                <a:r>
                  <a:rPr lang="en-GB" sz="1400" b="0" i="0" dirty="0" err="1">
                    <a:solidFill>
                      <a:srgbClr val="131313"/>
                    </a:solidFill>
                    <a:effectLst/>
                    <a:latin typeface="freight-text-pro"/>
                  </a:rPr>
                  <a:t>della</a:t>
                </a:r>
                <a:r>
                  <a:rPr lang="en-GB" sz="1400" b="0" i="0" dirty="0">
                    <a:solidFill>
                      <a:srgbClr val="131313"/>
                    </a:solidFill>
                    <a:effectLst/>
                    <a:latin typeface="freight-text-pro"/>
                  </a:rPr>
                  <a:t> </a:t>
                </a:r>
                <a:r>
                  <a:rPr lang="en-GB" sz="1400" b="0" i="0" dirty="0" err="1">
                    <a:solidFill>
                      <a:srgbClr val="131313"/>
                    </a:solidFill>
                    <a:effectLst/>
                    <a:latin typeface="freight-text-pro"/>
                  </a:rPr>
                  <a:t>superficie</a:t>
                </a:r>
                <a:r>
                  <a:rPr lang="en-GB" sz="1400" dirty="0">
                    <a:solidFill>
                      <a:srgbClr val="131313"/>
                    </a:solidFill>
                    <a:latin typeface="freight-text-pro"/>
                  </a:rPr>
                  <a:t> </a:t>
                </a:r>
                <a14:m>
                  <m:oMath xmlns:m="http://schemas.openxmlformats.org/officeDocument/2006/math">
                    <m:r>
                      <a:rPr lang="en-US" sz="1400" b="0" i="0" smtClean="0">
                        <a:solidFill>
                          <a:srgbClr val="131313"/>
                        </a:solidFill>
                        <a:effectLst/>
                        <a:latin typeface="Cambria Math" panose="02040503050406030204" pitchFamily="18" charset="0"/>
                      </a:rPr>
                      <m:t> </m:t>
                    </m:r>
                    <m:sSub>
                      <m:sSubPr>
                        <m:ctrlPr>
                          <a:rPr lang="en-US" sz="1400" b="0" i="1" smtClean="0">
                            <a:solidFill>
                              <a:srgbClr val="131313"/>
                            </a:solidFill>
                            <a:effectLst/>
                            <a:latin typeface="Cambria Math" panose="02040503050406030204" pitchFamily="18" charset="0"/>
                          </a:rPr>
                        </m:ctrlPr>
                      </m:sSubPr>
                      <m:e>
                        <m:r>
                          <a:rPr lang="en-US" sz="1400" b="0" i="1" smtClean="0">
                            <a:solidFill>
                              <a:srgbClr val="131313"/>
                            </a:solidFill>
                            <a:effectLst/>
                            <a:latin typeface="Cambria Math" panose="02040503050406030204" pitchFamily="18" charset="0"/>
                          </a:rPr>
                          <m:t>𝒮</m:t>
                        </m:r>
                      </m:e>
                      <m:sub>
                        <m:r>
                          <a:rPr lang="en-US" sz="1400" b="0" i="1" smtClean="0">
                            <a:solidFill>
                              <a:srgbClr val="131313"/>
                            </a:solidFill>
                            <a:effectLst/>
                            <a:latin typeface="Cambria Math" panose="02040503050406030204" pitchFamily="18" charset="0"/>
                          </a:rPr>
                          <m:t>𝑢</m:t>
                        </m:r>
                      </m:sub>
                    </m:sSub>
                  </m:oMath>
                </a14:m>
                <a:r>
                  <a:rPr lang="en-GB" sz="1400" b="0" i="0" dirty="0">
                    <a:solidFill>
                      <a:srgbClr val="131313"/>
                    </a:solidFill>
                    <a:effectLst/>
                    <a:latin typeface="freight-text-pro"/>
                  </a:rPr>
                  <a:t> (</a:t>
                </a:r>
                <a:r>
                  <a:rPr lang="en-GB" sz="1400" b="0" i="1" dirty="0" err="1">
                    <a:solidFill>
                      <a:srgbClr val="131313"/>
                    </a:solidFill>
                    <a:effectLst/>
                    <a:latin typeface="freight-text-pro"/>
                  </a:rPr>
                  <a:t>superficie</a:t>
                </a:r>
                <a:r>
                  <a:rPr lang="en-GB" sz="1400" b="0" i="1" dirty="0">
                    <a:solidFill>
                      <a:srgbClr val="131313"/>
                    </a:solidFill>
                    <a:effectLst/>
                    <a:latin typeface="freight-text-pro"/>
                  </a:rPr>
                  <a:t> </a:t>
                </a:r>
                <a:r>
                  <a:rPr lang="en-GB" sz="1400" b="0" i="1" dirty="0" err="1">
                    <a:solidFill>
                      <a:srgbClr val="131313"/>
                    </a:solidFill>
                    <a:effectLst/>
                    <a:latin typeface="freight-text-pro"/>
                  </a:rPr>
                  <a:t>vincolata</a:t>
                </a:r>
                <a:r>
                  <a:rPr lang="en-GB" sz="1400" b="0" i="0" dirty="0">
                    <a:solidFill>
                      <a:srgbClr val="131313"/>
                    </a:solidFill>
                    <a:effectLst/>
                    <a:latin typeface="freight-text-pro"/>
                  </a:rPr>
                  <a:t>) </a:t>
                </a:r>
                <a:r>
                  <a:rPr lang="en-GB" sz="1400" b="0" i="0" dirty="0" err="1">
                    <a:solidFill>
                      <a:srgbClr val="131313"/>
                    </a:solidFill>
                    <a:effectLst/>
                    <a:latin typeface="freight-text-pro"/>
                  </a:rPr>
                  <a:t>sia</a:t>
                </a:r>
                <a:r>
                  <a:rPr lang="en-GB" sz="1400" b="0" i="0" dirty="0">
                    <a:solidFill>
                      <a:srgbClr val="131313"/>
                    </a:solidFill>
                    <a:effectLst/>
                    <a:latin typeface="freight-text-pro"/>
                  </a:rPr>
                  <a:t> </a:t>
                </a:r>
                <a:r>
                  <a:rPr lang="en-GB" sz="1400" b="0" i="0" dirty="0" err="1">
                    <a:solidFill>
                      <a:srgbClr val="131313"/>
                    </a:solidFill>
                    <a:effectLst/>
                    <a:latin typeface="freight-text-pro"/>
                  </a:rPr>
                  <a:t>vincolata</a:t>
                </a:r>
                <a:r>
                  <a:rPr lang="en-GB" sz="1400" b="0" i="0" dirty="0">
                    <a:solidFill>
                      <a:srgbClr val="131313"/>
                    </a:solidFill>
                    <a:effectLst/>
                    <a:latin typeface="freight-text-pro"/>
                  </a:rPr>
                  <a:t> al </a:t>
                </a:r>
                <a:r>
                  <a:rPr lang="en-GB" sz="1400" b="0" i="0" dirty="0" err="1">
                    <a:solidFill>
                      <a:srgbClr val="131313"/>
                    </a:solidFill>
                    <a:effectLst/>
                    <a:latin typeface="freight-text-pro"/>
                  </a:rPr>
                  <a:t>suolo</a:t>
                </a:r>
                <a:r>
                  <a:rPr lang="en-GB" sz="1400" b="0" i="0" dirty="0">
                    <a:solidFill>
                      <a:srgbClr val="131313"/>
                    </a:solidFill>
                    <a:effectLst/>
                    <a:latin typeface="freight-text-pro"/>
                  </a:rPr>
                  <a:t> da </a:t>
                </a:r>
                <a:r>
                  <a:rPr lang="en-GB" sz="1400" b="0" i="0" dirty="0" err="1">
                    <a:solidFill>
                      <a:srgbClr val="131313"/>
                    </a:solidFill>
                    <a:effectLst/>
                    <a:latin typeface="freight-text-pro"/>
                  </a:rPr>
                  <a:t>vincoli</a:t>
                </a:r>
                <a:r>
                  <a:rPr lang="en-GB" sz="1400" b="0" i="0" dirty="0">
                    <a:solidFill>
                      <a:srgbClr val="131313"/>
                    </a:solidFill>
                    <a:effectLst/>
                    <a:latin typeface="freight-text-pro"/>
                  </a:rPr>
                  <a:t> </a:t>
                </a:r>
                <a:r>
                  <a:rPr lang="en-GB" sz="1400" b="0" i="1" dirty="0" err="1">
                    <a:solidFill>
                      <a:srgbClr val="131313"/>
                    </a:solidFill>
                    <a:effectLst/>
                    <a:latin typeface="freight-text-pro"/>
                  </a:rPr>
                  <a:t>lisci</a:t>
                </a:r>
                <a:r>
                  <a:rPr lang="en-GB" sz="1400" b="0" i="0" dirty="0">
                    <a:solidFill>
                      <a:srgbClr val="131313"/>
                    </a:solidFill>
                    <a:effectLst/>
                    <a:latin typeface="freight-text-pro"/>
                  </a:rPr>
                  <a:t> e </a:t>
                </a:r>
                <a:r>
                  <a:rPr lang="en-GB" sz="1400" b="0" i="1" dirty="0" err="1">
                    <a:solidFill>
                      <a:srgbClr val="131313"/>
                    </a:solidFill>
                    <a:effectLst/>
                    <a:latin typeface="freight-text-pro"/>
                  </a:rPr>
                  <a:t>bilateri</a:t>
                </a:r>
                <a:r>
                  <a:rPr lang="en-GB" sz="1400" b="0" i="0" dirty="0">
                    <a:solidFill>
                      <a:srgbClr val="131313"/>
                    </a:solidFill>
                    <a:effectLst/>
                    <a:latin typeface="freight-text-pro"/>
                  </a:rPr>
                  <a:t> </a:t>
                </a:r>
                <a:r>
                  <a:rPr lang="en-GB" sz="1400" b="0" i="0" dirty="0" err="1">
                    <a:solidFill>
                      <a:srgbClr val="131313"/>
                    </a:solidFill>
                    <a:effectLst/>
                    <a:latin typeface="freight-text-pro"/>
                  </a:rPr>
                  <a:t>diffusi</a:t>
                </a:r>
                <a:r>
                  <a:rPr lang="en-GB" sz="1400" b="0" i="0" dirty="0">
                    <a:solidFill>
                      <a:srgbClr val="131313"/>
                    </a:solidFill>
                    <a:effectLst/>
                    <a:latin typeface="freight-text-pro"/>
                  </a:rPr>
                  <a:t> </a:t>
                </a:r>
                <a:r>
                  <a:rPr lang="en-GB" sz="1400" b="0" i="0" dirty="0" err="1">
                    <a:solidFill>
                      <a:srgbClr val="131313"/>
                    </a:solidFill>
                    <a:effectLst/>
                    <a:latin typeface="freight-text-pro"/>
                  </a:rPr>
                  <a:t>che</a:t>
                </a:r>
                <a:r>
                  <a:rPr lang="en-GB" sz="1400" b="0" i="0" dirty="0">
                    <a:solidFill>
                      <a:srgbClr val="131313"/>
                    </a:solidFill>
                    <a:effectLst/>
                    <a:latin typeface="freight-text-pro"/>
                  </a:rPr>
                  <a:t> </a:t>
                </a:r>
                <a:r>
                  <a:rPr lang="en-GB" sz="1400" b="0" i="0" dirty="0" err="1">
                    <a:solidFill>
                      <a:srgbClr val="131313"/>
                    </a:solidFill>
                    <a:effectLst/>
                    <a:latin typeface="freight-text-pro"/>
                  </a:rPr>
                  <a:t>prescrivono</a:t>
                </a:r>
                <a:r>
                  <a:rPr lang="en-GB" sz="1400" b="0" i="0" dirty="0">
                    <a:solidFill>
                      <a:srgbClr val="131313"/>
                    </a:solidFill>
                    <a:effectLst/>
                    <a:latin typeface="freight-text-pro"/>
                  </a:rPr>
                  <a:t> </a:t>
                </a:r>
                <a:r>
                  <a:rPr lang="en-GB" sz="1400" b="0" i="0" dirty="0" err="1">
                    <a:solidFill>
                      <a:srgbClr val="131313"/>
                    </a:solidFill>
                    <a:effectLst/>
                    <a:latin typeface="freight-text-pro"/>
                  </a:rPr>
                  <a:t>spostamenti</a:t>
                </a:r>
                <a:r>
                  <a:rPr lang="en-GB" sz="1400" b="0" i="0" dirty="0">
                    <a:solidFill>
                      <a:srgbClr val="131313"/>
                    </a:solidFill>
                    <a:effectLst/>
                    <a:latin typeface="freight-text-pro"/>
                  </a:rPr>
                  <a:t> </a:t>
                </a:r>
                <a:r>
                  <a:rPr lang="en-GB" sz="1400" b="0" i="0" dirty="0" err="1">
                    <a:solidFill>
                      <a:srgbClr val="131313"/>
                    </a:solidFill>
                    <a:effectLst/>
                    <a:latin typeface="freight-text-pro"/>
                  </a:rPr>
                  <a:t>noti</a:t>
                </a:r>
                <a:r>
                  <a:rPr lang="en-GB" sz="1400" b="0" i="0" dirty="0">
                    <a:solidFill>
                      <a:srgbClr val="131313"/>
                    </a:solidFill>
                    <a:effectLst/>
                    <a:latin typeface="freight-text-pro"/>
                  </a:rPr>
                  <a:t> </a:t>
                </a:r>
                <a:r>
                  <a:rPr lang="en-GB" sz="1400" b="0" i="0" dirty="0">
                    <a:solidFill>
                      <a:srgbClr val="131313"/>
                    </a:solidFill>
                    <a:effectLst/>
                    <a:latin typeface="MJXc-TeX-main-B"/>
                  </a:rPr>
                  <a:t>u</a:t>
                </a:r>
                <a:r>
                  <a:rPr lang="en-GB" sz="1400" b="0" i="0" dirty="0">
                    <a:solidFill>
                      <a:srgbClr val="131313"/>
                    </a:solidFill>
                    <a:effectLst/>
                    <a:latin typeface="freight-text-pro"/>
                  </a:rPr>
                  <a:t> (e </a:t>
                </a:r>
                <a:r>
                  <a:rPr lang="en-GB" sz="1400" b="0" i="0" dirty="0" err="1">
                    <a:solidFill>
                      <a:srgbClr val="131313"/>
                    </a:solidFill>
                    <a:effectLst/>
                    <a:latin typeface="freight-text-pro"/>
                  </a:rPr>
                  <a:t>reazioni</a:t>
                </a:r>
                <a:r>
                  <a:rPr lang="en-GB" sz="1400" b="0" i="0" dirty="0">
                    <a:solidFill>
                      <a:srgbClr val="131313"/>
                    </a:solidFill>
                    <a:effectLst/>
                    <a:latin typeface="freight-text-pro"/>
                  </a:rPr>
                  <a:t> </a:t>
                </a:r>
                <a:r>
                  <a:rPr lang="en-GB" sz="1400" b="0" i="0" dirty="0" err="1">
                    <a:solidFill>
                      <a:srgbClr val="131313"/>
                    </a:solidFill>
                    <a:effectLst/>
                    <a:latin typeface="freight-text-pro"/>
                  </a:rPr>
                  <a:t>vincolari</a:t>
                </a:r>
                <a:r>
                  <a:rPr lang="en-GB" sz="1400" b="0" i="0" dirty="0">
                    <a:solidFill>
                      <a:srgbClr val="131313"/>
                    </a:solidFill>
                    <a:effectLst/>
                    <a:latin typeface="freight-text-pro"/>
                  </a:rPr>
                  <a:t> ).</a:t>
                </a:r>
                <a:endParaRPr lang="en-IT" sz="1400" dirty="0"/>
              </a:p>
            </p:txBody>
          </p:sp>
        </mc:Choice>
        <mc:Fallback>
          <p:sp>
            <p:nvSpPr>
              <p:cNvPr id="6" name="TextBox 5">
                <a:extLst>
                  <a:ext uri="{FF2B5EF4-FFF2-40B4-BE49-F238E27FC236}">
                    <a16:creationId xmlns:a16="http://schemas.microsoft.com/office/drawing/2014/main" id="{1CA4F304-2881-77E1-0F56-A59DF6F5C954}"/>
                  </a:ext>
                </a:extLst>
              </p:cNvPr>
              <p:cNvSpPr txBox="1">
                <a:spLocks noRot="1" noChangeAspect="1" noMove="1" noResize="1" noEditPoints="1" noAdjustHandles="1" noChangeArrowheads="1" noChangeShapeType="1" noTextEdit="1"/>
              </p:cNvSpPr>
              <p:nvPr/>
            </p:nvSpPr>
            <p:spPr>
              <a:xfrm>
                <a:off x="274320" y="296981"/>
                <a:ext cx="4572000" cy="1402243"/>
              </a:xfrm>
              <a:prstGeom prst="rect">
                <a:avLst/>
              </a:prstGeom>
              <a:blipFill>
                <a:blip r:embed="rId3"/>
                <a:stretch>
                  <a:fillRect l="-277" t="-901" b="-3604"/>
                </a:stretch>
              </a:blipFill>
            </p:spPr>
            <p:txBody>
              <a:bodyPr/>
              <a:lstStyle/>
              <a:p>
                <a:r>
                  <a:rPr lang="en-IT">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FCB22BC-CF60-C31A-7459-D8948742F2CD}"/>
                  </a:ext>
                </a:extLst>
              </p:cNvPr>
              <p:cNvSpPr txBox="1"/>
              <p:nvPr/>
            </p:nvSpPr>
            <p:spPr>
              <a:xfrm>
                <a:off x="274320" y="2430877"/>
                <a:ext cx="6583680" cy="2953886"/>
              </a:xfrm>
              <a:prstGeom prst="rect">
                <a:avLst/>
              </a:prstGeom>
              <a:noFill/>
            </p:spPr>
            <p:txBody>
              <a:bodyPr wrap="square">
                <a:spAutoFit/>
              </a:bodyPr>
              <a:lstStyle/>
              <a:p>
                <a:r>
                  <a:rPr lang="en-GB" sz="1400" b="0" i="0" dirty="0">
                    <a:solidFill>
                      <a:srgbClr val="131313"/>
                    </a:solidFill>
                    <a:effectLst/>
                    <a:latin typeface="freight-text-pro"/>
                  </a:rPr>
                  <a:t>Sulla </a:t>
                </a:r>
                <a:r>
                  <a:rPr lang="en-GB" sz="1400" b="0" i="1" dirty="0" err="1">
                    <a:solidFill>
                      <a:srgbClr val="131313"/>
                    </a:solidFill>
                    <a:effectLst/>
                    <a:latin typeface="freight-text-pro"/>
                  </a:rPr>
                  <a:t>superficie</a:t>
                </a:r>
                <a:r>
                  <a:rPr lang="en-GB" sz="1400" b="0" i="1" dirty="0">
                    <a:solidFill>
                      <a:srgbClr val="131313"/>
                    </a:solidFill>
                    <a:effectLst/>
                    <a:latin typeface="freight-text-pro"/>
                  </a:rPr>
                  <a:t> libera</a:t>
                </a:r>
                <a:r>
                  <a:rPr lang="en-GB" sz="1400" b="0" i="0" dirty="0">
                    <a:solidFill>
                      <a:srgbClr val="131313"/>
                    </a:solidFill>
                    <a:effectLst/>
                    <a:latin typeface="freight-text-pro"/>
                  </a:rPr>
                  <a:t> </a:t>
                </a:r>
                <a14:m>
                  <m:oMath xmlns:m="http://schemas.openxmlformats.org/officeDocument/2006/math">
                    <m:sSub>
                      <m:sSubPr>
                        <m:ctrlPr>
                          <a:rPr lang="en-US" sz="1400" b="0" i="1" smtClean="0">
                            <a:solidFill>
                              <a:srgbClr val="131313"/>
                            </a:solidFill>
                            <a:effectLst/>
                            <a:latin typeface="Cambria Math" panose="02040503050406030204" pitchFamily="18" charset="0"/>
                          </a:rPr>
                        </m:ctrlPr>
                      </m:sSubPr>
                      <m:e>
                        <m:r>
                          <a:rPr lang="en-US" sz="1400" b="0" i="1" smtClean="0">
                            <a:solidFill>
                              <a:srgbClr val="131313"/>
                            </a:solidFill>
                            <a:effectLst/>
                            <a:latin typeface="Cambria Math" panose="02040503050406030204" pitchFamily="18" charset="0"/>
                          </a:rPr>
                          <m:t>𝒮</m:t>
                        </m:r>
                      </m:e>
                      <m:sub>
                        <m:r>
                          <a:rPr lang="en-US" sz="1400" b="0" i="1" smtClean="0">
                            <a:solidFill>
                              <a:srgbClr val="131313"/>
                            </a:solidFill>
                            <a:effectLst/>
                            <a:latin typeface="Cambria Math" panose="02040503050406030204" pitchFamily="18" charset="0"/>
                          </a:rPr>
                          <m:t>𝑓</m:t>
                        </m:r>
                      </m:sub>
                    </m:sSub>
                  </m:oMath>
                </a14:m>
                <a:r>
                  <a:rPr lang="en-GB" sz="1400" b="0" i="0" dirty="0">
                    <a:solidFill>
                      <a:srgbClr val="131313"/>
                    </a:solidFill>
                    <a:effectLst/>
                    <a:latin typeface="freight-text-pro"/>
                  </a:rPr>
                  <a:t> </a:t>
                </a:r>
                <a:r>
                  <a:rPr lang="en-GB" sz="1400" b="0" i="0" dirty="0" err="1">
                    <a:solidFill>
                      <a:srgbClr val="131313"/>
                    </a:solidFill>
                    <a:effectLst/>
                    <a:latin typeface="freight-text-pro"/>
                  </a:rPr>
                  <a:t>possono</a:t>
                </a:r>
                <a:r>
                  <a:rPr lang="en-GB" sz="1400" b="0" i="0" dirty="0">
                    <a:solidFill>
                      <a:srgbClr val="131313"/>
                    </a:solidFill>
                    <a:effectLst/>
                    <a:latin typeface="freight-text-pro"/>
                  </a:rPr>
                  <a:t> </a:t>
                </a:r>
                <a:r>
                  <a:rPr lang="en-GB" sz="1400" b="0" i="0" dirty="0" err="1">
                    <a:solidFill>
                      <a:srgbClr val="131313"/>
                    </a:solidFill>
                    <a:effectLst/>
                    <a:latin typeface="freight-text-pro"/>
                  </a:rPr>
                  <a:t>agire</a:t>
                </a:r>
                <a:r>
                  <a:rPr lang="en-GB" sz="1400" b="0" i="0" dirty="0">
                    <a:solidFill>
                      <a:srgbClr val="131313"/>
                    </a:solidFill>
                    <a:effectLst/>
                    <a:latin typeface="freight-text-pro"/>
                  </a:rPr>
                  <a:t> </a:t>
                </a:r>
                <a:r>
                  <a:rPr lang="en-GB" sz="1400" b="0" i="1" dirty="0" err="1">
                    <a:solidFill>
                      <a:srgbClr val="131313"/>
                    </a:solidFill>
                    <a:effectLst/>
                    <a:latin typeface="freight-text-pro"/>
                  </a:rPr>
                  <a:t>forze</a:t>
                </a:r>
                <a:r>
                  <a:rPr lang="en-GB" sz="1400" b="0" i="1" dirty="0">
                    <a:solidFill>
                      <a:srgbClr val="131313"/>
                    </a:solidFill>
                    <a:effectLst/>
                    <a:latin typeface="freight-text-pro"/>
                  </a:rPr>
                  <a:t> </a:t>
                </a:r>
                <a:r>
                  <a:rPr lang="en-GB" sz="1400" b="0" i="1" dirty="0" err="1">
                    <a:solidFill>
                      <a:srgbClr val="131313"/>
                    </a:solidFill>
                    <a:effectLst/>
                    <a:latin typeface="freight-text-pro"/>
                  </a:rPr>
                  <a:t>esterne</a:t>
                </a:r>
                <a:r>
                  <a:rPr lang="en-GB" sz="1400" b="0" i="1" dirty="0">
                    <a:solidFill>
                      <a:srgbClr val="131313"/>
                    </a:solidFill>
                    <a:effectLst/>
                    <a:latin typeface="freight-text-pro"/>
                  </a:rPr>
                  <a:t> di </a:t>
                </a:r>
                <a:r>
                  <a:rPr lang="en-GB" sz="1400" b="0" i="1" dirty="0" err="1">
                    <a:solidFill>
                      <a:srgbClr val="131313"/>
                    </a:solidFill>
                    <a:effectLst/>
                    <a:latin typeface="freight-text-pro"/>
                  </a:rPr>
                  <a:t>superficie</a:t>
                </a:r>
                <a:r>
                  <a:rPr lang="en-GB" sz="1400" b="0" i="0" dirty="0">
                    <a:solidFill>
                      <a:srgbClr val="131313"/>
                    </a:solidFill>
                    <a:effectLst/>
                    <a:latin typeface="freight-text-pro"/>
                  </a:rPr>
                  <a:t> </a:t>
                </a:r>
                <a:r>
                  <a:rPr lang="en-GB" sz="1400" b="0" i="0" dirty="0" err="1">
                    <a:solidFill>
                      <a:srgbClr val="131313"/>
                    </a:solidFill>
                    <a:effectLst/>
                    <a:latin typeface="freight-text-pro"/>
                  </a:rPr>
                  <a:t>dovute</a:t>
                </a:r>
                <a:r>
                  <a:rPr lang="en-GB" sz="1400" b="0" i="0" dirty="0">
                    <a:solidFill>
                      <a:srgbClr val="131313"/>
                    </a:solidFill>
                    <a:effectLst/>
                    <a:latin typeface="freight-text-pro"/>
                  </a:rPr>
                  <a:t> ad </a:t>
                </a:r>
                <a:r>
                  <a:rPr lang="en-GB" sz="1400" b="0" i="0" dirty="0" err="1">
                    <a:solidFill>
                      <a:srgbClr val="131313"/>
                    </a:solidFill>
                    <a:effectLst/>
                    <a:latin typeface="freight-text-pro"/>
                  </a:rPr>
                  <a:t>azioni</a:t>
                </a:r>
                <a:r>
                  <a:rPr lang="en-GB" sz="1400" b="0" i="0" dirty="0">
                    <a:solidFill>
                      <a:srgbClr val="131313"/>
                    </a:solidFill>
                    <a:effectLst/>
                    <a:latin typeface="freight-text-pro"/>
                  </a:rPr>
                  <a:t> di </a:t>
                </a:r>
                <a:r>
                  <a:rPr lang="en-GB" sz="1400" b="0" i="0" dirty="0" err="1">
                    <a:solidFill>
                      <a:srgbClr val="131313"/>
                    </a:solidFill>
                    <a:effectLst/>
                    <a:latin typeface="freight-text-pro"/>
                  </a:rPr>
                  <a:t>contatto</a:t>
                </a:r>
                <a:r>
                  <a:rPr lang="en-GB" sz="1400" b="0" i="0" dirty="0">
                    <a:solidFill>
                      <a:srgbClr val="131313"/>
                    </a:solidFill>
                    <a:effectLst/>
                    <a:latin typeface="freight-text-pro"/>
                  </a:rPr>
                  <a:t> </a:t>
                </a:r>
                <a:r>
                  <a:rPr lang="en-GB" sz="1400" b="0" i="0" dirty="0" err="1">
                    <a:solidFill>
                      <a:srgbClr val="131313"/>
                    </a:solidFill>
                    <a:effectLst/>
                    <a:latin typeface="freight-text-pro"/>
                  </a:rPr>
                  <a:t>che</a:t>
                </a:r>
                <a:r>
                  <a:rPr lang="en-GB" sz="1400" b="0" i="0" dirty="0">
                    <a:solidFill>
                      <a:srgbClr val="131313"/>
                    </a:solidFill>
                    <a:effectLst/>
                    <a:latin typeface="freight-text-pro"/>
                  </a:rPr>
                  <a:t> </a:t>
                </a:r>
                <a:r>
                  <a:rPr lang="en-GB" sz="1400" b="0" i="0" dirty="0" err="1">
                    <a:solidFill>
                      <a:srgbClr val="131313"/>
                    </a:solidFill>
                    <a:effectLst/>
                    <a:latin typeface="freight-text-pro"/>
                  </a:rPr>
                  <a:t>l’ambiente</a:t>
                </a:r>
                <a:r>
                  <a:rPr lang="en-GB" sz="1400" b="0" i="0" dirty="0">
                    <a:solidFill>
                      <a:srgbClr val="131313"/>
                    </a:solidFill>
                    <a:effectLst/>
                    <a:latin typeface="freight-text-pro"/>
                  </a:rPr>
                  <a:t> </a:t>
                </a:r>
                <a:r>
                  <a:rPr lang="en-GB" sz="1400" b="0" i="0" dirty="0" err="1">
                    <a:solidFill>
                      <a:srgbClr val="131313"/>
                    </a:solidFill>
                    <a:effectLst/>
                    <a:latin typeface="freight-text-pro"/>
                  </a:rPr>
                  <a:t>esercita</a:t>
                </a:r>
                <a:r>
                  <a:rPr lang="en-GB" sz="1400" b="0" i="0" dirty="0">
                    <a:solidFill>
                      <a:srgbClr val="131313"/>
                    </a:solidFill>
                    <a:effectLst/>
                    <a:latin typeface="freight-text-pro"/>
                  </a:rPr>
                  <a:t> </a:t>
                </a:r>
                <a:r>
                  <a:rPr lang="en-GB" sz="1400" b="0" i="0" dirty="0" err="1">
                    <a:solidFill>
                      <a:srgbClr val="131313"/>
                    </a:solidFill>
                    <a:effectLst/>
                    <a:latin typeface="freight-text-pro"/>
                  </a:rPr>
                  <a:t>sul</a:t>
                </a:r>
                <a:r>
                  <a:rPr lang="en-GB" sz="1400" b="0" i="0" dirty="0">
                    <a:solidFill>
                      <a:srgbClr val="131313"/>
                    </a:solidFill>
                    <a:effectLst/>
                    <a:latin typeface="freight-text-pro"/>
                  </a:rPr>
                  <a:t> </a:t>
                </a:r>
                <a:r>
                  <a:rPr lang="en-GB" sz="1400" b="0" i="0" dirty="0" err="1">
                    <a:solidFill>
                      <a:srgbClr val="131313"/>
                    </a:solidFill>
                    <a:effectLst/>
                    <a:latin typeface="freight-text-pro"/>
                  </a:rPr>
                  <a:t>corpo</a:t>
                </a:r>
                <a:r>
                  <a:rPr lang="en-GB" sz="1400" b="0" i="0" dirty="0">
                    <a:solidFill>
                      <a:srgbClr val="131313"/>
                    </a:solidFill>
                    <a:effectLst/>
                    <a:latin typeface="freight-text-pro"/>
                  </a:rPr>
                  <a:t>, come ad </a:t>
                </a:r>
                <a:r>
                  <a:rPr lang="en-GB" sz="1400" b="0" i="0" dirty="0" err="1">
                    <a:solidFill>
                      <a:srgbClr val="131313"/>
                    </a:solidFill>
                    <a:effectLst/>
                    <a:latin typeface="freight-text-pro"/>
                  </a:rPr>
                  <a:t>esempio</a:t>
                </a:r>
                <a:r>
                  <a:rPr lang="en-GB" sz="1400" b="0" i="0" dirty="0">
                    <a:solidFill>
                      <a:srgbClr val="131313"/>
                    </a:solidFill>
                    <a:effectLst/>
                    <a:latin typeface="freight-text-pro"/>
                  </a:rPr>
                  <a:t> la </a:t>
                </a:r>
                <a:r>
                  <a:rPr lang="en-GB" sz="1400" b="0" i="0" dirty="0" err="1">
                    <a:solidFill>
                      <a:srgbClr val="131313"/>
                    </a:solidFill>
                    <a:effectLst/>
                    <a:latin typeface="freight-text-pro"/>
                  </a:rPr>
                  <a:t>pressione</a:t>
                </a:r>
                <a:r>
                  <a:rPr lang="en-GB" sz="1400" b="0" i="0" dirty="0">
                    <a:solidFill>
                      <a:srgbClr val="131313"/>
                    </a:solidFill>
                    <a:effectLst/>
                    <a:latin typeface="freight-text-pro"/>
                  </a:rPr>
                  <a:t> </a:t>
                </a:r>
                <a:r>
                  <a:rPr lang="en-GB" sz="1400" b="0" i="0" dirty="0" err="1">
                    <a:solidFill>
                      <a:srgbClr val="131313"/>
                    </a:solidFill>
                    <a:effectLst/>
                    <a:latin typeface="freight-text-pro"/>
                  </a:rPr>
                  <a:t>dei</a:t>
                </a:r>
                <a:r>
                  <a:rPr lang="en-GB" sz="1400" b="0" i="0" dirty="0">
                    <a:solidFill>
                      <a:srgbClr val="131313"/>
                    </a:solidFill>
                    <a:effectLst/>
                    <a:latin typeface="freight-text-pro"/>
                  </a:rPr>
                  <a:t> </a:t>
                </a:r>
                <a:r>
                  <a:rPr lang="en-GB" sz="1400" b="0" i="0" dirty="0" err="1">
                    <a:solidFill>
                      <a:srgbClr val="131313"/>
                    </a:solidFill>
                    <a:effectLst/>
                    <a:latin typeface="freight-text-pro"/>
                  </a:rPr>
                  <a:t>fluidi</a:t>
                </a:r>
                <a:r>
                  <a:rPr lang="en-GB" sz="1400" b="0" i="0" dirty="0">
                    <a:solidFill>
                      <a:srgbClr val="131313"/>
                    </a:solidFill>
                    <a:effectLst/>
                    <a:latin typeface="freight-text-pro"/>
                  </a:rPr>
                  <a:t> o la </a:t>
                </a:r>
                <a:r>
                  <a:rPr lang="en-GB" sz="1400" b="0" i="0" dirty="0" err="1">
                    <a:solidFill>
                      <a:srgbClr val="131313"/>
                    </a:solidFill>
                    <a:effectLst/>
                    <a:latin typeface="freight-text-pro"/>
                  </a:rPr>
                  <a:t>spinta</a:t>
                </a:r>
                <a:r>
                  <a:rPr lang="en-GB" sz="1400" b="0" i="0" dirty="0">
                    <a:solidFill>
                      <a:srgbClr val="131313"/>
                    </a:solidFill>
                    <a:effectLst/>
                    <a:latin typeface="freight-text-pro"/>
                  </a:rPr>
                  <a:t> </a:t>
                </a:r>
                <a:r>
                  <a:rPr lang="en-GB" sz="1400" b="0" i="0" dirty="0" err="1">
                    <a:solidFill>
                      <a:srgbClr val="131313"/>
                    </a:solidFill>
                    <a:effectLst/>
                    <a:latin typeface="freight-text-pro"/>
                  </a:rPr>
                  <a:t>dei</a:t>
                </a:r>
                <a:r>
                  <a:rPr lang="en-GB" sz="1400" b="0" i="0" dirty="0">
                    <a:solidFill>
                      <a:srgbClr val="131313"/>
                    </a:solidFill>
                    <a:effectLst/>
                    <a:latin typeface="freight-text-pro"/>
                  </a:rPr>
                  <a:t> </a:t>
                </a:r>
                <a:r>
                  <a:rPr lang="en-GB" sz="1400" b="0" i="0" dirty="0" err="1">
                    <a:solidFill>
                      <a:srgbClr val="131313"/>
                    </a:solidFill>
                    <a:effectLst/>
                    <a:latin typeface="freight-text-pro"/>
                  </a:rPr>
                  <a:t>terreni</a:t>
                </a:r>
                <a:r>
                  <a:rPr lang="en-GB" sz="1400" b="0" i="0" dirty="0">
                    <a:solidFill>
                      <a:srgbClr val="131313"/>
                    </a:solidFill>
                    <a:effectLst/>
                    <a:latin typeface="freight-text-pro"/>
                  </a:rPr>
                  <a:t>. </a:t>
                </a:r>
              </a:p>
              <a:p>
                <a:endParaRPr lang="en-GB" sz="1400" dirty="0">
                  <a:solidFill>
                    <a:srgbClr val="131313"/>
                  </a:solidFill>
                  <a:latin typeface="freight-text-pro"/>
                </a:endParaRPr>
              </a:p>
              <a:p>
                <a:r>
                  <a:rPr lang="en-GB" sz="1400" b="0" i="0" dirty="0" err="1">
                    <a:solidFill>
                      <a:srgbClr val="131313"/>
                    </a:solidFill>
                    <a:effectLst/>
                    <a:latin typeface="freight-text-pro"/>
                  </a:rPr>
                  <a:t>Tali</a:t>
                </a:r>
                <a:r>
                  <a:rPr lang="en-GB" sz="1400" b="0" i="0" dirty="0">
                    <a:solidFill>
                      <a:srgbClr val="131313"/>
                    </a:solidFill>
                    <a:effectLst/>
                    <a:latin typeface="freight-text-pro"/>
                  </a:rPr>
                  <a:t> </a:t>
                </a:r>
                <a:r>
                  <a:rPr lang="en-GB" sz="1400" b="0" i="0" dirty="0" err="1">
                    <a:solidFill>
                      <a:srgbClr val="131313"/>
                    </a:solidFill>
                    <a:effectLst/>
                    <a:latin typeface="freight-text-pro"/>
                  </a:rPr>
                  <a:t>forze</a:t>
                </a:r>
                <a:r>
                  <a:rPr lang="en-GB" sz="1400" b="0" i="0" dirty="0">
                    <a:solidFill>
                      <a:srgbClr val="131313"/>
                    </a:solidFill>
                    <a:effectLst/>
                    <a:latin typeface="freight-text-pro"/>
                  </a:rPr>
                  <a:t> </a:t>
                </a:r>
                <a:r>
                  <a:rPr lang="en-GB" sz="1400" b="0" i="0" dirty="0" err="1">
                    <a:solidFill>
                      <a:srgbClr val="131313"/>
                    </a:solidFill>
                    <a:effectLst/>
                    <a:latin typeface="freight-text-pro"/>
                  </a:rPr>
                  <a:t>si</a:t>
                </a:r>
                <a:r>
                  <a:rPr lang="en-GB" sz="1400" b="0" i="0" dirty="0">
                    <a:solidFill>
                      <a:srgbClr val="131313"/>
                    </a:solidFill>
                    <a:effectLst/>
                    <a:latin typeface="freight-text-pro"/>
                  </a:rPr>
                  <a:t> </a:t>
                </a:r>
                <a:r>
                  <a:rPr lang="en-GB" sz="1400" b="0" i="0" dirty="0" err="1">
                    <a:solidFill>
                      <a:srgbClr val="131313"/>
                    </a:solidFill>
                    <a:effectLst/>
                    <a:latin typeface="freight-text-pro"/>
                  </a:rPr>
                  <a:t>suppongono</a:t>
                </a:r>
                <a:r>
                  <a:rPr lang="en-GB" sz="1400" b="0" i="0" dirty="0">
                    <a:solidFill>
                      <a:srgbClr val="131313"/>
                    </a:solidFill>
                    <a:effectLst/>
                    <a:latin typeface="freight-text-pro"/>
                  </a:rPr>
                  <a:t> </a:t>
                </a:r>
                <a:r>
                  <a:rPr lang="en-GB" sz="1400" b="0" i="1" dirty="0">
                    <a:solidFill>
                      <a:srgbClr val="131313"/>
                    </a:solidFill>
                    <a:effectLst/>
                    <a:latin typeface="freight-text-pro"/>
                  </a:rPr>
                  <a:t>note</a:t>
                </a:r>
                <a:r>
                  <a:rPr lang="en-GB" sz="1400" b="0" i="0" dirty="0">
                    <a:solidFill>
                      <a:srgbClr val="131313"/>
                    </a:solidFill>
                    <a:effectLst/>
                    <a:latin typeface="freight-text-pro"/>
                  </a:rPr>
                  <a:t> e </a:t>
                </a:r>
                <a:r>
                  <a:rPr lang="en-GB" sz="1400" b="0" i="0" dirty="0" err="1">
                    <a:solidFill>
                      <a:srgbClr val="131313"/>
                    </a:solidFill>
                    <a:effectLst/>
                    <a:latin typeface="freight-text-pro"/>
                  </a:rPr>
                  <a:t>descritte</a:t>
                </a:r>
                <a:r>
                  <a:rPr lang="en-GB" sz="1400" b="0" i="0" dirty="0">
                    <a:solidFill>
                      <a:srgbClr val="131313"/>
                    </a:solidFill>
                    <a:effectLst/>
                    <a:latin typeface="freight-text-pro"/>
                  </a:rPr>
                  <a:t> da un campo </a:t>
                </a:r>
                <a:r>
                  <a:rPr lang="en-GB" sz="1400" b="0" i="0" dirty="0" err="1">
                    <a:solidFill>
                      <a:srgbClr val="131313"/>
                    </a:solidFill>
                    <a:effectLst/>
                    <a:latin typeface="freight-text-pro"/>
                  </a:rPr>
                  <a:t>vettoriale</a:t>
                </a:r>
                <a:r>
                  <a:rPr lang="en-GB" sz="1400" b="0" i="0" dirty="0">
                    <a:solidFill>
                      <a:srgbClr val="131313"/>
                    </a:solidFill>
                    <a:effectLst/>
                    <a:latin typeface="freight-text-pro"/>
                  </a:rPr>
                  <a:t> continuo </a:t>
                </a:r>
                <a:r>
                  <a:rPr lang="en-GB" sz="1400" b="0" i="0" dirty="0">
                    <a:solidFill>
                      <a:srgbClr val="131313"/>
                    </a:solidFill>
                    <a:effectLst/>
                    <a:latin typeface="MJXc-TeX-main-B"/>
                  </a:rPr>
                  <a:t>f</a:t>
                </a:r>
                <a:r>
                  <a:rPr lang="en-GB" sz="1400" b="0" i="0" dirty="0">
                    <a:solidFill>
                      <a:srgbClr val="131313"/>
                    </a:solidFill>
                    <a:effectLst/>
                    <a:latin typeface="MJXc-TeX-main-R"/>
                  </a:rPr>
                  <a:t>(</a:t>
                </a:r>
                <a:r>
                  <a:rPr lang="en-GB" sz="1400" b="0" i="0" dirty="0">
                    <a:solidFill>
                      <a:srgbClr val="131313"/>
                    </a:solidFill>
                    <a:effectLst/>
                    <a:latin typeface="MJXc-TeX-math-I"/>
                  </a:rPr>
                  <a:t>P</a:t>
                </a:r>
                <a:r>
                  <a:rPr lang="en-GB" sz="1400" b="0" i="0" dirty="0">
                    <a:solidFill>
                      <a:srgbClr val="131313"/>
                    </a:solidFill>
                    <a:effectLst/>
                    <a:latin typeface="MJXc-TeX-main-R"/>
                  </a:rPr>
                  <a:t>),</a:t>
                </a:r>
                <a:r>
                  <a:rPr lang="en-GB" sz="1400" b="0" i="0" dirty="0" err="1">
                    <a:solidFill>
                      <a:srgbClr val="131313"/>
                    </a:solidFill>
                    <a:effectLst/>
                    <a:latin typeface="MJXc-TeX-math-I"/>
                  </a:rPr>
                  <a:t>P</a:t>
                </a:r>
                <a:r>
                  <a:rPr lang="en-GB" sz="1400" b="0" i="0" dirty="0" err="1">
                    <a:solidFill>
                      <a:srgbClr val="131313"/>
                    </a:solidFill>
                    <a:effectLst/>
                    <a:latin typeface="MJXc-TeX-main-R"/>
                  </a:rPr>
                  <a:t>∈</a:t>
                </a:r>
                <a14:m>
                  <m:oMath xmlns:m="http://schemas.openxmlformats.org/officeDocument/2006/math">
                    <m:sSub>
                      <m:sSubPr>
                        <m:ctrlPr>
                          <a:rPr lang="en-US" sz="1400" b="0" i="1" dirty="0" smtClean="0">
                            <a:solidFill>
                              <a:srgbClr val="131313"/>
                            </a:solidFill>
                            <a:effectLst/>
                            <a:latin typeface="Cambria Math" panose="02040503050406030204" pitchFamily="18" charset="0"/>
                          </a:rPr>
                        </m:ctrlPr>
                      </m:sSubPr>
                      <m:e>
                        <m:r>
                          <a:rPr lang="en-US" sz="1400" b="0" i="1" dirty="0" smtClean="0">
                            <a:solidFill>
                              <a:srgbClr val="131313"/>
                            </a:solidFill>
                            <a:effectLst/>
                            <a:latin typeface="Cambria Math" panose="02040503050406030204" pitchFamily="18" charset="0"/>
                          </a:rPr>
                          <m:t>𝒮</m:t>
                        </m:r>
                      </m:e>
                      <m:sub>
                        <m:r>
                          <a:rPr lang="en-US" sz="1400" b="0" i="1" dirty="0" smtClean="0">
                            <a:solidFill>
                              <a:srgbClr val="131313"/>
                            </a:solidFill>
                            <a:effectLst/>
                            <a:latin typeface="Cambria Math" panose="02040503050406030204" pitchFamily="18" charset="0"/>
                          </a:rPr>
                          <m:t>𝑓</m:t>
                        </m:r>
                      </m:sub>
                    </m:sSub>
                  </m:oMath>
                </a14:m>
                <a:r>
                  <a:rPr lang="en-GB" sz="1400" b="0" i="0" dirty="0">
                    <a:solidFill>
                      <a:srgbClr val="131313"/>
                    </a:solidFill>
                    <a:effectLst/>
                    <a:latin typeface="freight-text-pro"/>
                  </a:rPr>
                  <a:t> </a:t>
                </a:r>
                <a:r>
                  <a:rPr lang="en-GB" sz="1400" b="0" i="0" dirty="0" err="1">
                    <a:solidFill>
                      <a:srgbClr val="131313"/>
                    </a:solidFill>
                    <a:effectLst/>
                    <a:latin typeface="freight-text-pro"/>
                  </a:rPr>
                  <a:t>che</a:t>
                </a:r>
                <a:r>
                  <a:rPr lang="en-GB" sz="1400" b="0" i="0" dirty="0">
                    <a:solidFill>
                      <a:srgbClr val="131313"/>
                    </a:solidFill>
                    <a:effectLst/>
                    <a:latin typeface="freight-text-pro"/>
                  </a:rPr>
                  <a:t> ne </a:t>
                </a:r>
                <a:r>
                  <a:rPr lang="en-GB" sz="1400" b="0" i="0" dirty="0" err="1">
                    <a:solidFill>
                      <a:srgbClr val="131313"/>
                    </a:solidFill>
                    <a:effectLst/>
                    <a:latin typeface="freight-text-pro"/>
                  </a:rPr>
                  <a:t>rappresenti</a:t>
                </a:r>
                <a:r>
                  <a:rPr lang="en-GB" sz="1400" b="0" i="0" dirty="0">
                    <a:solidFill>
                      <a:srgbClr val="131313"/>
                    </a:solidFill>
                    <a:effectLst/>
                    <a:latin typeface="freight-text-pro"/>
                  </a:rPr>
                  <a:t> la </a:t>
                </a:r>
                <a:r>
                  <a:rPr lang="en-GB" sz="1400" b="0" i="0" dirty="0" err="1">
                    <a:solidFill>
                      <a:srgbClr val="131313"/>
                    </a:solidFill>
                    <a:effectLst/>
                    <a:latin typeface="freight-text-pro"/>
                  </a:rPr>
                  <a:t>densità</a:t>
                </a:r>
                <a:r>
                  <a:rPr lang="en-GB" sz="1400" b="0" i="0" dirty="0">
                    <a:solidFill>
                      <a:srgbClr val="131313"/>
                    </a:solidFill>
                    <a:effectLst/>
                    <a:latin typeface="freight-text-pro"/>
                  </a:rPr>
                  <a:t> </a:t>
                </a:r>
                <a:r>
                  <a:rPr lang="en-GB" sz="1400" b="0" i="0" dirty="0" err="1">
                    <a:solidFill>
                      <a:srgbClr val="131313"/>
                    </a:solidFill>
                    <a:effectLst/>
                    <a:latin typeface="freight-text-pro"/>
                  </a:rPr>
                  <a:t>superficiale</a:t>
                </a:r>
                <a:r>
                  <a:rPr lang="en-GB" sz="1400" b="0" i="0" dirty="0">
                    <a:solidFill>
                      <a:srgbClr val="131313"/>
                    </a:solidFill>
                    <a:effectLst/>
                    <a:latin typeface="freight-text-pro"/>
                  </a:rPr>
                  <a:t> (dim. </a:t>
                </a:r>
                <a:r>
                  <a:rPr lang="en-GB" sz="1400" b="0" i="0" dirty="0" err="1">
                    <a:solidFill>
                      <a:srgbClr val="131313"/>
                    </a:solidFill>
                    <a:effectLst/>
                    <a:latin typeface="freight-text-pro"/>
                  </a:rPr>
                  <a:t>fisiche</a:t>
                </a:r>
                <a:r>
                  <a:rPr lang="en-GB" sz="1400" b="0" i="0" dirty="0">
                    <a:solidFill>
                      <a:srgbClr val="131313"/>
                    </a:solidFill>
                    <a:effectLst/>
                    <a:latin typeface="freight-text-pro"/>
                  </a:rPr>
                  <a:t>: </a:t>
                </a:r>
                <a:r>
                  <a:rPr lang="en-GB" sz="1400" b="0" i="0" dirty="0">
                    <a:solidFill>
                      <a:srgbClr val="131313"/>
                    </a:solidFill>
                    <a:effectLst/>
                    <a:latin typeface="MJXc-TeX-main-R"/>
                  </a:rPr>
                  <a:t>[</a:t>
                </a:r>
                <a:r>
                  <a:rPr lang="en-GB" sz="1400" b="0" i="0" dirty="0">
                    <a:solidFill>
                      <a:srgbClr val="131313"/>
                    </a:solidFill>
                    <a:effectLst/>
                    <a:latin typeface="MJXc-TeX-math-I"/>
                  </a:rPr>
                  <a:t>F/</a:t>
                </a:r>
                <a14:m>
                  <m:oMath xmlns:m="http://schemas.openxmlformats.org/officeDocument/2006/math">
                    <m:sSup>
                      <m:sSupPr>
                        <m:ctrlPr>
                          <a:rPr lang="en-US" sz="1400" b="0" i="1" smtClean="0">
                            <a:solidFill>
                              <a:srgbClr val="131313"/>
                            </a:solidFill>
                            <a:effectLst/>
                            <a:latin typeface="Cambria Math" panose="02040503050406030204" pitchFamily="18" charset="0"/>
                          </a:rPr>
                        </m:ctrlPr>
                      </m:sSupPr>
                      <m:e>
                        <m:r>
                          <a:rPr lang="en-US" sz="1400" b="0" i="1" smtClean="0">
                            <a:solidFill>
                              <a:srgbClr val="131313"/>
                            </a:solidFill>
                            <a:effectLst/>
                            <a:latin typeface="Cambria Math" panose="02040503050406030204" pitchFamily="18" charset="0"/>
                          </a:rPr>
                          <m:t>𝐿</m:t>
                        </m:r>
                      </m:e>
                      <m:sup>
                        <m:r>
                          <a:rPr lang="en-US" sz="1400" b="0" i="1" smtClean="0">
                            <a:solidFill>
                              <a:srgbClr val="131313"/>
                            </a:solidFill>
                            <a:effectLst/>
                            <a:latin typeface="Cambria Math" panose="02040503050406030204" pitchFamily="18" charset="0"/>
                          </a:rPr>
                          <m:t>2</m:t>
                        </m:r>
                      </m:sup>
                    </m:sSup>
                  </m:oMath>
                </a14:m>
                <a:r>
                  <a:rPr lang="en-GB" sz="1400" b="0" i="0" dirty="0">
                    <a:solidFill>
                      <a:srgbClr val="131313"/>
                    </a:solidFill>
                    <a:effectLst/>
                    <a:latin typeface="MJXc-TeX-main-R"/>
                  </a:rPr>
                  <a:t>]</a:t>
                </a:r>
                <a:r>
                  <a:rPr lang="en-GB" sz="1400" b="0" i="0" dirty="0">
                    <a:solidFill>
                      <a:srgbClr val="131313"/>
                    </a:solidFill>
                    <a:effectLst/>
                    <a:latin typeface="freight-text-pro"/>
                  </a:rPr>
                  <a:t> ). </a:t>
                </a:r>
              </a:p>
              <a:p>
                <a:endParaRPr lang="en-GB" sz="1400" dirty="0">
                  <a:solidFill>
                    <a:srgbClr val="131313"/>
                  </a:solidFill>
                  <a:latin typeface="freight-text-pro"/>
                </a:endParaRPr>
              </a:p>
              <a:p>
                <a:r>
                  <a:rPr lang="en-GB" sz="1400" b="0" i="0" dirty="0" err="1">
                    <a:solidFill>
                      <a:srgbClr val="131313"/>
                    </a:solidFill>
                    <a:effectLst/>
                    <a:latin typeface="freight-text-pro"/>
                  </a:rPr>
                  <a:t>Oltre</a:t>
                </a:r>
                <a:r>
                  <a:rPr lang="en-GB" sz="1400" b="0" i="0" dirty="0">
                    <a:solidFill>
                      <a:srgbClr val="131313"/>
                    </a:solidFill>
                    <a:effectLst/>
                    <a:latin typeface="freight-text-pro"/>
                  </a:rPr>
                  <a:t> alle </a:t>
                </a:r>
                <a:r>
                  <a:rPr lang="en-GB" sz="1400" b="0" i="0" dirty="0" err="1">
                    <a:solidFill>
                      <a:srgbClr val="131313"/>
                    </a:solidFill>
                    <a:effectLst/>
                    <a:latin typeface="freight-text-pro"/>
                  </a:rPr>
                  <a:t>forze</a:t>
                </a:r>
                <a:r>
                  <a:rPr lang="en-GB" sz="1400" b="0" i="0" dirty="0">
                    <a:solidFill>
                      <a:srgbClr val="131313"/>
                    </a:solidFill>
                    <a:effectLst/>
                    <a:latin typeface="freight-text-pro"/>
                  </a:rPr>
                  <a:t> di </a:t>
                </a:r>
                <a:r>
                  <a:rPr lang="en-GB" sz="1400" b="0" i="0" dirty="0" err="1">
                    <a:solidFill>
                      <a:srgbClr val="131313"/>
                    </a:solidFill>
                    <a:effectLst/>
                    <a:latin typeface="freight-text-pro"/>
                  </a:rPr>
                  <a:t>superficie</a:t>
                </a:r>
                <a:r>
                  <a:rPr lang="en-GB" sz="1400" b="0" i="0" dirty="0">
                    <a:solidFill>
                      <a:srgbClr val="131313"/>
                    </a:solidFill>
                    <a:effectLst/>
                    <a:latin typeface="freight-text-pro"/>
                  </a:rPr>
                  <a:t>, il </a:t>
                </a:r>
                <a:r>
                  <a:rPr lang="en-GB" sz="1400" b="0" i="0" dirty="0" err="1">
                    <a:solidFill>
                      <a:srgbClr val="131313"/>
                    </a:solidFill>
                    <a:effectLst/>
                    <a:latin typeface="freight-text-pro"/>
                  </a:rPr>
                  <a:t>corpo</a:t>
                </a:r>
                <a:r>
                  <a:rPr lang="en-GB" sz="1400" b="0" i="0" dirty="0">
                    <a:solidFill>
                      <a:srgbClr val="131313"/>
                    </a:solidFill>
                    <a:effectLst/>
                    <a:latin typeface="freight-text-pro"/>
                  </a:rPr>
                  <a:t> </a:t>
                </a:r>
                <a:r>
                  <a:rPr lang="en-GB" sz="1400" b="0" i="0" dirty="0" err="1">
                    <a:solidFill>
                      <a:srgbClr val="131313"/>
                    </a:solidFill>
                    <a:effectLst/>
                    <a:latin typeface="freight-text-pro"/>
                  </a:rPr>
                  <a:t>è</a:t>
                </a:r>
                <a:r>
                  <a:rPr lang="en-GB" sz="1400" b="0" i="0" dirty="0">
                    <a:solidFill>
                      <a:srgbClr val="131313"/>
                    </a:solidFill>
                    <a:effectLst/>
                    <a:latin typeface="freight-text-pro"/>
                  </a:rPr>
                  <a:t> </a:t>
                </a:r>
                <a:r>
                  <a:rPr lang="en-GB" sz="1400" b="0" i="0" dirty="0" err="1">
                    <a:solidFill>
                      <a:srgbClr val="131313"/>
                    </a:solidFill>
                    <a:effectLst/>
                    <a:latin typeface="freight-text-pro"/>
                  </a:rPr>
                  <a:t>soggetto</a:t>
                </a:r>
                <a:r>
                  <a:rPr lang="en-GB" sz="1400" b="0" i="0" dirty="0">
                    <a:solidFill>
                      <a:srgbClr val="131313"/>
                    </a:solidFill>
                    <a:effectLst/>
                    <a:latin typeface="freight-text-pro"/>
                  </a:rPr>
                  <a:t> al </a:t>
                </a:r>
                <a:r>
                  <a:rPr lang="en-GB" sz="1400" b="0" i="0" dirty="0" err="1">
                    <a:solidFill>
                      <a:srgbClr val="131313"/>
                    </a:solidFill>
                    <a:effectLst/>
                    <a:latin typeface="freight-text-pro"/>
                  </a:rPr>
                  <a:t>suo</a:t>
                </a:r>
                <a:r>
                  <a:rPr lang="en-GB" sz="1400" b="0" i="0" dirty="0">
                    <a:solidFill>
                      <a:srgbClr val="131313"/>
                    </a:solidFill>
                    <a:effectLst/>
                    <a:latin typeface="freight-text-pro"/>
                  </a:rPr>
                  <a:t> </a:t>
                </a:r>
                <a:r>
                  <a:rPr lang="en-GB" sz="1400" b="0" i="0" dirty="0" err="1">
                    <a:solidFill>
                      <a:srgbClr val="131313"/>
                    </a:solidFill>
                    <a:effectLst/>
                    <a:latin typeface="freight-text-pro"/>
                  </a:rPr>
                  <a:t>interno</a:t>
                </a:r>
                <a:r>
                  <a:rPr lang="en-GB" sz="1400" b="0" i="0" dirty="0">
                    <a:solidFill>
                      <a:srgbClr val="131313"/>
                    </a:solidFill>
                    <a:effectLst/>
                    <a:latin typeface="freight-text-pro"/>
                  </a:rPr>
                  <a:t> a </a:t>
                </a:r>
                <a:r>
                  <a:rPr lang="en-GB" sz="1400" b="0" i="1" dirty="0" err="1">
                    <a:solidFill>
                      <a:srgbClr val="131313"/>
                    </a:solidFill>
                    <a:effectLst/>
                    <a:latin typeface="freight-text-pro"/>
                  </a:rPr>
                  <a:t>forze</a:t>
                </a:r>
                <a:r>
                  <a:rPr lang="en-GB" sz="1400" b="0" i="1" dirty="0">
                    <a:solidFill>
                      <a:srgbClr val="131313"/>
                    </a:solidFill>
                    <a:effectLst/>
                    <a:latin typeface="freight-text-pro"/>
                  </a:rPr>
                  <a:t> </a:t>
                </a:r>
                <a:r>
                  <a:rPr lang="en-GB" sz="1400" b="0" i="1" dirty="0" err="1">
                    <a:solidFill>
                      <a:srgbClr val="131313"/>
                    </a:solidFill>
                    <a:effectLst/>
                    <a:latin typeface="freight-text-pro"/>
                  </a:rPr>
                  <a:t>esterne</a:t>
                </a:r>
                <a:r>
                  <a:rPr lang="en-GB" sz="1400" b="0" i="1" dirty="0">
                    <a:solidFill>
                      <a:srgbClr val="131313"/>
                    </a:solidFill>
                    <a:effectLst/>
                    <a:latin typeface="freight-text-pro"/>
                  </a:rPr>
                  <a:t> di volume</a:t>
                </a:r>
                <a:r>
                  <a:rPr lang="en-GB" sz="1400" b="0" i="0" dirty="0">
                    <a:solidFill>
                      <a:srgbClr val="131313"/>
                    </a:solidFill>
                    <a:effectLst/>
                    <a:latin typeface="freight-text-pro"/>
                  </a:rPr>
                  <a:t> </a:t>
                </a:r>
                <a:r>
                  <a:rPr lang="en-GB" sz="1400" b="0" i="0" dirty="0" err="1">
                    <a:solidFill>
                      <a:srgbClr val="131313"/>
                    </a:solidFill>
                    <a:effectLst/>
                    <a:latin typeface="freight-text-pro"/>
                  </a:rPr>
                  <a:t>dovute</a:t>
                </a:r>
                <a:r>
                  <a:rPr lang="en-GB" sz="1400" b="0" i="0" dirty="0">
                    <a:solidFill>
                      <a:srgbClr val="131313"/>
                    </a:solidFill>
                    <a:effectLst/>
                    <a:latin typeface="freight-text-pro"/>
                  </a:rPr>
                  <a:t> ad </a:t>
                </a:r>
                <a:r>
                  <a:rPr lang="en-GB" sz="1400" b="0" i="0" dirty="0" err="1">
                    <a:solidFill>
                      <a:srgbClr val="131313"/>
                    </a:solidFill>
                    <a:effectLst/>
                    <a:latin typeface="freight-text-pro"/>
                  </a:rPr>
                  <a:t>azioni</a:t>
                </a:r>
                <a:r>
                  <a:rPr lang="en-GB" sz="1400" b="0" i="0" dirty="0">
                    <a:solidFill>
                      <a:srgbClr val="131313"/>
                    </a:solidFill>
                    <a:effectLst/>
                    <a:latin typeface="freight-text-pro"/>
                  </a:rPr>
                  <a:t> a </a:t>
                </a:r>
                <a:r>
                  <a:rPr lang="en-GB" sz="1400" b="0" i="0" dirty="0" err="1">
                    <a:solidFill>
                      <a:srgbClr val="131313"/>
                    </a:solidFill>
                    <a:effectLst/>
                    <a:latin typeface="freight-text-pro"/>
                  </a:rPr>
                  <a:t>distanza</a:t>
                </a:r>
                <a:r>
                  <a:rPr lang="en-GB" sz="1400" b="0" i="0" dirty="0">
                    <a:solidFill>
                      <a:srgbClr val="131313"/>
                    </a:solidFill>
                    <a:effectLst/>
                    <a:latin typeface="freight-text-pro"/>
                  </a:rPr>
                  <a:t> </a:t>
                </a:r>
                <a:r>
                  <a:rPr lang="en-GB" sz="1400" b="0" i="0" dirty="0" err="1">
                    <a:solidFill>
                      <a:srgbClr val="131313"/>
                    </a:solidFill>
                    <a:effectLst/>
                    <a:latin typeface="freight-text-pro"/>
                  </a:rPr>
                  <a:t>che</a:t>
                </a:r>
                <a:r>
                  <a:rPr lang="en-GB" sz="1400" b="0" i="0" dirty="0">
                    <a:solidFill>
                      <a:srgbClr val="131313"/>
                    </a:solidFill>
                    <a:effectLst/>
                    <a:latin typeface="freight-text-pro"/>
                  </a:rPr>
                  <a:t> </a:t>
                </a:r>
                <a:r>
                  <a:rPr lang="en-GB" sz="1400" b="0" i="0" dirty="0" err="1">
                    <a:solidFill>
                      <a:srgbClr val="131313"/>
                    </a:solidFill>
                    <a:effectLst/>
                    <a:latin typeface="freight-text-pro"/>
                  </a:rPr>
                  <a:t>l’ambiente</a:t>
                </a:r>
                <a:r>
                  <a:rPr lang="en-GB" sz="1400" b="0" i="0" dirty="0">
                    <a:solidFill>
                      <a:srgbClr val="131313"/>
                    </a:solidFill>
                    <a:effectLst/>
                    <a:latin typeface="freight-text-pro"/>
                  </a:rPr>
                  <a:t> </a:t>
                </a:r>
                <a:r>
                  <a:rPr lang="en-GB" sz="1400" b="0" i="0" dirty="0" err="1">
                    <a:solidFill>
                      <a:srgbClr val="131313"/>
                    </a:solidFill>
                    <a:effectLst/>
                    <a:latin typeface="freight-text-pro"/>
                  </a:rPr>
                  <a:t>esercita</a:t>
                </a:r>
                <a:r>
                  <a:rPr lang="en-GB" sz="1400" b="0" i="0" dirty="0">
                    <a:solidFill>
                      <a:srgbClr val="131313"/>
                    </a:solidFill>
                    <a:effectLst/>
                    <a:latin typeface="freight-text-pro"/>
                  </a:rPr>
                  <a:t> </a:t>
                </a:r>
                <a:r>
                  <a:rPr lang="en-GB" sz="1400" b="0" i="0" dirty="0" err="1">
                    <a:solidFill>
                      <a:srgbClr val="131313"/>
                    </a:solidFill>
                    <a:effectLst/>
                    <a:latin typeface="freight-text-pro"/>
                  </a:rPr>
                  <a:t>sul</a:t>
                </a:r>
                <a:r>
                  <a:rPr lang="en-GB" sz="1400" b="0" i="0" dirty="0">
                    <a:solidFill>
                      <a:srgbClr val="131313"/>
                    </a:solidFill>
                    <a:effectLst/>
                    <a:latin typeface="freight-text-pro"/>
                  </a:rPr>
                  <a:t> </a:t>
                </a:r>
                <a:r>
                  <a:rPr lang="en-GB" sz="1400" b="0" i="0" dirty="0" err="1">
                    <a:solidFill>
                      <a:srgbClr val="131313"/>
                    </a:solidFill>
                    <a:effectLst/>
                    <a:latin typeface="freight-text-pro"/>
                  </a:rPr>
                  <a:t>corpo</a:t>
                </a:r>
                <a:r>
                  <a:rPr lang="en-GB" sz="1400" b="0" i="0" dirty="0">
                    <a:solidFill>
                      <a:srgbClr val="131313"/>
                    </a:solidFill>
                    <a:effectLst/>
                    <a:latin typeface="freight-text-pro"/>
                  </a:rPr>
                  <a:t>, come ad </a:t>
                </a:r>
                <a:r>
                  <a:rPr lang="en-GB" sz="1400" b="0" i="0" dirty="0" err="1">
                    <a:solidFill>
                      <a:srgbClr val="131313"/>
                    </a:solidFill>
                    <a:effectLst/>
                    <a:latin typeface="freight-text-pro"/>
                  </a:rPr>
                  <a:t>esempio</a:t>
                </a:r>
                <a:r>
                  <a:rPr lang="en-GB" sz="1400" b="0" i="0" dirty="0">
                    <a:solidFill>
                      <a:srgbClr val="131313"/>
                    </a:solidFill>
                    <a:effectLst/>
                    <a:latin typeface="freight-text-pro"/>
                  </a:rPr>
                  <a:t> la forza peso, la forza </a:t>
                </a:r>
                <a:r>
                  <a:rPr lang="en-GB" sz="1400" b="0" i="0" dirty="0" err="1">
                    <a:solidFill>
                      <a:srgbClr val="131313"/>
                    </a:solidFill>
                    <a:effectLst/>
                    <a:latin typeface="freight-text-pro"/>
                  </a:rPr>
                  <a:t>d’inerzia</a:t>
                </a:r>
                <a:r>
                  <a:rPr lang="en-GB" sz="1400" b="0" i="0" dirty="0">
                    <a:solidFill>
                      <a:srgbClr val="131313"/>
                    </a:solidFill>
                    <a:effectLst/>
                    <a:latin typeface="freight-text-pro"/>
                  </a:rPr>
                  <a:t> o le </a:t>
                </a:r>
                <a:r>
                  <a:rPr lang="en-GB" sz="1400" b="0" i="0" dirty="0" err="1">
                    <a:solidFill>
                      <a:srgbClr val="131313"/>
                    </a:solidFill>
                    <a:effectLst/>
                    <a:latin typeface="freight-text-pro"/>
                  </a:rPr>
                  <a:t>forze</a:t>
                </a:r>
                <a:r>
                  <a:rPr lang="en-GB" sz="1400" b="0" i="0" dirty="0">
                    <a:solidFill>
                      <a:srgbClr val="131313"/>
                    </a:solidFill>
                    <a:effectLst/>
                    <a:latin typeface="freight-text-pro"/>
                  </a:rPr>
                  <a:t> di </a:t>
                </a:r>
                <a:r>
                  <a:rPr lang="en-GB" sz="1400" b="0" i="0" dirty="0" err="1">
                    <a:solidFill>
                      <a:srgbClr val="131313"/>
                    </a:solidFill>
                    <a:effectLst/>
                    <a:latin typeface="freight-text-pro"/>
                  </a:rPr>
                  <a:t>attrazione</a:t>
                </a:r>
                <a:r>
                  <a:rPr lang="en-GB" sz="1400" b="0" i="0" dirty="0">
                    <a:solidFill>
                      <a:srgbClr val="131313"/>
                    </a:solidFill>
                    <a:effectLst/>
                    <a:latin typeface="freight-text-pro"/>
                  </a:rPr>
                  <a:t> </a:t>
                </a:r>
                <a:r>
                  <a:rPr lang="en-GB" sz="1400" b="0" i="0" dirty="0" err="1">
                    <a:solidFill>
                      <a:srgbClr val="131313"/>
                    </a:solidFill>
                    <a:effectLst/>
                    <a:latin typeface="freight-text-pro"/>
                  </a:rPr>
                  <a:t>magnetica</a:t>
                </a:r>
                <a:r>
                  <a:rPr lang="en-GB" sz="1400" b="0" i="0" dirty="0">
                    <a:solidFill>
                      <a:srgbClr val="131313"/>
                    </a:solidFill>
                    <a:effectLst/>
                    <a:latin typeface="freight-text-pro"/>
                  </a:rPr>
                  <a:t>. </a:t>
                </a:r>
              </a:p>
              <a:p>
                <a:endParaRPr lang="en-GB" sz="1400" dirty="0">
                  <a:solidFill>
                    <a:srgbClr val="131313"/>
                  </a:solidFill>
                  <a:latin typeface="freight-text-pro"/>
                </a:endParaRPr>
              </a:p>
              <a:p>
                <a:r>
                  <a:rPr lang="en-GB" sz="1400" b="0" i="0" dirty="0" err="1">
                    <a:solidFill>
                      <a:srgbClr val="131313"/>
                    </a:solidFill>
                    <a:effectLst/>
                    <a:latin typeface="freight-text-pro"/>
                  </a:rPr>
                  <a:t>Anche</a:t>
                </a:r>
                <a:r>
                  <a:rPr lang="en-GB" sz="1400" b="0" i="0" dirty="0">
                    <a:solidFill>
                      <a:srgbClr val="131313"/>
                    </a:solidFill>
                    <a:effectLst/>
                    <a:latin typeface="freight-text-pro"/>
                  </a:rPr>
                  <a:t> le </a:t>
                </a:r>
                <a:r>
                  <a:rPr lang="en-GB" sz="1400" b="0" i="0" dirty="0" err="1">
                    <a:solidFill>
                      <a:srgbClr val="131313"/>
                    </a:solidFill>
                    <a:effectLst/>
                    <a:latin typeface="freight-text-pro"/>
                  </a:rPr>
                  <a:t>forze</a:t>
                </a:r>
                <a:r>
                  <a:rPr lang="en-GB" sz="1400" b="0" i="0" dirty="0">
                    <a:solidFill>
                      <a:srgbClr val="131313"/>
                    </a:solidFill>
                    <a:effectLst/>
                    <a:latin typeface="freight-text-pro"/>
                  </a:rPr>
                  <a:t> di volume </a:t>
                </a:r>
                <a:r>
                  <a:rPr lang="en-GB" sz="1400" b="0" i="0" dirty="0" err="1">
                    <a:solidFill>
                      <a:srgbClr val="131313"/>
                    </a:solidFill>
                    <a:effectLst/>
                    <a:latin typeface="freight-text-pro"/>
                  </a:rPr>
                  <a:t>si</a:t>
                </a:r>
                <a:r>
                  <a:rPr lang="en-GB" sz="1400" b="0" i="0" dirty="0">
                    <a:solidFill>
                      <a:srgbClr val="131313"/>
                    </a:solidFill>
                    <a:effectLst/>
                    <a:latin typeface="freight-text-pro"/>
                  </a:rPr>
                  <a:t> </a:t>
                </a:r>
                <a:r>
                  <a:rPr lang="en-GB" sz="1400" b="0" i="0" dirty="0" err="1">
                    <a:solidFill>
                      <a:srgbClr val="131313"/>
                    </a:solidFill>
                    <a:effectLst/>
                    <a:latin typeface="freight-text-pro"/>
                  </a:rPr>
                  <a:t>assumono</a:t>
                </a:r>
                <a:r>
                  <a:rPr lang="en-GB" sz="1400" b="0" i="0" dirty="0">
                    <a:solidFill>
                      <a:srgbClr val="131313"/>
                    </a:solidFill>
                    <a:effectLst/>
                    <a:latin typeface="freight-text-pro"/>
                  </a:rPr>
                  <a:t> </a:t>
                </a:r>
                <a:r>
                  <a:rPr lang="en-GB" sz="1400" b="0" i="1" dirty="0">
                    <a:solidFill>
                      <a:srgbClr val="131313"/>
                    </a:solidFill>
                    <a:effectLst/>
                    <a:latin typeface="freight-text-pro"/>
                  </a:rPr>
                  <a:t>note</a:t>
                </a:r>
                <a:r>
                  <a:rPr lang="en-GB" sz="1400" b="0" i="0" dirty="0">
                    <a:solidFill>
                      <a:srgbClr val="131313"/>
                    </a:solidFill>
                    <a:effectLst/>
                    <a:latin typeface="freight-text-pro"/>
                  </a:rPr>
                  <a:t> e </a:t>
                </a:r>
                <a:r>
                  <a:rPr lang="en-GB" sz="1400" b="0" i="0" dirty="0" err="1">
                    <a:solidFill>
                      <a:srgbClr val="131313"/>
                    </a:solidFill>
                    <a:effectLst/>
                    <a:latin typeface="freight-text-pro"/>
                  </a:rPr>
                  <a:t>descritte</a:t>
                </a:r>
                <a:r>
                  <a:rPr lang="en-GB" sz="1400" b="0" i="0" dirty="0">
                    <a:solidFill>
                      <a:srgbClr val="131313"/>
                    </a:solidFill>
                    <a:effectLst/>
                    <a:latin typeface="freight-text-pro"/>
                  </a:rPr>
                  <a:t> da un campo </a:t>
                </a:r>
                <a:r>
                  <a:rPr lang="en-GB" sz="1400" b="0" i="0" dirty="0" err="1">
                    <a:solidFill>
                      <a:srgbClr val="131313"/>
                    </a:solidFill>
                    <a:effectLst/>
                    <a:latin typeface="freight-text-pro"/>
                  </a:rPr>
                  <a:t>vettoriale</a:t>
                </a:r>
                <a:r>
                  <a:rPr lang="en-GB" sz="1400" b="0" i="0" dirty="0">
                    <a:solidFill>
                      <a:srgbClr val="131313"/>
                    </a:solidFill>
                    <a:effectLst/>
                    <a:latin typeface="freight-text-pro"/>
                  </a:rPr>
                  <a:t> continuo </a:t>
                </a:r>
                <a14:m>
                  <m:oMath xmlns:m="http://schemas.openxmlformats.org/officeDocument/2006/math">
                    <m:r>
                      <a:rPr lang="en-GB" sz="1400" b="1" i="0" dirty="0" smtClean="0">
                        <a:solidFill>
                          <a:srgbClr val="131313"/>
                        </a:solidFill>
                        <a:effectLst/>
                        <a:latin typeface="Cambria Math" panose="02040503050406030204" pitchFamily="18" charset="0"/>
                      </a:rPr>
                      <m:t>𝐛</m:t>
                    </m:r>
                    <m:r>
                      <a:rPr lang="en-GB" sz="1400" b="0" i="1" dirty="0" smtClean="0">
                        <a:solidFill>
                          <a:srgbClr val="131313"/>
                        </a:solidFill>
                        <a:effectLst/>
                        <a:latin typeface="Cambria Math" panose="02040503050406030204" pitchFamily="18" charset="0"/>
                      </a:rPr>
                      <m:t>(</m:t>
                    </m:r>
                    <m:r>
                      <a:rPr lang="en-GB" sz="1400" b="0" i="1" dirty="0" smtClean="0">
                        <a:solidFill>
                          <a:srgbClr val="131313"/>
                        </a:solidFill>
                        <a:effectLst/>
                        <a:latin typeface="Cambria Math" panose="02040503050406030204" pitchFamily="18" charset="0"/>
                      </a:rPr>
                      <m:t>𝑃</m:t>
                    </m:r>
                    <m:r>
                      <a:rPr lang="en-GB" sz="1400" b="0" i="1" dirty="0" smtClean="0">
                        <a:solidFill>
                          <a:srgbClr val="131313"/>
                        </a:solidFill>
                        <a:effectLst/>
                        <a:latin typeface="Cambria Math" panose="02040503050406030204" pitchFamily="18" charset="0"/>
                      </a:rPr>
                      <m:t>),</m:t>
                    </m:r>
                    <m:r>
                      <a:rPr lang="en-GB" sz="1400" b="0" i="1" dirty="0" smtClean="0">
                        <a:solidFill>
                          <a:srgbClr val="131313"/>
                        </a:solidFill>
                        <a:effectLst/>
                        <a:latin typeface="Cambria Math" panose="02040503050406030204" pitchFamily="18" charset="0"/>
                      </a:rPr>
                      <m:t>𝑃</m:t>
                    </m:r>
                    <m:r>
                      <a:rPr lang="en-GB" sz="1400" b="0" i="1" dirty="0" smtClean="0">
                        <a:solidFill>
                          <a:srgbClr val="131313"/>
                        </a:solidFill>
                        <a:effectLst/>
                        <a:latin typeface="Cambria Math" panose="02040503050406030204" pitchFamily="18" charset="0"/>
                      </a:rPr>
                      <m:t>∈</m:t>
                    </m:r>
                    <m:r>
                      <a:rPr lang="en-US" sz="1400" b="0" i="1" dirty="0" smtClean="0">
                        <a:solidFill>
                          <a:srgbClr val="131313"/>
                        </a:solidFill>
                        <a:effectLst/>
                        <a:latin typeface="Cambria Math" panose="02040503050406030204" pitchFamily="18" charset="0"/>
                      </a:rPr>
                      <m:t>𝒞</m:t>
                    </m:r>
                    <m:r>
                      <a:rPr lang="en-GB" sz="1400" b="0" i="1" dirty="0" smtClean="0">
                        <a:solidFill>
                          <a:srgbClr val="131313"/>
                        </a:solidFill>
                        <a:effectLst/>
                        <a:latin typeface="Cambria Math" panose="02040503050406030204" pitchFamily="18" charset="0"/>
                      </a:rPr>
                      <m:t> </m:t>
                    </m:r>
                  </m:oMath>
                </a14:m>
                <a:r>
                  <a:rPr lang="en-GB" sz="1400" b="0" i="0" dirty="0" err="1">
                    <a:solidFill>
                      <a:srgbClr val="131313"/>
                    </a:solidFill>
                    <a:effectLst/>
                    <a:latin typeface="freight-text-pro"/>
                  </a:rPr>
                  <a:t>che</a:t>
                </a:r>
                <a:r>
                  <a:rPr lang="en-GB" sz="1400" b="0" i="0" dirty="0">
                    <a:solidFill>
                      <a:srgbClr val="131313"/>
                    </a:solidFill>
                    <a:effectLst/>
                    <a:latin typeface="freight-text-pro"/>
                  </a:rPr>
                  <a:t> ne </a:t>
                </a:r>
                <a:r>
                  <a:rPr lang="en-GB" sz="1400" b="0" i="0" dirty="0" err="1">
                    <a:solidFill>
                      <a:srgbClr val="131313"/>
                    </a:solidFill>
                    <a:effectLst/>
                    <a:latin typeface="freight-text-pro"/>
                  </a:rPr>
                  <a:t>rappresenti</a:t>
                </a:r>
                <a:r>
                  <a:rPr lang="en-GB" sz="1400" b="0" i="0" dirty="0">
                    <a:solidFill>
                      <a:srgbClr val="131313"/>
                    </a:solidFill>
                    <a:effectLst/>
                    <a:latin typeface="freight-text-pro"/>
                  </a:rPr>
                  <a:t> la </a:t>
                </a:r>
                <a:r>
                  <a:rPr lang="en-GB" sz="1400" b="0" i="0" dirty="0" err="1">
                    <a:solidFill>
                      <a:srgbClr val="131313"/>
                    </a:solidFill>
                    <a:effectLst/>
                    <a:latin typeface="freight-text-pro"/>
                  </a:rPr>
                  <a:t>densità</a:t>
                </a:r>
                <a:r>
                  <a:rPr lang="en-GB" sz="1400" b="0" i="0" dirty="0">
                    <a:solidFill>
                      <a:srgbClr val="131313"/>
                    </a:solidFill>
                    <a:effectLst/>
                    <a:latin typeface="freight-text-pro"/>
                  </a:rPr>
                  <a:t> </a:t>
                </a:r>
                <a:r>
                  <a:rPr lang="en-GB" sz="1400" b="0" i="0" dirty="0" err="1">
                    <a:solidFill>
                      <a:srgbClr val="131313"/>
                    </a:solidFill>
                    <a:effectLst/>
                    <a:latin typeface="freight-text-pro"/>
                  </a:rPr>
                  <a:t>volumetrica</a:t>
                </a:r>
                <a:r>
                  <a:rPr lang="en-GB" sz="1400" b="0" i="0" dirty="0">
                    <a:solidFill>
                      <a:srgbClr val="131313"/>
                    </a:solidFill>
                    <a:effectLst/>
                    <a:latin typeface="freight-text-pro"/>
                  </a:rPr>
                  <a:t> (dim. </a:t>
                </a:r>
                <a:r>
                  <a:rPr lang="en-GB" sz="1400" b="0" i="0" dirty="0" err="1">
                    <a:solidFill>
                      <a:srgbClr val="131313"/>
                    </a:solidFill>
                    <a:effectLst/>
                    <a:latin typeface="freight-text-pro"/>
                  </a:rPr>
                  <a:t>fisiche</a:t>
                </a:r>
                <a:r>
                  <a:rPr lang="en-GB" sz="1400" b="0" i="0" dirty="0">
                    <a:solidFill>
                      <a:srgbClr val="131313"/>
                    </a:solidFill>
                    <a:effectLst/>
                    <a:latin typeface="freight-text-pro"/>
                  </a:rPr>
                  <a:t>: </a:t>
                </a:r>
                <a:r>
                  <a:rPr lang="en-GB" sz="1400" b="0" i="0" dirty="0">
                    <a:solidFill>
                      <a:srgbClr val="131313"/>
                    </a:solidFill>
                    <a:effectLst/>
                    <a:latin typeface="MJXc-TeX-main-R"/>
                  </a:rPr>
                  <a:t>[</a:t>
                </a:r>
                <a:r>
                  <a:rPr lang="en-GB" sz="1400" b="0" i="0" dirty="0">
                    <a:solidFill>
                      <a:srgbClr val="131313"/>
                    </a:solidFill>
                    <a:effectLst/>
                    <a:latin typeface="MJXc-TeX-math-I"/>
                  </a:rPr>
                  <a:t>F/</a:t>
                </a:r>
                <a14:m>
                  <m:oMath xmlns:m="http://schemas.openxmlformats.org/officeDocument/2006/math">
                    <m:sSup>
                      <m:sSupPr>
                        <m:ctrlPr>
                          <a:rPr lang="en-US" sz="1400" b="0" i="1" smtClean="0">
                            <a:solidFill>
                              <a:srgbClr val="131313"/>
                            </a:solidFill>
                            <a:effectLst/>
                            <a:latin typeface="Cambria Math" panose="02040503050406030204" pitchFamily="18" charset="0"/>
                          </a:rPr>
                        </m:ctrlPr>
                      </m:sSupPr>
                      <m:e>
                        <m:r>
                          <a:rPr lang="en-US" sz="1400" b="0" i="1" smtClean="0">
                            <a:solidFill>
                              <a:srgbClr val="131313"/>
                            </a:solidFill>
                            <a:effectLst/>
                            <a:latin typeface="Cambria Math" panose="02040503050406030204" pitchFamily="18" charset="0"/>
                          </a:rPr>
                          <m:t>𝐿</m:t>
                        </m:r>
                      </m:e>
                      <m:sup>
                        <m:r>
                          <a:rPr lang="en-US" sz="1400" b="0" i="1" smtClean="0">
                            <a:solidFill>
                              <a:srgbClr val="131313"/>
                            </a:solidFill>
                            <a:effectLst/>
                            <a:latin typeface="Cambria Math" panose="02040503050406030204" pitchFamily="18" charset="0"/>
                          </a:rPr>
                          <m:t>3</m:t>
                        </m:r>
                      </m:sup>
                    </m:sSup>
                  </m:oMath>
                </a14:m>
                <a:r>
                  <a:rPr lang="en-GB" sz="1400" b="0" i="0" dirty="0">
                    <a:solidFill>
                      <a:srgbClr val="131313"/>
                    </a:solidFill>
                    <a:effectLst/>
                    <a:latin typeface="MJXc-TeX-main-R"/>
                  </a:rPr>
                  <a:t>]</a:t>
                </a:r>
                <a:r>
                  <a:rPr lang="en-GB" sz="1400" b="0" i="0" dirty="0">
                    <a:solidFill>
                      <a:srgbClr val="131313"/>
                    </a:solidFill>
                    <a:effectLst/>
                    <a:latin typeface="freight-text-pro"/>
                  </a:rPr>
                  <a:t> ).</a:t>
                </a:r>
              </a:p>
            </p:txBody>
          </p:sp>
        </mc:Choice>
        <mc:Fallback>
          <p:sp>
            <p:nvSpPr>
              <p:cNvPr id="8" name="TextBox 7">
                <a:extLst>
                  <a:ext uri="{FF2B5EF4-FFF2-40B4-BE49-F238E27FC236}">
                    <a16:creationId xmlns:a16="http://schemas.microsoft.com/office/drawing/2014/main" id="{6FCB22BC-CF60-C31A-7459-D8948742F2CD}"/>
                  </a:ext>
                </a:extLst>
              </p:cNvPr>
              <p:cNvSpPr txBox="1">
                <a:spLocks noRot="1" noChangeAspect="1" noMove="1" noResize="1" noEditPoints="1" noAdjustHandles="1" noChangeArrowheads="1" noChangeShapeType="1" noTextEdit="1"/>
              </p:cNvSpPr>
              <p:nvPr/>
            </p:nvSpPr>
            <p:spPr>
              <a:xfrm>
                <a:off x="274320" y="2430877"/>
                <a:ext cx="6583680" cy="2953886"/>
              </a:xfrm>
              <a:prstGeom prst="rect">
                <a:avLst/>
              </a:prstGeom>
              <a:blipFill>
                <a:blip r:embed="rId4"/>
                <a:stretch>
                  <a:fillRect l="-193" t="-429" b="-1288"/>
                </a:stretch>
              </a:blipFill>
            </p:spPr>
            <p:txBody>
              <a:bodyPr/>
              <a:lstStyle/>
              <a:p>
                <a:r>
                  <a:rPr lang="en-IT">
                    <a:noFill/>
                  </a:rPr>
                  <a:t> </a:t>
                </a:r>
              </a:p>
            </p:txBody>
          </p:sp>
        </mc:Fallback>
      </mc:AlternateContent>
    </p:spTree>
    <p:extLst>
      <p:ext uri="{BB962C8B-B14F-4D97-AF65-F5344CB8AC3E}">
        <p14:creationId xmlns:p14="http://schemas.microsoft.com/office/powerpoint/2010/main" val="2635222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50">
            <a:extLst>
              <a:ext uri="{FF2B5EF4-FFF2-40B4-BE49-F238E27FC236}">
                <a16:creationId xmlns:a16="http://schemas.microsoft.com/office/drawing/2014/main" id="{CE5014C1-B244-1BA6-74B7-8D96511999AD}"/>
              </a:ext>
            </a:extLst>
          </p:cNvPr>
          <p:cNvSpPr txBox="1"/>
          <p:nvPr/>
        </p:nvSpPr>
        <p:spPr>
          <a:xfrm>
            <a:off x="284428" y="2651059"/>
            <a:ext cx="4593514" cy="523220"/>
          </a:xfrm>
          <a:prstGeom prst="rect">
            <a:avLst/>
          </a:prstGeom>
          <a:noFill/>
        </p:spPr>
        <p:txBody>
          <a:bodyPr wrap="square">
            <a:spAutoFit/>
          </a:bodyPr>
          <a:lstStyle/>
          <a:p>
            <a:r>
              <a:rPr lang="en-US" sz="1400" dirty="0" err="1"/>
              <a:t>Quindi</a:t>
            </a:r>
            <a:r>
              <a:rPr lang="en-US" sz="1400" dirty="0"/>
              <a:t> il punto B ha coordinate (-60,30) </a:t>
            </a:r>
            <a:r>
              <a:rPr lang="en-US" sz="1400" dirty="0" err="1"/>
              <a:t>Mpa</a:t>
            </a:r>
            <a:endParaRPr lang="en-US" sz="1400" dirty="0"/>
          </a:p>
          <a:p>
            <a:r>
              <a:rPr lang="en-US" sz="1400" dirty="0"/>
              <a:t>E </a:t>
            </a:r>
            <a:r>
              <a:rPr lang="en-US" sz="1400" dirty="0" err="1"/>
              <a:t>risulta</a:t>
            </a:r>
            <a:r>
              <a:rPr lang="en-US" sz="1400" dirty="0"/>
              <a:t> individuate il punto P</a:t>
            </a:r>
            <a:endParaRPr lang="en-IT" sz="1400" dirty="0"/>
          </a:p>
        </p:txBody>
      </p:sp>
      <p:grpSp>
        <p:nvGrpSpPr>
          <p:cNvPr id="59" name="Group 58">
            <a:extLst>
              <a:ext uri="{FF2B5EF4-FFF2-40B4-BE49-F238E27FC236}">
                <a16:creationId xmlns:a16="http://schemas.microsoft.com/office/drawing/2014/main" id="{9FE2AEFB-82AA-BA82-B0F4-07180998C1C4}"/>
              </a:ext>
            </a:extLst>
          </p:cNvPr>
          <p:cNvGrpSpPr/>
          <p:nvPr/>
        </p:nvGrpSpPr>
        <p:grpSpPr>
          <a:xfrm>
            <a:off x="6325967" y="864005"/>
            <a:ext cx="747720" cy="698400"/>
            <a:chOff x="6017020" y="1651390"/>
            <a:chExt cx="747720" cy="698400"/>
          </a:xfrm>
        </p:grpSpPr>
        <mc:AlternateContent xmlns:mc="http://schemas.openxmlformats.org/markup-compatibility/2006" xmlns:p14="http://schemas.microsoft.com/office/powerpoint/2010/main">
          <mc:Choice Requires="p14">
            <p:contentPart p14:bwMode="auto" r:id="rId2">
              <p14:nvContentPartPr>
                <p14:cNvPr id="60" name="Ink 59">
                  <a:extLst>
                    <a:ext uri="{FF2B5EF4-FFF2-40B4-BE49-F238E27FC236}">
                      <a16:creationId xmlns:a16="http://schemas.microsoft.com/office/drawing/2014/main" id="{BC81909B-7FCE-930E-8730-57FE00195A55}"/>
                    </a:ext>
                  </a:extLst>
                </p14:cNvPr>
                <p14:cNvContentPartPr/>
                <p14:nvPr/>
              </p14:nvContentPartPr>
              <p14:xfrm>
                <a:off x="6041140" y="1673350"/>
                <a:ext cx="5760" cy="642240"/>
              </p14:xfrm>
            </p:contentPart>
          </mc:Choice>
          <mc:Fallback xmlns="">
            <p:pic>
              <p:nvPicPr>
                <p:cNvPr id="60" name="Ink 59">
                  <a:extLst>
                    <a:ext uri="{FF2B5EF4-FFF2-40B4-BE49-F238E27FC236}">
                      <a16:creationId xmlns:a16="http://schemas.microsoft.com/office/drawing/2014/main" id="{BC81909B-7FCE-930E-8730-57FE00195A55}"/>
                    </a:ext>
                  </a:extLst>
                </p:cNvPr>
                <p:cNvPicPr/>
                <p:nvPr/>
              </p:nvPicPr>
              <p:blipFill>
                <a:blip r:embed="rId3"/>
                <a:stretch>
                  <a:fillRect/>
                </a:stretch>
              </p:blipFill>
              <p:spPr>
                <a:xfrm>
                  <a:off x="6025660" y="1657879"/>
                  <a:ext cx="36360" cy="672823"/>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1" name="Ink 60">
                  <a:extLst>
                    <a:ext uri="{FF2B5EF4-FFF2-40B4-BE49-F238E27FC236}">
                      <a16:creationId xmlns:a16="http://schemas.microsoft.com/office/drawing/2014/main" id="{31FC6948-4D64-7D23-7C49-A47BB12617E2}"/>
                    </a:ext>
                  </a:extLst>
                </p14:cNvPr>
                <p14:cNvContentPartPr/>
                <p14:nvPr/>
              </p14:nvContentPartPr>
              <p14:xfrm>
                <a:off x="6027100" y="2275630"/>
                <a:ext cx="668880" cy="74160"/>
              </p14:xfrm>
            </p:contentPart>
          </mc:Choice>
          <mc:Fallback xmlns="">
            <p:pic>
              <p:nvPicPr>
                <p:cNvPr id="61" name="Ink 60">
                  <a:extLst>
                    <a:ext uri="{FF2B5EF4-FFF2-40B4-BE49-F238E27FC236}">
                      <a16:creationId xmlns:a16="http://schemas.microsoft.com/office/drawing/2014/main" id="{31FC6948-4D64-7D23-7C49-A47BB12617E2}"/>
                    </a:ext>
                  </a:extLst>
                </p:cNvPr>
                <p:cNvPicPr/>
                <p:nvPr/>
              </p:nvPicPr>
              <p:blipFill>
                <a:blip r:embed="rId5"/>
                <a:stretch>
                  <a:fillRect/>
                </a:stretch>
              </p:blipFill>
              <p:spPr>
                <a:xfrm>
                  <a:off x="6011620" y="2260150"/>
                  <a:ext cx="69948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2" name="Ink 61">
                  <a:extLst>
                    <a:ext uri="{FF2B5EF4-FFF2-40B4-BE49-F238E27FC236}">
                      <a16:creationId xmlns:a16="http://schemas.microsoft.com/office/drawing/2014/main" id="{31594D3B-33B0-86FA-E38F-05D616D2AA98}"/>
                    </a:ext>
                  </a:extLst>
                </p14:cNvPr>
                <p14:cNvContentPartPr/>
                <p14:nvPr/>
              </p14:nvContentPartPr>
              <p14:xfrm>
                <a:off x="6715420" y="1690630"/>
                <a:ext cx="29880" cy="639720"/>
              </p14:xfrm>
            </p:contentPart>
          </mc:Choice>
          <mc:Fallback xmlns="">
            <p:pic>
              <p:nvPicPr>
                <p:cNvPr id="62" name="Ink 61">
                  <a:extLst>
                    <a:ext uri="{FF2B5EF4-FFF2-40B4-BE49-F238E27FC236}">
                      <a16:creationId xmlns:a16="http://schemas.microsoft.com/office/drawing/2014/main" id="{31594D3B-33B0-86FA-E38F-05D616D2AA98}"/>
                    </a:ext>
                  </a:extLst>
                </p:cNvPr>
                <p:cNvPicPr/>
                <p:nvPr/>
              </p:nvPicPr>
              <p:blipFill>
                <a:blip r:embed="rId7"/>
                <a:stretch>
                  <a:fillRect/>
                </a:stretch>
              </p:blipFill>
              <p:spPr>
                <a:xfrm>
                  <a:off x="6699940" y="1675141"/>
                  <a:ext cx="60480" cy="670337"/>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3" name="Ink 62">
                  <a:extLst>
                    <a:ext uri="{FF2B5EF4-FFF2-40B4-BE49-F238E27FC236}">
                      <a16:creationId xmlns:a16="http://schemas.microsoft.com/office/drawing/2014/main" id="{5ABD67E3-E066-533D-CCC6-7B8793239AC7}"/>
                    </a:ext>
                  </a:extLst>
                </p14:cNvPr>
                <p14:cNvContentPartPr/>
                <p14:nvPr/>
              </p14:nvContentPartPr>
              <p14:xfrm>
                <a:off x="6017020" y="1651390"/>
                <a:ext cx="747720" cy="39600"/>
              </p14:xfrm>
            </p:contentPart>
          </mc:Choice>
          <mc:Fallback xmlns="">
            <p:pic>
              <p:nvPicPr>
                <p:cNvPr id="63" name="Ink 62">
                  <a:extLst>
                    <a:ext uri="{FF2B5EF4-FFF2-40B4-BE49-F238E27FC236}">
                      <a16:creationId xmlns:a16="http://schemas.microsoft.com/office/drawing/2014/main" id="{5ABD67E3-E066-533D-CCC6-7B8793239AC7}"/>
                    </a:ext>
                  </a:extLst>
                </p:cNvPr>
                <p:cNvPicPr/>
                <p:nvPr/>
              </p:nvPicPr>
              <p:blipFill>
                <a:blip r:embed="rId9"/>
                <a:stretch>
                  <a:fillRect/>
                </a:stretch>
              </p:blipFill>
              <p:spPr>
                <a:xfrm>
                  <a:off x="6001540" y="1635910"/>
                  <a:ext cx="778320" cy="70200"/>
                </a:xfrm>
                <a:prstGeom prst="rect">
                  <a:avLst/>
                </a:prstGeom>
              </p:spPr>
            </p:pic>
          </mc:Fallback>
        </mc:AlternateContent>
      </p:grpSp>
      <p:grpSp>
        <p:nvGrpSpPr>
          <p:cNvPr id="64" name="Group 63">
            <a:extLst>
              <a:ext uri="{FF2B5EF4-FFF2-40B4-BE49-F238E27FC236}">
                <a16:creationId xmlns:a16="http://schemas.microsoft.com/office/drawing/2014/main" id="{5E06930E-CAC2-E5B0-265E-E6AAF60B4960}"/>
              </a:ext>
            </a:extLst>
          </p:cNvPr>
          <p:cNvGrpSpPr/>
          <p:nvPr/>
        </p:nvGrpSpPr>
        <p:grpSpPr>
          <a:xfrm>
            <a:off x="6601367" y="222125"/>
            <a:ext cx="846000" cy="632520"/>
            <a:chOff x="6292420" y="1009510"/>
            <a:chExt cx="846000" cy="632520"/>
          </a:xfrm>
        </p:grpSpPr>
        <mc:AlternateContent xmlns:mc="http://schemas.openxmlformats.org/markup-compatibility/2006" xmlns:p14="http://schemas.microsoft.com/office/powerpoint/2010/main">
          <mc:Choice Requires="p14">
            <p:contentPart p14:bwMode="auto" r:id="rId10">
              <p14:nvContentPartPr>
                <p14:cNvPr id="65" name="Ink 64">
                  <a:extLst>
                    <a:ext uri="{FF2B5EF4-FFF2-40B4-BE49-F238E27FC236}">
                      <a16:creationId xmlns:a16="http://schemas.microsoft.com/office/drawing/2014/main" id="{E80004F2-7C44-A5B0-740F-BCF4E5D38DAB}"/>
                    </a:ext>
                  </a:extLst>
                </p14:cNvPr>
                <p14:cNvContentPartPr/>
                <p14:nvPr/>
              </p14:nvContentPartPr>
              <p14:xfrm>
                <a:off x="6390700" y="1159990"/>
                <a:ext cx="10440" cy="482040"/>
              </p14:xfrm>
            </p:contentPart>
          </mc:Choice>
          <mc:Fallback xmlns="">
            <p:pic>
              <p:nvPicPr>
                <p:cNvPr id="65" name="Ink 64">
                  <a:extLst>
                    <a:ext uri="{FF2B5EF4-FFF2-40B4-BE49-F238E27FC236}">
                      <a16:creationId xmlns:a16="http://schemas.microsoft.com/office/drawing/2014/main" id="{E80004F2-7C44-A5B0-740F-BCF4E5D38DAB}"/>
                    </a:ext>
                  </a:extLst>
                </p:cNvPr>
                <p:cNvPicPr/>
                <p:nvPr/>
              </p:nvPicPr>
              <p:blipFill>
                <a:blip r:embed="rId11"/>
                <a:stretch>
                  <a:fillRect/>
                </a:stretch>
              </p:blipFill>
              <p:spPr>
                <a:xfrm>
                  <a:off x="6374667" y="1144510"/>
                  <a:ext cx="42133" cy="512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6" name="Ink 65">
                  <a:extLst>
                    <a:ext uri="{FF2B5EF4-FFF2-40B4-BE49-F238E27FC236}">
                      <a16:creationId xmlns:a16="http://schemas.microsoft.com/office/drawing/2014/main" id="{0CEB756A-4576-F2B0-3A91-920B4655A975}"/>
                    </a:ext>
                  </a:extLst>
                </p14:cNvPr>
                <p14:cNvContentPartPr/>
                <p14:nvPr/>
              </p14:nvContentPartPr>
              <p14:xfrm>
                <a:off x="6292420" y="1450150"/>
                <a:ext cx="108360" cy="177120"/>
              </p14:xfrm>
            </p:contentPart>
          </mc:Choice>
          <mc:Fallback xmlns="">
            <p:pic>
              <p:nvPicPr>
                <p:cNvPr id="66" name="Ink 65">
                  <a:extLst>
                    <a:ext uri="{FF2B5EF4-FFF2-40B4-BE49-F238E27FC236}">
                      <a16:creationId xmlns:a16="http://schemas.microsoft.com/office/drawing/2014/main" id="{0CEB756A-4576-F2B0-3A91-920B4655A975}"/>
                    </a:ext>
                  </a:extLst>
                </p:cNvPr>
                <p:cNvPicPr/>
                <p:nvPr/>
              </p:nvPicPr>
              <p:blipFill>
                <a:blip r:embed="rId13"/>
                <a:stretch>
                  <a:fillRect/>
                </a:stretch>
              </p:blipFill>
              <p:spPr>
                <a:xfrm>
                  <a:off x="6276940" y="1434670"/>
                  <a:ext cx="13896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7" name="Ink 66">
                  <a:extLst>
                    <a:ext uri="{FF2B5EF4-FFF2-40B4-BE49-F238E27FC236}">
                      <a16:creationId xmlns:a16="http://schemas.microsoft.com/office/drawing/2014/main" id="{F9B5ACD1-5028-B0EE-4B51-A980922A2928}"/>
                    </a:ext>
                  </a:extLst>
                </p14:cNvPr>
                <p14:cNvContentPartPr/>
                <p14:nvPr/>
              </p14:nvContentPartPr>
              <p14:xfrm>
                <a:off x="6380980" y="1494430"/>
                <a:ext cx="69120" cy="133560"/>
              </p14:xfrm>
            </p:contentPart>
          </mc:Choice>
          <mc:Fallback xmlns="">
            <p:pic>
              <p:nvPicPr>
                <p:cNvPr id="67" name="Ink 66">
                  <a:extLst>
                    <a:ext uri="{FF2B5EF4-FFF2-40B4-BE49-F238E27FC236}">
                      <a16:creationId xmlns:a16="http://schemas.microsoft.com/office/drawing/2014/main" id="{F9B5ACD1-5028-B0EE-4B51-A980922A2928}"/>
                    </a:ext>
                  </a:extLst>
                </p:cNvPr>
                <p:cNvPicPr/>
                <p:nvPr/>
              </p:nvPicPr>
              <p:blipFill>
                <a:blip r:embed="rId15"/>
                <a:stretch>
                  <a:fillRect/>
                </a:stretch>
              </p:blipFill>
              <p:spPr>
                <a:xfrm>
                  <a:off x="6365580" y="1478950"/>
                  <a:ext cx="99561"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8" name="Ink 67">
                  <a:extLst>
                    <a:ext uri="{FF2B5EF4-FFF2-40B4-BE49-F238E27FC236}">
                      <a16:creationId xmlns:a16="http://schemas.microsoft.com/office/drawing/2014/main" id="{FADAD3CA-A520-E1A3-9CA4-1B59084CCB03}"/>
                    </a:ext>
                  </a:extLst>
                </p14:cNvPr>
                <p14:cNvContentPartPr/>
                <p14:nvPr/>
              </p14:nvContentPartPr>
              <p14:xfrm>
                <a:off x="6488620" y="1071430"/>
                <a:ext cx="65160" cy="199800"/>
              </p14:xfrm>
            </p:contentPart>
          </mc:Choice>
          <mc:Fallback xmlns="">
            <p:pic>
              <p:nvPicPr>
                <p:cNvPr id="68" name="Ink 67">
                  <a:extLst>
                    <a:ext uri="{FF2B5EF4-FFF2-40B4-BE49-F238E27FC236}">
                      <a16:creationId xmlns:a16="http://schemas.microsoft.com/office/drawing/2014/main" id="{FADAD3CA-A520-E1A3-9CA4-1B59084CCB03}"/>
                    </a:ext>
                  </a:extLst>
                </p:cNvPr>
                <p:cNvPicPr/>
                <p:nvPr/>
              </p:nvPicPr>
              <p:blipFill>
                <a:blip r:embed="rId17"/>
                <a:stretch>
                  <a:fillRect/>
                </a:stretch>
              </p:blipFill>
              <p:spPr>
                <a:xfrm>
                  <a:off x="6473140" y="1055950"/>
                  <a:ext cx="9576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9" name="Ink 68">
                  <a:extLst>
                    <a:ext uri="{FF2B5EF4-FFF2-40B4-BE49-F238E27FC236}">
                      <a16:creationId xmlns:a16="http://schemas.microsoft.com/office/drawing/2014/main" id="{F43E073F-075A-8914-388B-647FCF9C3DA5}"/>
                    </a:ext>
                  </a:extLst>
                </p14:cNvPr>
                <p14:cNvContentPartPr/>
                <p14:nvPr/>
              </p14:nvContentPartPr>
              <p14:xfrm>
                <a:off x="6587260" y="1130470"/>
                <a:ext cx="78840" cy="116280"/>
              </p14:xfrm>
            </p:contentPart>
          </mc:Choice>
          <mc:Fallback xmlns="">
            <p:pic>
              <p:nvPicPr>
                <p:cNvPr id="69" name="Ink 68">
                  <a:extLst>
                    <a:ext uri="{FF2B5EF4-FFF2-40B4-BE49-F238E27FC236}">
                      <a16:creationId xmlns:a16="http://schemas.microsoft.com/office/drawing/2014/main" id="{F43E073F-075A-8914-388B-647FCF9C3DA5}"/>
                    </a:ext>
                  </a:extLst>
                </p:cNvPr>
                <p:cNvPicPr/>
                <p:nvPr/>
              </p:nvPicPr>
              <p:blipFill>
                <a:blip r:embed="rId19"/>
                <a:stretch>
                  <a:fillRect/>
                </a:stretch>
              </p:blipFill>
              <p:spPr>
                <a:xfrm>
                  <a:off x="6571780" y="1114990"/>
                  <a:ext cx="10944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0" name="Ink 69">
                  <a:extLst>
                    <a:ext uri="{FF2B5EF4-FFF2-40B4-BE49-F238E27FC236}">
                      <a16:creationId xmlns:a16="http://schemas.microsoft.com/office/drawing/2014/main" id="{537F234B-6146-4D39-8E8E-A6506FA2594C}"/>
                    </a:ext>
                  </a:extLst>
                </p14:cNvPr>
                <p14:cNvContentPartPr/>
                <p14:nvPr/>
              </p14:nvContentPartPr>
              <p14:xfrm>
                <a:off x="6754660" y="1053790"/>
                <a:ext cx="98640" cy="182880"/>
              </p14:xfrm>
            </p:contentPart>
          </mc:Choice>
          <mc:Fallback xmlns="">
            <p:pic>
              <p:nvPicPr>
                <p:cNvPr id="70" name="Ink 69">
                  <a:extLst>
                    <a:ext uri="{FF2B5EF4-FFF2-40B4-BE49-F238E27FC236}">
                      <a16:creationId xmlns:a16="http://schemas.microsoft.com/office/drawing/2014/main" id="{537F234B-6146-4D39-8E8E-A6506FA2594C}"/>
                    </a:ext>
                  </a:extLst>
                </p:cNvPr>
                <p:cNvPicPr/>
                <p:nvPr/>
              </p:nvPicPr>
              <p:blipFill>
                <a:blip r:embed="rId21"/>
                <a:stretch>
                  <a:fillRect/>
                </a:stretch>
              </p:blipFill>
              <p:spPr>
                <a:xfrm>
                  <a:off x="6739180" y="1038310"/>
                  <a:ext cx="12924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1" name="Ink 70">
                  <a:extLst>
                    <a:ext uri="{FF2B5EF4-FFF2-40B4-BE49-F238E27FC236}">
                      <a16:creationId xmlns:a16="http://schemas.microsoft.com/office/drawing/2014/main" id="{DF01A0AF-3E79-F41F-466C-36F7131CE517}"/>
                    </a:ext>
                  </a:extLst>
                </p14:cNvPr>
                <p14:cNvContentPartPr/>
                <p14:nvPr/>
              </p14:nvContentPartPr>
              <p14:xfrm>
                <a:off x="6892180" y="1009510"/>
                <a:ext cx="99720" cy="217080"/>
              </p14:xfrm>
            </p:contentPart>
          </mc:Choice>
          <mc:Fallback xmlns="">
            <p:pic>
              <p:nvPicPr>
                <p:cNvPr id="71" name="Ink 70">
                  <a:extLst>
                    <a:ext uri="{FF2B5EF4-FFF2-40B4-BE49-F238E27FC236}">
                      <a16:creationId xmlns:a16="http://schemas.microsoft.com/office/drawing/2014/main" id="{DF01A0AF-3E79-F41F-466C-36F7131CE517}"/>
                    </a:ext>
                  </a:extLst>
                </p:cNvPr>
                <p:cNvPicPr/>
                <p:nvPr/>
              </p:nvPicPr>
              <p:blipFill>
                <a:blip r:embed="rId23"/>
                <a:stretch>
                  <a:fillRect/>
                </a:stretch>
              </p:blipFill>
              <p:spPr>
                <a:xfrm>
                  <a:off x="6876700" y="994030"/>
                  <a:ext cx="13032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2" name="Ink 71">
                  <a:extLst>
                    <a:ext uri="{FF2B5EF4-FFF2-40B4-BE49-F238E27FC236}">
                      <a16:creationId xmlns:a16="http://schemas.microsoft.com/office/drawing/2014/main" id="{20803766-3D76-2F1E-EC9E-CB1BCE59892A}"/>
                    </a:ext>
                  </a:extLst>
                </p14:cNvPr>
                <p14:cNvContentPartPr/>
                <p14:nvPr/>
              </p14:nvContentPartPr>
              <p14:xfrm>
                <a:off x="6990460" y="1135150"/>
                <a:ext cx="147960" cy="94320"/>
              </p14:xfrm>
            </p:contentPart>
          </mc:Choice>
          <mc:Fallback xmlns="">
            <p:pic>
              <p:nvPicPr>
                <p:cNvPr id="72" name="Ink 71">
                  <a:extLst>
                    <a:ext uri="{FF2B5EF4-FFF2-40B4-BE49-F238E27FC236}">
                      <a16:creationId xmlns:a16="http://schemas.microsoft.com/office/drawing/2014/main" id="{20803766-3D76-2F1E-EC9E-CB1BCE59892A}"/>
                    </a:ext>
                  </a:extLst>
                </p:cNvPr>
                <p:cNvPicPr/>
                <p:nvPr/>
              </p:nvPicPr>
              <p:blipFill>
                <a:blip r:embed="rId25"/>
                <a:stretch>
                  <a:fillRect/>
                </a:stretch>
              </p:blipFill>
              <p:spPr>
                <a:xfrm>
                  <a:off x="6974942" y="1119670"/>
                  <a:ext cx="178635" cy="124920"/>
                </a:xfrm>
                <a:prstGeom prst="rect">
                  <a:avLst/>
                </a:prstGeom>
              </p:spPr>
            </p:pic>
          </mc:Fallback>
        </mc:AlternateContent>
      </p:grpSp>
      <p:grpSp>
        <p:nvGrpSpPr>
          <p:cNvPr id="73" name="Group 72">
            <a:extLst>
              <a:ext uri="{FF2B5EF4-FFF2-40B4-BE49-F238E27FC236}">
                <a16:creationId xmlns:a16="http://schemas.microsoft.com/office/drawing/2014/main" id="{5A5A0A59-8F9A-1C7D-49E2-19F2AF49C067}"/>
              </a:ext>
            </a:extLst>
          </p:cNvPr>
          <p:cNvGrpSpPr/>
          <p:nvPr/>
        </p:nvGrpSpPr>
        <p:grpSpPr>
          <a:xfrm>
            <a:off x="6561947" y="1808549"/>
            <a:ext cx="187200" cy="425880"/>
            <a:chOff x="6243460" y="2369230"/>
            <a:chExt cx="187200" cy="425880"/>
          </a:xfrm>
        </p:grpSpPr>
        <mc:AlternateContent xmlns:mc="http://schemas.openxmlformats.org/markup-compatibility/2006" xmlns:p14="http://schemas.microsoft.com/office/powerpoint/2010/main">
          <mc:Choice Requires="p14">
            <p:contentPart p14:bwMode="auto" r:id="rId26">
              <p14:nvContentPartPr>
                <p14:cNvPr id="74" name="Ink 73">
                  <a:extLst>
                    <a:ext uri="{FF2B5EF4-FFF2-40B4-BE49-F238E27FC236}">
                      <a16:creationId xmlns:a16="http://schemas.microsoft.com/office/drawing/2014/main" id="{F4C16904-F21E-B545-0ED9-E469FE281CF1}"/>
                    </a:ext>
                  </a:extLst>
                </p14:cNvPr>
                <p14:cNvContentPartPr/>
                <p14:nvPr/>
              </p14:nvContentPartPr>
              <p14:xfrm>
                <a:off x="6361180" y="2369230"/>
                <a:ext cx="10440" cy="425880"/>
              </p14:xfrm>
            </p:contentPart>
          </mc:Choice>
          <mc:Fallback xmlns="">
            <p:pic>
              <p:nvPicPr>
                <p:cNvPr id="74" name="Ink 73">
                  <a:extLst>
                    <a:ext uri="{FF2B5EF4-FFF2-40B4-BE49-F238E27FC236}">
                      <a16:creationId xmlns:a16="http://schemas.microsoft.com/office/drawing/2014/main" id="{F4C16904-F21E-B545-0ED9-E469FE281CF1}"/>
                    </a:ext>
                  </a:extLst>
                </p:cNvPr>
                <p:cNvPicPr/>
                <p:nvPr/>
              </p:nvPicPr>
              <p:blipFill>
                <a:blip r:embed="rId27"/>
                <a:stretch>
                  <a:fillRect/>
                </a:stretch>
              </p:blipFill>
              <p:spPr>
                <a:xfrm>
                  <a:off x="6345700" y="2353763"/>
                  <a:ext cx="41040" cy="456454"/>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75" name="Ink 74">
                  <a:extLst>
                    <a:ext uri="{FF2B5EF4-FFF2-40B4-BE49-F238E27FC236}">
                      <a16:creationId xmlns:a16="http://schemas.microsoft.com/office/drawing/2014/main" id="{C625E043-EFDD-6ACA-F9B5-5BC8C1AD292E}"/>
                    </a:ext>
                  </a:extLst>
                </p14:cNvPr>
                <p14:cNvContentPartPr/>
                <p14:nvPr/>
              </p14:nvContentPartPr>
              <p14:xfrm>
                <a:off x="6243460" y="2374270"/>
                <a:ext cx="187200" cy="118080"/>
              </p14:xfrm>
            </p:contentPart>
          </mc:Choice>
          <mc:Fallback xmlns="">
            <p:pic>
              <p:nvPicPr>
                <p:cNvPr id="75" name="Ink 74">
                  <a:extLst>
                    <a:ext uri="{FF2B5EF4-FFF2-40B4-BE49-F238E27FC236}">
                      <a16:creationId xmlns:a16="http://schemas.microsoft.com/office/drawing/2014/main" id="{C625E043-EFDD-6ACA-F9B5-5BC8C1AD292E}"/>
                    </a:ext>
                  </a:extLst>
                </p:cNvPr>
                <p:cNvPicPr/>
                <p:nvPr/>
              </p:nvPicPr>
              <p:blipFill>
                <a:blip r:embed="rId29"/>
                <a:stretch>
                  <a:fillRect/>
                </a:stretch>
              </p:blipFill>
              <p:spPr>
                <a:xfrm>
                  <a:off x="6227980" y="2358790"/>
                  <a:ext cx="217800" cy="148680"/>
                </a:xfrm>
                <a:prstGeom prst="rect">
                  <a:avLst/>
                </a:prstGeom>
              </p:spPr>
            </p:pic>
          </mc:Fallback>
        </mc:AlternateContent>
      </p:grpSp>
      <p:grpSp>
        <p:nvGrpSpPr>
          <p:cNvPr id="76" name="Group 75">
            <a:extLst>
              <a:ext uri="{FF2B5EF4-FFF2-40B4-BE49-F238E27FC236}">
                <a16:creationId xmlns:a16="http://schemas.microsoft.com/office/drawing/2014/main" id="{88091869-A152-E7C3-3AA8-8632F7AC9CED}"/>
              </a:ext>
            </a:extLst>
          </p:cNvPr>
          <p:cNvGrpSpPr/>
          <p:nvPr/>
        </p:nvGrpSpPr>
        <p:grpSpPr>
          <a:xfrm>
            <a:off x="7112567" y="1055885"/>
            <a:ext cx="1278720" cy="241200"/>
            <a:chOff x="6803620" y="1843270"/>
            <a:chExt cx="1278720" cy="241200"/>
          </a:xfrm>
        </p:grpSpPr>
        <mc:AlternateContent xmlns:mc="http://schemas.openxmlformats.org/markup-compatibility/2006" xmlns:p14="http://schemas.microsoft.com/office/powerpoint/2010/main">
          <mc:Choice Requires="p14">
            <p:contentPart p14:bwMode="auto" r:id="rId30">
              <p14:nvContentPartPr>
                <p14:cNvPr id="77" name="Ink 76">
                  <a:extLst>
                    <a:ext uri="{FF2B5EF4-FFF2-40B4-BE49-F238E27FC236}">
                      <a16:creationId xmlns:a16="http://schemas.microsoft.com/office/drawing/2014/main" id="{5C0B2766-2958-68AF-FC71-2B7F32249E23}"/>
                    </a:ext>
                  </a:extLst>
                </p14:cNvPr>
                <p14:cNvContentPartPr/>
                <p14:nvPr/>
              </p14:nvContentPartPr>
              <p14:xfrm>
                <a:off x="6803620" y="1971070"/>
                <a:ext cx="364320" cy="30240"/>
              </p14:xfrm>
            </p:contentPart>
          </mc:Choice>
          <mc:Fallback xmlns="">
            <p:pic>
              <p:nvPicPr>
                <p:cNvPr id="77" name="Ink 76">
                  <a:extLst>
                    <a:ext uri="{FF2B5EF4-FFF2-40B4-BE49-F238E27FC236}">
                      <a16:creationId xmlns:a16="http://schemas.microsoft.com/office/drawing/2014/main" id="{5C0B2766-2958-68AF-FC71-2B7F32249E23}"/>
                    </a:ext>
                  </a:extLst>
                </p:cNvPr>
                <p:cNvPicPr/>
                <p:nvPr/>
              </p:nvPicPr>
              <p:blipFill>
                <a:blip r:embed="rId31"/>
                <a:stretch>
                  <a:fillRect/>
                </a:stretch>
              </p:blipFill>
              <p:spPr>
                <a:xfrm>
                  <a:off x="6788125" y="1955590"/>
                  <a:ext cx="39495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78" name="Ink 77">
                  <a:extLst>
                    <a:ext uri="{FF2B5EF4-FFF2-40B4-BE49-F238E27FC236}">
                      <a16:creationId xmlns:a16="http://schemas.microsoft.com/office/drawing/2014/main" id="{5F67E2D8-6F6D-23FA-60A1-A015FA79BF6C}"/>
                    </a:ext>
                  </a:extLst>
                </p14:cNvPr>
                <p14:cNvContentPartPr/>
                <p14:nvPr/>
              </p14:nvContentPartPr>
              <p14:xfrm>
                <a:off x="7138060" y="1858030"/>
                <a:ext cx="114120" cy="218880"/>
              </p14:xfrm>
            </p:contentPart>
          </mc:Choice>
          <mc:Fallback xmlns="">
            <p:pic>
              <p:nvPicPr>
                <p:cNvPr id="78" name="Ink 77">
                  <a:extLst>
                    <a:ext uri="{FF2B5EF4-FFF2-40B4-BE49-F238E27FC236}">
                      <a16:creationId xmlns:a16="http://schemas.microsoft.com/office/drawing/2014/main" id="{5F67E2D8-6F6D-23FA-60A1-A015FA79BF6C}"/>
                    </a:ext>
                  </a:extLst>
                </p:cNvPr>
                <p:cNvPicPr/>
                <p:nvPr/>
              </p:nvPicPr>
              <p:blipFill>
                <a:blip r:embed="rId33"/>
                <a:stretch>
                  <a:fillRect/>
                </a:stretch>
              </p:blipFill>
              <p:spPr>
                <a:xfrm>
                  <a:off x="7122580" y="1842550"/>
                  <a:ext cx="14472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79" name="Ink 78">
                  <a:extLst>
                    <a:ext uri="{FF2B5EF4-FFF2-40B4-BE49-F238E27FC236}">
                      <a16:creationId xmlns:a16="http://schemas.microsoft.com/office/drawing/2014/main" id="{6E85B396-A8E9-97D5-3B2B-518B744A9B6E}"/>
                    </a:ext>
                  </a:extLst>
                </p14:cNvPr>
                <p14:cNvContentPartPr/>
                <p14:nvPr/>
              </p14:nvContentPartPr>
              <p14:xfrm>
                <a:off x="7358740" y="1843270"/>
                <a:ext cx="94320" cy="241200"/>
              </p14:xfrm>
            </p:contentPart>
          </mc:Choice>
          <mc:Fallback xmlns="">
            <p:pic>
              <p:nvPicPr>
                <p:cNvPr id="79" name="Ink 78">
                  <a:extLst>
                    <a:ext uri="{FF2B5EF4-FFF2-40B4-BE49-F238E27FC236}">
                      <a16:creationId xmlns:a16="http://schemas.microsoft.com/office/drawing/2014/main" id="{6E85B396-A8E9-97D5-3B2B-518B744A9B6E}"/>
                    </a:ext>
                  </a:extLst>
                </p:cNvPr>
                <p:cNvPicPr/>
                <p:nvPr/>
              </p:nvPicPr>
              <p:blipFill>
                <a:blip r:embed="rId35"/>
                <a:stretch>
                  <a:fillRect/>
                </a:stretch>
              </p:blipFill>
              <p:spPr>
                <a:xfrm>
                  <a:off x="7343260" y="1827813"/>
                  <a:ext cx="124920" cy="271754"/>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80" name="Ink 79">
                  <a:extLst>
                    <a:ext uri="{FF2B5EF4-FFF2-40B4-BE49-F238E27FC236}">
                      <a16:creationId xmlns:a16="http://schemas.microsoft.com/office/drawing/2014/main" id="{D5E01BE7-BD4C-0CC7-68A9-8C5B8798EE91}"/>
                    </a:ext>
                  </a:extLst>
                </p14:cNvPr>
                <p14:cNvContentPartPr/>
                <p14:nvPr/>
              </p14:nvContentPartPr>
              <p14:xfrm>
                <a:off x="7501660" y="1894390"/>
                <a:ext cx="84600" cy="175320"/>
              </p14:xfrm>
            </p:contentPart>
          </mc:Choice>
          <mc:Fallback xmlns="">
            <p:pic>
              <p:nvPicPr>
                <p:cNvPr id="80" name="Ink 79">
                  <a:extLst>
                    <a:ext uri="{FF2B5EF4-FFF2-40B4-BE49-F238E27FC236}">
                      <a16:creationId xmlns:a16="http://schemas.microsoft.com/office/drawing/2014/main" id="{D5E01BE7-BD4C-0CC7-68A9-8C5B8798EE91}"/>
                    </a:ext>
                  </a:extLst>
                </p:cNvPr>
                <p:cNvPicPr/>
                <p:nvPr/>
              </p:nvPicPr>
              <p:blipFill>
                <a:blip r:embed="rId37"/>
                <a:stretch>
                  <a:fillRect/>
                </a:stretch>
              </p:blipFill>
              <p:spPr>
                <a:xfrm>
                  <a:off x="7486180" y="1878910"/>
                  <a:ext cx="11520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81" name="Ink 80">
                  <a:extLst>
                    <a:ext uri="{FF2B5EF4-FFF2-40B4-BE49-F238E27FC236}">
                      <a16:creationId xmlns:a16="http://schemas.microsoft.com/office/drawing/2014/main" id="{5ABD04CB-7F1E-EA10-BB9E-FA86D1EA55B7}"/>
                    </a:ext>
                  </a:extLst>
                </p14:cNvPr>
                <p14:cNvContentPartPr/>
                <p14:nvPr/>
              </p14:nvContentPartPr>
              <p14:xfrm>
                <a:off x="7501660" y="1892230"/>
                <a:ext cx="147960" cy="5400"/>
              </p14:xfrm>
            </p:contentPart>
          </mc:Choice>
          <mc:Fallback xmlns="">
            <p:pic>
              <p:nvPicPr>
                <p:cNvPr id="81" name="Ink 80">
                  <a:extLst>
                    <a:ext uri="{FF2B5EF4-FFF2-40B4-BE49-F238E27FC236}">
                      <a16:creationId xmlns:a16="http://schemas.microsoft.com/office/drawing/2014/main" id="{5ABD04CB-7F1E-EA10-BB9E-FA86D1EA55B7}"/>
                    </a:ext>
                  </a:extLst>
                </p:cNvPr>
                <p:cNvPicPr/>
                <p:nvPr/>
              </p:nvPicPr>
              <p:blipFill>
                <a:blip r:embed="rId39"/>
                <a:stretch>
                  <a:fillRect/>
                </a:stretch>
              </p:blipFill>
              <p:spPr>
                <a:xfrm>
                  <a:off x="7486180" y="1876750"/>
                  <a:ext cx="1785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82" name="Ink 81">
                  <a:extLst>
                    <a:ext uri="{FF2B5EF4-FFF2-40B4-BE49-F238E27FC236}">
                      <a16:creationId xmlns:a16="http://schemas.microsoft.com/office/drawing/2014/main" id="{BE4FD330-857D-A6C0-FFBE-3DBDBD5888CF}"/>
                    </a:ext>
                  </a:extLst>
                </p14:cNvPr>
                <p14:cNvContentPartPr/>
                <p14:nvPr/>
              </p14:nvContentPartPr>
              <p14:xfrm>
                <a:off x="7698580" y="1848310"/>
                <a:ext cx="128160" cy="216720"/>
              </p14:xfrm>
            </p:contentPart>
          </mc:Choice>
          <mc:Fallback xmlns="">
            <p:pic>
              <p:nvPicPr>
                <p:cNvPr id="82" name="Ink 81">
                  <a:extLst>
                    <a:ext uri="{FF2B5EF4-FFF2-40B4-BE49-F238E27FC236}">
                      <a16:creationId xmlns:a16="http://schemas.microsoft.com/office/drawing/2014/main" id="{BE4FD330-857D-A6C0-FFBE-3DBDBD5888CF}"/>
                    </a:ext>
                  </a:extLst>
                </p:cNvPr>
                <p:cNvPicPr/>
                <p:nvPr/>
              </p:nvPicPr>
              <p:blipFill>
                <a:blip r:embed="rId41"/>
                <a:stretch>
                  <a:fillRect/>
                </a:stretch>
              </p:blipFill>
              <p:spPr>
                <a:xfrm>
                  <a:off x="7683100" y="1832804"/>
                  <a:ext cx="158760" cy="247371"/>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83" name="Ink 82">
                  <a:extLst>
                    <a:ext uri="{FF2B5EF4-FFF2-40B4-BE49-F238E27FC236}">
                      <a16:creationId xmlns:a16="http://schemas.microsoft.com/office/drawing/2014/main" id="{4549FEC0-A545-B4A7-06B3-E4A98E405635}"/>
                    </a:ext>
                  </a:extLst>
                </p14:cNvPr>
                <p14:cNvContentPartPr/>
                <p14:nvPr/>
              </p14:nvContentPartPr>
              <p14:xfrm>
                <a:off x="7875340" y="1852990"/>
                <a:ext cx="69120" cy="214560"/>
              </p14:xfrm>
            </p:contentPart>
          </mc:Choice>
          <mc:Fallback xmlns="">
            <p:pic>
              <p:nvPicPr>
                <p:cNvPr id="83" name="Ink 82">
                  <a:extLst>
                    <a:ext uri="{FF2B5EF4-FFF2-40B4-BE49-F238E27FC236}">
                      <a16:creationId xmlns:a16="http://schemas.microsoft.com/office/drawing/2014/main" id="{4549FEC0-A545-B4A7-06B3-E4A98E405635}"/>
                    </a:ext>
                  </a:extLst>
                </p:cNvPr>
                <p:cNvPicPr/>
                <p:nvPr/>
              </p:nvPicPr>
              <p:blipFill>
                <a:blip r:embed="rId43"/>
                <a:stretch>
                  <a:fillRect/>
                </a:stretch>
              </p:blipFill>
              <p:spPr>
                <a:xfrm>
                  <a:off x="7859860" y="1837510"/>
                  <a:ext cx="9972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84" name="Ink 83">
                  <a:extLst>
                    <a:ext uri="{FF2B5EF4-FFF2-40B4-BE49-F238E27FC236}">
                      <a16:creationId xmlns:a16="http://schemas.microsoft.com/office/drawing/2014/main" id="{50229538-6A4F-1B86-6D42-4CB788E362CD}"/>
                    </a:ext>
                  </a:extLst>
                </p14:cNvPr>
                <p14:cNvContentPartPr/>
                <p14:nvPr/>
              </p14:nvContentPartPr>
              <p14:xfrm>
                <a:off x="7944460" y="1971070"/>
                <a:ext cx="137880" cy="108720"/>
              </p14:xfrm>
            </p:contentPart>
          </mc:Choice>
          <mc:Fallback xmlns="">
            <p:pic>
              <p:nvPicPr>
                <p:cNvPr id="84" name="Ink 83">
                  <a:extLst>
                    <a:ext uri="{FF2B5EF4-FFF2-40B4-BE49-F238E27FC236}">
                      <a16:creationId xmlns:a16="http://schemas.microsoft.com/office/drawing/2014/main" id="{50229538-6A4F-1B86-6D42-4CB788E362CD}"/>
                    </a:ext>
                  </a:extLst>
                </p:cNvPr>
                <p:cNvPicPr/>
                <p:nvPr/>
              </p:nvPicPr>
              <p:blipFill>
                <a:blip r:embed="rId45"/>
                <a:stretch>
                  <a:fillRect/>
                </a:stretch>
              </p:blipFill>
              <p:spPr>
                <a:xfrm>
                  <a:off x="7928980" y="1955590"/>
                  <a:ext cx="168480" cy="139320"/>
                </a:xfrm>
                <a:prstGeom prst="rect">
                  <a:avLst/>
                </a:prstGeom>
              </p:spPr>
            </p:pic>
          </mc:Fallback>
        </mc:AlternateContent>
      </p:grpSp>
      <p:grpSp>
        <p:nvGrpSpPr>
          <p:cNvPr id="85" name="Group 84">
            <a:extLst>
              <a:ext uri="{FF2B5EF4-FFF2-40B4-BE49-F238E27FC236}">
                <a16:creationId xmlns:a16="http://schemas.microsoft.com/office/drawing/2014/main" id="{771A6A48-4F23-5A6D-171F-F7D21C55338F}"/>
              </a:ext>
            </a:extLst>
          </p:cNvPr>
          <p:cNvGrpSpPr/>
          <p:nvPr/>
        </p:nvGrpSpPr>
        <p:grpSpPr>
          <a:xfrm>
            <a:off x="5814767" y="1046165"/>
            <a:ext cx="472680" cy="231480"/>
            <a:chOff x="5505820" y="1833550"/>
            <a:chExt cx="472680" cy="231480"/>
          </a:xfrm>
        </p:grpSpPr>
        <mc:AlternateContent xmlns:mc="http://schemas.openxmlformats.org/markup-compatibility/2006" xmlns:p14="http://schemas.microsoft.com/office/powerpoint/2010/main">
          <mc:Choice Requires="p14">
            <p:contentPart p14:bwMode="auto" r:id="rId46">
              <p14:nvContentPartPr>
                <p14:cNvPr id="86" name="Ink 85">
                  <a:extLst>
                    <a:ext uri="{FF2B5EF4-FFF2-40B4-BE49-F238E27FC236}">
                      <a16:creationId xmlns:a16="http://schemas.microsoft.com/office/drawing/2014/main" id="{259F1875-0D7C-CF30-A2B2-55C80F2F9412}"/>
                    </a:ext>
                  </a:extLst>
                </p14:cNvPr>
                <p14:cNvContentPartPr/>
                <p14:nvPr/>
              </p14:nvContentPartPr>
              <p14:xfrm>
                <a:off x="5516980" y="1941550"/>
                <a:ext cx="461520" cy="27720"/>
              </p14:xfrm>
            </p:contentPart>
          </mc:Choice>
          <mc:Fallback xmlns="">
            <p:pic>
              <p:nvPicPr>
                <p:cNvPr id="86" name="Ink 85">
                  <a:extLst>
                    <a:ext uri="{FF2B5EF4-FFF2-40B4-BE49-F238E27FC236}">
                      <a16:creationId xmlns:a16="http://schemas.microsoft.com/office/drawing/2014/main" id="{259F1875-0D7C-CF30-A2B2-55C80F2F9412}"/>
                    </a:ext>
                  </a:extLst>
                </p:cNvPr>
                <p:cNvPicPr/>
                <p:nvPr/>
              </p:nvPicPr>
              <p:blipFill>
                <a:blip r:embed="rId47"/>
                <a:stretch>
                  <a:fillRect/>
                </a:stretch>
              </p:blipFill>
              <p:spPr>
                <a:xfrm>
                  <a:off x="5501500" y="1925866"/>
                  <a:ext cx="492120" cy="58723"/>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87" name="Ink 86">
                  <a:extLst>
                    <a:ext uri="{FF2B5EF4-FFF2-40B4-BE49-F238E27FC236}">
                      <a16:creationId xmlns:a16="http://schemas.microsoft.com/office/drawing/2014/main" id="{12B37BF3-34FA-7611-F8D4-225D989AFF36}"/>
                    </a:ext>
                  </a:extLst>
                </p14:cNvPr>
                <p14:cNvContentPartPr/>
                <p14:nvPr/>
              </p14:nvContentPartPr>
              <p14:xfrm>
                <a:off x="5505820" y="1833550"/>
                <a:ext cx="132480" cy="231480"/>
              </p14:xfrm>
            </p:contentPart>
          </mc:Choice>
          <mc:Fallback xmlns="">
            <p:pic>
              <p:nvPicPr>
                <p:cNvPr id="87" name="Ink 86">
                  <a:extLst>
                    <a:ext uri="{FF2B5EF4-FFF2-40B4-BE49-F238E27FC236}">
                      <a16:creationId xmlns:a16="http://schemas.microsoft.com/office/drawing/2014/main" id="{12B37BF3-34FA-7611-F8D4-225D989AFF36}"/>
                    </a:ext>
                  </a:extLst>
                </p:cNvPr>
                <p:cNvPicPr/>
                <p:nvPr/>
              </p:nvPicPr>
              <p:blipFill>
                <a:blip r:embed="rId49"/>
                <a:stretch>
                  <a:fillRect/>
                </a:stretch>
              </p:blipFill>
              <p:spPr>
                <a:xfrm>
                  <a:off x="5490340" y="1818070"/>
                  <a:ext cx="163080" cy="262080"/>
                </a:xfrm>
                <a:prstGeom prst="rect">
                  <a:avLst/>
                </a:prstGeom>
              </p:spPr>
            </p:pic>
          </mc:Fallback>
        </mc:AlternateContent>
      </p:grpSp>
      <p:grpSp>
        <p:nvGrpSpPr>
          <p:cNvPr id="88" name="Group 87">
            <a:extLst>
              <a:ext uri="{FF2B5EF4-FFF2-40B4-BE49-F238E27FC236}">
                <a16:creationId xmlns:a16="http://schemas.microsoft.com/office/drawing/2014/main" id="{9EA6A03F-0CE2-1EC0-4B6F-155B4F6BCC82}"/>
              </a:ext>
            </a:extLst>
          </p:cNvPr>
          <p:cNvGrpSpPr/>
          <p:nvPr/>
        </p:nvGrpSpPr>
        <p:grpSpPr>
          <a:xfrm>
            <a:off x="6395087" y="1596605"/>
            <a:ext cx="531360" cy="145800"/>
            <a:chOff x="6086140" y="2383990"/>
            <a:chExt cx="531360" cy="145800"/>
          </a:xfrm>
        </p:grpSpPr>
        <mc:AlternateContent xmlns:mc="http://schemas.openxmlformats.org/markup-compatibility/2006" xmlns:p14="http://schemas.microsoft.com/office/powerpoint/2010/main">
          <mc:Choice Requires="p14">
            <p:contentPart p14:bwMode="auto" r:id="rId50">
              <p14:nvContentPartPr>
                <p14:cNvPr id="89" name="Ink 88">
                  <a:extLst>
                    <a:ext uri="{FF2B5EF4-FFF2-40B4-BE49-F238E27FC236}">
                      <a16:creationId xmlns:a16="http://schemas.microsoft.com/office/drawing/2014/main" id="{3AB926A7-51B6-1EB5-3E76-F7CC37802D94}"/>
                    </a:ext>
                  </a:extLst>
                </p14:cNvPr>
                <p14:cNvContentPartPr/>
                <p14:nvPr/>
              </p14:nvContentPartPr>
              <p14:xfrm>
                <a:off x="6095860" y="2389030"/>
                <a:ext cx="521640" cy="34560"/>
              </p14:xfrm>
            </p:contentPart>
          </mc:Choice>
          <mc:Fallback xmlns="">
            <p:pic>
              <p:nvPicPr>
                <p:cNvPr id="89" name="Ink 88">
                  <a:extLst>
                    <a:ext uri="{FF2B5EF4-FFF2-40B4-BE49-F238E27FC236}">
                      <a16:creationId xmlns:a16="http://schemas.microsoft.com/office/drawing/2014/main" id="{3AB926A7-51B6-1EB5-3E76-F7CC37802D94}"/>
                    </a:ext>
                  </a:extLst>
                </p:cNvPr>
                <p:cNvPicPr/>
                <p:nvPr/>
              </p:nvPicPr>
              <p:blipFill>
                <a:blip r:embed="rId51"/>
                <a:stretch>
                  <a:fillRect/>
                </a:stretch>
              </p:blipFill>
              <p:spPr>
                <a:xfrm>
                  <a:off x="6080380" y="2373550"/>
                  <a:ext cx="55224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90" name="Ink 89">
                  <a:extLst>
                    <a:ext uri="{FF2B5EF4-FFF2-40B4-BE49-F238E27FC236}">
                      <a16:creationId xmlns:a16="http://schemas.microsoft.com/office/drawing/2014/main" id="{125E5628-397A-91D9-F5E5-1B051ABB438B}"/>
                    </a:ext>
                  </a:extLst>
                </p14:cNvPr>
                <p14:cNvContentPartPr/>
                <p14:nvPr/>
              </p14:nvContentPartPr>
              <p14:xfrm>
                <a:off x="6086140" y="2383990"/>
                <a:ext cx="108360" cy="145800"/>
              </p14:xfrm>
            </p:contentPart>
          </mc:Choice>
          <mc:Fallback xmlns="">
            <p:pic>
              <p:nvPicPr>
                <p:cNvPr id="90" name="Ink 89">
                  <a:extLst>
                    <a:ext uri="{FF2B5EF4-FFF2-40B4-BE49-F238E27FC236}">
                      <a16:creationId xmlns:a16="http://schemas.microsoft.com/office/drawing/2014/main" id="{125E5628-397A-91D9-F5E5-1B051ABB438B}"/>
                    </a:ext>
                  </a:extLst>
                </p:cNvPr>
                <p:cNvPicPr/>
                <p:nvPr/>
              </p:nvPicPr>
              <p:blipFill>
                <a:blip r:embed="rId53"/>
                <a:stretch>
                  <a:fillRect/>
                </a:stretch>
              </p:blipFill>
              <p:spPr>
                <a:xfrm>
                  <a:off x="6070711" y="2368510"/>
                  <a:ext cx="138859" cy="176400"/>
                </a:xfrm>
                <a:prstGeom prst="rect">
                  <a:avLst/>
                </a:prstGeom>
              </p:spPr>
            </p:pic>
          </mc:Fallback>
        </mc:AlternateContent>
      </p:grpSp>
      <p:grpSp>
        <p:nvGrpSpPr>
          <p:cNvPr id="91" name="Group 90">
            <a:extLst>
              <a:ext uri="{FF2B5EF4-FFF2-40B4-BE49-F238E27FC236}">
                <a16:creationId xmlns:a16="http://schemas.microsoft.com/office/drawing/2014/main" id="{73ADDD0C-B4BF-0032-C691-1E24F386371D}"/>
              </a:ext>
            </a:extLst>
          </p:cNvPr>
          <p:cNvGrpSpPr/>
          <p:nvPr/>
        </p:nvGrpSpPr>
        <p:grpSpPr>
          <a:xfrm>
            <a:off x="6158927" y="596525"/>
            <a:ext cx="1603080" cy="877680"/>
            <a:chOff x="5849980" y="1383910"/>
            <a:chExt cx="1603080" cy="877680"/>
          </a:xfrm>
        </p:grpSpPr>
        <mc:AlternateContent xmlns:mc="http://schemas.openxmlformats.org/markup-compatibility/2006" xmlns:p14="http://schemas.microsoft.com/office/powerpoint/2010/main">
          <mc:Choice Requires="p14">
            <p:contentPart p14:bwMode="auto" r:id="rId54">
              <p14:nvContentPartPr>
                <p14:cNvPr id="92" name="Ink 91">
                  <a:extLst>
                    <a:ext uri="{FF2B5EF4-FFF2-40B4-BE49-F238E27FC236}">
                      <a16:creationId xmlns:a16="http://schemas.microsoft.com/office/drawing/2014/main" id="{A85D6A1A-33CD-3480-2F78-5E4C39E2ABB2}"/>
                    </a:ext>
                  </a:extLst>
                </p14:cNvPr>
                <p14:cNvContentPartPr/>
                <p14:nvPr/>
              </p14:nvContentPartPr>
              <p14:xfrm>
                <a:off x="6823420" y="1759750"/>
                <a:ext cx="10080" cy="479880"/>
              </p14:xfrm>
            </p:contentPart>
          </mc:Choice>
          <mc:Fallback xmlns="">
            <p:pic>
              <p:nvPicPr>
                <p:cNvPr id="92" name="Ink 91">
                  <a:extLst>
                    <a:ext uri="{FF2B5EF4-FFF2-40B4-BE49-F238E27FC236}">
                      <a16:creationId xmlns:a16="http://schemas.microsoft.com/office/drawing/2014/main" id="{A85D6A1A-33CD-3480-2F78-5E4C39E2ABB2}"/>
                    </a:ext>
                  </a:extLst>
                </p:cNvPr>
                <p:cNvPicPr/>
                <p:nvPr/>
              </p:nvPicPr>
              <p:blipFill>
                <a:blip r:embed="rId55"/>
                <a:stretch>
                  <a:fillRect/>
                </a:stretch>
              </p:blipFill>
              <p:spPr>
                <a:xfrm>
                  <a:off x="6808474" y="1744282"/>
                  <a:ext cx="39625" cy="510457"/>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93" name="Ink 92">
                  <a:extLst>
                    <a:ext uri="{FF2B5EF4-FFF2-40B4-BE49-F238E27FC236}">
                      <a16:creationId xmlns:a16="http://schemas.microsoft.com/office/drawing/2014/main" id="{20FA4E89-F5B4-0CF1-4D74-DBA814523468}"/>
                    </a:ext>
                  </a:extLst>
                </p14:cNvPr>
                <p14:cNvContentPartPr/>
                <p14:nvPr/>
              </p14:nvContentPartPr>
              <p14:xfrm>
                <a:off x="6823420" y="1754710"/>
                <a:ext cx="88920" cy="143280"/>
              </p14:xfrm>
            </p:contentPart>
          </mc:Choice>
          <mc:Fallback xmlns="">
            <p:pic>
              <p:nvPicPr>
                <p:cNvPr id="93" name="Ink 92">
                  <a:extLst>
                    <a:ext uri="{FF2B5EF4-FFF2-40B4-BE49-F238E27FC236}">
                      <a16:creationId xmlns:a16="http://schemas.microsoft.com/office/drawing/2014/main" id="{20FA4E89-F5B4-0CF1-4D74-DBA814523468}"/>
                    </a:ext>
                  </a:extLst>
                </p:cNvPr>
                <p:cNvPicPr/>
                <p:nvPr/>
              </p:nvPicPr>
              <p:blipFill>
                <a:blip r:embed="rId57"/>
                <a:stretch>
                  <a:fillRect/>
                </a:stretch>
              </p:blipFill>
              <p:spPr>
                <a:xfrm>
                  <a:off x="6807940" y="1739230"/>
                  <a:ext cx="11952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94" name="Ink 93">
                  <a:extLst>
                    <a:ext uri="{FF2B5EF4-FFF2-40B4-BE49-F238E27FC236}">
                      <a16:creationId xmlns:a16="http://schemas.microsoft.com/office/drawing/2014/main" id="{7EFB3A78-594E-60E6-C0C1-1487F0E82B10}"/>
                    </a:ext>
                  </a:extLst>
                </p14:cNvPr>
                <p14:cNvContentPartPr/>
                <p14:nvPr/>
              </p14:nvContentPartPr>
              <p14:xfrm>
                <a:off x="6174340" y="1572910"/>
                <a:ext cx="472320" cy="24840"/>
              </p14:xfrm>
            </p:contentPart>
          </mc:Choice>
          <mc:Fallback xmlns="">
            <p:pic>
              <p:nvPicPr>
                <p:cNvPr id="94" name="Ink 93">
                  <a:extLst>
                    <a:ext uri="{FF2B5EF4-FFF2-40B4-BE49-F238E27FC236}">
                      <a16:creationId xmlns:a16="http://schemas.microsoft.com/office/drawing/2014/main" id="{7EFB3A78-594E-60E6-C0C1-1487F0E82B10}"/>
                    </a:ext>
                  </a:extLst>
                </p:cNvPr>
                <p:cNvPicPr/>
                <p:nvPr/>
              </p:nvPicPr>
              <p:blipFill>
                <a:blip r:embed="rId59"/>
                <a:stretch>
                  <a:fillRect/>
                </a:stretch>
              </p:blipFill>
              <p:spPr>
                <a:xfrm>
                  <a:off x="6158860" y="1557202"/>
                  <a:ext cx="502920" cy="5589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95" name="Ink 94">
                  <a:extLst>
                    <a:ext uri="{FF2B5EF4-FFF2-40B4-BE49-F238E27FC236}">
                      <a16:creationId xmlns:a16="http://schemas.microsoft.com/office/drawing/2014/main" id="{80A0974F-643D-F135-BDCC-D78CBAD7EDEF}"/>
                    </a:ext>
                  </a:extLst>
                </p14:cNvPr>
                <p14:cNvContentPartPr/>
                <p14:nvPr/>
              </p14:nvContentPartPr>
              <p14:xfrm>
                <a:off x="6607060" y="1479670"/>
                <a:ext cx="78840" cy="137880"/>
              </p14:xfrm>
            </p:contentPart>
          </mc:Choice>
          <mc:Fallback xmlns="">
            <p:pic>
              <p:nvPicPr>
                <p:cNvPr id="95" name="Ink 94">
                  <a:extLst>
                    <a:ext uri="{FF2B5EF4-FFF2-40B4-BE49-F238E27FC236}">
                      <a16:creationId xmlns:a16="http://schemas.microsoft.com/office/drawing/2014/main" id="{80A0974F-643D-F135-BDCC-D78CBAD7EDEF}"/>
                    </a:ext>
                  </a:extLst>
                </p:cNvPr>
                <p:cNvPicPr/>
                <p:nvPr/>
              </p:nvPicPr>
              <p:blipFill>
                <a:blip r:embed="rId61"/>
                <a:stretch>
                  <a:fillRect/>
                </a:stretch>
              </p:blipFill>
              <p:spPr>
                <a:xfrm>
                  <a:off x="6591580" y="1464230"/>
                  <a:ext cx="109440" cy="1684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96" name="Ink 95">
                  <a:extLst>
                    <a:ext uri="{FF2B5EF4-FFF2-40B4-BE49-F238E27FC236}">
                      <a16:creationId xmlns:a16="http://schemas.microsoft.com/office/drawing/2014/main" id="{4DF6819A-9BD0-F33C-60D2-AD8A3E75E8FA}"/>
                    </a:ext>
                  </a:extLst>
                </p14:cNvPr>
                <p14:cNvContentPartPr/>
                <p14:nvPr/>
              </p14:nvContentPartPr>
              <p14:xfrm>
                <a:off x="6812620" y="1444750"/>
                <a:ext cx="80280" cy="182160"/>
              </p14:xfrm>
            </p:contentPart>
          </mc:Choice>
          <mc:Fallback xmlns="">
            <p:pic>
              <p:nvPicPr>
                <p:cNvPr id="96" name="Ink 95">
                  <a:extLst>
                    <a:ext uri="{FF2B5EF4-FFF2-40B4-BE49-F238E27FC236}">
                      <a16:creationId xmlns:a16="http://schemas.microsoft.com/office/drawing/2014/main" id="{4DF6819A-9BD0-F33C-60D2-AD8A3E75E8FA}"/>
                    </a:ext>
                  </a:extLst>
                </p:cNvPr>
                <p:cNvPicPr/>
                <p:nvPr/>
              </p:nvPicPr>
              <p:blipFill>
                <a:blip r:embed="rId63"/>
                <a:stretch>
                  <a:fillRect/>
                </a:stretch>
              </p:blipFill>
              <p:spPr>
                <a:xfrm>
                  <a:off x="6797140" y="1429270"/>
                  <a:ext cx="11088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97" name="Ink 96">
                  <a:extLst>
                    <a:ext uri="{FF2B5EF4-FFF2-40B4-BE49-F238E27FC236}">
                      <a16:creationId xmlns:a16="http://schemas.microsoft.com/office/drawing/2014/main" id="{978F267B-D1C5-47B1-694C-0AED6FB4AA59}"/>
                    </a:ext>
                  </a:extLst>
                </p14:cNvPr>
                <p14:cNvContentPartPr/>
                <p14:nvPr/>
              </p14:nvContentPartPr>
              <p14:xfrm>
                <a:off x="6911980" y="1494430"/>
                <a:ext cx="123840" cy="126000"/>
              </p14:xfrm>
            </p:contentPart>
          </mc:Choice>
          <mc:Fallback xmlns="">
            <p:pic>
              <p:nvPicPr>
                <p:cNvPr id="97" name="Ink 96">
                  <a:extLst>
                    <a:ext uri="{FF2B5EF4-FFF2-40B4-BE49-F238E27FC236}">
                      <a16:creationId xmlns:a16="http://schemas.microsoft.com/office/drawing/2014/main" id="{978F267B-D1C5-47B1-694C-0AED6FB4AA59}"/>
                    </a:ext>
                  </a:extLst>
                </p:cNvPr>
                <p:cNvPicPr/>
                <p:nvPr/>
              </p:nvPicPr>
              <p:blipFill>
                <a:blip r:embed="rId65"/>
                <a:stretch>
                  <a:fillRect/>
                </a:stretch>
              </p:blipFill>
              <p:spPr>
                <a:xfrm>
                  <a:off x="6896500" y="1478950"/>
                  <a:ext cx="15444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98" name="Ink 97">
                  <a:extLst>
                    <a:ext uri="{FF2B5EF4-FFF2-40B4-BE49-F238E27FC236}">
                      <a16:creationId xmlns:a16="http://schemas.microsoft.com/office/drawing/2014/main" id="{DF9F3242-7E7A-5096-852E-FE38B8451C9F}"/>
                    </a:ext>
                  </a:extLst>
                </p14:cNvPr>
                <p14:cNvContentPartPr/>
                <p14:nvPr/>
              </p14:nvContentPartPr>
              <p14:xfrm>
                <a:off x="7098820" y="1383910"/>
                <a:ext cx="128160" cy="228600"/>
              </p14:xfrm>
            </p:contentPart>
          </mc:Choice>
          <mc:Fallback xmlns="">
            <p:pic>
              <p:nvPicPr>
                <p:cNvPr id="98" name="Ink 97">
                  <a:extLst>
                    <a:ext uri="{FF2B5EF4-FFF2-40B4-BE49-F238E27FC236}">
                      <a16:creationId xmlns:a16="http://schemas.microsoft.com/office/drawing/2014/main" id="{DF9F3242-7E7A-5096-852E-FE38B8451C9F}"/>
                    </a:ext>
                  </a:extLst>
                </p:cNvPr>
                <p:cNvPicPr/>
                <p:nvPr/>
              </p:nvPicPr>
              <p:blipFill>
                <a:blip r:embed="rId67"/>
                <a:stretch>
                  <a:fillRect/>
                </a:stretch>
              </p:blipFill>
              <p:spPr>
                <a:xfrm>
                  <a:off x="7083340" y="1368430"/>
                  <a:ext cx="15876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99" name="Ink 98">
                  <a:extLst>
                    <a:ext uri="{FF2B5EF4-FFF2-40B4-BE49-F238E27FC236}">
                      <a16:creationId xmlns:a16="http://schemas.microsoft.com/office/drawing/2014/main" id="{FA5569A9-3CA2-ED38-27C0-2F94C767B543}"/>
                    </a:ext>
                  </a:extLst>
                </p14:cNvPr>
                <p14:cNvContentPartPr/>
                <p14:nvPr/>
              </p14:nvContentPartPr>
              <p14:xfrm>
                <a:off x="7275580" y="1395790"/>
                <a:ext cx="88920" cy="221760"/>
              </p14:xfrm>
            </p:contentPart>
          </mc:Choice>
          <mc:Fallback xmlns="">
            <p:pic>
              <p:nvPicPr>
                <p:cNvPr id="99" name="Ink 98">
                  <a:extLst>
                    <a:ext uri="{FF2B5EF4-FFF2-40B4-BE49-F238E27FC236}">
                      <a16:creationId xmlns:a16="http://schemas.microsoft.com/office/drawing/2014/main" id="{FA5569A9-3CA2-ED38-27C0-2F94C767B543}"/>
                    </a:ext>
                  </a:extLst>
                </p:cNvPr>
                <p:cNvPicPr/>
                <p:nvPr/>
              </p:nvPicPr>
              <p:blipFill>
                <a:blip r:embed="rId69"/>
                <a:stretch>
                  <a:fillRect/>
                </a:stretch>
              </p:blipFill>
              <p:spPr>
                <a:xfrm>
                  <a:off x="7260100" y="1380310"/>
                  <a:ext cx="11952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00" name="Ink 99">
                  <a:extLst>
                    <a:ext uri="{FF2B5EF4-FFF2-40B4-BE49-F238E27FC236}">
                      <a16:creationId xmlns:a16="http://schemas.microsoft.com/office/drawing/2014/main" id="{C36284B2-5114-7B0E-FC33-DCB528B8C3F0}"/>
                    </a:ext>
                  </a:extLst>
                </p14:cNvPr>
                <p14:cNvContentPartPr/>
                <p14:nvPr/>
              </p14:nvContentPartPr>
              <p14:xfrm>
                <a:off x="7364140" y="1503790"/>
                <a:ext cx="88920" cy="133200"/>
              </p14:xfrm>
            </p:contentPart>
          </mc:Choice>
          <mc:Fallback xmlns="">
            <p:pic>
              <p:nvPicPr>
                <p:cNvPr id="100" name="Ink 99">
                  <a:extLst>
                    <a:ext uri="{FF2B5EF4-FFF2-40B4-BE49-F238E27FC236}">
                      <a16:creationId xmlns:a16="http://schemas.microsoft.com/office/drawing/2014/main" id="{C36284B2-5114-7B0E-FC33-DCB528B8C3F0}"/>
                    </a:ext>
                  </a:extLst>
                </p:cNvPr>
                <p:cNvPicPr/>
                <p:nvPr/>
              </p:nvPicPr>
              <p:blipFill>
                <a:blip r:embed="rId71"/>
                <a:stretch>
                  <a:fillRect/>
                </a:stretch>
              </p:blipFill>
              <p:spPr>
                <a:xfrm>
                  <a:off x="7348597" y="1488310"/>
                  <a:ext cx="119644"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01" name="Ink 100">
                  <a:extLst>
                    <a:ext uri="{FF2B5EF4-FFF2-40B4-BE49-F238E27FC236}">
                      <a16:creationId xmlns:a16="http://schemas.microsoft.com/office/drawing/2014/main" id="{B9D1AD5B-820A-CA3F-8B71-69B5BFC95E47}"/>
                    </a:ext>
                  </a:extLst>
                </p14:cNvPr>
                <p14:cNvContentPartPr/>
                <p14:nvPr/>
              </p14:nvContentPartPr>
              <p14:xfrm>
                <a:off x="5938540" y="1666510"/>
                <a:ext cx="39960" cy="583200"/>
              </p14:xfrm>
            </p:contentPart>
          </mc:Choice>
          <mc:Fallback xmlns="">
            <p:pic>
              <p:nvPicPr>
                <p:cNvPr id="101" name="Ink 100">
                  <a:extLst>
                    <a:ext uri="{FF2B5EF4-FFF2-40B4-BE49-F238E27FC236}">
                      <a16:creationId xmlns:a16="http://schemas.microsoft.com/office/drawing/2014/main" id="{B9D1AD5B-820A-CA3F-8B71-69B5BFC95E47}"/>
                    </a:ext>
                  </a:extLst>
                </p:cNvPr>
                <p:cNvPicPr/>
                <p:nvPr/>
              </p:nvPicPr>
              <p:blipFill>
                <a:blip r:embed="rId73"/>
                <a:stretch>
                  <a:fillRect/>
                </a:stretch>
              </p:blipFill>
              <p:spPr>
                <a:xfrm>
                  <a:off x="5923060" y="1651030"/>
                  <a:ext cx="70560" cy="6138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02" name="Ink 101">
                  <a:extLst>
                    <a:ext uri="{FF2B5EF4-FFF2-40B4-BE49-F238E27FC236}">
                      <a16:creationId xmlns:a16="http://schemas.microsoft.com/office/drawing/2014/main" id="{DF146ECE-A39A-49C0-C149-01BCDC4BAA62}"/>
                    </a:ext>
                  </a:extLst>
                </p14:cNvPr>
                <p14:cNvContentPartPr/>
                <p14:nvPr/>
              </p14:nvContentPartPr>
              <p14:xfrm>
                <a:off x="5849980" y="2064670"/>
                <a:ext cx="88920" cy="196920"/>
              </p14:xfrm>
            </p:contentPart>
          </mc:Choice>
          <mc:Fallback xmlns="">
            <p:pic>
              <p:nvPicPr>
                <p:cNvPr id="102" name="Ink 101">
                  <a:extLst>
                    <a:ext uri="{FF2B5EF4-FFF2-40B4-BE49-F238E27FC236}">
                      <a16:creationId xmlns:a16="http://schemas.microsoft.com/office/drawing/2014/main" id="{DF146ECE-A39A-49C0-C149-01BCDC4BAA62}"/>
                    </a:ext>
                  </a:extLst>
                </p:cNvPr>
                <p:cNvPicPr/>
                <p:nvPr/>
              </p:nvPicPr>
              <p:blipFill>
                <a:blip r:embed="rId75"/>
                <a:stretch>
                  <a:fillRect/>
                </a:stretch>
              </p:blipFill>
              <p:spPr>
                <a:xfrm>
                  <a:off x="5834437" y="2049190"/>
                  <a:ext cx="119644" cy="227520"/>
                </a:xfrm>
                <a:prstGeom prst="rect">
                  <a:avLst/>
                </a:prstGeom>
              </p:spPr>
            </p:pic>
          </mc:Fallback>
        </mc:AlternateContent>
      </p:grpSp>
      <p:grpSp>
        <p:nvGrpSpPr>
          <p:cNvPr id="105" name="Group 104">
            <a:extLst>
              <a:ext uri="{FF2B5EF4-FFF2-40B4-BE49-F238E27FC236}">
                <a16:creationId xmlns:a16="http://schemas.microsoft.com/office/drawing/2014/main" id="{A6EA6D5F-ADCA-9402-F09D-530638CD8028}"/>
              </a:ext>
            </a:extLst>
          </p:cNvPr>
          <p:cNvGrpSpPr/>
          <p:nvPr/>
        </p:nvGrpSpPr>
        <p:grpSpPr>
          <a:xfrm>
            <a:off x="718222" y="775069"/>
            <a:ext cx="983520" cy="1054800"/>
            <a:chOff x="5604155" y="3585898"/>
            <a:chExt cx="983520" cy="1054800"/>
          </a:xfrm>
        </p:grpSpPr>
        <mc:AlternateContent xmlns:mc="http://schemas.openxmlformats.org/markup-compatibility/2006" xmlns:p14="http://schemas.microsoft.com/office/powerpoint/2010/main">
          <mc:Choice Requires="p14">
            <p:contentPart p14:bwMode="auto" r:id="rId76">
              <p14:nvContentPartPr>
                <p14:cNvPr id="106" name="Ink 105">
                  <a:extLst>
                    <a:ext uri="{FF2B5EF4-FFF2-40B4-BE49-F238E27FC236}">
                      <a16:creationId xmlns:a16="http://schemas.microsoft.com/office/drawing/2014/main" id="{600CBCEA-228A-4DA2-9694-FE0A140F5691}"/>
                    </a:ext>
                  </a:extLst>
                </p14:cNvPr>
                <p14:cNvContentPartPr/>
                <p14:nvPr/>
              </p14:nvContentPartPr>
              <p14:xfrm>
                <a:off x="5622875" y="3585898"/>
                <a:ext cx="561960" cy="450360"/>
              </p14:xfrm>
            </p:contentPart>
          </mc:Choice>
          <mc:Fallback xmlns="">
            <p:pic>
              <p:nvPicPr>
                <p:cNvPr id="106" name="Ink 105">
                  <a:extLst>
                    <a:ext uri="{FF2B5EF4-FFF2-40B4-BE49-F238E27FC236}">
                      <a16:creationId xmlns:a16="http://schemas.microsoft.com/office/drawing/2014/main" id="{600CBCEA-228A-4DA2-9694-FE0A140F5691}"/>
                    </a:ext>
                  </a:extLst>
                </p:cNvPr>
                <p:cNvPicPr/>
                <p:nvPr/>
              </p:nvPicPr>
              <p:blipFill>
                <a:blip r:embed="rId77"/>
                <a:stretch>
                  <a:fillRect/>
                </a:stretch>
              </p:blipFill>
              <p:spPr>
                <a:xfrm>
                  <a:off x="5602355" y="3565378"/>
                  <a:ext cx="602640" cy="4910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07" name="Ink 106">
                  <a:extLst>
                    <a:ext uri="{FF2B5EF4-FFF2-40B4-BE49-F238E27FC236}">
                      <a16:creationId xmlns:a16="http://schemas.microsoft.com/office/drawing/2014/main" id="{6806330D-2C19-B839-0764-37BAAFDDE5A6}"/>
                    </a:ext>
                  </a:extLst>
                </p14:cNvPr>
                <p14:cNvContentPartPr/>
                <p14:nvPr/>
              </p14:nvContentPartPr>
              <p14:xfrm>
                <a:off x="6194195" y="3622618"/>
                <a:ext cx="354240" cy="516600"/>
              </p14:xfrm>
            </p:contentPart>
          </mc:Choice>
          <mc:Fallback xmlns="">
            <p:pic>
              <p:nvPicPr>
                <p:cNvPr id="107" name="Ink 106">
                  <a:extLst>
                    <a:ext uri="{FF2B5EF4-FFF2-40B4-BE49-F238E27FC236}">
                      <a16:creationId xmlns:a16="http://schemas.microsoft.com/office/drawing/2014/main" id="{6806330D-2C19-B839-0764-37BAAFDDE5A6}"/>
                    </a:ext>
                  </a:extLst>
                </p:cNvPr>
                <p:cNvPicPr/>
                <p:nvPr/>
              </p:nvPicPr>
              <p:blipFill>
                <a:blip r:embed="rId79"/>
                <a:stretch>
                  <a:fillRect/>
                </a:stretch>
              </p:blipFill>
              <p:spPr>
                <a:xfrm>
                  <a:off x="6173696" y="3602098"/>
                  <a:ext cx="394879" cy="5572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08" name="Ink 107">
                  <a:extLst>
                    <a:ext uri="{FF2B5EF4-FFF2-40B4-BE49-F238E27FC236}">
                      <a16:creationId xmlns:a16="http://schemas.microsoft.com/office/drawing/2014/main" id="{56D69757-DD79-EE25-7482-F70D0949668C}"/>
                    </a:ext>
                  </a:extLst>
                </p14:cNvPr>
                <p14:cNvContentPartPr/>
                <p14:nvPr/>
              </p14:nvContentPartPr>
              <p14:xfrm>
                <a:off x="5604155" y="4075138"/>
                <a:ext cx="482040" cy="565560"/>
              </p14:xfrm>
            </p:contentPart>
          </mc:Choice>
          <mc:Fallback xmlns="">
            <p:pic>
              <p:nvPicPr>
                <p:cNvPr id="108" name="Ink 107">
                  <a:extLst>
                    <a:ext uri="{FF2B5EF4-FFF2-40B4-BE49-F238E27FC236}">
                      <a16:creationId xmlns:a16="http://schemas.microsoft.com/office/drawing/2014/main" id="{56D69757-DD79-EE25-7482-F70D0949668C}"/>
                    </a:ext>
                  </a:extLst>
                </p:cNvPr>
                <p:cNvPicPr/>
                <p:nvPr/>
              </p:nvPicPr>
              <p:blipFill>
                <a:blip r:embed="rId81"/>
                <a:stretch>
                  <a:fillRect/>
                </a:stretch>
              </p:blipFill>
              <p:spPr>
                <a:xfrm>
                  <a:off x="5588675" y="4059658"/>
                  <a:ext cx="512640" cy="5961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09" name="Ink 108">
                  <a:extLst>
                    <a:ext uri="{FF2B5EF4-FFF2-40B4-BE49-F238E27FC236}">
                      <a16:creationId xmlns:a16="http://schemas.microsoft.com/office/drawing/2014/main" id="{9CF22DB7-962D-3C4B-474E-0D14A5D3D1B3}"/>
                    </a:ext>
                  </a:extLst>
                </p14:cNvPr>
                <p14:cNvContentPartPr/>
                <p14:nvPr/>
              </p14:nvContentPartPr>
              <p14:xfrm>
                <a:off x="6036875" y="4129138"/>
                <a:ext cx="550800" cy="467280"/>
              </p14:xfrm>
            </p:contentPart>
          </mc:Choice>
          <mc:Fallback xmlns="">
            <p:pic>
              <p:nvPicPr>
                <p:cNvPr id="109" name="Ink 108">
                  <a:extLst>
                    <a:ext uri="{FF2B5EF4-FFF2-40B4-BE49-F238E27FC236}">
                      <a16:creationId xmlns:a16="http://schemas.microsoft.com/office/drawing/2014/main" id="{9CF22DB7-962D-3C4B-474E-0D14A5D3D1B3}"/>
                    </a:ext>
                  </a:extLst>
                </p:cNvPr>
                <p:cNvPicPr/>
                <p:nvPr/>
              </p:nvPicPr>
              <p:blipFill>
                <a:blip r:embed="rId83"/>
                <a:stretch>
                  <a:fillRect/>
                </a:stretch>
              </p:blipFill>
              <p:spPr>
                <a:xfrm>
                  <a:off x="6016368" y="4108618"/>
                  <a:ext cx="591453" cy="507960"/>
                </a:xfrm>
                <a:prstGeom prst="rect">
                  <a:avLst/>
                </a:prstGeom>
              </p:spPr>
            </p:pic>
          </mc:Fallback>
        </mc:AlternateContent>
      </p:grpSp>
      <p:grpSp>
        <p:nvGrpSpPr>
          <p:cNvPr id="110" name="Group 109">
            <a:extLst>
              <a:ext uri="{FF2B5EF4-FFF2-40B4-BE49-F238E27FC236}">
                <a16:creationId xmlns:a16="http://schemas.microsoft.com/office/drawing/2014/main" id="{423B05C8-1D34-370C-8770-8109FE185430}"/>
              </a:ext>
            </a:extLst>
          </p:cNvPr>
          <p:cNvGrpSpPr/>
          <p:nvPr/>
        </p:nvGrpSpPr>
        <p:grpSpPr>
          <a:xfrm>
            <a:off x="1278742" y="895669"/>
            <a:ext cx="334800" cy="467280"/>
            <a:chOff x="6164675" y="3706498"/>
            <a:chExt cx="334800" cy="467280"/>
          </a:xfrm>
        </p:grpSpPr>
        <mc:AlternateContent xmlns:mc="http://schemas.openxmlformats.org/markup-compatibility/2006" xmlns:p14="http://schemas.microsoft.com/office/powerpoint/2010/main">
          <mc:Choice Requires="p14">
            <p:contentPart p14:bwMode="auto" r:id="rId84">
              <p14:nvContentPartPr>
                <p14:cNvPr id="111" name="Ink 110">
                  <a:extLst>
                    <a:ext uri="{FF2B5EF4-FFF2-40B4-BE49-F238E27FC236}">
                      <a16:creationId xmlns:a16="http://schemas.microsoft.com/office/drawing/2014/main" id="{6C878371-3E16-F8C3-5EDB-97FF89055559}"/>
                    </a:ext>
                  </a:extLst>
                </p14:cNvPr>
                <p14:cNvContentPartPr/>
                <p14:nvPr/>
              </p14:nvContentPartPr>
              <p14:xfrm>
                <a:off x="6164675" y="3706498"/>
                <a:ext cx="49680" cy="128160"/>
              </p14:xfrm>
            </p:contentPart>
          </mc:Choice>
          <mc:Fallback xmlns="">
            <p:pic>
              <p:nvPicPr>
                <p:cNvPr id="111" name="Ink 110">
                  <a:extLst>
                    <a:ext uri="{FF2B5EF4-FFF2-40B4-BE49-F238E27FC236}">
                      <a16:creationId xmlns:a16="http://schemas.microsoft.com/office/drawing/2014/main" id="{6C878371-3E16-F8C3-5EDB-97FF89055559}"/>
                    </a:ext>
                  </a:extLst>
                </p:cNvPr>
                <p:cNvPicPr/>
                <p:nvPr/>
              </p:nvPicPr>
              <p:blipFill>
                <a:blip r:embed="rId85"/>
                <a:stretch>
                  <a:fillRect/>
                </a:stretch>
              </p:blipFill>
              <p:spPr>
                <a:xfrm>
                  <a:off x="6144155" y="3685920"/>
                  <a:ext cx="90360" cy="168955"/>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12" name="Ink 111">
                  <a:extLst>
                    <a:ext uri="{FF2B5EF4-FFF2-40B4-BE49-F238E27FC236}">
                      <a16:creationId xmlns:a16="http://schemas.microsoft.com/office/drawing/2014/main" id="{86A90142-D4FE-C0CA-80FB-DAC4E7FA6D68}"/>
                    </a:ext>
                  </a:extLst>
                </p14:cNvPr>
                <p14:cNvContentPartPr/>
                <p14:nvPr/>
              </p14:nvContentPartPr>
              <p14:xfrm>
                <a:off x="6213635" y="3755458"/>
                <a:ext cx="39600" cy="123480"/>
              </p14:xfrm>
            </p:contentPart>
          </mc:Choice>
          <mc:Fallback xmlns="">
            <p:pic>
              <p:nvPicPr>
                <p:cNvPr id="112" name="Ink 111">
                  <a:extLst>
                    <a:ext uri="{FF2B5EF4-FFF2-40B4-BE49-F238E27FC236}">
                      <a16:creationId xmlns:a16="http://schemas.microsoft.com/office/drawing/2014/main" id="{86A90142-D4FE-C0CA-80FB-DAC4E7FA6D68}"/>
                    </a:ext>
                  </a:extLst>
                </p:cNvPr>
                <p:cNvPicPr/>
                <p:nvPr/>
              </p:nvPicPr>
              <p:blipFill>
                <a:blip r:embed="rId87"/>
                <a:stretch>
                  <a:fillRect/>
                </a:stretch>
              </p:blipFill>
              <p:spPr>
                <a:xfrm>
                  <a:off x="6193115" y="3734878"/>
                  <a:ext cx="80280" cy="164279"/>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13" name="Ink 112">
                  <a:extLst>
                    <a:ext uri="{FF2B5EF4-FFF2-40B4-BE49-F238E27FC236}">
                      <a16:creationId xmlns:a16="http://schemas.microsoft.com/office/drawing/2014/main" id="{F608D0CD-83CF-0B77-4A27-59CD7F4D73C9}"/>
                    </a:ext>
                  </a:extLst>
                </p14:cNvPr>
                <p14:cNvContentPartPr/>
                <p14:nvPr/>
              </p14:nvContentPartPr>
              <p14:xfrm>
                <a:off x="6233435" y="3804778"/>
                <a:ext cx="49680" cy="133200"/>
              </p14:xfrm>
            </p:contentPart>
          </mc:Choice>
          <mc:Fallback xmlns="">
            <p:pic>
              <p:nvPicPr>
                <p:cNvPr id="113" name="Ink 112">
                  <a:extLst>
                    <a:ext uri="{FF2B5EF4-FFF2-40B4-BE49-F238E27FC236}">
                      <a16:creationId xmlns:a16="http://schemas.microsoft.com/office/drawing/2014/main" id="{F608D0CD-83CF-0B77-4A27-59CD7F4D73C9}"/>
                    </a:ext>
                  </a:extLst>
                </p:cNvPr>
                <p:cNvPicPr/>
                <p:nvPr/>
              </p:nvPicPr>
              <p:blipFill>
                <a:blip r:embed="rId89"/>
                <a:stretch>
                  <a:fillRect/>
                </a:stretch>
              </p:blipFill>
              <p:spPr>
                <a:xfrm>
                  <a:off x="6212765" y="3784258"/>
                  <a:ext cx="90657"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14" name="Ink 113">
                  <a:extLst>
                    <a:ext uri="{FF2B5EF4-FFF2-40B4-BE49-F238E27FC236}">
                      <a16:creationId xmlns:a16="http://schemas.microsoft.com/office/drawing/2014/main" id="{CC04915B-B3A8-F59D-D52A-412F7D65DFB8}"/>
                    </a:ext>
                  </a:extLst>
                </p14:cNvPr>
                <p14:cNvContentPartPr/>
                <p14:nvPr/>
              </p14:nvContentPartPr>
              <p14:xfrm>
                <a:off x="6282755" y="3868498"/>
                <a:ext cx="20160" cy="123120"/>
              </p14:xfrm>
            </p:contentPart>
          </mc:Choice>
          <mc:Fallback xmlns="">
            <p:pic>
              <p:nvPicPr>
                <p:cNvPr id="114" name="Ink 113">
                  <a:extLst>
                    <a:ext uri="{FF2B5EF4-FFF2-40B4-BE49-F238E27FC236}">
                      <a16:creationId xmlns:a16="http://schemas.microsoft.com/office/drawing/2014/main" id="{CC04915B-B3A8-F59D-D52A-412F7D65DFB8}"/>
                    </a:ext>
                  </a:extLst>
                </p:cNvPr>
                <p:cNvPicPr/>
                <p:nvPr/>
              </p:nvPicPr>
              <p:blipFill>
                <a:blip r:embed="rId91"/>
                <a:stretch>
                  <a:fillRect/>
                </a:stretch>
              </p:blipFill>
              <p:spPr>
                <a:xfrm>
                  <a:off x="6262235" y="3847978"/>
                  <a:ext cx="6084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15" name="Ink 114">
                  <a:extLst>
                    <a:ext uri="{FF2B5EF4-FFF2-40B4-BE49-F238E27FC236}">
                      <a16:creationId xmlns:a16="http://schemas.microsoft.com/office/drawing/2014/main" id="{2C1A5A74-A8DA-AAD1-F10D-C5E31D516B0F}"/>
                    </a:ext>
                  </a:extLst>
                </p14:cNvPr>
                <p14:cNvContentPartPr/>
                <p14:nvPr/>
              </p14:nvContentPartPr>
              <p14:xfrm>
                <a:off x="6321995" y="3922858"/>
                <a:ext cx="10080" cy="88560"/>
              </p14:xfrm>
            </p:contentPart>
          </mc:Choice>
          <mc:Fallback xmlns="">
            <p:pic>
              <p:nvPicPr>
                <p:cNvPr id="115" name="Ink 114">
                  <a:extLst>
                    <a:ext uri="{FF2B5EF4-FFF2-40B4-BE49-F238E27FC236}">
                      <a16:creationId xmlns:a16="http://schemas.microsoft.com/office/drawing/2014/main" id="{2C1A5A74-A8DA-AAD1-F10D-C5E31D516B0F}"/>
                    </a:ext>
                  </a:extLst>
                </p:cNvPr>
                <p:cNvPicPr/>
                <p:nvPr/>
              </p:nvPicPr>
              <p:blipFill>
                <a:blip r:embed="rId93"/>
                <a:stretch>
                  <a:fillRect/>
                </a:stretch>
              </p:blipFill>
              <p:spPr>
                <a:xfrm>
                  <a:off x="6302183" y="3902421"/>
                  <a:ext cx="49357" cy="129075"/>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16" name="Ink 115">
                  <a:extLst>
                    <a:ext uri="{FF2B5EF4-FFF2-40B4-BE49-F238E27FC236}">
                      <a16:creationId xmlns:a16="http://schemas.microsoft.com/office/drawing/2014/main" id="{9ABB459A-C9B3-2209-5B30-E4D2152B30E2}"/>
                    </a:ext>
                  </a:extLst>
                </p14:cNvPr>
                <p14:cNvContentPartPr/>
                <p14:nvPr/>
              </p14:nvContentPartPr>
              <p14:xfrm>
                <a:off x="6341795" y="3962098"/>
                <a:ext cx="29880" cy="113760"/>
              </p14:xfrm>
            </p:contentPart>
          </mc:Choice>
          <mc:Fallback xmlns="">
            <p:pic>
              <p:nvPicPr>
                <p:cNvPr id="116" name="Ink 115">
                  <a:extLst>
                    <a:ext uri="{FF2B5EF4-FFF2-40B4-BE49-F238E27FC236}">
                      <a16:creationId xmlns:a16="http://schemas.microsoft.com/office/drawing/2014/main" id="{9ABB459A-C9B3-2209-5B30-E4D2152B30E2}"/>
                    </a:ext>
                  </a:extLst>
                </p:cNvPr>
                <p:cNvPicPr/>
                <p:nvPr/>
              </p:nvPicPr>
              <p:blipFill>
                <a:blip r:embed="rId95"/>
                <a:stretch>
                  <a:fillRect/>
                </a:stretch>
              </p:blipFill>
              <p:spPr>
                <a:xfrm>
                  <a:off x="6321275" y="3941578"/>
                  <a:ext cx="7056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17" name="Ink 116">
                  <a:extLst>
                    <a:ext uri="{FF2B5EF4-FFF2-40B4-BE49-F238E27FC236}">
                      <a16:creationId xmlns:a16="http://schemas.microsoft.com/office/drawing/2014/main" id="{1885A95A-3F03-D6F9-804C-5AFEF9124711}"/>
                    </a:ext>
                  </a:extLst>
                </p14:cNvPr>
                <p14:cNvContentPartPr/>
                <p14:nvPr/>
              </p14:nvContentPartPr>
              <p14:xfrm>
                <a:off x="6390755" y="3991618"/>
                <a:ext cx="29880" cy="118440"/>
              </p14:xfrm>
            </p:contentPart>
          </mc:Choice>
          <mc:Fallback xmlns="">
            <p:pic>
              <p:nvPicPr>
                <p:cNvPr id="117" name="Ink 116">
                  <a:extLst>
                    <a:ext uri="{FF2B5EF4-FFF2-40B4-BE49-F238E27FC236}">
                      <a16:creationId xmlns:a16="http://schemas.microsoft.com/office/drawing/2014/main" id="{1885A95A-3F03-D6F9-804C-5AFEF9124711}"/>
                    </a:ext>
                  </a:extLst>
                </p:cNvPr>
                <p:cNvPicPr/>
                <p:nvPr/>
              </p:nvPicPr>
              <p:blipFill>
                <a:blip r:embed="rId97"/>
                <a:stretch>
                  <a:fillRect/>
                </a:stretch>
              </p:blipFill>
              <p:spPr>
                <a:xfrm>
                  <a:off x="6370235" y="3971098"/>
                  <a:ext cx="7056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18" name="Ink 117">
                  <a:extLst>
                    <a:ext uri="{FF2B5EF4-FFF2-40B4-BE49-F238E27FC236}">
                      <a16:creationId xmlns:a16="http://schemas.microsoft.com/office/drawing/2014/main" id="{CB7691FD-C9E9-CE6F-7257-21676509F8CD}"/>
                    </a:ext>
                  </a:extLst>
                </p14:cNvPr>
                <p14:cNvContentPartPr/>
                <p14:nvPr/>
              </p14:nvContentPartPr>
              <p14:xfrm>
                <a:off x="6445475" y="4045618"/>
                <a:ext cx="14400" cy="128160"/>
              </p14:xfrm>
            </p:contentPart>
          </mc:Choice>
          <mc:Fallback xmlns="">
            <p:pic>
              <p:nvPicPr>
                <p:cNvPr id="118" name="Ink 117">
                  <a:extLst>
                    <a:ext uri="{FF2B5EF4-FFF2-40B4-BE49-F238E27FC236}">
                      <a16:creationId xmlns:a16="http://schemas.microsoft.com/office/drawing/2014/main" id="{CB7691FD-C9E9-CE6F-7257-21676509F8CD}"/>
                    </a:ext>
                  </a:extLst>
                </p:cNvPr>
                <p:cNvPicPr/>
                <p:nvPr/>
              </p:nvPicPr>
              <p:blipFill>
                <a:blip r:embed="rId99"/>
                <a:stretch>
                  <a:fillRect/>
                </a:stretch>
              </p:blipFill>
              <p:spPr>
                <a:xfrm>
                  <a:off x="6425455" y="4025098"/>
                  <a:ext cx="54088"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19" name="Ink 118">
                  <a:extLst>
                    <a:ext uri="{FF2B5EF4-FFF2-40B4-BE49-F238E27FC236}">
                      <a16:creationId xmlns:a16="http://schemas.microsoft.com/office/drawing/2014/main" id="{E35D6303-ABCC-B3CC-E695-65B1FD4B6A94}"/>
                    </a:ext>
                  </a:extLst>
                </p14:cNvPr>
                <p14:cNvContentPartPr/>
                <p14:nvPr/>
              </p14:nvContentPartPr>
              <p14:xfrm>
                <a:off x="6469595" y="4109698"/>
                <a:ext cx="29880" cy="44640"/>
              </p14:xfrm>
            </p:contentPart>
          </mc:Choice>
          <mc:Fallback xmlns="">
            <p:pic>
              <p:nvPicPr>
                <p:cNvPr id="119" name="Ink 118">
                  <a:extLst>
                    <a:ext uri="{FF2B5EF4-FFF2-40B4-BE49-F238E27FC236}">
                      <a16:creationId xmlns:a16="http://schemas.microsoft.com/office/drawing/2014/main" id="{E35D6303-ABCC-B3CC-E695-65B1FD4B6A94}"/>
                    </a:ext>
                  </a:extLst>
                </p:cNvPr>
                <p:cNvPicPr/>
                <p:nvPr/>
              </p:nvPicPr>
              <p:blipFill>
                <a:blip r:embed="rId101"/>
                <a:stretch>
                  <a:fillRect/>
                </a:stretch>
              </p:blipFill>
              <p:spPr>
                <a:xfrm>
                  <a:off x="6449075" y="4089178"/>
                  <a:ext cx="70560" cy="85320"/>
                </a:xfrm>
                <a:prstGeom prst="rect">
                  <a:avLst/>
                </a:prstGeom>
              </p:spPr>
            </p:pic>
          </mc:Fallback>
        </mc:AlternateContent>
      </p:grpSp>
      <p:grpSp>
        <p:nvGrpSpPr>
          <p:cNvPr id="120" name="Group 119">
            <a:extLst>
              <a:ext uri="{FF2B5EF4-FFF2-40B4-BE49-F238E27FC236}">
                <a16:creationId xmlns:a16="http://schemas.microsoft.com/office/drawing/2014/main" id="{80ACDF50-64C2-D69C-C24B-272504C503A2}"/>
              </a:ext>
            </a:extLst>
          </p:cNvPr>
          <p:cNvGrpSpPr/>
          <p:nvPr/>
        </p:nvGrpSpPr>
        <p:grpSpPr>
          <a:xfrm>
            <a:off x="1514542" y="534229"/>
            <a:ext cx="885600" cy="828720"/>
            <a:chOff x="6400475" y="3345058"/>
            <a:chExt cx="885600" cy="828720"/>
          </a:xfrm>
        </p:grpSpPr>
        <mc:AlternateContent xmlns:mc="http://schemas.openxmlformats.org/markup-compatibility/2006" xmlns:p14="http://schemas.microsoft.com/office/powerpoint/2010/main">
          <mc:Choice Requires="p14">
            <p:contentPart p14:bwMode="auto" r:id="rId102">
              <p14:nvContentPartPr>
                <p14:cNvPr id="121" name="Ink 120">
                  <a:extLst>
                    <a:ext uri="{FF2B5EF4-FFF2-40B4-BE49-F238E27FC236}">
                      <a16:creationId xmlns:a16="http://schemas.microsoft.com/office/drawing/2014/main" id="{AD108463-3310-BF82-AF43-9391ACCA185D}"/>
                    </a:ext>
                  </a:extLst>
                </p14:cNvPr>
                <p14:cNvContentPartPr/>
                <p14:nvPr/>
              </p14:nvContentPartPr>
              <p14:xfrm>
                <a:off x="6410555" y="3637378"/>
                <a:ext cx="222120" cy="207000"/>
              </p14:xfrm>
            </p:contentPart>
          </mc:Choice>
          <mc:Fallback xmlns="">
            <p:pic>
              <p:nvPicPr>
                <p:cNvPr id="121" name="Ink 120">
                  <a:extLst>
                    <a:ext uri="{FF2B5EF4-FFF2-40B4-BE49-F238E27FC236}">
                      <a16:creationId xmlns:a16="http://schemas.microsoft.com/office/drawing/2014/main" id="{AD108463-3310-BF82-AF43-9391ACCA185D}"/>
                    </a:ext>
                  </a:extLst>
                </p:cNvPr>
                <p:cNvPicPr/>
                <p:nvPr/>
              </p:nvPicPr>
              <p:blipFill>
                <a:blip r:embed="rId103"/>
                <a:stretch>
                  <a:fillRect/>
                </a:stretch>
              </p:blipFill>
              <p:spPr>
                <a:xfrm>
                  <a:off x="6395075" y="3621898"/>
                  <a:ext cx="25272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22" name="Ink 121">
                  <a:extLst>
                    <a:ext uri="{FF2B5EF4-FFF2-40B4-BE49-F238E27FC236}">
                      <a16:creationId xmlns:a16="http://schemas.microsoft.com/office/drawing/2014/main" id="{CEC3B6CC-87F7-2978-F06D-890046FE7AAC}"/>
                    </a:ext>
                  </a:extLst>
                </p14:cNvPr>
                <p14:cNvContentPartPr/>
                <p14:nvPr/>
              </p14:nvContentPartPr>
              <p14:xfrm>
                <a:off x="6518555" y="3632698"/>
                <a:ext cx="128160" cy="137880"/>
              </p14:xfrm>
            </p:contentPart>
          </mc:Choice>
          <mc:Fallback xmlns="">
            <p:pic>
              <p:nvPicPr>
                <p:cNvPr id="122" name="Ink 121">
                  <a:extLst>
                    <a:ext uri="{FF2B5EF4-FFF2-40B4-BE49-F238E27FC236}">
                      <a16:creationId xmlns:a16="http://schemas.microsoft.com/office/drawing/2014/main" id="{CEC3B6CC-87F7-2978-F06D-890046FE7AAC}"/>
                    </a:ext>
                  </a:extLst>
                </p:cNvPr>
                <p:cNvPicPr/>
                <p:nvPr/>
              </p:nvPicPr>
              <p:blipFill>
                <a:blip r:embed="rId105"/>
                <a:stretch>
                  <a:fillRect/>
                </a:stretch>
              </p:blipFill>
              <p:spPr>
                <a:xfrm>
                  <a:off x="6503075" y="3617218"/>
                  <a:ext cx="15876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23" name="Ink 122">
                  <a:extLst>
                    <a:ext uri="{FF2B5EF4-FFF2-40B4-BE49-F238E27FC236}">
                      <a16:creationId xmlns:a16="http://schemas.microsoft.com/office/drawing/2014/main" id="{C8A1720E-53FE-85D1-A206-4AEAB9E1C23B}"/>
                    </a:ext>
                  </a:extLst>
                </p14:cNvPr>
                <p14:cNvContentPartPr/>
                <p14:nvPr/>
              </p14:nvContentPartPr>
              <p14:xfrm>
                <a:off x="6400475" y="3345058"/>
                <a:ext cx="202320" cy="199440"/>
              </p14:xfrm>
            </p:contentPart>
          </mc:Choice>
          <mc:Fallback xmlns="">
            <p:pic>
              <p:nvPicPr>
                <p:cNvPr id="123" name="Ink 122">
                  <a:extLst>
                    <a:ext uri="{FF2B5EF4-FFF2-40B4-BE49-F238E27FC236}">
                      <a16:creationId xmlns:a16="http://schemas.microsoft.com/office/drawing/2014/main" id="{C8A1720E-53FE-85D1-A206-4AEAB9E1C23B}"/>
                    </a:ext>
                  </a:extLst>
                </p:cNvPr>
                <p:cNvPicPr/>
                <p:nvPr/>
              </p:nvPicPr>
              <p:blipFill>
                <a:blip r:embed="rId107"/>
                <a:stretch>
                  <a:fillRect/>
                </a:stretch>
              </p:blipFill>
              <p:spPr>
                <a:xfrm>
                  <a:off x="6384995" y="3329606"/>
                  <a:ext cx="232920" cy="229985"/>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24" name="Ink 123">
                  <a:extLst>
                    <a:ext uri="{FF2B5EF4-FFF2-40B4-BE49-F238E27FC236}">
                      <a16:creationId xmlns:a16="http://schemas.microsoft.com/office/drawing/2014/main" id="{DFEF7481-0AAD-547D-EBF6-EEACE6F71A3F}"/>
                    </a:ext>
                  </a:extLst>
                </p14:cNvPr>
                <p14:cNvContentPartPr/>
                <p14:nvPr/>
              </p14:nvContentPartPr>
              <p14:xfrm>
                <a:off x="6548075" y="3457738"/>
                <a:ext cx="88920" cy="116280"/>
              </p14:xfrm>
            </p:contentPart>
          </mc:Choice>
          <mc:Fallback xmlns="">
            <p:pic>
              <p:nvPicPr>
                <p:cNvPr id="124" name="Ink 123">
                  <a:extLst>
                    <a:ext uri="{FF2B5EF4-FFF2-40B4-BE49-F238E27FC236}">
                      <a16:creationId xmlns:a16="http://schemas.microsoft.com/office/drawing/2014/main" id="{DFEF7481-0AAD-547D-EBF6-EEACE6F71A3F}"/>
                    </a:ext>
                  </a:extLst>
                </p:cNvPr>
                <p:cNvPicPr/>
                <p:nvPr/>
              </p:nvPicPr>
              <p:blipFill>
                <a:blip r:embed="rId109"/>
                <a:stretch>
                  <a:fillRect/>
                </a:stretch>
              </p:blipFill>
              <p:spPr>
                <a:xfrm>
                  <a:off x="6532532" y="3442210"/>
                  <a:ext cx="119644" cy="146975"/>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25" name="Ink 124">
                  <a:extLst>
                    <a:ext uri="{FF2B5EF4-FFF2-40B4-BE49-F238E27FC236}">
                      <a16:creationId xmlns:a16="http://schemas.microsoft.com/office/drawing/2014/main" id="{AD6B48FB-6C48-894D-4D9B-D66009E83555}"/>
                    </a:ext>
                  </a:extLst>
                </p14:cNvPr>
                <p14:cNvContentPartPr/>
                <p14:nvPr/>
              </p14:nvContentPartPr>
              <p14:xfrm>
                <a:off x="6429995" y="3834298"/>
                <a:ext cx="246240" cy="250920"/>
              </p14:xfrm>
            </p:contentPart>
          </mc:Choice>
          <mc:Fallback xmlns="">
            <p:pic>
              <p:nvPicPr>
                <p:cNvPr id="125" name="Ink 124">
                  <a:extLst>
                    <a:ext uri="{FF2B5EF4-FFF2-40B4-BE49-F238E27FC236}">
                      <a16:creationId xmlns:a16="http://schemas.microsoft.com/office/drawing/2014/main" id="{AD6B48FB-6C48-894D-4D9B-D66009E83555}"/>
                    </a:ext>
                  </a:extLst>
                </p:cNvPr>
                <p:cNvPicPr/>
                <p:nvPr/>
              </p:nvPicPr>
              <p:blipFill>
                <a:blip r:embed="rId111"/>
                <a:stretch>
                  <a:fillRect/>
                </a:stretch>
              </p:blipFill>
              <p:spPr>
                <a:xfrm>
                  <a:off x="6414515" y="3818840"/>
                  <a:ext cx="276840" cy="281476"/>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26" name="Ink 125">
                  <a:extLst>
                    <a:ext uri="{FF2B5EF4-FFF2-40B4-BE49-F238E27FC236}">
                      <a16:creationId xmlns:a16="http://schemas.microsoft.com/office/drawing/2014/main" id="{F001731F-DD6B-E5EC-21FB-AB6A70E7734C}"/>
                    </a:ext>
                  </a:extLst>
                </p14:cNvPr>
                <p14:cNvContentPartPr/>
                <p14:nvPr/>
              </p14:nvContentPartPr>
              <p14:xfrm>
                <a:off x="6675875" y="3957058"/>
                <a:ext cx="360" cy="182160"/>
              </p14:xfrm>
            </p:contentPart>
          </mc:Choice>
          <mc:Fallback xmlns="">
            <p:pic>
              <p:nvPicPr>
                <p:cNvPr id="126" name="Ink 125">
                  <a:extLst>
                    <a:ext uri="{FF2B5EF4-FFF2-40B4-BE49-F238E27FC236}">
                      <a16:creationId xmlns:a16="http://schemas.microsoft.com/office/drawing/2014/main" id="{F001731F-DD6B-E5EC-21FB-AB6A70E7734C}"/>
                    </a:ext>
                  </a:extLst>
                </p:cNvPr>
                <p:cNvPicPr/>
                <p:nvPr/>
              </p:nvPicPr>
              <p:blipFill>
                <a:blip r:embed="rId113"/>
                <a:stretch>
                  <a:fillRect/>
                </a:stretch>
              </p:blipFill>
              <p:spPr>
                <a:xfrm>
                  <a:off x="6660395" y="3941578"/>
                  <a:ext cx="3096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27" name="Ink 126">
                  <a:extLst>
                    <a:ext uri="{FF2B5EF4-FFF2-40B4-BE49-F238E27FC236}">
                      <a16:creationId xmlns:a16="http://schemas.microsoft.com/office/drawing/2014/main" id="{278CB9B0-788A-F78A-5DBD-362C1260B12B}"/>
                    </a:ext>
                  </a:extLst>
                </p14:cNvPr>
                <p14:cNvContentPartPr/>
                <p14:nvPr/>
              </p14:nvContentPartPr>
              <p14:xfrm>
                <a:off x="6744635" y="3942298"/>
                <a:ext cx="157680" cy="167760"/>
              </p14:xfrm>
            </p:contentPart>
          </mc:Choice>
          <mc:Fallback xmlns="">
            <p:pic>
              <p:nvPicPr>
                <p:cNvPr id="127" name="Ink 126">
                  <a:extLst>
                    <a:ext uri="{FF2B5EF4-FFF2-40B4-BE49-F238E27FC236}">
                      <a16:creationId xmlns:a16="http://schemas.microsoft.com/office/drawing/2014/main" id="{278CB9B0-788A-F78A-5DBD-362C1260B12B}"/>
                    </a:ext>
                  </a:extLst>
                </p:cNvPr>
                <p:cNvPicPr/>
                <p:nvPr/>
              </p:nvPicPr>
              <p:blipFill>
                <a:blip r:embed="rId115"/>
                <a:stretch>
                  <a:fillRect/>
                </a:stretch>
              </p:blipFill>
              <p:spPr>
                <a:xfrm>
                  <a:off x="6729155" y="3926785"/>
                  <a:ext cx="188280" cy="198426"/>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28" name="Ink 127">
                  <a:extLst>
                    <a:ext uri="{FF2B5EF4-FFF2-40B4-BE49-F238E27FC236}">
                      <a16:creationId xmlns:a16="http://schemas.microsoft.com/office/drawing/2014/main" id="{A0F0DE1F-D28D-809A-7CE7-526EDEA2A140}"/>
                    </a:ext>
                  </a:extLst>
                </p14:cNvPr>
                <p14:cNvContentPartPr/>
                <p14:nvPr/>
              </p14:nvContentPartPr>
              <p14:xfrm>
                <a:off x="6921755" y="4070098"/>
                <a:ext cx="137880" cy="93600"/>
              </p14:xfrm>
            </p:contentPart>
          </mc:Choice>
          <mc:Fallback xmlns="">
            <p:pic>
              <p:nvPicPr>
                <p:cNvPr id="128" name="Ink 127">
                  <a:extLst>
                    <a:ext uri="{FF2B5EF4-FFF2-40B4-BE49-F238E27FC236}">
                      <a16:creationId xmlns:a16="http://schemas.microsoft.com/office/drawing/2014/main" id="{A0F0DE1F-D28D-809A-7CE7-526EDEA2A140}"/>
                    </a:ext>
                  </a:extLst>
                </p:cNvPr>
                <p:cNvPicPr/>
                <p:nvPr/>
              </p:nvPicPr>
              <p:blipFill>
                <a:blip r:embed="rId117"/>
                <a:stretch>
                  <a:fillRect/>
                </a:stretch>
              </p:blipFill>
              <p:spPr>
                <a:xfrm>
                  <a:off x="6906315" y="4054618"/>
                  <a:ext cx="16840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29" name="Ink 128">
                  <a:extLst>
                    <a:ext uri="{FF2B5EF4-FFF2-40B4-BE49-F238E27FC236}">
                      <a16:creationId xmlns:a16="http://schemas.microsoft.com/office/drawing/2014/main" id="{DF65BFA5-2FD1-D24A-5A5F-1209E4CDBEEC}"/>
                    </a:ext>
                  </a:extLst>
                </p14:cNvPr>
                <p14:cNvContentPartPr/>
                <p14:nvPr/>
              </p14:nvContentPartPr>
              <p14:xfrm>
                <a:off x="7108595" y="4065418"/>
                <a:ext cx="177480" cy="108360"/>
              </p14:xfrm>
            </p:contentPart>
          </mc:Choice>
          <mc:Fallback xmlns="">
            <p:pic>
              <p:nvPicPr>
                <p:cNvPr id="129" name="Ink 128">
                  <a:extLst>
                    <a:ext uri="{FF2B5EF4-FFF2-40B4-BE49-F238E27FC236}">
                      <a16:creationId xmlns:a16="http://schemas.microsoft.com/office/drawing/2014/main" id="{DF65BFA5-2FD1-D24A-5A5F-1209E4CDBEEC}"/>
                    </a:ext>
                  </a:extLst>
                </p:cNvPr>
                <p:cNvPicPr/>
                <p:nvPr/>
              </p:nvPicPr>
              <p:blipFill>
                <a:blip r:embed="rId119"/>
                <a:stretch>
                  <a:fillRect/>
                </a:stretch>
              </p:blipFill>
              <p:spPr>
                <a:xfrm>
                  <a:off x="7093115" y="4049989"/>
                  <a:ext cx="208080" cy="138859"/>
                </a:xfrm>
                <a:prstGeom prst="rect">
                  <a:avLst/>
                </a:prstGeom>
              </p:spPr>
            </p:pic>
          </mc:Fallback>
        </mc:AlternateContent>
      </p:grpSp>
      <p:grpSp>
        <p:nvGrpSpPr>
          <p:cNvPr id="130" name="Group 129">
            <a:extLst>
              <a:ext uri="{FF2B5EF4-FFF2-40B4-BE49-F238E27FC236}">
                <a16:creationId xmlns:a16="http://schemas.microsoft.com/office/drawing/2014/main" id="{15EB4647-EE6C-6118-BD0E-224DFC61CA21}"/>
              </a:ext>
            </a:extLst>
          </p:cNvPr>
          <p:cNvGrpSpPr/>
          <p:nvPr/>
        </p:nvGrpSpPr>
        <p:grpSpPr>
          <a:xfrm>
            <a:off x="1839262" y="487789"/>
            <a:ext cx="521280" cy="550800"/>
            <a:chOff x="6725195" y="3298618"/>
            <a:chExt cx="521280" cy="550800"/>
          </a:xfrm>
        </p:grpSpPr>
        <mc:AlternateContent xmlns:mc="http://schemas.openxmlformats.org/markup-compatibility/2006" xmlns:p14="http://schemas.microsoft.com/office/powerpoint/2010/main">
          <mc:Choice Requires="p14">
            <p:contentPart p14:bwMode="auto" r:id="rId120">
              <p14:nvContentPartPr>
                <p14:cNvPr id="131" name="Ink 130">
                  <a:extLst>
                    <a:ext uri="{FF2B5EF4-FFF2-40B4-BE49-F238E27FC236}">
                      <a16:creationId xmlns:a16="http://schemas.microsoft.com/office/drawing/2014/main" id="{DABC3CBE-A9F8-A5E6-F1C1-A2A258848A1B}"/>
                    </a:ext>
                  </a:extLst>
                </p14:cNvPr>
                <p14:cNvContentPartPr/>
                <p14:nvPr/>
              </p14:nvContentPartPr>
              <p14:xfrm>
                <a:off x="6725195" y="3300778"/>
                <a:ext cx="281160" cy="263160"/>
              </p14:xfrm>
            </p:contentPart>
          </mc:Choice>
          <mc:Fallback xmlns="">
            <p:pic>
              <p:nvPicPr>
                <p:cNvPr id="131" name="Ink 130">
                  <a:extLst>
                    <a:ext uri="{FF2B5EF4-FFF2-40B4-BE49-F238E27FC236}">
                      <a16:creationId xmlns:a16="http://schemas.microsoft.com/office/drawing/2014/main" id="{DABC3CBE-A9F8-A5E6-F1C1-A2A258848A1B}"/>
                    </a:ext>
                  </a:extLst>
                </p:cNvPr>
                <p:cNvPicPr/>
                <p:nvPr/>
              </p:nvPicPr>
              <p:blipFill>
                <a:blip r:embed="rId121"/>
                <a:stretch>
                  <a:fillRect/>
                </a:stretch>
              </p:blipFill>
              <p:spPr>
                <a:xfrm>
                  <a:off x="6704675" y="3280258"/>
                  <a:ext cx="32184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32" name="Ink 131">
                  <a:extLst>
                    <a:ext uri="{FF2B5EF4-FFF2-40B4-BE49-F238E27FC236}">
                      <a16:creationId xmlns:a16="http://schemas.microsoft.com/office/drawing/2014/main" id="{E14D55F7-2AA4-415C-8CF8-CEE32CC4385B}"/>
                    </a:ext>
                  </a:extLst>
                </p14:cNvPr>
                <p14:cNvContentPartPr/>
                <p14:nvPr/>
              </p14:nvContentPartPr>
              <p14:xfrm>
                <a:off x="6858395" y="3298618"/>
                <a:ext cx="152280" cy="158040"/>
              </p14:xfrm>
            </p:contentPart>
          </mc:Choice>
          <mc:Fallback xmlns="">
            <p:pic>
              <p:nvPicPr>
                <p:cNvPr id="132" name="Ink 131">
                  <a:extLst>
                    <a:ext uri="{FF2B5EF4-FFF2-40B4-BE49-F238E27FC236}">
                      <a16:creationId xmlns:a16="http://schemas.microsoft.com/office/drawing/2014/main" id="{E14D55F7-2AA4-415C-8CF8-CEE32CC4385B}"/>
                    </a:ext>
                  </a:extLst>
                </p:cNvPr>
                <p:cNvPicPr/>
                <p:nvPr/>
              </p:nvPicPr>
              <p:blipFill>
                <a:blip r:embed="rId123"/>
                <a:stretch>
                  <a:fillRect/>
                </a:stretch>
              </p:blipFill>
              <p:spPr>
                <a:xfrm>
                  <a:off x="6837875" y="3278098"/>
                  <a:ext cx="19296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33" name="Ink 132">
                  <a:extLst>
                    <a:ext uri="{FF2B5EF4-FFF2-40B4-BE49-F238E27FC236}">
                      <a16:creationId xmlns:a16="http://schemas.microsoft.com/office/drawing/2014/main" id="{79638065-9190-C6E7-46B1-1ADBA9BEE2B1}"/>
                    </a:ext>
                  </a:extLst>
                </p14:cNvPr>
                <p14:cNvContentPartPr/>
                <p14:nvPr/>
              </p14:nvContentPartPr>
              <p14:xfrm>
                <a:off x="7079075" y="3320578"/>
                <a:ext cx="118440" cy="115920"/>
              </p14:xfrm>
            </p:contentPart>
          </mc:Choice>
          <mc:Fallback xmlns="">
            <p:pic>
              <p:nvPicPr>
                <p:cNvPr id="133" name="Ink 132">
                  <a:extLst>
                    <a:ext uri="{FF2B5EF4-FFF2-40B4-BE49-F238E27FC236}">
                      <a16:creationId xmlns:a16="http://schemas.microsoft.com/office/drawing/2014/main" id="{79638065-9190-C6E7-46B1-1ADBA9BEE2B1}"/>
                    </a:ext>
                  </a:extLst>
                </p:cNvPr>
                <p:cNvPicPr/>
                <p:nvPr/>
              </p:nvPicPr>
              <p:blipFill>
                <a:blip r:embed="rId125"/>
                <a:stretch>
                  <a:fillRect/>
                </a:stretch>
              </p:blipFill>
              <p:spPr>
                <a:xfrm>
                  <a:off x="7058555" y="3300058"/>
                  <a:ext cx="15912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34" name="Ink 133">
                  <a:extLst>
                    <a:ext uri="{FF2B5EF4-FFF2-40B4-BE49-F238E27FC236}">
                      <a16:creationId xmlns:a16="http://schemas.microsoft.com/office/drawing/2014/main" id="{2FBC4500-6CCB-A440-F1B1-9E523522FDD4}"/>
                    </a:ext>
                  </a:extLst>
                </p14:cNvPr>
                <p14:cNvContentPartPr/>
                <p14:nvPr/>
              </p14:nvContentPartPr>
              <p14:xfrm>
                <a:off x="6725195" y="3573658"/>
                <a:ext cx="196920" cy="263520"/>
              </p14:xfrm>
            </p:contentPart>
          </mc:Choice>
          <mc:Fallback xmlns="">
            <p:pic>
              <p:nvPicPr>
                <p:cNvPr id="134" name="Ink 133">
                  <a:extLst>
                    <a:ext uri="{FF2B5EF4-FFF2-40B4-BE49-F238E27FC236}">
                      <a16:creationId xmlns:a16="http://schemas.microsoft.com/office/drawing/2014/main" id="{2FBC4500-6CCB-A440-F1B1-9E523522FDD4}"/>
                    </a:ext>
                  </a:extLst>
                </p:cNvPr>
                <p:cNvPicPr/>
                <p:nvPr/>
              </p:nvPicPr>
              <p:blipFill>
                <a:blip r:embed="rId127"/>
                <a:stretch>
                  <a:fillRect/>
                </a:stretch>
              </p:blipFill>
              <p:spPr>
                <a:xfrm>
                  <a:off x="6709715" y="3558199"/>
                  <a:ext cx="227520" cy="294078"/>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35" name="Ink 134">
                  <a:extLst>
                    <a:ext uri="{FF2B5EF4-FFF2-40B4-BE49-F238E27FC236}">
                      <a16:creationId xmlns:a16="http://schemas.microsoft.com/office/drawing/2014/main" id="{64B50474-4590-5A72-4C74-A29FD8974137}"/>
                    </a:ext>
                  </a:extLst>
                </p14:cNvPr>
                <p14:cNvContentPartPr/>
                <p14:nvPr/>
              </p14:nvContentPartPr>
              <p14:xfrm>
                <a:off x="6852995" y="3721258"/>
                <a:ext cx="98640" cy="128160"/>
              </p14:xfrm>
            </p:contentPart>
          </mc:Choice>
          <mc:Fallback xmlns="">
            <p:pic>
              <p:nvPicPr>
                <p:cNvPr id="135" name="Ink 134">
                  <a:extLst>
                    <a:ext uri="{FF2B5EF4-FFF2-40B4-BE49-F238E27FC236}">
                      <a16:creationId xmlns:a16="http://schemas.microsoft.com/office/drawing/2014/main" id="{64B50474-4590-5A72-4C74-A29FD8974137}"/>
                    </a:ext>
                  </a:extLst>
                </p:cNvPr>
                <p:cNvPicPr/>
                <p:nvPr/>
              </p:nvPicPr>
              <p:blipFill>
                <a:blip r:embed="rId129"/>
                <a:stretch>
                  <a:fillRect/>
                </a:stretch>
              </p:blipFill>
              <p:spPr>
                <a:xfrm>
                  <a:off x="6837515" y="3705778"/>
                  <a:ext cx="12924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36" name="Ink 135">
                  <a:extLst>
                    <a:ext uri="{FF2B5EF4-FFF2-40B4-BE49-F238E27FC236}">
                      <a16:creationId xmlns:a16="http://schemas.microsoft.com/office/drawing/2014/main" id="{292D11D6-EE08-870B-3D51-4127F54669A1}"/>
                    </a:ext>
                  </a:extLst>
                </p14:cNvPr>
                <p14:cNvContentPartPr/>
                <p14:nvPr/>
              </p14:nvContentPartPr>
              <p14:xfrm>
                <a:off x="7020035" y="3686698"/>
                <a:ext cx="226440" cy="125640"/>
              </p14:xfrm>
            </p:contentPart>
          </mc:Choice>
          <mc:Fallback xmlns="">
            <p:pic>
              <p:nvPicPr>
                <p:cNvPr id="136" name="Ink 135">
                  <a:extLst>
                    <a:ext uri="{FF2B5EF4-FFF2-40B4-BE49-F238E27FC236}">
                      <a16:creationId xmlns:a16="http://schemas.microsoft.com/office/drawing/2014/main" id="{292D11D6-EE08-870B-3D51-4127F54669A1}"/>
                    </a:ext>
                  </a:extLst>
                </p:cNvPr>
                <p:cNvPicPr/>
                <p:nvPr/>
              </p:nvPicPr>
              <p:blipFill>
                <a:blip r:embed="rId131"/>
                <a:stretch>
                  <a:fillRect/>
                </a:stretch>
              </p:blipFill>
              <p:spPr>
                <a:xfrm>
                  <a:off x="7004555" y="3671218"/>
                  <a:ext cx="257040" cy="156240"/>
                </a:xfrm>
                <a:prstGeom prst="rect">
                  <a:avLst/>
                </a:prstGeom>
              </p:spPr>
            </p:pic>
          </mc:Fallback>
        </mc:AlternateContent>
      </p:grpSp>
      <mc:AlternateContent xmlns:mc="http://schemas.openxmlformats.org/markup-compatibility/2006" xmlns:a14="http://schemas.microsoft.com/office/drawing/2010/main">
        <mc:Choice Requires="a14">
          <p:sp>
            <p:nvSpPr>
              <p:cNvPr id="137" name="TextBox 136">
                <a:extLst>
                  <a:ext uri="{FF2B5EF4-FFF2-40B4-BE49-F238E27FC236}">
                    <a16:creationId xmlns:a16="http://schemas.microsoft.com/office/drawing/2014/main" id="{F5D7EA5C-43CE-7295-CC58-449F80BFDF7F}"/>
                  </a:ext>
                </a:extLst>
              </p:cNvPr>
              <p:cNvSpPr txBox="1"/>
              <p:nvPr/>
            </p:nvSpPr>
            <p:spPr>
              <a:xfrm>
                <a:off x="324154" y="2089506"/>
                <a:ext cx="3704732" cy="307777"/>
              </a:xfrm>
              <a:prstGeom prst="rect">
                <a:avLst/>
              </a:prstGeom>
              <a:noFill/>
            </p:spPr>
            <p:txBody>
              <a:bodyPr wrap="none" rtlCol="0">
                <a:spAutoFit/>
              </a:bodyPr>
              <a:lstStyle/>
              <a:p>
                <a:r>
                  <a:rPr lang="en-IT" sz="1400" dirty="0"/>
                  <a:t>Per </a:t>
                </a:r>
                <a14:m>
                  <m:oMath xmlns:m="http://schemas.openxmlformats.org/officeDocument/2006/math">
                    <m:r>
                      <a:rPr lang="en-US" sz="1400" b="0" i="1" smtClean="0">
                        <a:latin typeface="Cambria Math" panose="02040503050406030204" pitchFamily="18" charset="0"/>
                      </a:rPr>
                      <m:t>𝑛</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2</m:t>
                        </m:r>
                      </m:sub>
                    </m:sSub>
                  </m:oMath>
                </a14:m>
                <a:r>
                  <a:rPr lang="en-IT" sz="1400" dirty="0"/>
                  <a:t> abbiamo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𝜎</m:t>
                        </m:r>
                      </m:e>
                      <m:sub>
                        <m:r>
                          <a:rPr lang="en-US" sz="1400" b="0" i="1" smtClean="0">
                            <a:latin typeface="Cambria Math" panose="02040503050406030204" pitchFamily="18" charset="0"/>
                          </a:rPr>
                          <m:t>𝑛</m:t>
                        </m:r>
                      </m:sub>
                    </m:sSub>
                  </m:oMath>
                </a14:m>
                <a:r>
                  <a:rPr lang="en-IT" sz="1400" dirty="0"/>
                  <a:t>=-60MPa e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𝜏</m:t>
                        </m:r>
                      </m:e>
                      <m:sub>
                        <m:r>
                          <a:rPr lang="en-US" sz="1400" b="0" i="1" smtClean="0">
                            <a:latin typeface="Cambria Math" panose="02040503050406030204" pitchFamily="18" charset="0"/>
                          </a:rPr>
                          <m:t>𝑛𝑚</m:t>
                        </m:r>
                      </m:sub>
                    </m:sSub>
                  </m:oMath>
                </a14:m>
                <a:r>
                  <a:rPr lang="en-IT" sz="1400" dirty="0"/>
                  <a:t>=30MPa </a:t>
                </a:r>
              </a:p>
            </p:txBody>
          </p:sp>
        </mc:Choice>
        <mc:Fallback xmlns="">
          <p:sp>
            <p:nvSpPr>
              <p:cNvPr id="137" name="TextBox 136">
                <a:extLst>
                  <a:ext uri="{FF2B5EF4-FFF2-40B4-BE49-F238E27FC236}">
                    <a16:creationId xmlns:a16="http://schemas.microsoft.com/office/drawing/2014/main" id="{F5D7EA5C-43CE-7295-CC58-449F80BFDF7F}"/>
                  </a:ext>
                </a:extLst>
              </p:cNvPr>
              <p:cNvSpPr txBox="1">
                <a:spLocks noRot="1" noChangeAspect="1" noMove="1" noResize="1" noEditPoints="1" noAdjustHandles="1" noChangeArrowheads="1" noChangeShapeType="1" noTextEdit="1"/>
              </p:cNvSpPr>
              <p:nvPr/>
            </p:nvSpPr>
            <p:spPr>
              <a:xfrm>
                <a:off x="324154" y="2089506"/>
                <a:ext cx="3704732" cy="307777"/>
              </a:xfrm>
              <a:prstGeom prst="rect">
                <a:avLst/>
              </a:prstGeom>
              <a:blipFill>
                <a:blip r:embed="rId132"/>
                <a:stretch>
                  <a:fillRect l="-341" t="-4000" b="-20000"/>
                </a:stretch>
              </a:blipFill>
            </p:spPr>
            <p:txBody>
              <a:bodyPr/>
              <a:lstStyle/>
              <a:p>
                <a:r>
                  <a:rPr lang="en-IT">
                    <a:noFill/>
                  </a:rPr>
                  <a:t> </a:t>
                </a:r>
              </a:p>
            </p:txBody>
          </p:sp>
        </mc:Fallback>
      </mc:AlternateContent>
      <p:grpSp>
        <p:nvGrpSpPr>
          <p:cNvPr id="138" name="Group 137">
            <a:extLst>
              <a:ext uri="{FF2B5EF4-FFF2-40B4-BE49-F238E27FC236}">
                <a16:creationId xmlns:a16="http://schemas.microsoft.com/office/drawing/2014/main" id="{19899E12-3E56-2D70-57F1-E1A5177F928D}"/>
              </a:ext>
            </a:extLst>
          </p:cNvPr>
          <p:cNvGrpSpPr/>
          <p:nvPr/>
        </p:nvGrpSpPr>
        <p:grpSpPr>
          <a:xfrm>
            <a:off x="3048502" y="370069"/>
            <a:ext cx="737640" cy="1076400"/>
            <a:chOff x="7934435" y="3180898"/>
            <a:chExt cx="737640" cy="1076400"/>
          </a:xfrm>
        </p:grpSpPr>
        <mc:AlternateContent xmlns:mc="http://schemas.openxmlformats.org/markup-compatibility/2006" xmlns:p14="http://schemas.microsoft.com/office/powerpoint/2010/main">
          <mc:Choice Requires="p14">
            <p:contentPart p14:bwMode="auto" r:id="rId133">
              <p14:nvContentPartPr>
                <p14:cNvPr id="139" name="Ink 138">
                  <a:extLst>
                    <a:ext uri="{FF2B5EF4-FFF2-40B4-BE49-F238E27FC236}">
                      <a16:creationId xmlns:a16="http://schemas.microsoft.com/office/drawing/2014/main" id="{A551D67C-85BC-7DA8-FB1A-7C8451DECDC4}"/>
                    </a:ext>
                  </a:extLst>
                </p14:cNvPr>
                <p14:cNvContentPartPr/>
                <p14:nvPr/>
              </p14:nvContentPartPr>
              <p14:xfrm>
                <a:off x="8003195" y="3450538"/>
                <a:ext cx="20160" cy="433080"/>
              </p14:xfrm>
            </p:contentPart>
          </mc:Choice>
          <mc:Fallback xmlns="">
            <p:pic>
              <p:nvPicPr>
                <p:cNvPr id="139" name="Ink 138">
                  <a:extLst>
                    <a:ext uri="{FF2B5EF4-FFF2-40B4-BE49-F238E27FC236}">
                      <a16:creationId xmlns:a16="http://schemas.microsoft.com/office/drawing/2014/main" id="{A551D67C-85BC-7DA8-FB1A-7C8451DECDC4}"/>
                    </a:ext>
                  </a:extLst>
                </p:cNvPr>
                <p:cNvPicPr/>
                <p:nvPr/>
              </p:nvPicPr>
              <p:blipFill>
                <a:blip r:embed="rId134"/>
                <a:stretch>
                  <a:fillRect/>
                </a:stretch>
              </p:blipFill>
              <p:spPr>
                <a:xfrm>
                  <a:off x="7982302" y="3430018"/>
                  <a:ext cx="61580" cy="47376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40" name="Ink 139">
                  <a:extLst>
                    <a:ext uri="{FF2B5EF4-FFF2-40B4-BE49-F238E27FC236}">
                      <a16:creationId xmlns:a16="http://schemas.microsoft.com/office/drawing/2014/main" id="{7F7A4E5F-EFD8-37FC-4C49-C4269AC0F691}"/>
                    </a:ext>
                  </a:extLst>
                </p14:cNvPr>
                <p14:cNvContentPartPr/>
                <p14:nvPr/>
              </p14:nvContentPartPr>
              <p14:xfrm>
                <a:off x="7934435" y="3391498"/>
                <a:ext cx="157680" cy="160560"/>
              </p14:xfrm>
            </p:contentPart>
          </mc:Choice>
          <mc:Fallback xmlns="">
            <p:pic>
              <p:nvPicPr>
                <p:cNvPr id="140" name="Ink 139">
                  <a:extLst>
                    <a:ext uri="{FF2B5EF4-FFF2-40B4-BE49-F238E27FC236}">
                      <a16:creationId xmlns:a16="http://schemas.microsoft.com/office/drawing/2014/main" id="{7F7A4E5F-EFD8-37FC-4C49-C4269AC0F691}"/>
                    </a:ext>
                  </a:extLst>
                </p:cNvPr>
                <p:cNvPicPr/>
                <p:nvPr/>
              </p:nvPicPr>
              <p:blipFill>
                <a:blip r:embed="rId136"/>
                <a:stretch>
                  <a:fillRect/>
                </a:stretch>
              </p:blipFill>
              <p:spPr>
                <a:xfrm>
                  <a:off x="7913915" y="3371024"/>
                  <a:ext cx="198360" cy="201149"/>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41" name="Ink 140">
                  <a:extLst>
                    <a:ext uri="{FF2B5EF4-FFF2-40B4-BE49-F238E27FC236}">
                      <a16:creationId xmlns:a16="http://schemas.microsoft.com/office/drawing/2014/main" id="{02DF67E1-7F58-2641-C1B3-5F254C15ED74}"/>
                    </a:ext>
                  </a:extLst>
                </p14:cNvPr>
                <p14:cNvContentPartPr/>
                <p14:nvPr/>
              </p14:nvContentPartPr>
              <p14:xfrm>
                <a:off x="7993475" y="3888298"/>
                <a:ext cx="423000" cy="35280"/>
              </p14:xfrm>
            </p:contentPart>
          </mc:Choice>
          <mc:Fallback xmlns="">
            <p:pic>
              <p:nvPicPr>
                <p:cNvPr id="141" name="Ink 140">
                  <a:extLst>
                    <a:ext uri="{FF2B5EF4-FFF2-40B4-BE49-F238E27FC236}">
                      <a16:creationId xmlns:a16="http://schemas.microsoft.com/office/drawing/2014/main" id="{02DF67E1-7F58-2641-C1B3-5F254C15ED74}"/>
                    </a:ext>
                  </a:extLst>
                </p:cNvPr>
                <p:cNvPicPr/>
                <p:nvPr/>
              </p:nvPicPr>
              <p:blipFill>
                <a:blip r:embed="rId138"/>
                <a:stretch>
                  <a:fillRect/>
                </a:stretch>
              </p:blipFill>
              <p:spPr>
                <a:xfrm>
                  <a:off x="7972972" y="3867778"/>
                  <a:ext cx="463645"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42" name="Ink 141">
                  <a:extLst>
                    <a:ext uri="{FF2B5EF4-FFF2-40B4-BE49-F238E27FC236}">
                      <a16:creationId xmlns:a16="http://schemas.microsoft.com/office/drawing/2014/main" id="{9BE0BA8D-E7B3-BBCF-F779-46D90AE40824}"/>
                    </a:ext>
                  </a:extLst>
                </p14:cNvPr>
                <p14:cNvContentPartPr/>
                <p14:nvPr/>
              </p14:nvContentPartPr>
              <p14:xfrm>
                <a:off x="8396675" y="3838978"/>
                <a:ext cx="98640" cy="162720"/>
              </p14:xfrm>
            </p:contentPart>
          </mc:Choice>
          <mc:Fallback xmlns="">
            <p:pic>
              <p:nvPicPr>
                <p:cNvPr id="142" name="Ink 141">
                  <a:extLst>
                    <a:ext uri="{FF2B5EF4-FFF2-40B4-BE49-F238E27FC236}">
                      <a16:creationId xmlns:a16="http://schemas.microsoft.com/office/drawing/2014/main" id="{9BE0BA8D-E7B3-BBCF-F779-46D90AE40824}"/>
                    </a:ext>
                  </a:extLst>
                </p:cNvPr>
                <p:cNvPicPr/>
                <p:nvPr/>
              </p:nvPicPr>
              <p:blipFill>
                <a:blip r:embed="rId140"/>
                <a:stretch>
                  <a:fillRect/>
                </a:stretch>
              </p:blipFill>
              <p:spPr>
                <a:xfrm>
                  <a:off x="8376155" y="3818458"/>
                  <a:ext cx="13932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43" name="Ink 142">
                  <a:extLst>
                    <a:ext uri="{FF2B5EF4-FFF2-40B4-BE49-F238E27FC236}">
                      <a16:creationId xmlns:a16="http://schemas.microsoft.com/office/drawing/2014/main" id="{FEF99CE9-FC68-1D7B-BADE-0BEDC0D5EDDA}"/>
                    </a:ext>
                  </a:extLst>
                </p14:cNvPr>
                <p14:cNvContentPartPr/>
                <p14:nvPr/>
              </p14:nvContentPartPr>
              <p14:xfrm>
                <a:off x="8455715" y="4040578"/>
                <a:ext cx="187200" cy="128520"/>
              </p14:xfrm>
            </p:contentPart>
          </mc:Choice>
          <mc:Fallback xmlns="">
            <p:pic>
              <p:nvPicPr>
                <p:cNvPr id="143" name="Ink 142">
                  <a:extLst>
                    <a:ext uri="{FF2B5EF4-FFF2-40B4-BE49-F238E27FC236}">
                      <a16:creationId xmlns:a16="http://schemas.microsoft.com/office/drawing/2014/main" id="{FEF99CE9-FC68-1D7B-BADE-0BEDC0D5EDDA}"/>
                    </a:ext>
                  </a:extLst>
                </p:cNvPr>
                <p:cNvPicPr/>
                <p:nvPr/>
              </p:nvPicPr>
              <p:blipFill>
                <a:blip r:embed="rId142"/>
                <a:stretch>
                  <a:fillRect/>
                </a:stretch>
              </p:blipFill>
              <p:spPr>
                <a:xfrm>
                  <a:off x="8435195" y="4020000"/>
                  <a:ext cx="227880" cy="169314"/>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44" name="Ink 143">
                  <a:extLst>
                    <a:ext uri="{FF2B5EF4-FFF2-40B4-BE49-F238E27FC236}">
                      <a16:creationId xmlns:a16="http://schemas.microsoft.com/office/drawing/2014/main" id="{CE36C04C-D027-5AEB-B2E5-94F2C5FE2676}"/>
                    </a:ext>
                  </a:extLst>
                </p14:cNvPr>
                <p14:cNvContentPartPr/>
                <p14:nvPr/>
              </p14:nvContentPartPr>
              <p14:xfrm>
                <a:off x="8661995" y="4158658"/>
                <a:ext cx="10080" cy="98640"/>
              </p14:xfrm>
            </p:contentPart>
          </mc:Choice>
          <mc:Fallback xmlns="">
            <p:pic>
              <p:nvPicPr>
                <p:cNvPr id="144" name="Ink 143">
                  <a:extLst>
                    <a:ext uri="{FF2B5EF4-FFF2-40B4-BE49-F238E27FC236}">
                      <a16:creationId xmlns:a16="http://schemas.microsoft.com/office/drawing/2014/main" id="{CE36C04C-D027-5AEB-B2E5-94F2C5FE2676}"/>
                    </a:ext>
                  </a:extLst>
                </p:cNvPr>
                <p:cNvPicPr/>
                <p:nvPr/>
              </p:nvPicPr>
              <p:blipFill>
                <a:blip r:embed="rId144"/>
                <a:stretch>
                  <a:fillRect/>
                </a:stretch>
              </p:blipFill>
              <p:spPr>
                <a:xfrm>
                  <a:off x="8641475" y="4138063"/>
                  <a:ext cx="50760" cy="139469"/>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45" name="Ink 144">
                  <a:extLst>
                    <a:ext uri="{FF2B5EF4-FFF2-40B4-BE49-F238E27FC236}">
                      <a16:creationId xmlns:a16="http://schemas.microsoft.com/office/drawing/2014/main" id="{2606802A-D26A-2862-F768-7B5735192F7F}"/>
                    </a:ext>
                  </a:extLst>
                </p14:cNvPr>
                <p14:cNvContentPartPr/>
                <p14:nvPr/>
              </p14:nvContentPartPr>
              <p14:xfrm>
                <a:off x="8082035" y="3180898"/>
                <a:ext cx="167400" cy="135720"/>
              </p14:xfrm>
            </p:contentPart>
          </mc:Choice>
          <mc:Fallback xmlns="">
            <p:pic>
              <p:nvPicPr>
                <p:cNvPr id="145" name="Ink 144">
                  <a:extLst>
                    <a:ext uri="{FF2B5EF4-FFF2-40B4-BE49-F238E27FC236}">
                      <a16:creationId xmlns:a16="http://schemas.microsoft.com/office/drawing/2014/main" id="{2606802A-D26A-2862-F768-7B5735192F7F}"/>
                    </a:ext>
                  </a:extLst>
                </p:cNvPr>
                <p:cNvPicPr/>
                <p:nvPr/>
              </p:nvPicPr>
              <p:blipFill>
                <a:blip r:embed="rId146"/>
                <a:stretch>
                  <a:fillRect/>
                </a:stretch>
              </p:blipFill>
              <p:spPr>
                <a:xfrm>
                  <a:off x="8061559" y="3160378"/>
                  <a:ext cx="207993"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46" name="Ink 145">
                  <a:extLst>
                    <a:ext uri="{FF2B5EF4-FFF2-40B4-BE49-F238E27FC236}">
                      <a16:creationId xmlns:a16="http://schemas.microsoft.com/office/drawing/2014/main" id="{9C138848-0044-F5BB-ABE3-EF973FB6CD58}"/>
                    </a:ext>
                  </a:extLst>
                </p14:cNvPr>
                <p14:cNvContentPartPr/>
                <p14:nvPr/>
              </p14:nvContentPartPr>
              <p14:xfrm>
                <a:off x="8268875" y="3286018"/>
                <a:ext cx="137880" cy="116280"/>
              </p14:xfrm>
            </p:contentPart>
          </mc:Choice>
          <mc:Fallback xmlns="">
            <p:pic>
              <p:nvPicPr>
                <p:cNvPr id="146" name="Ink 145">
                  <a:extLst>
                    <a:ext uri="{FF2B5EF4-FFF2-40B4-BE49-F238E27FC236}">
                      <a16:creationId xmlns:a16="http://schemas.microsoft.com/office/drawing/2014/main" id="{9C138848-0044-F5BB-ABE3-EF973FB6CD58}"/>
                    </a:ext>
                  </a:extLst>
                </p:cNvPr>
                <p:cNvPicPr/>
                <p:nvPr/>
              </p:nvPicPr>
              <p:blipFill>
                <a:blip r:embed="rId148"/>
                <a:stretch>
                  <a:fillRect/>
                </a:stretch>
              </p:blipFill>
              <p:spPr>
                <a:xfrm>
                  <a:off x="8248408" y="3265434"/>
                  <a:ext cx="178454" cy="157086"/>
                </a:xfrm>
                <a:prstGeom prst="rect">
                  <a:avLst/>
                </a:prstGeom>
              </p:spPr>
            </p:pic>
          </mc:Fallback>
        </mc:AlternateContent>
      </p:grpSp>
      <p:sp>
        <p:nvSpPr>
          <p:cNvPr id="147" name="TextBox 146">
            <a:extLst>
              <a:ext uri="{FF2B5EF4-FFF2-40B4-BE49-F238E27FC236}">
                <a16:creationId xmlns:a16="http://schemas.microsoft.com/office/drawing/2014/main" id="{7E1C2DA8-081A-B877-E110-0B25EC4C5E7B}"/>
              </a:ext>
            </a:extLst>
          </p:cNvPr>
          <p:cNvSpPr txBox="1"/>
          <p:nvPr/>
        </p:nvSpPr>
        <p:spPr>
          <a:xfrm>
            <a:off x="1467063" y="5275602"/>
            <a:ext cx="184731" cy="369332"/>
          </a:xfrm>
          <a:prstGeom prst="rect">
            <a:avLst/>
          </a:prstGeom>
          <a:noFill/>
        </p:spPr>
        <p:txBody>
          <a:bodyPr wrap="none" rtlCol="0">
            <a:spAutoFit/>
          </a:bodyPr>
          <a:lstStyle/>
          <a:p>
            <a:endParaRPr lang="en-IT" dirty="0"/>
          </a:p>
        </p:txBody>
      </p:sp>
      <p:grpSp>
        <p:nvGrpSpPr>
          <p:cNvPr id="156" name="Group 155">
            <a:extLst>
              <a:ext uri="{FF2B5EF4-FFF2-40B4-BE49-F238E27FC236}">
                <a16:creationId xmlns:a16="http://schemas.microsoft.com/office/drawing/2014/main" id="{6F2C330D-4389-4CB5-B765-BBF466CCD9DE}"/>
              </a:ext>
            </a:extLst>
          </p:cNvPr>
          <p:cNvGrpSpPr/>
          <p:nvPr/>
        </p:nvGrpSpPr>
        <p:grpSpPr>
          <a:xfrm>
            <a:off x="4366552" y="4777915"/>
            <a:ext cx="4228200" cy="202680"/>
            <a:chOff x="457179" y="2610932"/>
            <a:chExt cx="4228200" cy="202680"/>
          </a:xfrm>
        </p:grpSpPr>
        <mc:AlternateContent xmlns:mc="http://schemas.openxmlformats.org/markup-compatibility/2006" xmlns:p14="http://schemas.microsoft.com/office/powerpoint/2010/main">
          <mc:Choice Requires="p14">
            <p:contentPart p14:bwMode="auto" r:id="rId149">
              <p14:nvContentPartPr>
                <p14:cNvPr id="157" name="Ink 156">
                  <a:extLst>
                    <a:ext uri="{FF2B5EF4-FFF2-40B4-BE49-F238E27FC236}">
                      <a16:creationId xmlns:a16="http://schemas.microsoft.com/office/drawing/2014/main" id="{8301F464-ECF8-829E-FD08-C6ED8C7E1957}"/>
                    </a:ext>
                  </a:extLst>
                </p14:cNvPr>
                <p14:cNvContentPartPr/>
                <p14:nvPr/>
              </p14:nvContentPartPr>
              <p14:xfrm>
                <a:off x="457179" y="2689412"/>
                <a:ext cx="4195800" cy="21600"/>
              </p14:xfrm>
            </p:contentPart>
          </mc:Choice>
          <mc:Fallback xmlns="">
            <p:pic>
              <p:nvPicPr>
                <p:cNvPr id="157" name="Ink 156">
                  <a:extLst>
                    <a:ext uri="{FF2B5EF4-FFF2-40B4-BE49-F238E27FC236}">
                      <a16:creationId xmlns:a16="http://schemas.microsoft.com/office/drawing/2014/main" id="{8301F464-ECF8-829E-FD08-C6ED8C7E1957}"/>
                    </a:ext>
                  </a:extLst>
                </p:cNvPr>
                <p:cNvPicPr/>
                <p:nvPr/>
              </p:nvPicPr>
              <p:blipFill>
                <a:blip r:embed="rId150"/>
                <a:stretch>
                  <a:fillRect/>
                </a:stretch>
              </p:blipFill>
              <p:spPr>
                <a:xfrm>
                  <a:off x="441699" y="2673932"/>
                  <a:ext cx="422640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58" name="Ink 157">
                  <a:extLst>
                    <a:ext uri="{FF2B5EF4-FFF2-40B4-BE49-F238E27FC236}">
                      <a16:creationId xmlns:a16="http://schemas.microsoft.com/office/drawing/2014/main" id="{AD8394E1-4691-91DE-46F8-3B343D35C13A}"/>
                    </a:ext>
                  </a:extLst>
                </p14:cNvPr>
                <p14:cNvContentPartPr/>
                <p14:nvPr/>
              </p14:nvContentPartPr>
              <p14:xfrm>
                <a:off x="4555779" y="2610932"/>
                <a:ext cx="129600" cy="202680"/>
              </p14:xfrm>
            </p:contentPart>
          </mc:Choice>
          <mc:Fallback xmlns="">
            <p:pic>
              <p:nvPicPr>
                <p:cNvPr id="158" name="Ink 157">
                  <a:extLst>
                    <a:ext uri="{FF2B5EF4-FFF2-40B4-BE49-F238E27FC236}">
                      <a16:creationId xmlns:a16="http://schemas.microsoft.com/office/drawing/2014/main" id="{AD8394E1-4691-91DE-46F8-3B343D35C13A}"/>
                    </a:ext>
                  </a:extLst>
                </p:cNvPr>
                <p:cNvPicPr/>
                <p:nvPr/>
              </p:nvPicPr>
              <p:blipFill>
                <a:blip r:embed="rId152"/>
                <a:stretch>
                  <a:fillRect/>
                </a:stretch>
              </p:blipFill>
              <p:spPr>
                <a:xfrm>
                  <a:off x="4540342" y="2595479"/>
                  <a:ext cx="160115" cy="233226"/>
                </a:xfrm>
                <a:prstGeom prst="rect">
                  <a:avLst/>
                </a:prstGeom>
              </p:spPr>
            </p:pic>
          </mc:Fallback>
        </mc:AlternateContent>
      </p:grpSp>
      <p:grpSp>
        <p:nvGrpSpPr>
          <p:cNvPr id="159" name="Group 158">
            <a:extLst>
              <a:ext uri="{FF2B5EF4-FFF2-40B4-BE49-F238E27FC236}">
                <a16:creationId xmlns:a16="http://schemas.microsoft.com/office/drawing/2014/main" id="{CFD89F7D-CCC1-1720-ACC8-04F92E411101}"/>
              </a:ext>
            </a:extLst>
          </p:cNvPr>
          <p:cNvGrpSpPr/>
          <p:nvPr/>
        </p:nvGrpSpPr>
        <p:grpSpPr>
          <a:xfrm>
            <a:off x="6292192" y="4781155"/>
            <a:ext cx="1613880" cy="202320"/>
            <a:chOff x="2382819" y="2614172"/>
            <a:chExt cx="1613880" cy="202320"/>
          </a:xfrm>
        </p:grpSpPr>
        <mc:AlternateContent xmlns:mc="http://schemas.openxmlformats.org/markup-compatibility/2006" xmlns:p14="http://schemas.microsoft.com/office/powerpoint/2010/main">
          <mc:Choice Requires="p14">
            <p:contentPart p14:bwMode="auto" r:id="rId153">
              <p14:nvContentPartPr>
                <p14:cNvPr id="160" name="Ink 159">
                  <a:extLst>
                    <a:ext uri="{FF2B5EF4-FFF2-40B4-BE49-F238E27FC236}">
                      <a16:creationId xmlns:a16="http://schemas.microsoft.com/office/drawing/2014/main" id="{55FE1C24-93CB-FB38-9852-08E2B11E76B4}"/>
                    </a:ext>
                  </a:extLst>
                </p14:cNvPr>
                <p14:cNvContentPartPr/>
                <p14:nvPr/>
              </p14:nvContentPartPr>
              <p14:xfrm>
                <a:off x="2382819" y="2619212"/>
                <a:ext cx="360" cy="194040"/>
              </p14:xfrm>
            </p:contentPart>
          </mc:Choice>
          <mc:Fallback xmlns="">
            <p:pic>
              <p:nvPicPr>
                <p:cNvPr id="160" name="Ink 159">
                  <a:extLst>
                    <a:ext uri="{FF2B5EF4-FFF2-40B4-BE49-F238E27FC236}">
                      <a16:creationId xmlns:a16="http://schemas.microsoft.com/office/drawing/2014/main" id="{55FE1C24-93CB-FB38-9852-08E2B11E76B4}"/>
                    </a:ext>
                  </a:extLst>
                </p:cNvPr>
                <p:cNvPicPr/>
                <p:nvPr/>
              </p:nvPicPr>
              <p:blipFill>
                <a:blip r:embed="rId154"/>
                <a:stretch>
                  <a:fillRect/>
                </a:stretch>
              </p:blipFill>
              <p:spPr>
                <a:xfrm>
                  <a:off x="2367339" y="2603732"/>
                  <a:ext cx="3096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61" name="Ink 160">
                  <a:extLst>
                    <a:ext uri="{FF2B5EF4-FFF2-40B4-BE49-F238E27FC236}">
                      <a16:creationId xmlns:a16="http://schemas.microsoft.com/office/drawing/2014/main" id="{B17145AB-27EA-E0E6-F31F-D07A343FCF24}"/>
                    </a:ext>
                  </a:extLst>
                </p14:cNvPr>
                <p14:cNvContentPartPr/>
                <p14:nvPr/>
              </p14:nvContentPartPr>
              <p14:xfrm>
                <a:off x="2597739" y="2635412"/>
                <a:ext cx="21960" cy="181080"/>
              </p14:xfrm>
            </p:contentPart>
          </mc:Choice>
          <mc:Fallback xmlns="">
            <p:pic>
              <p:nvPicPr>
                <p:cNvPr id="161" name="Ink 160">
                  <a:extLst>
                    <a:ext uri="{FF2B5EF4-FFF2-40B4-BE49-F238E27FC236}">
                      <a16:creationId xmlns:a16="http://schemas.microsoft.com/office/drawing/2014/main" id="{B17145AB-27EA-E0E6-F31F-D07A343FCF24}"/>
                    </a:ext>
                  </a:extLst>
                </p:cNvPr>
                <p:cNvPicPr/>
                <p:nvPr/>
              </p:nvPicPr>
              <p:blipFill>
                <a:blip r:embed="rId156"/>
                <a:stretch>
                  <a:fillRect/>
                </a:stretch>
              </p:blipFill>
              <p:spPr>
                <a:xfrm>
                  <a:off x="2582509" y="2619963"/>
                  <a:ext cx="52066" cy="211619"/>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62" name="Ink 161">
                  <a:extLst>
                    <a:ext uri="{FF2B5EF4-FFF2-40B4-BE49-F238E27FC236}">
                      <a16:creationId xmlns:a16="http://schemas.microsoft.com/office/drawing/2014/main" id="{6D1BE937-202C-BE78-BAD7-E380D8BF7459}"/>
                    </a:ext>
                  </a:extLst>
                </p14:cNvPr>
                <p14:cNvContentPartPr/>
                <p14:nvPr/>
              </p14:nvContentPartPr>
              <p14:xfrm>
                <a:off x="2823819" y="2630372"/>
                <a:ext cx="21960" cy="183240"/>
              </p14:xfrm>
            </p:contentPart>
          </mc:Choice>
          <mc:Fallback xmlns="">
            <p:pic>
              <p:nvPicPr>
                <p:cNvPr id="162" name="Ink 161">
                  <a:extLst>
                    <a:ext uri="{FF2B5EF4-FFF2-40B4-BE49-F238E27FC236}">
                      <a16:creationId xmlns:a16="http://schemas.microsoft.com/office/drawing/2014/main" id="{6D1BE937-202C-BE78-BAD7-E380D8BF7459}"/>
                    </a:ext>
                  </a:extLst>
                </p:cNvPr>
                <p:cNvPicPr/>
                <p:nvPr/>
              </p:nvPicPr>
              <p:blipFill>
                <a:blip r:embed="rId158"/>
                <a:stretch>
                  <a:fillRect/>
                </a:stretch>
              </p:blipFill>
              <p:spPr>
                <a:xfrm>
                  <a:off x="2808339" y="2614892"/>
                  <a:ext cx="5256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63" name="Ink 162">
                  <a:extLst>
                    <a:ext uri="{FF2B5EF4-FFF2-40B4-BE49-F238E27FC236}">
                      <a16:creationId xmlns:a16="http://schemas.microsoft.com/office/drawing/2014/main" id="{C35D0375-AB51-98A7-88D1-8A66F2D45B16}"/>
                    </a:ext>
                  </a:extLst>
                </p14:cNvPr>
                <p14:cNvContentPartPr/>
                <p14:nvPr/>
              </p14:nvContentPartPr>
              <p14:xfrm>
                <a:off x="3038739" y="2624612"/>
                <a:ext cx="21960" cy="148680"/>
              </p14:xfrm>
            </p:contentPart>
          </mc:Choice>
          <mc:Fallback xmlns="">
            <p:pic>
              <p:nvPicPr>
                <p:cNvPr id="163" name="Ink 162">
                  <a:extLst>
                    <a:ext uri="{FF2B5EF4-FFF2-40B4-BE49-F238E27FC236}">
                      <a16:creationId xmlns:a16="http://schemas.microsoft.com/office/drawing/2014/main" id="{C35D0375-AB51-98A7-88D1-8A66F2D45B16}"/>
                    </a:ext>
                  </a:extLst>
                </p:cNvPr>
                <p:cNvPicPr/>
                <p:nvPr/>
              </p:nvPicPr>
              <p:blipFill>
                <a:blip r:embed="rId160"/>
                <a:stretch>
                  <a:fillRect/>
                </a:stretch>
              </p:blipFill>
              <p:spPr>
                <a:xfrm>
                  <a:off x="3023509" y="2609169"/>
                  <a:ext cx="52066" cy="179206"/>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64" name="Ink 163">
                  <a:extLst>
                    <a:ext uri="{FF2B5EF4-FFF2-40B4-BE49-F238E27FC236}">
                      <a16:creationId xmlns:a16="http://schemas.microsoft.com/office/drawing/2014/main" id="{EE76EAA2-0C3B-A21E-39ED-69EBACDC56AD}"/>
                    </a:ext>
                  </a:extLst>
                </p14:cNvPr>
                <p14:cNvContentPartPr/>
                <p14:nvPr/>
              </p14:nvContentPartPr>
              <p14:xfrm>
                <a:off x="3243219" y="2624612"/>
                <a:ext cx="21960" cy="167040"/>
              </p14:xfrm>
            </p:contentPart>
          </mc:Choice>
          <mc:Fallback xmlns="">
            <p:pic>
              <p:nvPicPr>
                <p:cNvPr id="164" name="Ink 163">
                  <a:extLst>
                    <a:ext uri="{FF2B5EF4-FFF2-40B4-BE49-F238E27FC236}">
                      <a16:creationId xmlns:a16="http://schemas.microsoft.com/office/drawing/2014/main" id="{EE76EAA2-0C3B-A21E-39ED-69EBACDC56AD}"/>
                    </a:ext>
                  </a:extLst>
                </p:cNvPr>
                <p:cNvPicPr/>
                <p:nvPr/>
              </p:nvPicPr>
              <p:blipFill>
                <a:blip r:embed="rId162"/>
                <a:stretch>
                  <a:fillRect/>
                </a:stretch>
              </p:blipFill>
              <p:spPr>
                <a:xfrm>
                  <a:off x="3227739" y="2609132"/>
                  <a:ext cx="5256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65" name="Ink 164">
                  <a:extLst>
                    <a:ext uri="{FF2B5EF4-FFF2-40B4-BE49-F238E27FC236}">
                      <a16:creationId xmlns:a16="http://schemas.microsoft.com/office/drawing/2014/main" id="{2375DB38-1C37-6AAC-9759-24B5A65C378C}"/>
                    </a:ext>
                  </a:extLst>
                </p14:cNvPr>
                <p14:cNvContentPartPr/>
                <p14:nvPr/>
              </p14:nvContentPartPr>
              <p14:xfrm>
                <a:off x="3404499" y="2614172"/>
                <a:ext cx="32760" cy="188640"/>
              </p14:xfrm>
            </p:contentPart>
          </mc:Choice>
          <mc:Fallback xmlns="">
            <p:pic>
              <p:nvPicPr>
                <p:cNvPr id="165" name="Ink 164">
                  <a:extLst>
                    <a:ext uri="{FF2B5EF4-FFF2-40B4-BE49-F238E27FC236}">
                      <a16:creationId xmlns:a16="http://schemas.microsoft.com/office/drawing/2014/main" id="{2375DB38-1C37-6AAC-9759-24B5A65C378C}"/>
                    </a:ext>
                  </a:extLst>
                </p:cNvPr>
                <p:cNvPicPr/>
                <p:nvPr/>
              </p:nvPicPr>
              <p:blipFill>
                <a:blip r:embed="rId164"/>
                <a:stretch>
                  <a:fillRect/>
                </a:stretch>
              </p:blipFill>
              <p:spPr>
                <a:xfrm>
                  <a:off x="3389187" y="2598721"/>
                  <a:ext cx="63027" cy="219182"/>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66" name="Ink 165">
                  <a:extLst>
                    <a:ext uri="{FF2B5EF4-FFF2-40B4-BE49-F238E27FC236}">
                      <a16:creationId xmlns:a16="http://schemas.microsoft.com/office/drawing/2014/main" id="{00E183EE-42EC-DF10-5981-A1040866B0A6}"/>
                    </a:ext>
                  </a:extLst>
                </p14:cNvPr>
                <p14:cNvContentPartPr/>
                <p14:nvPr/>
              </p14:nvContentPartPr>
              <p14:xfrm>
                <a:off x="3630579" y="2640812"/>
                <a:ext cx="21960" cy="145800"/>
              </p14:xfrm>
            </p:contentPart>
          </mc:Choice>
          <mc:Fallback xmlns="">
            <p:pic>
              <p:nvPicPr>
                <p:cNvPr id="166" name="Ink 165">
                  <a:extLst>
                    <a:ext uri="{FF2B5EF4-FFF2-40B4-BE49-F238E27FC236}">
                      <a16:creationId xmlns:a16="http://schemas.microsoft.com/office/drawing/2014/main" id="{00E183EE-42EC-DF10-5981-A1040866B0A6}"/>
                    </a:ext>
                  </a:extLst>
                </p:cNvPr>
                <p:cNvPicPr/>
                <p:nvPr/>
              </p:nvPicPr>
              <p:blipFill>
                <a:blip r:embed="rId166"/>
                <a:stretch>
                  <a:fillRect/>
                </a:stretch>
              </p:blipFill>
              <p:spPr>
                <a:xfrm>
                  <a:off x="3615349" y="2625370"/>
                  <a:ext cx="52066" cy="176325"/>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67" name="Ink 166">
                  <a:extLst>
                    <a:ext uri="{FF2B5EF4-FFF2-40B4-BE49-F238E27FC236}">
                      <a16:creationId xmlns:a16="http://schemas.microsoft.com/office/drawing/2014/main" id="{726D6FBD-C4ED-5478-F034-3F776CEFE9A1}"/>
                    </a:ext>
                  </a:extLst>
                </p14:cNvPr>
                <p14:cNvContentPartPr/>
                <p14:nvPr/>
              </p14:nvContentPartPr>
              <p14:xfrm>
                <a:off x="3802659" y="2624612"/>
                <a:ext cx="21960" cy="162000"/>
              </p14:xfrm>
            </p:contentPart>
          </mc:Choice>
          <mc:Fallback xmlns="">
            <p:pic>
              <p:nvPicPr>
                <p:cNvPr id="167" name="Ink 166">
                  <a:extLst>
                    <a:ext uri="{FF2B5EF4-FFF2-40B4-BE49-F238E27FC236}">
                      <a16:creationId xmlns:a16="http://schemas.microsoft.com/office/drawing/2014/main" id="{726D6FBD-C4ED-5478-F034-3F776CEFE9A1}"/>
                    </a:ext>
                  </a:extLst>
                </p:cNvPr>
                <p:cNvPicPr/>
                <p:nvPr/>
              </p:nvPicPr>
              <p:blipFill>
                <a:blip r:embed="rId168"/>
                <a:stretch>
                  <a:fillRect/>
                </a:stretch>
              </p:blipFill>
              <p:spPr>
                <a:xfrm>
                  <a:off x="3787429" y="2609166"/>
                  <a:ext cx="52066" cy="192532"/>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68" name="Ink 167">
                  <a:extLst>
                    <a:ext uri="{FF2B5EF4-FFF2-40B4-BE49-F238E27FC236}">
                      <a16:creationId xmlns:a16="http://schemas.microsoft.com/office/drawing/2014/main" id="{BEEA3E0D-CB89-09FC-C665-309DFCC86774}"/>
                    </a:ext>
                  </a:extLst>
                </p14:cNvPr>
                <p14:cNvContentPartPr/>
                <p14:nvPr/>
              </p14:nvContentPartPr>
              <p14:xfrm>
                <a:off x="3974739" y="2635412"/>
                <a:ext cx="21960" cy="143280"/>
              </p14:xfrm>
            </p:contentPart>
          </mc:Choice>
          <mc:Fallback xmlns="">
            <p:pic>
              <p:nvPicPr>
                <p:cNvPr id="168" name="Ink 167">
                  <a:extLst>
                    <a:ext uri="{FF2B5EF4-FFF2-40B4-BE49-F238E27FC236}">
                      <a16:creationId xmlns:a16="http://schemas.microsoft.com/office/drawing/2014/main" id="{BEEA3E0D-CB89-09FC-C665-309DFCC86774}"/>
                    </a:ext>
                  </a:extLst>
                </p:cNvPr>
                <p:cNvPicPr/>
                <p:nvPr/>
              </p:nvPicPr>
              <p:blipFill>
                <a:blip r:embed="rId170"/>
                <a:stretch>
                  <a:fillRect/>
                </a:stretch>
              </p:blipFill>
              <p:spPr>
                <a:xfrm>
                  <a:off x="3959509" y="2619971"/>
                  <a:ext cx="52066" cy="173803"/>
                </a:xfrm>
                <a:prstGeom prst="rect">
                  <a:avLst/>
                </a:prstGeom>
              </p:spPr>
            </p:pic>
          </mc:Fallback>
        </mc:AlternateContent>
      </p:grpSp>
      <p:grpSp>
        <p:nvGrpSpPr>
          <p:cNvPr id="169" name="Group 168">
            <a:extLst>
              <a:ext uri="{FF2B5EF4-FFF2-40B4-BE49-F238E27FC236}">
                <a16:creationId xmlns:a16="http://schemas.microsoft.com/office/drawing/2014/main" id="{DF26B737-53BC-CA4B-DC24-52A8948C4A42}"/>
              </a:ext>
            </a:extLst>
          </p:cNvPr>
          <p:cNvGrpSpPr/>
          <p:nvPr/>
        </p:nvGrpSpPr>
        <p:grpSpPr>
          <a:xfrm>
            <a:off x="4506232" y="4807795"/>
            <a:ext cx="1388160" cy="174960"/>
            <a:chOff x="596859" y="2640812"/>
            <a:chExt cx="1388160" cy="174960"/>
          </a:xfrm>
        </p:grpSpPr>
        <mc:AlternateContent xmlns:mc="http://schemas.openxmlformats.org/markup-compatibility/2006" xmlns:p14="http://schemas.microsoft.com/office/powerpoint/2010/main">
          <mc:Choice Requires="p14">
            <p:contentPart p14:bwMode="auto" r:id="rId171">
              <p14:nvContentPartPr>
                <p14:cNvPr id="170" name="Ink 169">
                  <a:extLst>
                    <a:ext uri="{FF2B5EF4-FFF2-40B4-BE49-F238E27FC236}">
                      <a16:creationId xmlns:a16="http://schemas.microsoft.com/office/drawing/2014/main" id="{E5AE391C-69CE-5B8B-5BB0-593702F0DB34}"/>
                    </a:ext>
                  </a:extLst>
                </p14:cNvPr>
                <p14:cNvContentPartPr/>
                <p14:nvPr/>
              </p14:nvContentPartPr>
              <p14:xfrm>
                <a:off x="1963059" y="2640812"/>
                <a:ext cx="21960" cy="150840"/>
              </p14:xfrm>
            </p:contentPart>
          </mc:Choice>
          <mc:Fallback xmlns="">
            <p:pic>
              <p:nvPicPr>
                <p:cNvPr id="170" name="Ink 169">
                  <a:extLst>
                    <a:ext uri="{FF2B5EF4-FFF2-40B4-BE49-F238E27FC236}">
                      <a16:creationId xmlns:a16="http://schemas.microsoft.com/office/drawing/2014/main" id="{E5AE391C-69CE-5B8B-5BB0-593702F0DB34}"/>
                    </a:ext>
                  </a:extLst>
                </p:cNvPr>
                <p:cNvPicPr/>
                <p:nvPr/>
              </p:nvPicPr>
              <p:blipFill>
                <a:blip r:embed="rId172"/>
                <a:stretch>
                  <a:fillRect/>
                </a:stretch>
              </p:blipFill>
              <p:spPr>
                <a:xfrm>
                  <a:off x="1947579" y="2625332"/>
                  <a:ext cx="5256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71" name="Ink 170">
                  <a:extLst>
                    <a:ext uri="{FF2B5EF4-FFF2-40B4-BE49-F238E27FC236}">
                      <a16:creationId xmlns:a16="http://schemas.microsoft.com/office/drawing/2014/main" id="{834EE408-B82C-C21F-EF04-484E013D2976}"/>
                    </a:ext>
                  </a:extLst>
                </p14:cNvPr>
                <p14:cNvContentPartPr/>
                <p14:nvPr/>
              </p14:nvContentPartPr>
              <p14:xfrm>
                <a:off x="1769379" y="2667812"/>
                <a:ext cx="360" cy="123840"/>
              </p14:xfrm>
            </p:contentPart>
          </mc:Choice>
          <mc:Fallback xmlns="">
            <p:pic>
              <p:nvPicPr>
                <p:cNvPr id="171" name="Ink 170">
                  <a:extLst>
                    <a:ext uri="{FF2B5EF4-FFF2-40B4-BE49-F238E27FC236}">
                      <a16:creationId xmlns:a16="http://schemas.microsoft.com/office/drawing/2014/main" id="{834EE408-B82C-C21F-EF04-484E013D2976}"/>
                    </a:ext>
                  </a:extLst>
                </p:cNvPr>
                <p:cNvPicPr/>
                <p:nvPr/>
              </p:nvPicPr>
              <p:blipFill>
                <a:blip r:embed="rId174"/>
                <a:stretch>
                  <a:fillRect/>
                </a:stretch>
              </p:blipFill>
              <p:spPr>
                <a:xfrm>
                  <a:off x="1753899" y="2652332"/>
                  <a:ext cx="3096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72" name="Ink 171">
                  <a:extLst>
                    <a:ext uri="{FF2B5EF4-FFF2-40B4-BE49-F238E27FC236}">
                      <a16:creationId xmlns:a16="http://schemas.microsoft.com/office/drawing/2014/main" id="{0533FBB2-0B1F-FDFD-59A2-A28BD85D0185}"/>
                    </a:ext>
                  </a:extLst>
                </p14:cNvPr>
                <p14:cNvContentPartPr/>
                <p14:nvPr/>
              </p14:nvContentPartPr>
              <p14:xfrm>
                <a:off x="1575699" y="2657012"/>
                <a:ext cx="21960" cy="124200"/>
              </p14:xfrm>
            </p:contentPart>
          </mc:Choice>
          <mc:Fallback xmlns="">
            <p:pic>
              <p:nvPicPr>
                <p:cNvPr id="172" name="Ink 171">
                  <a:extLst>
                    <a:ext uri="{FF2B5EF4-FFF2-40B4-BE49-F238E27FC236}">
                      <a16:creationId xmlns:a16="http://schemas.microsoft.com/office/drawing/2014/main" id="{0533FBB2-0B1F-FDFD-59A2-A28BD85D0185}"/>
                    </a:ext>
                  </a:extLst>
                </p:cNvPr>
                <p:cNvPicPr/>
                <p:nvPr/>
              </p:nvPicPr>
              <p:blipFill>
                <a:blip r:embed="rId176"/>
                <a:stretch>
                  <a:fillRect/>
                </a:stretch>
              </p:blipFill>
              <p:spPr>
                <a:xfrm>
                  <a:off x="1560219" y="2641532"/>
                  <a:ext cx="5256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73" name="Ink 172">
                  <a:extLst>
                    <a:ext uri="{FF2B5EF4-FFF2-40B4-BE49-F238E27FC236}">
                      <a16:creationId xmlns:a16="http://schemas.microsoft.com/office/drawing/2014/main" id="{767C6006-0603-DF39-5A0F-301814C1E502}"/>
                    </a:ext>
                  </a:extLst>
                </p14:cNvPr>
                <p14:cNvContentPartPr/>
                <p14:nvPr/>
              </p14:nvContentPartPr>
              <p14:xfrm>
                <a:off x="1360779" y="2657012"/>
                <a:ext cx="360" cy="108000"/>
              </p14:xfrm>
            </p:contentPart>
          </mc:Choice>
          <mc:Fallback xmlns="">
            <p:pic>
              <p:nvPicPr>
                <p:cNvPr id="173" name="Ink 172">
                  <a:extLst>
                    <a:ext uri="{FF2B5EF4-FFF2-40B4-BE49-F238E27FC236}">
                      <a16:creationId xmlns:a16="http://schemas.microsoft.com/office/drawing/2014/main" id="{767C6006-0603-DF39-5A0F-301814C1E502}"/>
                    </a:ext>
                  </a:extLst>
                </p:cNvPr>
                <p:cNvPicPr/>
                <p:nvPr/>
              </p:nvPicPr>
              <p:blipFill>
                <a:blip r:embed="rId178"/>
                <a:stretch>
                  <a:fillRect/>
                </a:stretch>
              </p:blipFill>
              <p:spPr>
                <a:xfrm>
                  <a:off x="1345299" y="2641532"/>
                  <a:ext cx="3096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74" name="Ink 173">
                  <a:extLst>
                    <a:ext uri="{FF2B5EF4-FFF2-40B4-BE49-F238E27FC236}">
                      <a16:creationId xmlns:a16="http://schemas.microsoft.com/office/drawing/2014/main" id="{D00BFFE6-0547-57A9-68EC-EF3E854C020E}"/>
                    </a:ext>
                  </a:extLst>
                </p14:cNvPr>
                <p14:cNvContentPartPr/>
                <p14:nvPr/>
              </p14:nvContentPartPr>
              <p14:xfrm>
                <a:off x="1156299" y="2651612"/>
                <a:ext cx="360" cy="129600"/>
              </p14:xfrm>
            </p:contentPart>
          </mc:Choice>
          <mc:Fallback xmlns="">
            <p:pic>
              <p:nvPicPr>
                <p:cNvPr id="174" name="Ink 173">
                  <a:extLst>
                    <a:ext uri="{FF2B5EF4-FFF2-40B4-BE49-F238E27FC236}">
                      <a16:creationId xmlns:a16="http://schemas.microsoft.com/office/drawing/2014/main" id="{D00BFFE6-0547-57A9-68EC-EF3E854C020E}"/>
                    </a:ext>
                  </a:extLst>
                </p:cNvPr>
                <p:cNvPicPr/>
                <p:nvPr/>
              </p:nvPicPr>
              <p:blipFill>
                <a:blip r:embed="rId180"/>
                <a:stretch>
                  <a:fillRect/>
                </a:stretch>
              </p:blipFill>
              <p:spPr>
                <a:xfrm>
                  <a:off x="1140819" y="2636175"/>
                  <a:ext cx="30960" cy="160115"/>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75" name="Ink 174">
                  <a:extLst>
                    <a:ext uri="{FF2B5EF4-FFF2-40B4-BE49-F238E27FC236}">
                      <a16:creationId xmlns:a16="http://schemas.microsoft.com/office/drawing/2014/main" id="{81D8E8AD-FCCC-5FEC-9378-4872E98B80E8}"/>
                    </a:ext>
                  </a:extLst>
                </p14:cNvPr>
                <p14:cNvContentPartPr/>
                <p14:nvPr/>
              </p14:nvContentPartPr>
              <p14:xfrm>
                <a:off x="951819" y="2662412"/>
                <a:ext cx="11160" cy="118800"/>
              </p14:xfrm>
            </p:contentPart>
          </mc:Choice>
          <mc:Fallback xmlns="">
            <p:pic>
              <p:nvPicPr>
                <p:cNvPr id="175" name="Ink 174">
                  <a:extLst>
                    <a:ext uri="{FF2B5EF4-FFF2-40B4-BE49-F238E27FC236}">
                      <a16:creationId xmlns:a16="http://schemas.microsoft.com/office/drawing/2014/main" id="{81D8E8AD-FCCC-5FEC-9378-4872E98B80E8}"/>
                    </a:ext>
                  </a:extLst>
                </p:cNvPr>
                <p:cNvPicPr/>
                <p:nvPr/>
              </p:nvPicPr>
              <p:blipFill>
                <a:blip r:embed="rId182"/>
                <a:stretch>
                  <a:fillRect/>
                </a:stretch>
              </p:blipFill>
              <p:spPr>
                <a:xfrm>
                  <a:off x="936823" y="2646979"/>
                  <a:ext cx="40804" cy="149308"/>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76" name="Ink 175">
                  <a:extLst>
                    <a:ext uri="{FF2B5EF4-FFF2-40B4-BE49-F238E27FC236}">
                      <a16:creationId xmlns:a16="http://schemas.microsoft.com/office/drawing/2014/main" id="{FF28A9B5-7B2F-682B-CF7E-4CDE8DE2B835}"/>
                    </a:ext>
                  </a:extLst>
                </p14:cNvPr>
                <p14:cNvContentPartPr/>
                <p14:nvPr/>
              </p14:nvContentPartPr>
              <p14:xfrm>
                <a:off x="790539" y="2657012"/>
                <a:ext cx="21960" cy="158760"/>
              </p14:xfrm>
            </p:contentPart>
          </mc:Choice>
          <mc:Fallback xmlns="">
            <p:pic>
              <p:nvPicPr>
                <p:cNvPr id="176" name="Ink 175">
                  <a:extLst>
                    <a:ext uri="{FF2B5EF4-FFF2-40B4-BE49-F238E27FC236}">
                      <a16:creationId xmlns:a16="http://schemas.microsoft.com/office/drawing/2014/main" id="{FF28A9B5-7B2F-682B-CF7E-4CDE8DE2B835}"/>
                    </a:ext>
                  </a:extLst>
                </p:cNvPr>
                <p:cNvPicPr/>
                <p:nvPr/>
              </p:nvPicPr>
              <p:blipFill>
                <a:blip r:embed="rId184"/>
                <a:stretch>
                  <a:fillRect/>
                </a:stretch>
              </p:blipFill>
              <p:spPr>
                <a:xfrm>
                  <a:off x="775059" y="2641532"/>
                  <a:ext cx="5256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77" name="Ink 176">
                  <a:extLst>
                    <a:ext uri="{FF2B5EF4-FFF2-40B4-BE49-F238E27FC236}">
                      <a16:creationId xmlns:a16="http://schemas.microsoft.com/office/drawing/2014/main" id="{2898E2BA-F6CB-F2FC-4A7B-489A237E079F}"/>
                    </a:ext>
                  </a:extLst>
                </p14:cNvPr>
                <p14:cNvContentPartPr/>
                <p14:nvPr/>
              </p14:nvContentPartPr>
              <p14:xfrm>
                <a:off x="596859" y="2657012"/>
                <a:ext cx="11160" cy="118800"/>
              </p14:xfrm>
            </p:contentPart>
          </mc:Choice>
          <mc:Fallback xmlns="">
            <p:pic>
              <p:nvPicPr>
                <p:cNvPr id="177" name="Ink 176">
                  <a:extLst>
                    <a:ext uri="{FF2B5EF4-FFF2-40B4-BE49-F238E27FC236}">
                      <a16:creationId xmlns:a16="http://schemas.microsoft.com/office/drawing/2014/main" id="{2898E2BA-F6CB-F2FC-4A7B-489A237E079F}"/>
                    </a:ext>
                  </a:extLst>
                </p:cNvPr>
                <p:cNvPicPr/>
                <p:nvPr/>
              </p:nvPicPr>
              <p:blipFill>
                <a:blip r:embed="rId186"/>
                <a:stretch>
                  <a:fillRect/>
                </a:stretch>
              </p:blipFill>
              <p:spPr>
                <a:xfrm>
                  <a:off x="581863" y="2641579"/>
                  <a:ext cx="40804" cy="149308"/>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7">
            <p14:nvContentPartPr>
              <p14:cNvPr id="178" name="Ink 177">
                <a:extLst>
                  <a:ext uri="{FF2B5EF4-FFF2-40B4-BE49-F238E27FC236}">
                    <a16:creationId xmlns:a16="http://schemas.microsoft.com/office/drawing/2014/main" id="{A81AC114-122A-1B16-CFAE-999369ED288C}"/>
                  </a:ext>
                </a:extLst>
              </p14:cNvPr>
              <p14:cNvContentPartPr/>
              <p14:nvPr/>
            </p14:nvContentPartPr>
            <p14:xfrm>
              <a:off x="6022912" y="4630315"/>
              <a:ext cx="150840" cy="27000"/>
            </p14:xfrm>
          </p:contentPart>
        </mc:Choice>
        <mc:Fallback xmlns="">
          <p:pic>
            <p:nvPicPr>
              <p:cNvPr id="178" name="Ink 177">
                <a:extLst>
                  <a:ext uri="{FF2B5EF4-FFF2-40B4-BE49-F238E27FC236}">
                    <a16:creationId xmlns:a16="http://schemas.microsoft.com/office/drawing/2014/main" id="{A81AC114-122A-1B16-CFAE-999369ED288C}"/>
                  </a:ext>
                </a:extLst>
              </p:cNvPr>
              <p:cNvPicPr/>
              <p:nvPr/>
            </p:nvPicPr>
            <p:blipFill>
              <a:blip r:embed="rId188"/>
              <a:stretch>
                <a:fillRect/>
              </a:stretch>
            </p:blipFill>
            <p:spPr>
              <a:xfrm>
                <a:off x="6007432" y="4614835"/>
                <a:ext cx="18144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79" name="Ink 178">
                <a:extLst>
                  <a:ext uri="{FF2B5EF4-FFF2-40B4-BE49-F238E27FC236}">
                    <a16:creationId xmlns:a16="http://schemas.microsoft.com/office/drawing/2014/main" id="{E2B813E5-3F10-A3D1-F1AD-63AAD80DD444}"/>
                  </a:ext>
                </a:extLst>
              </p14:cNvPr>
              <p14:cNvContentPartPr/>
              <p14:nvPr/>
            </p14:nvContentPartPr>
            <p14:xfrm>
              <a:off x="6033712" y="4458595"/>
              <a:ext cx="140040" cy="10800"/>
            </p14:xfrm>
          </p:contentPart>
        </mc:Choice>
        <mc:Fallback xmlns="">
          <p:pic>
            <p:nvPicPr>
              <p:cNvPr id="179" name="Ink 178">
                <a:extLst>
                  <a:ext uri="{FF2B5EF4-FFF2-40B4-BE49-F238E27FC236}">
                    <a16:creationId xmlns:a16="http://schemas.microsoft.com/office/drawing/2014/main" id="{E2B813E5-3F10-A3D1-F1AD-63AAD80DD444}"/>
                  </a:ext>
                </a:extLst>
              </p:cNvPr>
              <p:cNvPicPr/>
              <p:nvPr/>
            </p:nvPicPr>
            <p:blipFill>
              <a:blip r:embed="rId190"/>
              <a:stretch>
                <a:fillRect/>
              </a:stretch>
            </p:blipFill>
            <p:spPr>
              <a:xfrm>
                <a:off x="6018272" y="4443115"/>
                <a:ext cx="170562"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80" name="Ink 179">
                <a:extLst>
                  <a:ext uri="{FF2B5EF4-FFF2-40B4-BE49-F238E27FC236}">
                    <a16:creationId xmlns:a16="http://schemas.microsoft.com/office/drawing/2014/main" id="{9667A938-B2AC-BB08-121B-3DBE6249A375}"/>
                  </a:ext>
                </a:extLst>
              </p14:cNvPr>
              <p14:cNvContentPartPr/>
              <p14:nvPr/>
            </p14:nvContentPartPr>
            <p14:xfrm>
              <a:off x="6022912" y="4253755"/>
              <a:ext cx="150840" cy="22320"/>
            </p14:xfrm>
          </p:contentPart>
        </mc:Choice>
        <mc:Fallback xmlns="">
          <p:pic>
            <p:nvPicPr>
              <p:cNvPr id="180" name="Ink 179">
                <a:extLst>
                  <a:ext uri="{FF2B5EF4-FFF2-40B4-BE49-F238E27FC236}">
                    <a16:creationId xmlns:a16="http://schemas.microsoft.com/office/drawing/2014/main" id="{9667A938-B2AC-BB08-121B-3DBE6249A375}"/>
                  </a:ext>
                </a:extLst>
              </p:cNvPr>
              <p:cNvPicPr/>
              <p:nvPr/>
            </p:nvPicPr>
            <p:blipFill>
              <a:blip r:embed="rId192"/>
              <a:stretch>
                <a:fillRect/>
              </a:stretch>
            </p:blipFill>
            <p:spPr>
              <a:xfrm>
                <a:off x="6007469" y="4238521"/>
                <a:ext cx="181367" cy="52434"/>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81" name="Ink 180">
                <a:extLst>
                  <a:ext uri="{FF2B5EF4-FFF2-40B4-BE49-F238E27FC236}">
                    <a16:creationId xmlns:a16="http://schemas.microsoft.com/office/drawing/2014/main" id="{1C854E3D-03BC-6EFC-19FE-DE2EFD2BBFA6}"/>
                  </a:ext>
                </a:extLst>
              </p14:cNvPr>
              <p14:cNvContentPartPr/>
              <p14:nvPr/>
            </p14:nvContentPartPr>
            <p14:xfrm>
              <a:off x="6022912" y="4124875"/>
              <a:ext cx="140040" cy="5760"/>
            </p14:xfrm>
          </p:contentPart>
        </mc:Choice>
        <mc:Fallback xmlns="">
          <p:pic>
            <p:nvPicPr>
              <p:cNvPr id="181" name="Ink 180">
                <a:extLst>
                  <a:ext uri="{FF2B5EF4-FFF2-40B4-BE49-F238E27FC236}">
                    <a16:creationId xmlns:a16="http://schemas.microsoft.com/office/drawing/2014/main" id="{1C854E3D-03BC-6EFC-19FE-DE2EFD2BBFA6}"/>
                  </a:ext>
                </a:extLst>
              </p:cNvPr>
              <p:cNvPicPr/>
              <p:nvPr/>
            </p:nvPicPr>
            <p:blipFill>
              <a:blip r:embed="rId194"/>
              <a:stretch>
                <a:fillRect/>
              </a:stretch>
            </p:blipFill>
            <p:spPr>
              <a:xfrm>
                <a:off x="6007472" y="4110306"/>
                <a:ext cx="170562"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82" name="Ink 181">
                <a:extLst>
                  <a:ext uri="{FF2B5EF4-FFF2-40B4-BE49-F238E27FC236}">
                    <a16:creationId xmlns:a16="http://schemas.microsoft.com/office/drawing/2014/main" id="{558591F0-0AE6-257B-ED3C-713E8BF97888}"/>
                  </a:ext>
                </a:extLst>
              </p14:cNvPr>
              <p14:cNvContentPartPr/>
              <p14:nvPr/>
            </p14:nvContentPartPr>
            <p14:xfrm>
              <a:off x="6022912" y="3947035"/>
              <a:ext cx="118800" cy="16560"/>
            </p14:xfrm>
          </p:contentPart>
        </mc:Choice>
        <mc:Fallback xmlns="">
          <p:pic>
            <p:nvPicPr>
              <p:cNvPr id="182" name="Ink 181">
                <a:extLst>
                  <a:ext uri="{FF2B5EF4-FFF2-40B4-BE49-F238E27FC236}">
                    <a16:creationId xmlns:a16="http://schemas.microsoft.com/office/drawing/2014/main" id="{558591F0-0AE6-257B-ED3C-713E8BF97888}"/>
                  </a:ext>
                </a:extLst>
              </p:cNvPr>
              <p:cNvPicPr/>
              <p:nvPr/>
            </p:nvPicPr>
            <p:blipFill>
              <a:blip r:embed="rId196"/>
              <a:stretch>
                <a:fillRect/>
              </a:stretch>
            </p:blipFill>
            <p:spPr>
              <a:xfrm>
                <a:off x="6007479" y="3931884"/>
                <a:ext cx="149308" cy="46509"/>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83" name="Ink 182">
                <a:extLst>
                  <a:ext uri="{FF2B5EF4-FFF2-40B4-BE49-F238E27FC236}">
                    <a16:creationId xmlns:a16="http://schemas.microsoft.com/office/drawing/2014/main" id="{DD7846B2-0BBF-41B3-66B5-BD897F93907A}"/>
                  </a:ext>
                </a:extLst>
              </p14:cNvPr>
              <p14:cNvContentPartPr/>
              <p14:nvPr/>
            </p14:nvContentPartPr>
            <p14:xfrm>
              <a:off x="6022912" y="3764155"/>
              <a:ext cx="118800" cy="27360"/>
            </p14:xfrm>
          </p:contentPart>
        </mc:Choice>
        <mc:Fallback xmlns="">
          <p:pic>
            <p:nvPicPr>
              <p:cNvPr id="183" name="Ink 182">
                <a:extLst>
                  <a:ext uri="{FF2B5EF4-FFF2-40B4-BE49-F238E27FC236}">
                    <a16:creationId xmlns:a16="http://schemas.microsoft.com/office/drawing/2014/main" id="{DD7846B2-0BBF-41B3-66B5-BD897F93907A}"/>
                  </a:ext>
                </a:extLst>
              </p:cNvPr>
              <p:cNvPicPr/>
              <p:nvPr/>
            </p:nvPicPr>
            <p:blipFill>
              <a:blip r:embed="rId198"/>
              <a:stretch>
                <a:fillRect/>
              </a:stretch>
            </p:blipFill>
            <p:spPr>
              <a:xfrm>
                <a:off x="6007432" y="3748675"/>
                <a:ext cx="14940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84" name="Ink 183">
                <a:extLst>
                  <a:ext uri="{FF2B5EF4-FFF2-40B4-BE49-F238E27FC236}">
                    <a16:creationId xmlns:a16="http://schemas.microsoft.com/office/drawing/2014/main" id="{D3666D70-DAD4-BCE6-F301-41F8E747EDFA}"/>
                  </a:ext>
                </a:extLst>
              </p14:cNvPr>
              <p14:cNvContentPartPr/>
              <p14:nvPr/>
            </p14:nvContentPartPr>
            <p14:xfrm>
              <a:off x="6001672" y="3597835"/>
              <a:ext cx="161640" cy="10800"/>
            </p14:xfrm>
          </p:contentPart>
        </mc:Choice>
        <mc:Fallback xmlns="">
          <p:pic>
            <p:nvPicPr>
              <p:cNvPr id="184" name="Ink 183">
                <a:extLst>
                  <a:ext uri="{FF2B5EF4-FFF2-40B4-BE49-F238E27FC236}">
                    <a16:creationId xmlns:a16="http://schemas.microsoft.com/office/drawing/2014/main" id="{D3666D70-DAD4-BCE6-F301-41F8E747EDFA}"/>
                  </a:ext>
                </a:extLst>
              </p:cNvPr>
              <p:cNvPicPr/>
              <p:nvPr/>
            </p:nvPicPr>
            <p:blipFill>
              <a:blip r:embed="rId200"/>
              <a:stretch>
                <a:fillRect/>
              </a:stretch>
            </p:blipFill>
            <p:spPr>
              <a:xfrm>
                <a:off x="5986192" y="3582355"/>
                <a:ext cx="19224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85" name="Ink 184">
                <a:extLst>
                  <a:ext uri="{FF2B5EF4-FFF2-40B4-BE49-F238E27FC236}">
                    <a16:creationId xmlns:a16="http://schemas.microsoft.com/office/drawing/2014/main" id="{CBF7A9F1-9696-55FB-0A5F-6EAF759F36CC}"/>
                  </a:ext>
                </a:extLst>
              </p14:cNvPr>
              <p14:cNvContentPartPr/>
              <p14:nvPr/>
            </p14:nvContentPartPr>
            <p14:xfrm>
              <a:off x="6022912" y="5098675"/>
              <a:ext cx="150840" cy="10800"/>
            </p14:xfrm>
          </p:contentPart>
        </mc:Choice>
        <mc:Fallback xmlns="">
          <p:pic>
            <p:nvPicPr>
              <p:cNvPr id="185" name="Ink 184">
                <a:extLst>
                  <a:ext uri="{FF2B5EF4-FFF2-40B4-BE49-F238E27FC236}">
                    <a16:creationId xmlns:a16="http://schemas.microsoft.com/office/drawing/2014/main" id="{CBF7A9F1-9696-55FB-0A5F-6EAF759F36CC}"/>
                  </a:ext>
                </a:extLst>
              </p:cNvPr>
              <p:cNvPicPr/>
              <p:nvPr/>
            </p:nvPicPr>
            <p:blipFill>
              <a:blip r:embed="rId202"/>
              <a:stretch>
                <a:fillRect/>
              </a:stretch>
            </p:blipFill>
            <p:spPr>
              <a:xfrm>
                <a:off x="6007432" y="5083195"/>
                <a:ext cx="18144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86" name="Ink 185">
                <a:extLst>
                  <a:ext uri="{FF2B5EF4-FFF2-40B4-BE49-F238E27FC236}">
                    <a16:creationId xmlns:a16="http://schemas.microsoft.com/office/drawing/2014/main" id="{C844B34E-2BE3-A0AF-60A3-8E226D801BE3}"/>
                  </a:ext>
                </a:extLst>
              </p14:cNvPr>
              <p14:cNvContentPartPr/>
              <p14:nvPr/>
            </p14:nvContentPartPr>
            <p14:xfrm>
              <a:off x="6044512" y="5238355"/>
              <a:ext cx="108000" cy="32760"/>
            </p14:xfrm>
          </p:contentPart>
        </mc:Choice>
        <mc:Fallback xmlns="">
          <p:pic>
            <p:nvPicPr>
              <p:cNvPr id="186" name="Ink 185">
                <a:extLst>
                  <a:ext uri="{FF2B5EF4-FFF2-40B4-BE49-F238E27FC236}">
                    <a16:creationId xmlns:a16="http://schemas.microsoft.com/office/drawing/2014/main" id="{C844B34E-2BE3-A0AF-60A3-8E226D801BE3}"/>
                  </a:ext>
                </a:extLst>
              </p:cNvPr>
              <p:cNvPicPr/>
              <p:nvPr/>
            </p:nvPicPr>
            <p:blipFill>
              <a:blip r:embed="rId204"/>
              <a:stretch>
                <a:fillRect/>
              </a:stretch>
            </p:blipFill>
            <p:spPr>
              <a:xfrm>
                <a:off x="6029083" y="5223043"/>
                <a:ext cx="138498" cy="63027"/>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87" name="Ink 186">
                <a:extLst>
                  <a:ext uri="{FF2B5EF4-FFF2-40B4-BE49-F238E27FC236}">
                    <a16:creationId xmlns:a16="http://schemas.microsoft.com/office/drawing/2014/main" id="{6790C076-7397-82BD-078E-935325B4A153}"/>
                  </a:ext>
                </a:extLst>
              </p14:cNvPr>
              <p14:cNvContentPartPr/>
              <p14:nvPr/>
            </p14:nvContentPartPr>
            <p14:xfrm>
              <a:off x="6022912" y="5431675"/>
              <a:ext cx="150840" cy="21960"/>
            </p14:xfrm>
          </p:contentPart>
        </mc:Choice>
        <mc:Fallback xmlns="">
          <p:pic>
            <p:nvPicPr>
              <p:cNvPr id="187" name="Ink 186">
                <a:extLst>
                  <a:ext uri="{FF2B5EF4-FFF2-40B4-BE49-F238E27FC236}">
                    <a16:creationId xmlns:a16="http://schemas.microsoft.com/office/drawing/2014/main" id="{6790C076-7397-82BD-078E-935325B4A153}"/>
                  </a:ext>
                </a:extLst>
              </p:cNvPr>
              <p:cNvPicPr/>
              <p:nvPr/>
            </p:nvPicPr>
            <p:blipFill>
              <a:blip r:embed="rId206"/>
              <a:stretch>
                <a:fillRect/>
              </a:stretch>
            </p:blipFill>
            <p:spPr>
              <a:xfrm>
                <a:off x="6007432" y="5416195"/>
                <a:ext cx="18144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88" name="Ink 187">
                <a:extLst>
                  <a:ext uri="{FF2B5EF4-FFF2-40B4-BE49-F238E27FC236}">
                    <a16:creationId xmlns:a16="http://schemas.microsoft.com/office/drawing/2014/main" id="{F8BC0681-E950-83C7-76EB-2ED3402EF871}"/>
                  </a:ext>
                </a:extLst>
              </p14:cNvPr>
              <p14:cNvContentPartPr/>
              <p14:nvPr/>
            </p14:nvContentPartPr>
            <p14:xfrm>
              <a:off x="6033712" y="5614555"/>
              <a:ext cx="129600" cy="21960"/>
            </p14:xfrm>
          </p:contentPart>
        </mc:Choice>
        <mc:Fallback xmlns="">
          <p:pic>
            <p:nvPicPr>
              <p:cNvPr id="188" name="Ink 187">
                <a:extLst>
                  <a:ext uri="{FF2B5EF4-FFF2-40B4-BE49-F238E27FC236}">
                    <a16:creationId xmlns:a16="http://schemas.microsoft.com/office/drawing/2014/main" id="{F8BC0681-E950-83C7-76EB-2ED3402EF871}"/>
                  </a:ext>
                </a:extLst>
              </p:cNvPr>
              <p:cNvPicPr/>
              <p:nvPr/>
            </p:nvPicPr>
            <p:blipFill>
              <a:blip r:embed="rId208"/>
              <a:stretch>
                <a:fillRect/>
              </a:stretch>
            </p:blipFill>
            <p:spPr>
              <a:xfrm>
                <a:off x="6018275" y="5599325"/>
                <a:ext cx="160115" cy="52066"/>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89" name="Ink 188">
                <a:extLst>
                  <a:ext uri="{FF2B5EF4-FFF2-40B4-BE49-F238E27FC236}">
                    <a16:creationId xmlns:a16="http://schemas.microsoft.com/office/drawing/2014/main" id="{C5F3F072-DD7D-A9F8-8CDF-B5A31174B3C0}"/>
                  </a:ext>
                </a:extLst>
              </p14:cNvPr>
              <p14:cNvContentPartPr/>
              <p14:nvPr/>
            </p14:nvContentPartPr>
            <p14:xfrm>
              <a:off x="6022912" y="5802475"/>
              <a:ext cx="150840" cy="21960"/>
            </p14:xfrm>
          </p:contentPart>
        </mc:Choice>
        <mc:Fallback xmlns="">
          <p:pic>
            <p:nvPicPr>
              <p:cNvPr id="189" name="Ink 188">
                <a:extLst>
                  <a:ext uri="{FF2B5EF4-FFF2-40B4-BE49-F238E27FC236}">
                    <a16:creationId xmlns:a16="http://schemas.microsoft.com/office/drawing/2014/main" id="{C5F3F072-DD7D-A9F8-8CDF-B5A31174B3C0}"/>
                  </a:ext>
                </a:extLst>
              </p:cNvPr>
              <p:cNvPicPr/>
              <p:nvPr/>
            </p:nvPicPr>
            <p:blipFill>
              <a:blip r:embed="rId210"/>
              <a:stretch>
                <a:fillRect/>
              </a:stretch>
            </p:blipFill>
            <p:spPr>
              <a:xfrm>
                <a:off x="6007432" y="5786995"/>
                <a:ext cx="18144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90" name="Ink 189">
                <a:extLst>
                  <a:ext uri="{FF2B5EF4-FFF2-40B4-BE49-F238E27FC236}">
                    <a16:creationId xmlns:a16="http://schemas.microsoft.com/office/drawing/2014/main" id="{E4360084-3DFB-F642-923E-814AD55B8AE8}"/>
                  </a:ext>
                </a:extLst>
              </p14:cNvPr>
              <p14:cNvContentPartPr/>
              <p14:nvPr/>
            </p14:nvContentPartPr>
            <p14:xfrm>
              <a:off x="6022912" y="6001555"/>
              <a:ext cx="150840" cy="16560"/>
            </p14:xfrm>
          </p:contentPart>
        </mc:Choice>
        <mc:Fallback xmlns="">
          <p:pic>
            <p:nvPicPr>
              <p:cNvPr id="190" name="Ink 189">
                <a:extLst>
                  <a:ext uri="{FF2B5EF4-FFF2-40B4-BE49-F238E27FC236}">
                    <a16:creationId xmlns:a16="http://schemas.microsoft.com/office/drawing/2014/main" id="{E4360084-3DFB-F642-923E-814AD55B8AE8}"/>
                  </a:ext>
                </a:extLst>
              </p:cNvPr>
              <p:cNvPicPr/>
              <p:nvPr/>
            </p:nvPicPr>
            <p:blipFill>
              <a:blip r:embed="rId212"/>
              <a:stretch>
                <a:fillRect/>
              </a:stretch>
            </p:blipFill>
            <p:spPr>
              <a:xfrm>
                <a:off x="6007469" y="5986404"/>
                <a:ext cx="181367" cy="46509"/>
              </a:xfrm>
              <a:prstGeom prst="rect">
                <a:avLst/>
              </a:prstGeom>
            </p:spPr>
          </p:pic>
        </mc:Fallback>
      </mc:AlternateContent>
      <p:grpSp>
        <p:nvGrpSpPr>
          <p:cNvPr id="191" name="Group 190">
            <a:extLst>
              <a:ext uri="{FF2B5EF4-FFF2-40B4-BE49-F238E27FC236}">
                <a16:creationId xmlns:a16="http://schemas.microsoft.com/office/drawing/2014/main" id="{FCCFFCCD-848B-21FB-E8D9-38DEE7848D62}"/>
              </a:ext>
            </a:extLst>
          </p:cNvPr>
          <p:cNvGrpSpPr/>
          <p:nvPr/>
        </p:nvGrpSpPr>
        <p:grpSpPr>
          <a:xfrm>
            <a:off x="8690872" y="4953235"/>
            <a:ext cx="237240" cy="236880"/>
            <a:chOff x="4781499" y="2786252"/>
            <a:chExt cx="237240" cy="236880"/>
          </a:xfrm>
        </p:grpSpPr>
        <mc:AlternateContent xmlns:mc="http://schemas.openxmlformats.org/markup-compatibility/2006" xmlns:p14="http://schemas.microsoft.com/office/powerpoint/2010/main">
          <mc:Choice Requires="p14">
            <p:contentPart p14:bwMode="auto" r:id="rId213">
              <p14:nvContentPartPr>
                <p14:cNvPr id="192" name="Ink 191">
                  <a:extLst>
                    <a:ext uri="{FF2B5EF4-FFF2-40B4-BE49-F238E27FC236}">
                      <a16:creationId xmlns:a16="http://schemas.microsoft.com/office/drawing/2014/main" id="{E47E003B-DE91-B8A2-8B1C-5F2EB4062AFB}"/>
                    </a:ext>
                  </a:extLst>
                </p14:cNvPr>
                <p14:cNvContentPartPr/>
                <p14:nvPr/>
              </p14:nvContentPartPr>
              <p14:xfrm>
                <a:off x="4781499" y="2786252"/>
                <a:ext cx="183240" cy="135000"/>
              </p14:xfrm>
            </p:contentPart>
          </mc:Choice>
          <mc:Fallback xmlns="">
            <p:pic>
              <p:nvPicPr>
                <p:cNvPr id="192" name="Ink 191">
                  <a:extLst>
                    <a:ext uri="{FF2B5EF4-FFF2-40B4-BE49-F238E27FC236}">
                      <a16:creationId xmlns:a16="http://schemas.microsoft.com/office/drawing/2014/main" id="{E47E003B-DE91-B8A2-8B1C-5F2EB4062AFB}"/>
                    </a:ext>
                  </a:extLst>
                </p:cNvPr>
                <p:cNvPicPr/>
                <p:nvPr/>
              </p:nvPicPr>
              <p:blipFill>
                <a:blip r:embed="rId214"/>
                <a:stretch>
                  <a:fillRect/>
                </a:stretch>
              </p:blipFill>
              <p:spPr>
                <a:xfrm>
                  <a:off x="4766049" y="2770813"/>
                  <a:ext cx="213780" cy="165519"/>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93" name="Ink 192">
                  <a:extLst>
                    <a:ext uri="{FF2B5EF4-FFF2-40B4-BE49-F238E27FC236}">
                      <a16:creationId xmlns:a16="http://schemas.microsoft.com/office/drawing/2014/main" id="{91427081-33BA-0E91-67B1-4DEDCF3EE4F7}"/>
                    </a:ext>
                  </a:extLst>
                </p14:cNvPr>
                <p14:cNvContentPartPr/>
                <p14:nvPr/>
              </p14:nvContentPartPr>
              <p14:xfrm>
                <a:off x="4910739" y="2936732"/>
                <a:ext cx="108000" cy="86400"/>
              </p14:xfrm>
            </p:contentPart>
          </mc:Choice>
          <mc:Fallback xmlns="">
            <p:pic>
              <p:nvPicPr>
                <p:cNvPr id="193" name="Ink 192">
                  <a:extLst>
                    <a:ext uri="{FF2B5EF4-FFF2-40B4-BE49-F238E27FC236}">
                      <a16:creationId xmlns:a16="http://schemas.microsoft.com/office/drawing/2014/main" id="{91427081-33BA-0E91-67B1-4DEDCF3EE4F7}"/>
                    </a:ext>
                  </a:extLst>
                </p:cNvPr>
                <p:cNvPicPr/>
                <p:nvPr/>
              </p:nvPicPr>
              <p:blipFill>
                <a:blip r:embed="rId216"/>
                <a:stretch>
                  <a:fillRect/>
                </a:stretch>
              </p:blipFill>
              <p:spPr>
                <a:xfrm>
                  <a:off x="4895310" y="2921316"/>
                  <a:ext cx="138498" cy="116873"/>
                </a:xfrm>
                <a:prstGeom prst="rect">
                  <a:avLst/>
                </a:prstGeom>
              </p:spPr>
            </p:pic>
          </mc:Fallback>
        </mc:AlternateContent>
      </p:grpSp>
      <p:grpSp>
        <p:nvGrpSpPr>
          <p:cNvPr id="194" name="Group 193">
            <a:extLst>
              <a:ext uri="{FF2B5EF4-FFF2-40B4-BE49-F238E27FC236}">
                <a16:creationId xmlns:a16="http://schemas.microsoft.com/office/drawing/2014/main" id="{6657660A-20E9-434A-B4ED-BA6D95E76F1E}"/>
              </a:ext>
            </a:extLst>
          </p:cNvPr>
          <p:cNvGrpSpPr/>
          <p:nvPr/>
        </p:nvGrpSpPr>
        <p:grpSpPr>
          <a:xfrm>
            <a:off x="5947672" y="3048835"/>
            <a:ext cx="882720" cy="3200760"/>
            <a:chOff x="2038299" y="881852"/>
            <a:chExt cx="882720" cy="3200760"/>
          </a:xfrm>
        </p:grpSpPr>
        <mc:AlternateContent xmlns:mc="http://schemas.openxmlformats.org/markup-compatibility/2006" xmlns:p14="http://schemas.microsoft.com/office/powerpoint/2010/main">
          <mc:Choice Requires="p14">
            <p:contentPart p14:bwMode="auto" r:id="rId217">
              <p14:nvContentPartPr>
                <p14:cNvPr id="195" name="Ink 194">
                  <a:extLst>
                    <a:ext uri="{FF2B5EF4-FFF2-40B4-BE49-F238E27FC236}">
                      <a16:creationId xmlns:a16="http://schemas.microsoft.com/office/drawing/2014/main" id="{01FCA2C8-7FC7-1EC4-8400-0403F8C890E0}"/>
                    </a:ext>
                  </a:extLst>
                </p14:cNvPr>
                <p14:cNvContentPartPr/>
                <p14:nvPr/>
              </p14:nvContentPartPr>
              <p14:xfrm>
                <a:off x="2156739" y="979052"/>
                <a:ext cx="33120" cy="3103560"/>
              </p14:xfrm>
            </p:contentPart>
          </mc:Choice>
          <mc:Fallback xmlns="">
            <p:pic>
              <p:nvPicPr>
                <p:cNvPr id="195" name="Ink 194">
                  <a:extLst>
                    <a:ext uri="{FF2B5EF4-FFF2-40B4-BE49-F238E27FC236}">
                      <a16:creationId xmlns:a16="http://schemas.microsoft.com/office/drawing/2014/main" id="{01FCA2C8-7FC7-1EC4-8400-0403F8C890E0}"/>
                    </a:ext>
                  </a:extLst>
                </p:cNvPr>
                <p:cNvPicPr/>
                <p:nvPr/>
              </p:nvPicPr>
              <p:blipFill>
                <a:blip r:embed="rId218"/>
                <a:stretch>
                  <a:fillRect/>
                </a:stretch>
              </p:blipFill>
              <p:spPr>
                <a:xfrm>
                  <a:off x="2141425" y="963572"/>
                  <a:ext cx="63391" cy="313416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96" name="Ink 195">
                  <a:extLst>
                    <a:ext uri="{FF2B5EF4-FFF2-40B4-BE49-F238E27FC236}">
                      <a16:creationId xmlns:a16="http://schemas.microsoft.com/office/drawing/2014/main" id="{EBAAD9BA-80C1-C5C4-9F31-E5F810B4567A}"/>
                    </a:ext>
                  </a:extLst>
                </p14:cNvPr>
                <p14:cNvContentPartPr/>
                <p14:nvPr/>
              </p14:nvContentPartPr>
              <p14:xfrm>
                <a:off x="2038299" y="967892"/>
                <a:ext cx="183240" cy="129600"/>
              </p14:xfrm>
            </p:contentPart>
          </mc:Choice>
          <mc:Fallback xmlns="">
            <p:pic>
              <p:nvPicPr>
                <p:cNvPr id="196" name="Ink 195">
                  <a:extLst>
                    <a:ext uri="{FF2B5EF4-FFF2-40B4-BE49-F238E27FC236}">
                      <a16:creationId xmlns:a16="http://schemas.microsoft.com/office/drawing/2014/main" id="{EBAAD9BA-80C1-C5C4-9F31-E5F810B4567A}"/>
                    </a:ext>
                  </a:extLst>
                </p:cNvPr>
                <p:cNvPicPr/>
                <p:nvPr/>
              </p:nvPicPr>
              <p:blipFill>
                <a:blip r:embed="rId220"/>
                <a:stretch>
                  <a:fillRect/>
                </a:stretch>
              </p:blipFill>
              <p:spPr>
                <a:xfrm>
                  <a:off x="2022849" y="952455"/>
                  <a:ext cx="213780" cy="160115"/>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97" name="Ink 196">
                  <a:extLst>
                    <a:ext uri="{FF2B5EF4-FFF2-40B4-BE49-F238E27FC236}">
                      <a16:creationId xmlns:a16="http://schemas.microsoft.com/office/drawing/2014/main" id="{82970ED9-D10E-1431-ED8C-62419F86044C}"/>
                    </a:ext>
                  </a:extLst>
                </p14:cNvPr>
                <p14:cNvContentPartPr/>
                <p14:nvPr/>
              </p14:nvContentPartPr>
              <p14:xfrm>
                <a:off x="2350419" y="881852"/>
                <a:ext cx="183240" cy="210600"/>
              </p14:xfrm>
            </p:contentPart>
          </mc:Choice>
          <mc:Fallback xmlns="">
            <p:pic>
              <p:nvPicPr>
                <p:cNvPr id="197" name="Ink 196">
                  <a:extLst>
                    <a:ext uri="{FF2B5EF4-FFF2-40B4-BE49-F238E27FC236}">
                      <a16:creationId xmlns:a16="http://schemas.microsoft.com/office/drawing/2014/main" id="{82970ED9-D10E-1431-ED8C-62419F86044C}"/>
                    </a:ext>
                  </a:extLst>
                </p:cNvPr>
                <p:cNvPicPr/>
                <p:nvPr/>
              </p:nvPicPr>
              <p:blipFill>
                <a:blip r:embed="rId222"/>
                <a:stretch>
                  <a:fillRect/>
                </a:stretch>
              </p:blipFill>
              <p:spPr>
                <a:xfrm>
                  <a:off x="2334939" y="866372"/>
                  <a:ext cx="21384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98" name="Ink 197">
                  <a:extLst>
                    <a:ext uri="{FF2B5EF4-FFF2-40B4-BE49-F238E27FC236}">
                      <a16:creationId xmlns:a16="http://schemas.microsoft.com/office/drawing/2014/main" id="{6568A55D-D89F-6812-DEE9-E830BC1292AE}"/>
                    </a:ext>
                  </a:extLst>
                </p14:cNvPr>
                <p14:cNvContentPartPr/>
                <p14:nvPr/>
              </p14:nvContentPartPr>
              <p14:xfrm>
                <a:off x="2565699" y="1070132"/>
                <a:ext cx="129600" cy="108000"/>
              </p14:xfrm>
            </p:contentPart>
          </mc:Choice>
          <mc:Fallback xmlns="">
            <p:pic>
              <p:nvPicPr>
                <p:cNvPr id="198" name="Ink 197">
                  <a:extLst>
                    <a:ext uri="{FF2B5EF4-FFF2-40B4-BE49-F238E27FC236}">
                      <a16:creationId xmlns:a16="http://schemas.microsoft.com/office/drawing/2014/main" id="{6568A55D-D89F-6812-DEE9-E830BC1292AE}"/>
                    </a:ext>
                  </a:extLst>
                </p:cNvPr>
                <p:cNvPicPr/>
                <p:nvPr/>
              </p:nvPicPr>
              <p:blipFill>
                <a:blip r:embed="rId224"/>
                <a:stretch>
                  <a:fillRect/>
                </a:stretch>
              </p:blipFill>
              <p:spPr>
                <a:xfrm>
                  <a:off x="2550219" y="1054652"/>
                  <a:ext cx="16020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99" name="Ink 198">
                  <a:extLst>
                    <a:ext uri="{FF2B5EF4-FFF2-40B4-BE49-F238E27FC236}">
                      <a16:creationId xmlns:a16="http://schemas.microsoft.com/office/drawing/2014/main" id="{003562FE-A414-83B2-CA97-E3FB8A3BDD12}"/>
                    </a:ext>
                  </a:extLst>
                </p14:cNvPr>
                <p14:cNvContentPartPr/>
                <p14:nvPr/>
              </p14:nvContentPartPr>
              <p14:xfrm>
                <a:off x="2726979" y="1086332"/>
                <a:ext cx="194040" cy="91800"/>
              </p14:xfrm>
            </p:contentPart>
          </mc:Choice>
          <mc:Fallback xmlns="">
            <p:pic>
              <p:nvPicPr>
                <p:cNvPr id="199" name="Ink 198">
                  <a:extLst>
                    <a:ext uri="{FF2B5EF4-FFF2-40B4-BE49-F238E27FC236}">
                      <a16:creationId xmlns:a16="http://schemas.microsoft.com/office/drawing/2014/main" id="{003562FE-A414-83B2-CA97-E3FB8A3BDD12}"/>
                    </a:ext>
                  </a:extLst>
                </p:cNvPr>
                <p:cNvPicPr/>
                <p:nvPr/>
              </p:nvPicPr>
              <p:blipFill>
                <a:blip r:embed="rId226"/>
                <a:stretch>
                  <a:fillRect/>
                </a:stretch>
              </p:blipFill>
              <p:spPr>
                <a:xfrm>
                  <a:off x="2711499" y="1070852"/>
                  <a:ext cx="224640" cy="122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7">
            <p14:nvContentPartPr>
              <p14:cNvPr id="200" name="Ink 199">
                <a:extLst>
                  <a:ext uri="{FF2B5EF4-FFF2-40B4-BE49-F238E27FC236}">
                    <a16:creationId xmlns:a16="http://schemas.microsoft.com/office/drawing/2014/main" id="{1B39F8B4-701B-4265-6B4C-32798A3F566E}"/>
                  </a:ext>
                </a:extLst>
              </p14:cNvPr>
              <p14:cNvContentPartPr/>
              <p14:nvPr/>
            </p14:nvContentPartPr>
            <p14:xfrm>
              <a:off x="7039742" y="4791679"/>
              <a:ext cx="21960" cy="156600"/>
            </p14:xfrm>
          </p:contentPart>
        </mc:Choice>
        <mc:Fallback xmlns="">
          <p:pic>
            <p:nvPicPr>
              <p:cNvPr id="200" name="Ink 199">
                <a:extLst>
                  <a:ext uri="{FF2B5EF4-FFF2-40B4-BE49-F238E27FC236}">
                    <a16:creationId xmlns:a16="http://schemas.microsoft.com/office/drawing/2014/main" id="{1B39F8B4-701B-4265-6B4C-32798A3F566E}"/>
                  </a:ext>
                </a:extLst>
              </p:cNvPr>
              <p:cNvPicPr/>
              <p:nvPr/>
            </p:nvPicPr>
            <p:blipFill>
              <a:blip r:embed="rId228"/>
              <a:stretch>
                <a:fillRect/>
              </a:stretch>
            </p:blipFill>
            <p:spPr>
              <a:xfrm>
                <a:off x="7024262" y="4776163"/>
                <a:ext cx="52560" cy="187271"/>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201" name="Ink 200">
                <a:extLst>
                  <a:ext uri="{FF2B5EF4-FFF2-40B4-BE49-F238E27FC236}">
                    <a16:creationId xmlns:a16="http://schemas.microsoft.com/office/drawing/2014/main" id="{4FED658F-137B-61DC-79F8-93A6E535F62D}"/>
                  </a:ext>
                </a:extLst>
              </p14:cNvPr>
              <p14:cNvContentPartPr/>
              <p14:nvPr/>
            </p14:nvContentPartPr>
            <p14:xfrm>
              <a:off x="6028502" y="5437159"/>
              <a:ext cx="140040" cy="16560"/>
            </p14:xfrm>
          </p:contentPart>
        </mc:Choice>
        <mc:Fallback xmlns="">
          <p:pic>
            <p:nvPicPr>
              <p:cNvPr id="201" name="Ink 200">
                <a:extLst>
                  <a:ext uri="{FF2B5EF4-FFF2-40B4-BE49-F238E27FC236}">
                    <a16:creationId xmlns:a16="http://schemas.microsoft.com/office/drawing/2014/main" id="{4FED658F-137B-61DC-79F8-93A6E535F62D}"/>
                  </a:ext>
                </a:extLst>
              </p:cNvPr>
              <p:cNvPicPr/>
              <p:nvPr/>
            </p:nvPicPr>
            <p:blipFill>
              <a:blip r:embed="rId230"/>
              <a:stretch>
                <a:fillRect/>
              </a:stretch>
            </p:blipFill>
            <p:spPr>
              <a:xfrm>
                <a:off x="6013062" y="5421679"/>
                <a:ext cx="170562" cy="47160"/>
              </a:xfrm>
              <a:prstGeom prst="rect">
                <a:avLst/>
              </a:prstGeom>
            </p:spPr>
          </p:pic>
        </mc:Fallback>
      </mc:AlternateContent>
      <p:grpSp>
        <p:nvGrpSpPr>
          <p:cNvPr id="202" name="Group 201">
            <a:extLst>
              <a:ext uri="{FF2B5EF4-FFF2-40B4-BE49-F238E27FC236}">
                <a16:creationId xmlns:a16="http://schemas.microsoft.com/office/drawing/2014/main" id="{60562BBB-F5E1-D8CC-6E22-A03DDC1CE69F}"/>
              </a:ext>
            </a:extLst>
          </p:cNvPr>
          <p:cNvGrpSpPr/>
          <p:nvPr/>
        </p:nvGrpSpPr>
        <p:grpSpPr>
          <a:xfrm>
            <a:off x="7028942" y="5442199"/>
            <a:ext cx="301680" cy="226440"/>
            <a:chOff x="2899059" y="3662492"/>
            <a:chExt cx="301680" cy="226440"/>
          </a:xfrm>
        </p:grpSpPr>
        <mc:AlternateContent xmlns:mc="http://schemas.openxmlformats.org/markup-compatibility/2006" xmlns:p14="http://schemas.microsoft.com/office/powerpoint/2010/main">
          <mc:Choice Requires="p14">
            <p:contentPart p14:bwMode="auto" r:id="rId231">
              <p14:nvContentPartPr>
                <p14:cNvPr id="203" name="Ink 202">
                  <a:extLst>
                    <a:ext uri="{FF2B5EF4-FFF2-40B4-BE49-F238E27FC236}">
                      <a16:creationId xmlns:a16="http://schemas.microsoft.com/office/drawing/2014/main" id="{5E1675BD-8C4F-309C-C8EB-50F1A985D8CC}"/>
                    </a:ext>
                  </a:extLst>
                </p14:cNvPr>
                <p14:cNvContentPartPr/>
                <p14:nvPr/>
              </p14:nvContentPartPr>
              <p14:xfrm>
                <a:off x="2899059" y="3662492"/>
                <a:ext cx="21960" cy="32760"/>
              </p14:xfrm>
            </p:contentPart>
          </mc:Choice>
          <mc:Fallback xmlns="">
            <p:pic>
              <p:nvPicPr>
                <p:cNvPr id="203" name="Ink 202">
                  <a:extLst>
                    <a:ext uri="{FF2B5EF4-FFF2-40B4-BE49-F238E27FC236}">
                      <a16:creationId xmlns:a16="http://schemas.microsoft.com/office/drawing/2014/main" id="{5E1675BD-8C4F-309C-C8EB-50F1A985D8CC}"/>
                    </a:ext>
                  </a:extLst>
                </p:cNvPr>
                <p:cNvPicPr/>
                <p:nvPr/>
              </p:nvPicPr>
              <p:blipFill>
                <a:blip r:embed="rId232"/>
                <a:stretch>
                  <a:fillRect/>
                </a:stretch>
              </p:blipFill>
              <p:spPr>
                <a:xfrm>
                  <a:off x="2883579" y="3647012"/>
                  <a:ext cx="5256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204" name="Ink 203">
                  <a:extLst>
                    <a:ext uri="{FF2B5EF4-FFF2-40B4-BE49-F238E27FC236}">
                      <a16:creationId xmlns:a16="http://schemas.microsoft.com/office/drawing/2014/main" id="{2A1E33C1-795F-903F-E92E-70E5929A8DED}"/>
                    </a:ext>
                  </a:extLst>
                </p14:cNvPr>
                <p14:cNvContentPartPr/>
                <p14:nvPr/>
              </p14:nvContentPartPr>
              <p14:xfrm>
                <a:off x="3038739" y="3705332"/>
                <a:ext cx="97200" cy="175680"/>
              </p14:xfrm>
            </p:contentPart>
          </mc:Choice>
          <mc:Fallback xmlns="">
            <p:pic>
              <p:nvPicPr>
                <p:cNvPr id="204" name="Ink 203">
                  <a:extLst>
                    <a:ext uri="{FF2B5EF4-FFF2-40B4-BE49-F238E27FC236}">
                      <a16:creationId xmlns:a16="http://schemas.microsoft.com/office/drawing/2014/main" id="{2A1E33C1-795F-903F-E92E-70E5929A8DED}"/>
                    </a:ext>
                  </a:extLst>
                </p:cNvPr>
                <p:cNvPicPr/>
                <p:nvPr/>
              </p:nvPicPr>
              <p:blipFill>
                <a:blip r:embed="rId234"/>
                <a:stretch>
                  <a:fillRect/>
                </a:stretch>
              </p:blipFill>
              <p:spPr>
                <a:xfrm>
                  <a:off x="3023259" y="3689852"/>
                  <a:ext cx="12780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205" name="Ink 204">
                  <a:extLst>
                    <a:ext uri="{FF2B5EF4-FFF2-40B4-BE49-F238E27FC236}">
                      <a16:creationId xmlns:a16="http://schemas.microsoft.com/office/drawing/2014/main" id="{656340F8-A3F9-E69B-DE52-3B6219D1F699}"/>
                    </a:ext>
                  </a:extLst>
                </p14:cNvPr>
                <p14:cNvContentPartPr/>
                <p14:nvPr/>
              </p14:nvContentPartPr>
              <p14:xfrm>
                <a:off x="3135579" y="3673652"/>
                <a:ext cx="54000" cy="215280"/>
              </p14:xfrm>
            </p:contentPart>
          </mc:Choice>
          <mc:Fallback xmlns="">
            <p:pic>
              <p:nvPicPr>
                <p:cNvPr id="205" name="Ink 204">
                  <a:extLst>
                    <a:ext uri="{FF2B5EF4-FFF2-40B4-BE49-F238E27FC236}">
                      <a16:creationId xmlns:a16="http://schemas.microsoft.com/office/drawing/2014/main" id="{656340F8-A3F9-E69B-DE52-3B6219D1F699}"/>
                    </a:ext>
                  </a:extLst>
                </p:cNvPr>
                <p:cNvPicPr/>
                <p:nvPr/>
              </p:nvPicPr>
              <p:blipFill>
                <a:blip r:embed="rId236"/>
                <a:stretch>
                  <a:fillRect/>
                </a:stretch>
              </p:blipFill>
              <p:spPr>
                <a:xfrm>
                  <a:off x="3120099" y="3658172"/>
                  <a:ext cx="8460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206" name="Ink 205">
                  <a:extLst>
                    <a:ext uri="{FF2B5EF4-FFF2-40B4-BE49-F238E27FC236}">
                      <a16:creationId xmlns:a16="http://schemas.microsoft.com/office/drawing/2014/main" id="{075708C0-0841-FFD7-9837-B61D876C325C}"/>
                    </a:ext>
                  </a:extLst>
                </p14:cNvPr>
                <p14:cNvContentPartPr/>
                <p14:nvPr/>
              </p14:nvContentPartPr>
              <p14:xfrm>
                <a:off x="3081939" y="3802532"/>
                <a:ext cx="118800" cy="11160"/>
              </p14:xfrm>
            </p:contentPart>
          </mc:Choice>
          <mc:Fallback xmlns="">
            <p:pic>
              <p:nvPicPr>
                <p:cNvPr id="206" name="Ink 205">
                  <a:extLst>
                    <a:ext uri="{FF2B5EF4-FFF2-40B4-BE49-F238E27FC236}">
                      <a16:creationId xmlns:a16="http://schemas.microsoft.com/office/drawing/2014/main" id="{075708C0-0841-FFD7-9837-B61D876C325C}"/>
                    </a:ext>
                  </a:extLst>
                </p:cNvPr>
                <p:cNvPicPr/>
                <p:nvPr/>
              </p:nvPicPr>
              <p:blipFill>
                <a:blip r:embed="rId238"/>
                <a:stretch>
                  <a:fillRect/>
                </a:stretch>
              </p:blipFill>
              <p:spPr>
                <a:xfrm>
                  <a:off x="3066459" y="3787052"/>
                  <a:ext cx="149400" cy="41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9">
            <p14:nvContentPartPr>
              <p14:cNvPr id="207" name="Ink 206">
                <a:extLst>
                  <a:ext uri="{FF2B5EF4-FFF2-40B4-BE49-F238E27FC236}">
                    <a16:creationId xmlns:a16="http://schemas.microsoft.com/office/drawing/2014/main" id="{098D4BB9-D1EF-CCAE-54A5-D5B0E9B54D9A}"/>
                  </a:ext>
                </a:extLst>
              </p14:cNvPr>
              <p14:cNvContentPartPr/>
              <p14:nvPr/>
            </p14:nvContentPartPr>
            <p14:xfrm>
              <a:off x="4855982" y="4818679"/>
              <a:ext cx="21960" cy="135000"/>
            </p14:xfrm>
          </p:contentPart>
        </mc:Choice>
        <mc:Fallback xmlns="">
          <p:pic>
            <p:nvPicPr>
              <p:cNvPr id="207" name="Ink 206">
                <a:extLst>
                  <a:ext uri="{FF2B5EF4-FFF2-40B4-BE49-F238E27FC236}">
                    <a16:creationId xmlns:a16="http://schemas.microsoft.com/office/drawing/2014/main" id="{098D4BB9-D1EF-CCAE-54A5-D5B0E9B54D9A}"/>
                  </a:ext>
                </a:extLst>
              </p:cNvPr>
              <p:cNvPicPr/>
              <p:nvPr/>
            </p:nvPicPr>
            <p:blipFill>
              <a:blip r:embed="rId240"/>
              <a:stretch>
                <a:fillRect/>
              </a:stretch>
            </p:blipFill>
            <p:spPr>
              <a:xfrm>
                <a:off x="4840502" y="4803158"/>
                <a:ext cx="52560" cy="165682"/>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208" name="Ink 207">
                <a:extLst>
                  <a:ext uri="{FF2B5EF4-FFF2-40B4-BE49-F238E27FC236}">
                    <a16:creationId xmlns:a16="http://schemas.microsoft.com/office/drawing/2014/main" id="{4ED398EA-2646-8181-B623-C48A1458F9DA}"/>
                  </a:ext>
                </a:extLst>
              </p14:cNvPr>
              <p14:cNvContentPartPr/>
              <p14:nvPr/>
            </p14:nvContentPartPr>
            <p14:xfrm>
              <a:off x="6039302" y="4264639"/>
              <a:ext cx="129600" cy="21960"/>
            </p14:xfrm>
          </p:contentPart>
        </mc:Choice>
        <mc:Fallback xmlns="">
          <p:pic>
            <p:nvPicPr>
              <p:cNvPr id="208" name="Ink 207">
                <a:extLst>
                  <a:ext uri="{FF2B5EF4-FFF2-40B4-BE49-F238E27FC236}">
                    <a16:creationId xmlns:a16="http://schemas.microsoft.com/office/drawing/2014/main" id="{4ED398EA-2646-8181-B623-C48A1458F9DA}"/>
                  </a:ext>
                </a:extLst>
              </p:cNvPr>
              <p:cNvPicPr/>
              <p:nvPr/>
            </p:nvPicPr>
            <p:blipFill>
              <a:blip r:embed="rId242"/>
              <a:stretch>
                <a:fillRect/>
              </a:stretch>
            </p:blipFill>
            <p:spPr>
              <a:xfrm>
                <a:off x="6023822" y="4249159"/>
                <a:ext cx="16020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209" name="Ink 208">
                <a:extLst>
                  <a:ext uri="{FF2B5EF4-FFF2-40B4-BE49-F238E27FC236}">
                    <a16:creationId xmlns:a16="http://schemas.microsoft.com/office/drawing/2014/main" id="{D12AC272-5001-5D6C-7450-F83B72B53EDE}"/>
                  </a:ext>
                </a:extLst>
              </p14:cNvPr>
              <p14:cNvContentPartPr/>
              <p14:nvPr/>
            </p14:nvContentPartPr>
            <p14:xfrm>
              <a:off x="4855982" y="4226839"/>
              <a:ext cx="43560" cy="37800"/>
            </p14:xfrm>
          </p:contentPart>
        </mc:Choice>
        <mc:Fallback xmlns="">
          <p:pic>
            <p:nvPicPr>
              <p:cNvPr id="209" name="Ink 208">
                <a:extLst>
                  <a:ext uri="{FF2B5EF4-FFF2-40B4-BE49-F238E27FC236}">
                    <a16:creationId xmlns:a16="http://schemas.microsoft.com/office/drawing/2014/main" id="{D12AC272-5001-5D6C-7450-F83B72B53EDE}"/>
                  </a:ext>
                </a:extLst>
              </p:cNvPr>
              <p:cNvPicPr/>
              <p:nvPr/>
            </p:nvPicPr>
            <p:blipFill>
              <a:blip r:embed="rId244"/>
              <a:stretch>
                <a:fillRect/>
              </a:stretch>
            </p:blipFill>
            <p:spPr>
              <a:xfrm>
                <a:off x="4840502" y="4211359"/>
                <a:ext cx="74160" cy="68400"/>
              </a:xfrm>
              <a:prstGeom prst="rect">
                <a:avLst/>
              </a:prstGeom>
            </p:spPr>
          </p:pic>
        </mc:Fallback>
      </mc:AlternateContent>
      <p:grpSp>
        <p:nvGrpSpPr>
          <p:cNvPr id="210" name="Group 209">
            <a:extLst>
              <a:ext uri="{FF2B5EF4-FFF2-40B4-BE49-F238E27FC236}">
                <a16:creationId xmlns:a16="http://schemas.microsoft.com/office/drawing/2014/main" id="{3AD47D24-3001-C875-0BC2-6FBB86032B29}"/>
              </a:ext>
            </a:extLst>
          </p:cNvPr>
          <p:cNvGrpSpPr/>
          <p:nvPr/>
        </p:nvGrpSpPr>
        <p:grpSpPr>
          <a:xfrm>
            <a:off x="4608302" y="4114159"/>
            <a:ext cx="118800" cy="194040"/>
            <a:chOff x="478419" y="2334452"/>
            <a:chExt cx="118800" cy="194040"/>
          </a:xfrm>
        </p:grpSpPr>
        <mc:AlternateContent xmlns:mc="http://schemas.openxmlformats.org/markup-compatibility/2006" xmlns:p14="http://schemas.microsoft.com/office/powerpoint/2010/main">
          <mc:Choice Requires="p14">
            <p:contentPart p14:bwMode="auto" r:id="rId245">
              <p14:nvContentPartPr>
                <p14:cNvPr id="211" name="Ink 210">
                  <a:extLst>
                    <a:ext uri="{FF2B5EF4-FFF2-40B4-BE49-F238E27FC236}">
                      <a16:creationId xmlns:a16="http://schemas.microsoft.com/office/drawing/2014/main" id="{37D309A9-83F0-EDED-8B6E-7A9F7635906F}"/>
                    </a:ext>
                  </a:extLst>
                </p14:cNvPr>
                <p14:cNvContentPartPr/>
                <p14:nvPr/>
              </p14:nvContentPartPr>
              <p14:xfrm>
                <a:off x="521619" y="2345252"/>
                <a:ext cx="32760" cy="183240"/>
              </p14:xfrm>
            </p:contentPart>
          </mc:Choice>
          <mc:Fallback xmlns="">
            <p:pic>
              <p:nvPicPr>
                <p:cNvPr id="211" name="Ink 210">
                  <a:extLst>
                    <a:ext uri="{FF2B5EF4-FFF2-40B4-BE49-F238E27FC236}">
                      <a16:creationId xmlns:a16="http://schemas.microsoft.com/office/drawing/2014/main" id="{37D309A9-83F0-EDED-8B6E-7A9F7635906F}"/>
                    </a:ext>
                  </a:extLst>
                </p:cNvPr>
                <p:cNvPicPr/>
                <p:nvPr/>
              </p:nvPicPr>
              <p:blipFill>
                <a:blip r:embed="rId246"/>
                <a:stretch>
                  <a:fillRect/>
                </a:stretch>
              </p:blipFill>
              <p:spPr>
                <a:xfrm>
                  <a:off x="506139" y="2329772"/>
                  <a:ext cx="6336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212" name="Ink 211">
                  <a:extLst>
                    <a:ext uri="{FF2B5EF4-FFF2-40B4-BE49-F238E27FC236}">
                      <a16:creationId xmlns:a16="http://schemas.microsoft.com/office/drawing/2014/main" id="{073B259B-DDA0-01F0-C0E9-A5B6D1DF2A7C}"/>
                    </a:ext>
                  </a:extLst>
                </p14:cNvPr>
                <p14:cNvContentPartPr/>
                <p14:nvPr/>
              </p14:nvContentPartPr>
              <p14:xfrm>
                <a:off x="478419" y="2334452"/>
                <a:ext cx="118800" cy="194040"/>
              </p14:xfrm>
            </p:contentPart>
          </mc:Choice>
          <mc:Fallback xmlns="">
            <p:pic>
              <p:nvPicPr>
                <p:cNvPr id="212" name="Ink 211">
                  <a:extLst>
                    <a:ext uri="{FF2B5EF4-FFF2-40B4-BE49-F238E27FC236}">
                      <a16:creationId xmlns:a16="http://schemas.microsoft.com/office/drawing/2014/main" id="{073B259B-DDA0-01F0-C0E9-A5B6D1DF2A7C}"/>
                    </a:ext>
                  </a:extLst>
                </p:cNvPr>
                <p:cNvPicPr/>
                <p:nvPr/>
              </p:nvPicPr>
              <p:blipFill>
                <a:blip r:embed="rId248"/>
                <a:stretch>
                  <a:fillRect/>
                </a:stretch>
              </p:blipFill>
              <p:spPr>
                <a:xfrm>
                  <a:off x="462939" y="2318972"/>
                  <a:ext cx="149400" cy="224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9">
            <p14:nvContentPartPr>
              <p14:cNvPr id="213" name="Ink 212">
                <a:extLst>
                  <a:ext uri="{FF2B5EF4-FFF2-40B4-BE49-F238E27FC236}">
                    <a16:creationId xmlns:a16="http://schemas.microsoft.com/office/drawing/2014/main" id="{D420852B-ACA7-5727-B0C0-35F8578A0EC4}"/>
                  </a:ext>
                </a:extLst>
              </p14:cNvPr>
              <p14:cNvContentPartPr/>
              <p14:nvPr/>
            </p14:nvContentPartPr>
            <p14:xfrm>
              <a:off x="4511462" y="5417719"/>
              <a:ext cx="3561120" cy="73440"/>
            </p14:xfrm>
          </p:contentPart>
        </mc:Choice>
        <mc:Fallback xmlns="">
          <p:pic>
            <p:nvPicPr>
              <p:cNvPr id="213" name="Ink 212">
                <a:extLst>
                  <a:ext uri="{FF2B5EF4-FFF2-40B4-BE49-F238E27FC236}">
                    <a16:creationId xmlns:a16="http://schemas.microsoft.com/office/drawing/2014/main" id="{D420852B-ACA7-5727-B0C0-35F8578A0EC4}"/>
                  </a:ext>
                </a:extLst>
              </p:cNvPr>
              <p:cNvPicPr/>
              <p:nvPr/>
            </p:nvPicPr>
            <p:blipFill>
              <a:blip r:embed="rId250"/>
              <a:stretch>
                <a:fillRect/>
              </a:stretch>
            </p:blipFill>
            <p:spPr>
              <a:xfrm>
                <a:off x="4495982" y="5402163"/>
                <a:ext cx="3591720" cy="104191"/>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214" name="Ink 213">
                <a:extLst>
                  <a:ext uri="{FF2B5EF4-FFF2-40B4-BE49-F238E27FC236}">
                    <a16:creationId xmlns:a16="http://schemas.microsoft.com/office/drawing/2014/main" id="{AE3652F2-E74D-DED1-B12B-0A806798523F}"/>
                  </a:ext>
                </a:extLst>
              </p14:cNvPr>
              <p14:cNvContentPartPr/>
              <p14:nvPr/>
            </p14:nvContentPartPr>
            <p14:xfrm>
              <a:off x="4845182" y="3667759"/>
              <a:ext cx="32760" cy="2464200"/>
            </p14:xfrm>
          </p:contentPart>
        </mc:Choice>
        <mc:Fallback xmlns="">
          <p:pic>
            <p:nvPicPr>
              <p:cNvPr id="214" name="Ink 213">
                <a:extLst>
                  <a:ext uri="{FF2B5EF4-FFF2-40B4-BE49-F238E27FC236}">
                    <a16:creationId xmlns:a16="http://schemas.microsoft.com/office/drawing/2014/main" id="{AE3652F2-E74D-DED1-B12B-0A806798523F}"/>
                  </a:ext>
                </a:extLst>
              </p:cNvPr>
              <p:cNvPicPr/>
              <p:nvPr/>
            </p:nvPicPr>
            <p:blipFill>
              <a:blip r:embed="rId252"/>
              <a:stretch>
                <a:fillRect/>
              </a:stretch>
            </p:blipFill>
            <p:spPr>
              <a:xfrm>
                <a:off x="4829702" y="3652279"/>
                <a:ext cx="63360" cy="2494800"/>
              </a:xfrm>
              <a:prstGeom prst="rect">
                <a:avLst/>
              </a:prstGeom>
            </p:spPr>
          </p:pic>
        </mc:Fallback>
      </mc:AlternateContent>
      <p:grpSp>
        <p:nvGrpSpPr>
          <p:cNvPr id="215" name="Group 214">
            <a:extLst>
              <a:ext uri="{FF2B5EF4-FFF2-40B4-BE49-F238E27FC236}">
                <a16:creationId xmlns:a16="http://schemas.microsoft.com/office/drawing/2014/main" id="{E882DAF7-D421-C677-B78F-63394D6EFFA4}"/>
              </a:ext>
            </a:extLst>
          </p:cNvPr>
          <p:cNvGrpSpPr/>
          <p:nvPr/>
        </p:nvGrpSpPr>
        <p:grpSpPr>
          <a:xfrm>
            <a:off x="4597502" y="5458399"/>
            <a:ext cx="301680" cy="323280"/>
            <a:chOff x="467619" y="3678692"/>
            <a:chExt cx="301680" cy="323280"/>
          </a:xfrm>
        </p:grpSpPr>
        <mc:AlternateContent xmlns:mc="http://schemas.openxmlformats.org/markup-compatibility/2006" xmlns:p14="http://schemas.microsoft.com/office/powerpoint/2010/main">
          <mc:Choice Requires="p14">
            <p:contentPart p14:bwMode="auto" r:id="rId253">
              <p14:nvContentPartPr>
                <p14:cNvPr id="216" name="Ink 215">
                  <a:extLst>
                    <a:ext uri="{FF2B5EF4-FFF2-40B4-BE49-F238E27FC236}">
                      <a16:creationId xmlns:a16="http://schemas.microsoft.com/office/drawing/2014/main" id="{348A8A9B-D3D2-7652-08FE-10C1FF4109ED}"/>
                    </a:ext>
                  </a:extLst>
                </p14:cNvPr>
                <p14:cNvContentPartPr/>
                <p14:nvPr/>
              </p14:nvContentPartPr>
              <p14:xfrm>
                <a:off x="693699" y="3678692"/>
                <a:ext cx="75600" cy="75600"/>
              </p14:xfrm>
            </p:contentPart>
          </mc:Choice>
          <mc:Fallback xmlns="">
            <p:pic>
              <p:nvPicPr>
                <p:cNvPr id="216" name="Ink 215">
                  <a:extLst>
                    <a:ext uri="{FF2B5EF4-FFF2-40B4-BE49-F238E27FC236}">
                      <a16:creationId xmlns:a16="http://schemas.microsoft.com/office/drawing/2014/main" id="{348A8A9B-D3D2-7652-08FE-10C1FF4109ED}"/>
                    </a:ext>
                  </a:extLst>
                </p:cNvPr>
                <p:cNvPicPr/>
                <p:nvPr/>
              </p:nvPicPr>
              <p:blipFill>
                <a:blip r:embed="rId254"/>
                <a:stretch>
                  <a:fillRect/>
                </a:stretch>
              </p:blipFill>
              <p:spPr>
                <a:xfrm>
                  <a:off x="678292" y="3663138"/>
                  <a:ext cx="106055" cy="106346"/>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217" name="Ink 216">
                  <a:extLst>
                    <a:ext uri="{FF2B5EF4-FFF2-40B4-BE49-F238E27FC236}">
                      <a16:creationId xmlns:a16="http://schemas.microsoft.com/office/drawing/2014/main" id="{32DC417B-6836-2DDB-04BF-7620FAA5FA78}"/>
                    </a:ext>
                  </a:extLst>
                </p14:cNvPr>
                <p14:cNvContentPartPr/>
                <p14:nvPr/>
              </p14:nvContentPartPr>
              <p14:xfrm>
                <a:off x="500019" y="3853292"/>
                <a:ext cx="21960" cy="148680"/>
              </p14:xfrm>
            </p:contentPart>
          </mc:Choice>
          <mc:Fallback xmlns="">
            <p:pic>
              <p:nvPicPr>
                <p:cNvPr id="217" name="Ink 216">
                  <a:extLst>
                    <a:ext uri="{FF2B5EF4-FFF2-40B4-BE49-F238E27FC236}">
                      <a16:creationId xmlns:a16="http://schemas.microsoft.com/office/drawing/2014/main" id="{32DC417B-6836-2DDB-04BF-7620FAA5FA78}"/>
                    </a:ext>
                  </a:extLst>
                </p:cNvPr>
                <p:cNvPicPr/>
                <p:nvPr/>
              </p:nvPicPr>
              <p:blipFill>
                <a:blip r:embed="rId256"/>
                <a:stretch>
                  <a:fillRect/>
                </a:stretch>
              </p:blipFill>
              <p:spPr>
                <a:xfrm>
                  <a:off x="484281" y="3837812"/>
                  <a:ext cx="5307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218" name="Ink 217">
                  <a:extLst>
                    <a:ext uri="{FF2B5EF4-FFF2-40B4-BE49-F238E27FC236}">
                      <a16:creationId xmlns:a16="http://schemas.microsoft.com/office/drawing/2014/main" id="{3892BCB7-5997-46F8-9967-7B9AA04F7007}"/>
                    </a:ext>
                  </a:extLst>
                </p14:cNvPr>
                <p14:cNvContentPartPr/>
                <p14:nvPr/>
              </p14:nvContentPartPr>
              <p14:xfrm>
                <a:off x="467619" y="3813332"/>
                <a:ext cx="108000" cy="108000"/>
              </p14:xfrm>
            </p:contentPart>
          </mc:Choice>
          <mc:Fallback xmlns="">
            <p:pic>
              <p:nvPicPr>
                <p:cNvPr id="218" name="Ink 217">
                  <a:extLst>
                    <a:ext uri="{FF2B5EF4-FFF2-40B4-BE49-F238E27FC236}">
                      <a16:creationId xmlns:a16="http://schemas.microsoft.com/office/drawing/2014/main" id="{3892BCB7-5997-46F8-9967-7B9AA04F7007}"/>
                    </a:ext>
                  </a:extLst>
                </p:cNvPr>
                <p:cNvPicPr/>
                <p:nvPr/>
              </p:nvPicPr>
              <p:blipFill>
                <a:blip r:embed="rId258"/>
                <a:stretch>
                  <a:fillRect/>
                </a:stretch>
              </p:blipFill>
              <p:spPr>
                <a:xfrm>
                  <a:off x="452139" y="3797852"/>
                  <a:ext cx="138600" cy="138600"/>
                </a:xfrm>
                <a:prstGeom prst="rect">
                  <a:avLst/>
                </a:prstGeom>
              </p:spPr>
            </p:pic>
          </mc:Fallback>
        </mc:AlternateContent>
      </p:grpSp>
      <p:sp>
        <p:nvSpPr>
          <p:cNvPr id="2" name="TextBox 1">
            <a:extLst>
              <a:ext uri="{FF2B5EF4-FFF2-40B4-BE49-F238E27FC236}">
                <a16:creationId xmlns:a16="http://schemas.microsoft.com/office/drawing/2014/main" id="{BDE9AF0F-C075-FB78-FBA4-64B64039055F}"/>
              </a:ext>
            </a:extLst>
          </p:cNvPr>
          <p:cNvSpPr txBox="1"/>
          <p:nvPr/>
        </p:nvSpPr>
        <p:spPr>
          <a:xfrm>
            <a:off x="258724" y="3347025"/>
            <a:ext cx="3021078" cy="523220"/>
          </a:xfrm>
          <a:prstGeom prst="rect">
            <a:avLst/>
          </a:prstGeom>
          <a:noFill/>
        </p:spPr>
        <p:txBody>
          <a:bodyPr wrap="square" rtlCol="0">
            <a:spAutoFit/>
          </a:bodyPr>
          <a:lstStyle/>
          <a:p>
            <a:r>
              <a:rPr lang="en-IT" sz="1400" dirty="0"/>
              <a:t>Possiamo quindi tracciare il cerchio di Mohr</a:t>
            </a:r>
          </a:p>
        </p:txBody>
      </p:sp>
      <p:sp>
        <p:nvSpPr>
          <p:cNvPr id="12" name="Oval 11">
            <a:extLst>
              <a:ext uri="{FF2B5EF4-FFF2-40B4-BE49-F238E27FC236}">
                <a16:creationId xmlns:a16="http://schemas.microsoft.com/office/drawing/2014/main" id="{58E2E0D3-AF7C-4752-8866-145BEB09826E}"/>
              </a:ext>
            </a:extLst>
          </p:cNvPr>
          <p:cNvSpPr/>
          <p:nvPr/>
        </p:nvSpPr>
        <p:spPr>
          <a:xfrm>
            <a:off x="4695062" y="3539875"/>
            <a:ext cx="2489940" cy="2597760"/>
          </a:xfrm>
          <a:prstGeom prst="ellipse">
            <a:avLst/>
          </a:prstGeom>
          <a:solidFill>
            <a:schemeClr val="bg1">
              <a:alpha val="5000"/>
            </a:schemeClr>
          </a:solidFill>
          <a:ln w="30856">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nl-NL" dirty="0">
              <a:solidFill>
                <a:srgbClr val="000000"/>
              </a:solidFill>
            </a:endParaRPr>
          </a:p>
        </p:txBody>
      </p:sp>
    </p:spTree>
    <p:extLst>
      <p:ext uri="{BB962C8B-B14F-4D97-AF65-F5344CB8AC3E}">
        <p14:creationId xmlns:p14="http://schemas.microsoft.com/office/powerpoint/2010/main" val="1539028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50">
            <a:extLst>
              <a:ext uri="{FF2B5EF4-FFF2-40B4-BE49-F238E27FC236}">
                <a16:creationId xmlns:a16="http://schemas.microsoft.com/office/drawing/2014/main" id="{CE5014C1-B244-1BA6-74B7-8D96511999AD}"/>
              </a:ext>
            </a:extLst>
          </p:cNvPr>
          <p:cNvSpPr txBox="1"/>
          <p:nvPr/>
        </p:nvSpPr>
        <p:spPr>
          <a:xfrm>
            <a:off x="284428" y="2651059"/>
            <a:ext cx="4593514" cy="523220"/>
          </a:xfrm>
          <a:prstGeom prst="rect">
            <a:avLst/>
          </a:prstGeom>
          <a:noFill/>
        </p:spPr>
        <p:txBody>
          <a:bodyPr wrap="square">
            <a:spAutoFit/>
          </a:bodyPr>
          <a:lstStyle/>
          <a:p>
            <a:r>
              <a:rPr lang="en-US" sz="1400" dirty="0" err="1"/>
              <a:t>Quindi</a:t>
            </a:r>
            <a:r>
              <a:rPr lang="en-US" sz="1400" dirty="0"/>
              <a:t> il punto B ha coordinate (-60,30) </a:t>
            </a:r>
            <a:r>
              <a:rPr lang="en-US" sz="1400" dirty="0" err="1"/>
              <a:t>Mpa</a:t>
            </a:r>
            <a:endParaRPr lang="en-US" sz="1400" dirty="0"/>
          </a:p>
          <a:p>
            <a:r>
              <a:rPr lang="en-US" sz="1400" dirty="0"/>
              <a:t>E </a:t>
            </a:r>
            <a:r>
              <a:rPr lang="en-US" sz="1400" dirty="0" err="1"/>
              <a:t>risulta</a:t>
            </a:r>
            <a:r>
              <a:rPr lang="en-US" sz="1400" dirty="0"/>
              <a:t> individuate il punto P</a:t>
            </a:r>
            <a:endParaRPr lang="en-IT" sz="1400" dirty="0"/>
          </a:p>
        </p:txBody>
      </p:sp>
      <p:grpSp>
        <p:nvGrpSpPr>
          <p:cNvPr id="59" name="Group 58">
            <a:extLst>
              <a:ext uri="{FF2B5EF4-FFF2-40B4-BE49-F238E27FC236}">
                <a16:creationId xmlns:a16="http://schemas.microsoft.com/office/drawing/2014/main" id="{9FE2AEFB-82AA-BA82-B0F4-07180998C1C4}"/>
              </a:ext>
            </a:extLst>
          </p:cNvPr>
          <p:cNvGrpSpPr/>
          <p:nvPr/>
        </p:nvGrpSpPr>
        <p:grpSpPr>
          <a:xfrm>
            <a:off x="6325967" y="864005"/>
            <a:ext cx="747720" cy="698400"/>
            <a:chOff x="6017020" y="1651390"/>
            <a:chExt cx="747720" cy="698400"/>
          </a:xfrm>
        </p:grpSpPr>
        <mc:AlternateContent xmlns:mc="http://schemas.openxmlformats.org/markup-compatibility/2006" xmlns:p14="http://schemas.microsoft.com/office/powerpoint/2010/main">
          <mc:Choice Requires="p14">
            <p:contentPart p14:bwMode="auto" r:id="rId2">
              <p14:nvContentPartPr>
                <p14:cNvPr id="60" name="Ink 59">
                  <a:extLst>
                    <a:ext uri="{FF2B5EF4-FFF2-40B4-BE49-F238E27FC236}">
                      <a16:creationId xmlns:a16="http://schemas.microsoft.com/office/drawing/2014/main" id="{BC81909B-7FCE-930E-8730-57FE00195A55}"/>
                    </a:ext>
                  </a:extLst>
                </p14:cNvPr>
                <p14:cNvContentPartPr/>
                <p14:nvPr/>
              </p14:nvContentPartPr>
              <p14:xfrm>
                <a:off x="6041140" y="1673350"/>
                <a:ext cx="5760" cy="642240"/>
              </p14:xfrm>
            </p:contentPart>
          </mc:Choice>
          <mc:Fallback xmlns="">
            <p:pic>
              <p:nvPicPr>
                <p:cNvPr id="60" name="Ink 59">
                  <a:extLst>
                    <a:ext uri="{FF2B5EF4-FFF2-40B4-BE49-F238E27FC236}">
                      <a16:creationId xmlns:a16="http://schemas.microsoft.com/office/drawing/2014/main" id="{BC81909B-7FCE-930E-8730-57FE00195A55}"/>
                    </a:ext>
                  </a:extLst>
                </p:cNvPr>
                <p:cNvPicPr/>
                <p:nvPr/>
              </p:nvPicPr>
              <p:blipFill>
                <a:blip r:embed="rId3"/>
                <a:stretch>
                  <a:fillRect/>
                </a:stretch>
              </p:blipFill>
              <p:spPr>
                <a:xfrm>
                  <a:off x="6025660" y="1657879"/>
                  <a:ext cx="36360" cy="672823"/>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1" name="Ink 60">
                  <a:extLst>
                    <a:ext uri="{FF2B5EF4-FFF2-40B4-BE49-F238E27FC236}">
                      <a16:creationId xmlns:a16="http://schemas.microsoft.com/office/drawing/2014/main" id="{31FC6948-4D64-7D23-7C49-A47BB12617E2}"/>
                    </a:ext>
                  </a:extLst>
                </p14:cNvPr>
                <p14:cNvContentPartPr/>
                <p14:nvPr/>
              </p14:nvContentPartPr>
              <p14:xfrm>
                <a:off x="6027100" y="2275630"/>
                <a:ext cx="668880" cy="74160"/>
              </p14:xfrm>
            </p:contentPart>
          </mc:Choice>
          <mc:Fallback xmlns="">
            <p:pic>
              <p:nvPicPr>
                <p:cNvPr id="61" name="Ink 60">
                  <a:extLst>
                    <a:ext uri="{FF2B5EF4-FFF2-40B4-BE49-F238E27FC236}">
                      <a16:creationId xmlns:a16="http://schemas.microsoft.com/office/drawing/2014/main" id="{31FC6948-4D64-7D23-7C49-A47BB12617E2}"/>
                    </a:ext>
                  </a:extLst>
                </p:cNvPr>
                <p:cNvPicPr/>
                <p:nvPr/>
              </p:nvPicPr>
              <p:blipFill>
                <a:blip r:embed="rId5"/>
                <a:stretch>
                  <a:fillRect/>
                </a:stretch>
              </p:blipFill>
              <p:spPr>
                <a:xfrm>
                  <a:off x="6011620" y="2260150"/>
                  <a:ext cx="69948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2" name="Ink 61">
                  <a:extLst>
                    <a:ext uri="{FF2B5EF4-FFF2-40B4-BE49-F238E27FC236}">
                      <a16:creationId xmlns:a16="http://schemas.microsoft.com/office/drawing/2014/main" id="{31594D3B-33B0-86FA-E38F-05D616D2AA98}"/>
                    </a:ext>
                  </a:extLst>
                </p14:cNvPr>
                <p14:cNvContentPartPr/>
                <p14:nvPr/>
              </p14:nvContentPartPr>
              <p14:xfrm>
                <a:off x="6715420" y="1690630"/>
                <a:ext cx="29880" cy="639720"/>
              </p14:xfrm>
            </p:contentPart>
          </mc:Choice>
          <mc:Fallback xmlns="">
            <p:pic>
              <p:nvPicPr>
                <p:cNvPr id="62" name="Ink 61">
                  <a:extLst>
                    <a:ext uri="{FF2B5EF4-FFF2-40B4-BE49-F238E27FC236}">
                      <a16:creationId xmlns:a16="http://schemas.microsoft.com/office/drawing/2014/main" id="{31594D3B-33B0-86FA-E38F-05D616D2AA98}"/>
                    </a:ext>
                  </a:extLst>
                </p:cNvPr>
                <p:cNvPicPr/>
                <p:nvPr/>
              </p:nvPicPr>
              <p:blipFill>
                <a:blip r:embed="rId7"/>
                <a:stretch>
                  <a:fillRect/>
                </a:stretch>
              </p:blipFill>
              <p:spPr>
                <a:xfrm>
                  <a:off x="6699940" y="1675141"/>
                  <a:ext cx="60480" cy="670337"/>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3" name="Ink 62">
                  <a:extLst>
                    <a:ext uri="{FF2B5EF4-FFF2-40B4-BE49-F238E27FC236}">
                      <a16:creationId xmlns:a16="http://schemas.microsoft.com/office/drawing/2014/main" id="{5ABD67E3-E066-533D-CCC6-7B8793239AC7}"/>
                    </a:ext>
                  </a:extLst>
                </p14:cNvPr>
                <p14:cNvContentPartPr/>
                <p14:nvPr/>
              </p14:nvContentPartPr>
              <p14:xfrm>
                <a:off x="6017020" y="1651390"/>
                <a:ext cx="747720" cy="39600"/>
              </p14:xfrm>
            </p:contentPart>
          </mc:Choice>
          <mc:Fallback xmlns="">
            <p:pic>
              <p:nvPicPr>
                <p:cNvPr id="63" name="Ink 62">
                  <a:extLst>
                    <a:ext uri="{FF2B5EF4-FFF2-40B4-BE49-F238E27FC236}">
                      <a16:creationId xmlns:a16="http://schemas.microsoft.com/office/drawing/2014/main" id="{5ABD67E3-E066-533D-CCC6-7B8793239AC7}"/>
                    </a:ext>
                  </a:extLst>
                </p:cNvPr>
                <p:cNvPicPr/>
                <p:nvPr/>
              </p:nvPicPr>
              <p:blipFill>
                <a:blip r:embed="rId9"/>
                <a:stretch>
                  <a:fillRect/>
                </a:stretch>
              </p:blipFill>
              <p:spPr>
                <a:xfrm>
                  <a:off x="6001540" y="1635910"/>
                  <a:ext cx="778320" cy="70200"/>
                </a:xfrm>
                <a:prstGeom prst="rect">
                  <a:avLst/>
                </a:prstGeom>
              </p:spPr>
            </p:pic>
          </mc:Fallback>
        </mc:AlternateContent>
      </p:grpSp>
      <p:grpSp>
        <p:nvGrpSpPr>
          <p:cNvPr id="64" name="Group 63">
            <a:extLst>
              <a:ext uri="{FF2B5EF4-FFF2-40B4-BE49-F238E27FC236}">
                <a16:creationId xmlns:a16="http://schemas.microsoft.com/office/drawing/2014/main" id="{5E06930E-CAC2-E5B0-265E-E6AAF60B4960}"/>
              </a:ext>
            </a:extLst>
          </p:cNvPr>
          <p:cNvGrpSpPr/>
          <p:nvPr/>
        </p:nvGrpSpPr>
        <p:grpSpPr>
          <a:xfrm>
            <a:off x="6601367" y="222125"/>
            <a:ext cx="846000" cy="632520"/>
            <a:chOff x="6292420" y="1009510"/>
            <a:chExt cx="846000" cy="632520"/>
          </a:xfrm>
        </p:grpSpPr>
        <mc:AlternateContent xmlns:mc="http://schemas.openxmlformats.org/markup-compatibility/2006" xmlns:p14="http://schemas.microsoft.com/office/powerpoint/2010/main">
          <mc:Choice Requires="p14">
            <p:contentPart p14:bwMode="auto" r:id="rId10">
              <p14:nvContentPartPr>
                <p14:cNvPr id="65" name="Ink 64">
                  <a:extLst>
                    <a:ext uri="{FF2B5EF4-FFF2-40B4-BE49-F238E27FC236}">
                      <a16:creationId xmlns:a16="http://schemas.microsoft.com/office/drawing/2014/main" id="{E80004F2-7C44-A5B0-740F-BCF4E5D38DAB}"/>
                    </a:ext>
                  </a:extLst>
                </p14:cNvPr>
                <p14:cNvContentPartPr/>
                <p14:nvPr/>
              </p14:nvContentPartPr>
              <p14:xfrm>
                <a:off x="6390700" y="1159990"/>
                <a:ext cx="10440" cy="482040"/>
              </p14:xfrm>
            </p:contentPart>
          </mc:Choice>
          <mc:Fallback xmlns="">
            <p:pic>
              <p:nvPicPr>
                <p:cNvPr id="65" name="Ink 64">
                  <a:extLst>
                    <a:ext uri="{FF2B5EF4-FFF2-40B4-BE49-F238E27FC236}">
                      <a16:creationId xmlns:a16="http://schemas.microsoft.com/office/drawing/2014/main" id="{E80004F2-7C44-A5B0-740F-BCF4E5D38DAB}"/>
                    </a:ext>
                  </a:extLst>
                </p:cNvPr>
                <p:cNvPicPr/>
                <p:nvPr/>
              </p:nvPicPr>
              <p:blipFill>
                <a:blip r:embed="rId11"/>
                <a:stretch>
                  <a:fillRect/>
                </a:stretch>
              </p:blipFill>
              <p:spPr>
                <a:xfrm>
                  <a:off x="6374667" y="1144510"/>
                  <a:ext cx="42133" cy="512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6" name="Ink 65">
                  <a:extLst>
                    <a:ext uri="{FF2B5EF4-FFF2-40B4-BE49-F238E27FC236}">
                      <a16:creationId xmlns:a16="http://schemas.microsoft.com/office/drawing/2014/main" id="{0CEB756A-4576-F2B0-3A91-920B4655A975}"/>
                    </a:ext>
                  </a:extLst>
                </p14:cNvPr>
                <p14:cNvContentPartPr/>
                <p14:nvPr/>
              </p14:nvContentPartPr>
              <p14:xfrm>
                <a:off x="6292420" y="1450150"/>
                <a:ext cx="108360" cy="177120"/>
              </p14:xfrm>
            </p:contentPart>
          </mc:Choice>
          <mc:Fallback xmlns="">
            <p:pic>
              <p:nvPicPr>
                <p:cNvPr id="66" name="Ink 65">
                  <a:extLst>
                    <a:ext uri="{FF2B5EF4-FFF2-40B4-BE49-F238E27FC236}">
                      <a16:creationId xmlns:a16="http://schemas.microsoft.com/office/drawing/2014/main" id="{0CEB756A-4576-F2B0-3A91-920B4655A975}"/>
                    </a:ext>
                  </a:extLst>
                </p:cNvPr>
                <p:cNvPicPr/>
                <p:nvPr/>
              </p:nvPicPr>
              <p:blipFill>
                <a:blip r:embed="rId13"/>
                <a:stretch>
                  <a:fillRect/>
                </a:stretch>
              </p:blipFill>
              <p:spPr>
                <a:xfrm>
                  <a:off x="6276940" y="1434670"/>
                  <a:ext cx="13896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7" name="Ink 66">
                  <a:extLst>
                    <a:ext uri="{FF2B5EF4-FFF2-40B4-BE49-F238E27FC236}">
                      <a16:creationId xmlns:a16="http://schemas.microsoft.com/office/drawing/2014/main" id="{F9B5ACD1-5028-B0EE-4B51-A980922A2928}"/>
                    </a:ext>
                  </a:extLst>
                </p14:cNvPr>
                <p14:cNvContentPartPr/>
                <p14:nvPr/>
              </p14:nvContentPartPr>
              <p14:xfrm>
                <a:off x="6380980" y="1494430"/>
                <a:ext cx="69120" cy="133560"/>
              </p14:xfrm>
            </p:contentPart>
          </mc:Choice>
          <mc:Fallback xmlns="">
            <p:pic>
              <p:nvPicPr>
                <p:cNvPr id="67" name="Ink 66">
                  <a:extLst>
                    <a:ext uri="{FF2B5EF4-FFF2-40B4-BE49-F238E27FC236}">
                      <a16:creationId xmlns:a16="http://schemas.microsoft.com/office/drawing/2014/main" id="{F9B5ACD1-5028-B0EE-4B51-A980922A2928}"/>
                    </a:ext>
                  </a:extLst>
                </p:cNvPr>
                <p:cNvPicPr/>
                <p:nvPr/>
              </p:nvPicPr>
              <p:blipFill>
                <a:blip r:embed="rId15"/>
                <a:stretch>
                  <a:fillRect/>
                </a:stretch>
              </p:blipFill>
              <p:spPr>
                <a:xfrm>
                  <a:off x="6365580" y="1478950"/>
                  <a:ext cx="99561"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8" name="Ink 67">
                  <a:extLst>
                    <a:ext uri="{FF2B5EF4-FFF2-40B4-BE49-F238E27FC236}">
                      <a16:creationId xmlns:a16="http://schemas.microsoft.com/office/drawing/2014/main" id="{FADAD3CA-A520-E1A3-9CA4-1B59084CCB03}"/>
                    </a:ext>
                  </a:extLst>
                </p14:cNvPr>
                <p14:cNvContentPartPr/>
                <p14:nvPr/>
              </p14:nvContentPartPr>
              <p14:xfrm>
                <a:off x="6488620" y="1071430"/>
                <a:ext cx="65160" cy="199800"/>
              </p14:xfrm>
            </p:contentPart>
          </mc:Choice>
          <mc:Fallback xmlns="">
            <p:pic>
              <p:nvPicPr>
                <p:cNvPr id="68" name="Ink 67">
                  <a:extLst>
                    <a:ext uri="{FF2B5EF4-FFF2-40B4-BE49-F238E27FC236}">
                      <a16:creationId xmlns:a16="http://schemas.microsoft.com/office/drawing/2014/main" id="{FADAD3CA-A520-E1A3-9CA4-1B59084CCB03}"/>
                    </a:ext>
                  </a:extLst>
                </p:cNvPr>
                <p:cNvPicPr/>
                <p:nvPr/>
              </p:nvPicPr>
              <p:blipFill>
                <a:blip r:embed="rId17"/>
                <a:stretch>
                  <a:fillRect/>
                </a:stretch>
              </p:blipFill>
              <p:spPr>
                <a:xfrm>
                  <a:off x="6473140" y="1055950"/>
                  <a:ext cx="9576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9" name="Ink 68">
                  <a:extLst>
                    <a:ext uri="{FF2B5EF4-FFF2-40B4-BE49-F238E27FC236}">
                      <a16:creationId xmlns:a16="http://schemas.microsoft.com/office/drawing/2014/main" id="{F43E073F-075A-8914-388B-647FCF9C3DA5}"/>
                    </a:ext>
                  </a:extLst>
                </p14:cNvPr>
                <p14:cNvContentPartPr/>
                <p14:nvPr/>
              </p14:nvContentPartPr>
              <p14:xfrm>
                <a:off x="6587260" y="1130470"/>
                <a:ext cx="78840" cy="116280"/>
              </p14:xfrm>
            </p:contentPart>
          </mc:Choice>
          <mc:Fallback xmlns="">
            <p:pic>
              <p:nvPicPr>
                <p:cNvPr id="69" name="Ink 68">
                  <a:extLst>
                    <a:ext uri="{FF2B5EF4-FFF2-40B4-BE49-F238E27FC236}">
                      <a16:creationId xmlns:a16="http://schemas.microsoft.com/office/drawing/2014/main" id="{F43E073F-075A-8914-388B-647FCF9C3DA5}"/>
                    </a:ext>
                  </a:extLst>
                </p:cNvPr>
                <p:cNvPicPr/>
                <p:nvPr/>
              </p:nvPicPr>
              <p:blipFill>
                <a:blip r:embed="rId19"/>
                <a:stretch>
                  <a:fillRect/>
                </a:stretch>
              </p:blipFill>
              <p:spPr>
                <a:xfrm>
                  <a:off x="6571780" y="1114990"/>
                  <a:ext cx="10944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0" name="Ink 69">
                  <a:extLst>
                    <a:ext uri="{FF2B5EF4-FFF2-40B4-BE49-F238E27FC236}">
                      <a16:creationId xmlns:a16="http://schemas.microsoft.com/office/drawing/2014/main" id="{537F234B-6146-4D39-8E8E-A6506FA2594C}"/>
                    </a:ext>
                  </a:extLst>
                </p14:cNvPr>
                <p14:cNvContentPartPr/>
                <p14:nvPr/>
              </p14:nvContentPartPr>
              <p14:xfrm>
                <a:off x="6754660" y="1053790"/>
                <a:ext cx="98640" cy="182880"/>
              </p14:xfrm>
            </p:contentPart>
          </mc:Choice>
          <mc:Fallback xmlns="">
            <p:pic>
              <p:nvPicPr>
                <p:cNvPr id="70" name="Ink 69">
                  <a:extLst>
                    <a:ext uri="{FF2B5EF4-FFF2-40B4-BE49-F238E27FC236}">
                      <a16:creationId xmlns:a16="http://schemas.microsoft.com/office/drawing/2014/main" id="{537F234B-6146-4D39-8E8E-A6506FA2594C}"/>
                    </a:ext>
                  </a:extLst>
                </p:cNvPr>
                <p:cNvPicPr/>
                <p:nvPr/>
              </p:nvPicPr>
              <p:blipFill>
                <a:blip r:embed="rId21"/>
                <a:stretch>
                  <a:fillRect/>
                </a:stretch>
              </p:blipFill>
              <p:spPr>
                <a:xfrm>
                  <a:off x="6739180" y="1038310"/>
                  <a:ext cx="12924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1" name="Ink 70">
                  <a:extLst>
                    <a:ext uri="{FF2B5EF4-FFF2-40B4-BE49-F238E27FC236}">
                      <a16:creationId xmlns:a16="http://schemas.microsoft.com/office/drawing/2014/main" id="{DF01A0AF-3E79-F41F-466C-36F7131CE517}"/>
                    </a:ext>
                  </a:extLst>
                </p14:cNvPr>
                <p14:cNvContentPartPr/>
                <p14:nvPr/>
              </p14:nvContentPartPr>
              <p14:xfrm>
                <a:off x="6892180" y="1009510"/>
                <a:ext cx="99720" cy="217080"/>
              </p14:xfrm>
            </p:contentPart>
          </mc:Choice>
          <mc:Fallback xmlns="">
            <p:pic>
              <p:nvPicPr>
                <p:cNvPr id="71" name="Ink 70">
                  <a:extLst>
                    <a:ext uri="{FF2B5EF4-FFF2-40B4-BE49-F238E27FC236}">
                      <a16:creationId xmlns:a16="http://schemas.microsoft.com/office/drawing/2014/main" id="{DF01A0AF-3E79-F41F-466C-36F7131CE517}"/>
                    </a:ext>
                  </a:extLst>
                </p:cNvPr>
                <p:cNvPicPr/>
                <p:nvPr/>
              </p:nvPicPr>
              <p:blipFill>
                <a:blip r:embed="rId23"/>
                <a:stretch>
                  <a:fillRect/>
                </a:stretch>
              </p:blipFill>
              <p:spPr>
                <a:xfrm>
                  <a:off x="6876700" y="994030"/>
                  <a:ext cx="13032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2" name="Ink 71">
                  <a:extLst>
                    <a:ext uri="{FF2B5EF4-FFF2-40B4-BE49-F238E27FC236}">
                      <a16:creationId xmlns:a16="http://schemas.microsoft.com/office/drawing/2014/main" id="{20803766-3D76-2F1E-EC9E-CB1BCE59892A}"/>
                    </a:ext>
                  </a:extLst>
                </p14:cNvPr>
                <p14:cNvContentPartPr/>
                <p14:nvPr/>
              </p14:nvContentPartPr>
              <p14:xfrm>
                <a:off x="6990460" y="1135150"/>
                <a:ext cx="147960" cy="94320"/>
              </p14:xfrm>
            </p:contentPart>
          </mc:Choice>
          <mc:Fallback xmlns="">
            <p:pic>
              <p:nvPicPr>
                <p:cNvPr id="72" name="Ink 71">
                  <a:extLst>
                    <a:ext uri="{FF2B5EF4-FFF2-40B4-BE49-F238E27FC236}">
                      <a16:creationId xmlns:a16="http://schemas.microsoft.com/office/drawing/2014/main" id="{20803766-3D76-2F1E-EC9E-CB1BCE59892A}"/>
                    </a:ext>
                  </a:extLst>
                </p:cNvPr>
                <p:cNvPicPr/>
                <p:nvPr/>
              </p:nvPicPr>
              <p:blipFill>
                <a:blip r:embed="rId25"/>
                <a:stretch>
                  <a:fillRect/>
                </a:stretch>
              </p:blipFill>
              <p:spPr>
                <a:xfrm>
                  <a:off x="6974942" y="1119670"/>
                  <a:ext cx="178635" cy="124920"/>
                </a:xfrm>
                <a:prstGeom prst="rect">
                  <a:avLst/>
                </a:prstGeom>
              </p:spPr>
            </p:pic>
          </mc:Fallback>
        </mc:AlternateContent>
      </p:grpSp>
      <p:grpSp>
        <p:nvGrpSpPr>
          <p:cNvPr id="73" name="Group 72">
            <a:extLst>
              <a:ext uri="{FF2B5EF4-FFF2-40B4-BE49-F238E27FC236}">
                <a16:creationId xmlns:a16="http://schemas.microsoft.com/office/drawing/2014/main" id="{5A5A0A59-8F9A-1C7D-49E2-19F2AF49C067}"/>
              </a:ext>
            </a:extLst>
          </p:cNvPr>
          <p:cNvGrpSpPr/>
          <p:nvPr/>
        </p:nvGrpSpPr>
        <p:grpSpPr>
          <a:xfrm>
            <a:off x="6561947" y="1808549"/>
            <a:ext cx="187200" cy="425880"/>
            <a:chOff x="6243460" y="2369230"/>
            <a:chExt cx="187200" cy="425880"/>
          </a:xfrm>
        </p:grpSpPr>
        <mc:AlternateContent xmlns:mc="http://schemas.openxmlformats.org/markup-compatibility/2006" xmlns:p14="http://schemas.microsoft.com/office/powerpoint/2010/main">
          <mc:Choice Requires="p14">
            <p:contentPart p14:bwMode="auto" r:id="rId26">
              <p14:nvContentPartPr>
                <p14:cNvPr id="74" name="Ink 73">
                  <a:extLst>
                    <a:ext uri="{FF2B5EF4-FFF2-40B4-BE49-F238E27FC236}">
                      <a16:creationId xmlns:a16="http://schemas.microsoft.com/office/drawing/2014/main" id="{F4C16904-F21E-B545-0ED9-E469FE281CF1}"/>
                    </a:ext>
                  </a:extLst>
                </p14:cNvPr>
                <p14:cNvContentPartPr/>
                <p14:nvPr/>
              </p14:nvContentPartPr>
              <p14:xfrm>
                <a:off x="6361180" y="2369230"/>
                <a:ext cx="10440" cy="425880"/>
              </p14:xfrm>
            </p:contentPart>
          </mc:Choice>
          <mc:Fallback xmlns="">
            <p:pic>
              <p:nvPicPr>
                <p:cNvPr id="74" name="Ink 73">
                  <a:extLst>
                    <a:ext uri="{FF2B5EF4-FFF2-40B4-BE49-F238E27FC236}">
                      <a16:creationId xmlns:a16="http://schemas.microsoft.com/office/drawing/2014/main" id="{F4C16904-F21E-B545-0ED9-E469FE281CF1}"/>
                    </a:ext>
                  </a:extLst>
                </p:cNvPr>
                <p:cNvPicPr/>
                <p:nvPr/>
              </p:nvPicPr>
              <p:blipFill>
                <a:blip r:embed="rId27"/>
                <a:stretch>
                  <a:fillRect/>
                </a:stretch>
              </p:blipFill>
              <p:spPr>
                <a:xfrm>
                  <a:off x="6345700" y="2353763"/>
                  <a:ext cx="41040" cy="456454"/>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75" name="Ink 74">
                  <a:extLst>
                    <a:ext uri="{FF2B5EF4-FFF2-40B4-BE49-F238E27FC236}">
                      <a16:creationId xmlns:a16="http://schemas.microsoft.com/office/drawing/2014/main" id="{C625E043-EFDD-6ACA-F9B5-5BC8C1AD292E}"/>
                    </a:ext>
                  </a:extLst>
                </p14:cNvPr>
                <p14:cNvContentPartPr/>
                <p14:nvPr/>
              </p14:nvContentPartPr>
              <p14:xfrm>
                <a:off x="6243460" y="2374270"/>
                <a:ext cx="187200" cy="118080"/>
              </p14:xfrm>
            </p:contentPart>
          </mc:Choice>
          <mc:Fallback xmlns="">
            <p:pic>
              <p:nvPicPr>
                <p:cNvPr id="75" name="Ink 74">
                  <a:extLst>
                    <a:ext uri="{FF2B5EF4-FFF2-40B4-BE49-F238E27FC236}">
                      <a16:creationId xmlns:a16="http://schemas.microsoft.com/office/drawing/2014/main" id="{C625E043-EFDD-6ACA-F9B5-5BC8C1AD292E}"/>
                    </a:ext>
                  </a:extLst>
                </p:cNvPr>
                <p:cNvPicPr/>
                <p:nvPr/>
              </p:nvPicPr>
              <p:blipFill>
                <a:blip r:embed="rId29"/>
                <a:stretch>
                  <a:fillRect/>
                </a:stretch>
              </p:blipFill>
              <p:spPr>
                <a:xfrm>
                  <a:off x="6227980" y="2358790"/>
                  <a:ext cx="217800" cy="148680"/>
                </a:xfrm>
                <a:prstGeom prst="rect">
                  <a:avLst/>
                </a:prstGeom>
              </p:spPr>
            </p:pic>
          </mc:Fallback>
        </mc:AlternateContent>
      </p:grpSp>
      <p:grpSp>
        <p:nvGrpSpPr>
          <p:cNvPr id="76" name="Group 75">
            <a:extLst>
              <a:ext uri="{FF2B5EF4-FFF2-40B4-BE49-F238E27FC236}">
                <a16:creationId xmlns:a16="http://schemas.microsoft.com/office/drawing/2014/main" id="{88091869-A152-E7C3-3AA8-8632F7AC9CED}"/>
              </a:ext>
            </a:extLst>
          </p:cNvPr>
          <p:cNvGrpSpPr/>
          <p:nvPr/>
        </p:nvGrpSpPr>
        <p:grpSpPr>
          <a:xfrm>
            <a:off x="7112567" y="1055885"/>
            <a:ext cx="1278720" cy="241200"/>
            <a:chOff x="6803620" y="1843270"/>
            <a:chExt cx="1278720" cy="241200"/>
          </a:xfrm>
        </p:grpSpPr>
        <mc:AlternateContent xmlns:mc="http://schemas.openxmlformats.org/markup-compatibility/2006" xmlns:p14="http://schemas.microsoft.com/office/powerpoint/2010/main">
          <mc:Choice Requires="p14">
            <p:contentPart p14:bwMode="auto" r:id="rId30">
              <p14:nvContentPartPr>
                <p14:cNvPr id="77" name="Ink 76">
                  <a:extLst>
                    <a:ext uri="{FF2B5EF4-FFF2-40B4-BE49-F238E27FC236}">
                      <a16:creationId xmlns:a16="http://schemas.microsoft.com/office/drawing/2014/main" id="{5C0B2766-2958-68AF-FC71-2B7F32249E23}"/>
                    </a:ext>
                  </a:extLst>
                </p14:cNvPr>
                <p14:cNvContentPartPr/>
                <p14:nvPr/>
              </p14:nvContentPartPr>
              <p14:xfrm>
                <a:off x="6803620" y="1971070"/>
                <a:ext cx="364320" cy="30240"/>
              </p14:xfrm>
            </p:contentPart>
          </mc:Choice>
          <mc:Fallback xmlns="">
            <p:pic>
              <p:nvPicPr>
                <p:cNvPr id="77" name="Ink 76">
                  <a:extLst>
                    <a:ext uri="{FF2B5EF4-FFF2-40B4-BE49-F238E27FC236}">
                      <a16:creationId xmlns:a16="http://schemas.microsoft.com/office/drawing/2014/main" id="{5C0B2766-2958-68AF-FC71-2B7F32249E23}"/>
                    </a:ext>
                  </a:extLst>
                </p:cNvPr>
                <p:cNvPicPr/>
                <p:nvPr/>
              </p:nvPicPr>
              <p:blipFill>
                <a:blip r:embed="rId31"/>
                <a:stretch>
                  <a:fillRect/>
                </a:stretch>
              </p:blipFill>
              <p:spPr>
                <a:xfrm>
                  <a:off x="6788125" y="1955590"/>
                  <a:ext cx="39495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78" name="Ink 77">
                  <a:extLst>
                    <a:ext uri="{FF2B5EF4-FFF2-40B4-BE49-F238E27FC236}">
                      <a16:creationId xmlns:a16="http://schemas.microsoft.com/office/drawing/2014/main" id="{5F67E2D8-6F6D-23FA-60A1-A015FA79BF6C}"/>
                    </a:ext>
                  </a:extLst>
                </p14:cNvPr>
                <p14:cNvContentPartPr/>
                <p14:nvPr/>
              </p14:nvContentPartPr>
              <p14:xfrm>
                <a:off x="7138060" y="1858030"/>
                <a:ext cx="114120" cy="218880"/>
              </p14:xfrm>
            </p:contentPart>
          </mc:Choice>
          <mc:Fallback xmlns="">
            <p:pic>
              <p:nvPicPr>
                <p:cNvPr id="78" name="Ink 77">
                  <a:extLst>
                    <a:ext uri="{FF2B5EF4-FFF2-40B4-BE49-F238E27FC236}">
                      <a16:creationId xmlns:a16="http://schemas.microsoft.com/office/drawing/2014/main" id="{5F67E2D8-6F6D-23FA-60A1-A015FA79BF6C}"/>
                    </a:ext>
                  </a:extLst>
                </p:cNvPr>
                <p:cNvPicPr/>
                <p:nvPr/>
              </p:nvPicPr>
              <p:blipFill>
                <a:blip r:embed="rId33"/>
                <a:stretch>
                  <a:fillRect/>
                </a:stretch>
              </p:blipFill>
              <p:spPr>
                <a:xfrm>
                  <a:off x="7122580" y="1842550"/>
                  <a:ext cx="14472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79" name="Ink 78">
                  <a:extLst>
                    <a:ext uri="{FF2B5EF4-FFF2-40B4-BE49-F238E27FC236}">
                      <a16:creationId xmlns:a16="http://schemas.microsoft.com/office/drawing/2014/main" id="{6E85B396-A8E9-97D5-3B2B-518B744A9B6E}"/>
                    </a:ext>
                  </a:extLst>
                </p14:cNvPr>
                <p14:cNvContentPartPr/>
                <p14:nvPr/>
              </p14:nvContentPartPr>
              <p14:xfrm>
                <a:off x="7358740" y="1843270"/>
                <a:ext cx="94320" cy="241200"/>
              </p14:xfrm>
            </p:contentPart>
          </mc:Choice>
          <mc:Fallback xmlns="">
            <p:pic>
              <p:nvPicPr>
                <p:cNvPr id="79" name="Ink 78">
                  <a:extLst>
                    <a:ext uri="{FF2B5EF4-FFF2-40B4-BE49-F238E27FC236}">
                      <a16:creationId xmlns:a16="http://schemas.microsoft.com/office/drawing/2014/main" id="{6E85B396-A8E9-97D5-3B2B-518B744A9B6E}"/>
                    </a:ext>
                  </a:extLst>
                </p:cNvPr>
                <p:cNvPicPr/>
                <p:nvPr/>
              </p:nvPicPr>
              <p:blipFill>
                <a:blip r:embed="rId35"/>
                <a:stretch>
                  <a:fillRect/>
                </a:stretch>
              </p:blipFill>
              <p:spPr>
                <a:xfrm>
                  <a:off x="7343260" y="1827813"/>
                  <a:ext cx="124920" cy="271754"/>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80" name="Ink 79">
                  <a:extLst>
                    <a:ext uri="{FF2B5EF4-FFF2-40B4-BE49-F238E27FC236}">
                      <a16:creationId xmlns:a16="http://schemas.microsoft.com/office/drawing/2014/main" id="{D5E01BE7-BD4C-0CC7-68A9-8C5B8798EE91}"/>
                    </a:ext>
                  </a:extLst>
                </p14:cNvPr>
                <p14:cNvContentPartPr/>
                <p14:nvPr/>
              </p14:nvContentPartPr>
              <p14:xfrm>
                <a:off x="7501660" y="1894390"/>
                <a:ext cx="84600" cy="175320"/>
              </p14:xfrm>
            </p:contentPart>
          </mc:Choice>
          <mc:Fallback xmlns="">
            <p:pic>
              <p:nvPicPr>
                <p:cNvPr id="80" name="Ink 79">
                  <a:extLst>
                    <a:ext uri="{FF2B5EF4-FFF2-40B4-BE49-F238E27FC236}">
                      <a16:creationId xmlns:a16="http://schemas.microsoft.com/office/drawing/2014/main" id="{D5E01BE7-BD4C-0CC7-68A9-8C5B8798EE91}"/>
                    </a:ext>
                  </a:extLst>
                </p:cNvPr>
                <p:cNvPicPr/>
                <p:nvPr/>
              </p:nvPicPr>
              <p:blipFill>
                <a:blip r:embed="rId37"/>
                <a:stretch>
                  <a:fillRect/>
                </a:stretch>
              </p:blipFill>
              <p:spPr>
                <a:xfrm>
                  <a:off x="7486180" y="1878910"/>
                  <a:ext cx="11520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81" name="Ink 80">
                  <a:extLst>
                    <a:ext uri="{FF2B5EF4-FFF2-40B4-BE49-F238E27FC236}">
                      <a16:creationId xmlns:a16="http://schemas.microsoft.com/office/drawing/2014/main" id="{5ABD04CB-7F1E-EA10-BB9E-FA86D1EA55B7}"/>
                    </a:ext>
                  </a:extLst>
                </p14:cNvPr>
                <p14:cNvContentPartPr/>
                <p14:nvPr/>
              </p14:nvContentPartPr>
              <p14:xfrm>
                <a:off x="7501660" y="1892230"/>
                <a:ext cx="147960" cy="5400"/>
              </p14:xfrm>
            </p:contentPart>
          </mc:Choice>
          <mc:Fallback xmlns="">
            <p:pic>
              <p:nvPicPr>
                <p:cNvPr id="81" name="Ink 80">
                  <a:extLst>
                    <a:ext uri="{FF2B5EF4-FFF2-40B4-BE49-F238E27FC236}">
                      <a16:creationId xmlns:a16="http://schemas.microsoft.com/office/drawing/2014/main" id="{5ABD04CB-7F1E-EA10-BB9E-FA86D1EA55B7}"/>
                    </a:ext>
                  </a:extLst>
                </p:cNvPr>
                <p:cNvPicPr/>
                <p:nvPr/>
              </p:nvPicPr>
              <p:blipFill>
                <a:blip r:embed="rId39"/>
                <a:stretch>
                  <a:fillRect/>
                </a:stretch>
              </p:blipFill>
              <p:spPr>
                <a:xfrm>
                  <a:off x="7486180" y="1876750"/>
                  <a:ext cx="1785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82" name="Ink 81">
                  <a:extLst>
                    <a:ext uri="{FF2B5EF4-FFF2-40B4-BE49-F238E27FC236}">
                      <a16:creationId xmlns:a16="http://schemas.microsoft.com/office/drawing/2014/main" id="{BE4FD330-857D-A6C0-FFBE-3DBDBD5888CF}"/>
                    </a:ext>
                  </a:extLst>
                </p14:cNvPr>
                <p14:cNvContentPartPr/>
                <p14:nvPr/>
              </p14:nvContentPartPr>
              <p14:xfrm>
                <a:off x="7698580" y="1848310"/>
                <a:ext cx="128160" cy="216720"/>
              </p14:xfrm>
            </p:contentPart>
          </mc:Choice>
          <mc:Fallback xmlns="">
            <p:pic>
              <p:nvPicPr>
                <p:cNvPr id="82" name="Ink 81">
                  <a:extLst>
                    <a:ext uri="{FF2B5EF4-FFF2-40B4-BE49-F238E27FC236}">
                      <a16:creationId xmlns:a16="http://schemas.microsoft.com/office/drawing/2014/main" id="{BE4FD330-857D-A6C0-FFBE-3DBDBD5888CF}"/>
                    </a:ext>
                  </a:extLst>
                </p:cNvPr>
                <p:cNvPicPr/>
                <p:nvPr/>
              </p:nvPicPr>
              <p:blipFill>
                <a:blip r:embed="rId41"/>
                <a:stretch>
                  <a:fillRect/>
                </a:stretch>
              </p:blipFill>
              <p:spPr>
                <a:xfrm>
                  <a:off x="7683100" y="1832804"/>
                  <a:ext cx="158760" cy="247371"/>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83" name="Ink 82">
                  <a:extLst>
                    <a:ext uri="{FF2B5EF4-FFF2-40B4-BE49-F238E27FC236}">
                      <a16:creationId xmlns:a16="http://schemas.microsoft.com/office/drawing/2014/main" id="{4549FEC0-A545-B4A7-06B3-E4A98E405635}"/>
                    </a:ext>
                  </a:extLst>
                </p14:cNvPr>
                <p14:cNvContentPartPr/>
                <p14:nvPr/>
              </p14:nvContentPartPr>
              <p14:xfrm>
                <a:off x="7875340" y="1852990"/>
                <a:ext cx="69120" cy="214560"/>
              </p14:xfrm>
            </p:contentPart>
          </mc:Choice>
          <mc:Fallback xmlns="">
            <p:pic>
              <p:nvPicPr>
                <p:cNvPr id="83" name="Ink 82">
                  <a:extLst>
                    <a:ext uri="{FF2B5EF4-FFF2-40B4-BE49-F238E27FC236}">
                      <a16:creationId xmlns:a16="http://schemas.microsoft.com/office/drawing/2014/main" id="{4549FEC0-A545-B4A7-06B3-E4A98E405635}"/>
                    </a:ext>
                  </a:extLst>
                </p:cNvPr>
                <p:cNvPicPr/>
                <p:nvPr/>
              </p:nvPicPr>
              <p:blipFill>
                <a:blip r:embed="rId43"/>
                <a:stretch>
                  <a:fillRect/>
                </a:stretch>
              </p:blipFill>
              <p:spPr>
                <a:xfrm>
                  <a:off x="7859860" y="1837510"/>
                  <a:ext cx="9972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84" name="Ink 83">
                  <a:extLst>
                    <a:ext uri="{FF2B5EF4-FFF2-40B4-BE49-F238E27FC236}">
                      <a16:creationId xmlns:a16="http://schemas.microsoft.com/office/drawing/2014/main" id="{50229538-6A4F-1B86-6D42-4CB788E362CD}"/>
                    </a:ext>
                  </a:extLst>
                </p14:cNvPr>
                <p14:cNvContentPartPr/>
                <p14:nvPr/>
              </p14:nvContentPartPr>
              <p14:xfrm>
                <a:off x="7944460" y="1971070"/>
                <a:ext cx="137880" cy="108720"/>
              </p14:xfrm>
            </p:contentPart>
          </mc:Choice>
          <mc:Fallback xmlns="">
            <p:pic>
              <p:nvPicPr>
                <p:cNvPr id="84" name="Ink 83">
                  <a:extLst>
                    <a:ext uri="{FF2B5EF4-FFF2-40B4-BE49-F238E27FC236}">
                      <a16:creationId xmlns:a16="http://schemas.microsoft.com/office/drawing/2014/main" id="{50229538-6A4F-1B86-6D42-4CB788E362CD}"/>
                    </a:ext>
                  </a:extLst>
                </p:cNvPr>
                <p:cNvPicPr/>
                <p:nvPr/>
              </p:nvPicPr>
              <p:blipFill>
                <a:blip r:embed="rId45"/>
                <a:stretch>
                  <a:fillRect/>
                </a:stretch>
              </p:blipFill>
              <p:spPr>
                <a:xfrm>
                  <a:off x="7928980" y="1955590"/>
                  <a:ext cx="168480" cy="139320"/>
                </a:xfrm>
                <a:prstGeom prst="rect">
                  <a:avLst/>
                </a:prstGeom>
              </p:spPr>
            </p:pic>
          </mc:Fallback>
        </mc:AlternateContent>
      </p:grpSp>
      <p:grpSp>
        <p:nvGrpSpPr>
          <p:cNvPr id="85" name="Group 84">
            <a:extLst>
              <a:ext uri="{FF2B5EF4-FFF2-40B4-BE49-F238E27FC236}">
                <a16:creationId xmlns:a16="http://schemas.microsoft.com/office/drawing/2014/main" id="{771A6A48-4F23-5A6D-171F-F7D21C55338F}"/>
              </a:ext>
            </a:extLst>
          </p:cNvPr>
          <p:cNvGrpSpPr/>
          <p:nvPr/>
        </p:nvGrpSpPr>
        <p:grpSpPr>
          <a:xfrm>
            <a:off x="5814767" y="1046165"/>
            <a:ext cx="472680" cy="231480"/>
            <a:chOff x="5505820" y="1833550"/>
            <a:chExt cx="472680" cy="231480"/>
          </a:xfrm>
        </p:grpSpPr>
        <mc:AlternateContent xmlns:mc="http://schemas.openxmlformats.org/markup-compatibility/2006" xmlns:p14="http://schemas.microsoft.com/office/powerpoint/2010/main">
          <mc:Choice Requires="p14">
            <p:contentPart p14:bwMode="auto" r:id="rId46">
              <p14:nvContentPartPr>
                <p14:cNvPr id="86" name="Ink 85">
                  <a:extLst>
                    <a:ext uri="{FF2B5EF4-FFF2-40B4-BE49-F238E27FC236}">
                      <a16:creationId xmlns:a16="http://schemas.microsoft.com/office/drawing/2014/main" id="{259F1875-0D7C-CF30-A2B2-55C80F2F9412}"/>
                    </a:ext>
                  </a:extLst>
                </p14:cNvPr>
                <p14:cNvContentPartPr/>
                <p14:nvPr/>
              </p14:nvContentPartPr>
              <p14:xfrm>
                <a:off x="5516980" y="1941550"/>
                <a:ext cx="461520" cy="27720"/>
              </p14:xfrm>
            </p:contentPart>
          </mc:Choice>
          <mc:Fallback xmlns="">
            <p:pic>
              <p:nvPicPr>
                <p:cNvPr id="86" name="Ink 85">
                  <a:extLst>
                    <a:ext uri="{FF2B5EF4-FFF2-40B4-BE49-F238E27FC236}">
                      <a16:creationId xmlns:a16="http://schemas.microsoft.com/office/drawing/2014/main" id="{259F1875-0D7C-CF30-A2B2-55C80F2F9412}"/>
                    </a:ext>
                  </a:extLst>
                </p:cNvPr>
                <p:cNvPicPr/>
                <p:nvPr/>
              </p:nvPicPr>
              <p:blipFill>
                <a:blip r:embed="rId47"/>
                <a:stretch>
                  <a:fillRect/>
                </a:stretch>
              </p:blipFill>
              <p:spPr>
                <a:xfrm>
                  <a:off x="5501500" y="1925866"/>
                  <a:ext cx="492120" cy="58723"/>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87" name="Ink 86">
                  <a:extLst>
                    <a:ext uri="{FF2B5EF4-FFF2-40B4-BE49-F238E27FC236}">
                      <a16:creationId xmlns:a16="http://schemas.microsoft.com/office/drawing/2014/main" id="{12B37BF3-34FA-7611-F8D4-225D989AFF36}"/>
                    </a:ext>
                  </a:extLst>
                </p14:cNvPr>
                <p14:cNvContentPartPr/>
                <p14:nvPr/>
              </p14:nvContentPartPr>
              <p14:xfrm>
                <a:off x="5505820" y="1833550"/>
                <a:ext cx="132480" cy="231480"/>
              </p14:xfrm>
            </p:contentPart>
          </mc:Choice>
          <mc:Fallback xmlns="">
            <p:pic>
              <p:nvPicPr>
                <p:cNvPr id="87" name="Ink 86">
                  <a:extLst>
                    <a:ext uri="{FF2B5EF4-FFF2-40B4-BE49-F238E27FC236}">
                      <a16:creationId xmlns:a16="http://schemas.microsoft.com/office/drawing/2014/main" id="{12B37BF3-34FA-7611-F8D4-225D989AFF36}"/>
                    </a:ext>
                  </a:extLst>
                </p:cNvPr>
                <p:cNvPicPr/>
                <p:nvPr/>
              </p:nvPicPr>
              <p:blipFill>
                <a:blip r:embed="rId49"/>
                <a:stretch>
                  <a:fillRect/>
                </a:stretch>
              </p:blipFill>
              <p:spPr>
                <a:xfrm>
                  <a:off x="5490340" y="1818070"/>
                  <a:ext cx="163080" cy="262080"/>
                </a:xfrm>
                <a:prstGeom prst="rect">
                  <a:avLst/>
                </a:prstGeom>
              </p:spPr>
            </p:pic>
          </mc:Fallback>
        </mc:AlternateContent>
      </p:grpSp>
      <p:grpSp>
        <p:nvGrpSpPr>
          <p:cNvPr id="88" name="Group 87">
            <a:extLst>
              <a:ext uri="{FF2B5EF4-FFF2-40B4-BE49-F238E27FC236}">
                <a16:creationId xmlns:a16="http://schemas.microsoft.com/office/drawing/2014/main" id="{9EA6A03F-0CE2-1EC0-4B6F-155B4F6BCC82}"/>
              </a:ext>
            </a:extLst>
          </p:cNvPr>
          <p:cNvGrpSpPr/>
          <p:nvPr/>
        </p:nvGrpSpPr>
        <p:grpSpPr>
          <a:xfrm>
            <a:off x="6395087" y="1596605"/>
            <a:ext cx="531360" cy="145800"/>
            <a:chOff x="6086140" y="2383990"/>
            <a:chExt cx="531360" cy="145800"/>
          </a:xfrm>
        </p:grpSpPr>
        <mc:AlternateContent xmlns:mc="http://schemas.openxmlformats.org/markup-compatibility/2006" xmlns:p14="http://schemas.microsoft.com/office/powerpoint/2010/main">
          <mc:Choice Requires="p14">
            <p:contentPart p14:bwMode="auto" r:id="rId50">
              <p14:nvContentPartPr>
                <p14:cNvPr id="89" name="Ink 88">
                  <a:extLst>
                    <a:ext uri="{FF2B5EF4-FFF2-40B4-BE49-F238E27FC236}">
                      <a16:creationId xmlns:a16="http://schemas.microsoft.com/office/drawing/2014/main" id="{3AB926A7-51B6-1EB5-3E76-F7CC37802D94}"/>
                    </a:ext>
                  </a:extLst>
                </p14:cNvPr>
                <p14:cNvContentPartPr/>
                <p14:nvPr/>
              </p14:nvContentPartPr>
              <p14:xfrm>
                <a:off x="6095860" y="2389030"/>
                <a:ext cx="521640" cy="34560"/>
              </p14:xfrm>
            </p:contentPart>
          </mc:Choice>
          <mc:Fallback xmlns="">
            <p:pic>
              <p:nvPicPr>
                <p:cNvPr id="89" name="Ink 88">
                  <a:extLst>
                    <a:ext uri="{FF2B5EF4-FFF2-40B4-BE49-F238E27FC236}">
                      <a16:creationId xmlns:a16="http://schemas.microsoft.com/office/drawing/2014/main" id="{3AB926A7-51B6-1EB5-3E76-F7CC37802D94}"/>
                    </a:ext>
                  </a:extLst>
                </p:cNvPr>
                <p:cNvPicPr/>
                <p:nvPr/>
              </p:nvPicPr>
              <p:blipFill>
                <a:blip r:embed="rId51"/>
                <a:stretch>
                  <a:fillRect/>
                </a:stretch>
              </p:blipFill>
              <p:spPr>
                <a:xfrm>
                  <a:off x="6080380" y="2373550"/>
                  <a:ext cx="55224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90" name="Ink 89">
                  <a:extLst>
                    <a:ext uri="{FF2B5EF4-FFF2-40B4-BE49-F238E27FC236}">
                      <a16:creationId xmlns:a16="http://schemas.microsoft.com/office/drawing/2014/main" id="{125E5628-397A-91D9-F5E5-1B051ABB438B}"/>
                    </a:ext>
                  </a:extLst>
                </p14:cNvPr>
                <p14:cNvContentPartPr/>
                <p14:nvPr/>
              </p14:nvContentPartPr>
              <p14:xfrm>
                <a:off x="6086140" y="2383990"/>
                <a:ext cx="108360" cy="145800"/>
              </p14:xfrm>
            </p:contentPart>
          </mc:Choice>
          <mc:Fallback xmlns="">
            <p:pic>
              <p:nvPicPr>
                <p:cNvPr id="90" name="Ink 89">
                  <a:extLst>
                    <a:ext uri="{FF2B5EF4-FFF2-40B4-BE49-F238E27FC236}">
                      <a16:creationId xmlns:a16="http://schemas.microsoft.com/office/drawing/2014/main" id="{125E5628-397A-91D9-F5E5-1B051ABB438B}"/>
                    </a:ext>
                  </a:extLst>
                </p:cNvPr>
                <p:cNvPicPr/>
                <p:nvPr/>
              </p:nvPicPr>
              <p:blipFill>
                <a:blip r:embed="rId53"/>
                <a:stretch>
                  <a:fillRect/>
                </a:stretch>
              </p:blipFill>
              <p:spPr>
                <a:xfrm>
                  <a:off x="6070711" y="2368510"/>
                  <a:ext cx="138859" cy="176400"/>
                </a:xfrm>
                <a:prstGeom prst="rect">
                  <a:avLst/>
                </a:prstGeom>
              </p:spPr>
            </p:pic>
          </mc:Fallback>
        </mc:AlternateContent>
      </p:grpSp>
      <p:grpSp>
        <p:nvGrpSpPr>
          <p:cNvPr id="91" name="Group 90">
            <a:extLst>
              <a:ext uri="{FF2B5EF4-FFF2-40B4-BE49-F238E27FC236}">
                <a16:creationId xmlns:a16="http://schemas.microsoft.com/office/drawing/2014/main" id="{73ADDD0C-B4BF-0032-C691-1E24F386371D}"/>
              </a:ext>
            </a:extLst>
          </p:cNvPr>
          <p:cNvGrpSpPr/>
          <p:nvPr/>
        </p:nvGrpSpPr>
        <p:grpSpPr>
          <a:xfrm>
            <a:off x="6158927" y="596525"/>
            <a:ext cx="1603080" cy="877680"/>
            <a:chOff x="5849980" y="1383910"/>
            <a:chExt cx="1603080" cy="877680"/>
          </a:xfrm>
        </p:grpSpPr>
        <mc:AlternateContent xmlns:mc="http://schemas.openxmlformats.org/markup-compatibility/2006" xmlns:p14="http://schemas.microsoft.com/office/powerpoint/2010/main">
          <mc:Choice Requires="p14">
            <p:contentPart p14:bwMode="auto" r:id="rId54">
              <p14:nvContentPartPr>
                <p14:cNvPr id="92" name="Ink 91">
                  <a:extLst>
                    <a:ext uri="{FF2B5EF4-FFF2-40B4-BE49-F238E27FC236}">
                      <a16:creationId xmlns:a16="http://schemas.microsoft.com/office/drawing/2014/main" id="{A85D6A1A-33CD-3480-2F78-5E4C39E2ABB2}"/>
                    </a:ext>
                  </a:extLst>
                </p14:cNvPr>
                <p14:cNvContentPartPr/>
                <p14:nvPr/>
              </p14:nvContentPartPr>
              <p14:xfrm>
                <a:off x="6823420" y="1759750"/>
                <a:ext cx="10080" cy="479880"/>
              </p14:xfrm>
            </p:contentPart>
          </mc:Choice>
          <mc:Fallback xmlns="">
            <p:pic>
              <p:nvPicPr>
                <p:cNvPr id="92" name="Ink 91">
                  <a:extLst>
                    <a:ext uri="{FF2B5EF4-FFF2-40B4-BE49-F238E27FC236}">
                      <a16:creationId xmlns:a16="http://schemas.microsoft.com/office/drawing/2014/main" id="{A85D6A1A-33CD-3480-2F78-5E4C39E2ABB2}"/>
                    </a:ext>
                  </a:extLst>
                </p:cNvPr>
                <p:cNvPicPr/>
                <p:nvPr/>
              </p:nvPicPr>
              <p:blipFill>
                <a:blip r:embed="rId55"/>
                <a:stretch>
                  <a:fillRect/>
                </a:stretch>
              </p:blipFill>
              <p:spPr>
                <a:xfrm>
                  <a:off x="6808474" y="1744282"/>
                  <a:ext cx="39625" cy="510457"/>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93" name="Ink 92">
                  <a:extLst>
                    <a:ext uri="{FF2B5EF4-FFF2-40B4-BE49-F238E27FC236}">
                      <a16:creationId xmlns:a16="http://schemas.microsoft.com/office/drawing/2014/main" id="{20FA4E89-F5B4-0CF1-4D74-DBA814523468}"/>
                    </a:ext>
                  </a:extLst>
                </p14:cNvPr>
                <p14:cNvContentPartPr/>
                <p14:nvPr/>
              </p14:nvContentPartPr>
              <p14:xfrm>
                <a:off x="6823420" y="1754710"/>
                <a:ext cx="88920" cy="143280"/>
              </p14:xfrm>
            </p:contentPart>
          </mc:Choice>
          <mc:Fallback xmlns="">
            <p:pic>
              <p:nvPicPr>
                <p:cNvPr id="93" name="Ink 92">
                  <a:extLst>
                    <a:ext uri="{FF2B5EF4-FFF2-40B4-BE49-F238E27FC236}">
                      <a16:creationId xmlns:a16="http://schemas.microsoft.com/office/drawing/2014/main" id="{20FA4E89-F5B4-0CF1-4D74-DBA814523468}"/>
                    </a:ext>
                  </a:extLst>
                </p:cNvPr>
                <p:cNvPicPr/>
                <p:nvPr/>
              </p:nvPicPr>
              <p:blipFill>
                <a:blip r:embed="rId57"/>
                <a:stretch>
                  <a:fillRect/>
                </a:stretch>
              </p:blipFill>
              <p:spPr>
                <a:xfrm>
                  <a:off x="6807940" y="1739230"/>
                  <a:ext cx="11952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94" name="Ink 93">
                  <a:extLst>
                    <a:ext uri="{FF2B5EF4-FFF2-40B4-BE49-F238E27FC236}">
                      <a16:creationId xmlns:a16="http://schemas.microsoft.com/office/drawing/2014/main" id="{7EFB3A78-594E-60E6-C0C1-1487F0E82B10}"/>
                    </a:ext>
                  </a:extLst>
                </p14:cNvPr>
                <p14:cNvContentPartPr/>
                <p14:nvPr/>
              </p14:nvContentPartPr>
              <p14:xfrm>
                <a:off x="6174340" y="1572910"/>
                <a:ext cx="472320" cy="24840"/>
              </p14:xfrm>
            </p:contentPart>
          </mc:Choice>
          <mc:Fallback xmlns="">
            <p:pic>
              <p:nvPicPr>
                <p:cNvPr id="94" name="Ink 93">
                  <a:extLst>
                    <a:ext uri="{FF2B5EF4-FFF2-40B4-BE49-F238E27FC236}">
                      <a16:creationId xmlns:a16="http://schemas.microsoft.com/office/drawing/2014/main" id="{7EFB3A78-594E-60E6-C0C1-1487F0E82B10}"/>
                    </a:ext>
                  </a:extLst>
                </p:cNvPr>
                <p:cNvPicPr/>
                <p:nvPr/>
              </p:nvPicPr>
              <p:blipFill>
                <a:blip r:embed="rId59"/>
                <a:stretch>
                  <a:fillRect/>
                </a:stretch>
              </p:blipFill>
              <p:spPr>
                <a:xfrm>
                  <a:off x="6158860" y="1557202"/>
                  <a:ext cx="502920" cy="5589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95" name="Ink 94">
                  <a:extLst>
                    <a:ext uri="{FF2B5EF4-FFF2-40B4-BE49-F238E27FC236}">
                      <a16:creationId xmlns:a16="http://schemas.microsoft.com/office/drawing/2014/main" id="{80A0974F-643D-F135-BDCC-D78CBAD7EDEF}"/>
                    </a:ext>
                  </a:extLst>
                </p14:cNvPr>
                <p14:cNvContentPartPr/>
                <p14:nvPr/>
              </p14:nvContentPartPr>
              <p14:xfrm>
                <a:off x="6607060" y="1479670"/>
                <a:ext cx="78840" cy="137880"/>
              </p14:xfrm>
            </p:contentPart>
          </mc:Choice>
          <mc:Fallback xmlns="">
            <p:pic>
              <p:nvPicPr>
                <p:cNvPr id="95" name="Ink 94">
                  <a:extLst>
                    <a:ext uri="{FF2B5EF4-FFF2-40B4-BE49-F238E27FC236}">
                      <a16:creationId xmlns:a16="http://schemas.microsoft.com/office/drawing/2014/main" id="{80A0974F-643D-F135-BDCC-D78CBAD7EDEF}"/>
                    </a:ext>
                  </a:extLst>
                </p:cNvPr>
                <p:cNvPicPr/>
                <p:nvPr/>
              </p:nvPicPr>
              <p:blipFill>
                <a:blip r:embed="rId61"/>
                <a:stretch>
                  <a:fillRect/>
                </a:stretch>
              </p:blipFill>
              <p:spPr>
                <a:xfrm>
                  <a:off x="6591580" y="1464230"/>
                  <a:ext cx="109440" cy="1684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96" name="Ink 95">
                  <a:extLst>
                    <a:ext uri="{FF2B5EF4-FFF2-40B4-BE49-F238E27FC236}">
                      <a16:creationId xmlns:a16="http://schemas.microsoft.com/office/drawing/2014/main" id="{4DF6819A-9BD0-F33C-60D2-AD8A3E75E8FA}"/>
                    </a:ext>
                  </a:extLst>
                </p14:cNvPr>
                <p14:cNvContentPartPr/>
                <p14:nvPr/>
              </p14:nvContentPartPr>
              <p14:xfrm>
                <a:off x="6812620" y="1444750"/>
                <a:ext cx="80280" cy="182160"/>
              </p14:xfrm>
            </p:contentPart>
          </mc:Choice>
          <mc:Fallback xmlns="">
            <p:pic>
              <p:nvPicPr>
                <p:cNvPr id="96" name="Ink 95">
                  <a:extLst>
                    <a:ext uri="{FF2B5EF4-FFF2-40B4-BE49-F238E27FC236}">
                      <a16:creationId xmlns:a16="http://schemas.microsoft.com/office/drawing/2014/main" id="{4DF6819A-9BD0-F33C-60D2-AD8A3E75E8FA}"/>
                    </a:ext>
                  </a:extLst>
                </p:cNvPr>
                <p:cNvPicPr/>
                <p:nvPr/>
              </p:nvPicPr>
              <p:blipFill>
                <a:blip r:embed="rId63"/>
                <a:stretch>
                  <a:fillRect/>
                </a:stretch>
              </p:blipFill>
              <p:spPr>
                <a:xfrm>
                  <a:off x="6797140" y="1429270"/>
                  <a:ext cx="11088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97" name="Ink 96">
                  <a:extLst>
                    <a:ext uri="{FF2B5EF4-FFF2-40B4-BE49-F238E27FC236}">
                      <a16:creationId xmlns:a16="http://schemas.microsoft.com/office/drawing/2014/main" id="{978F267B-D1C5-47B1-694C-0AED6FB4AA59}"/>
                    </a:ext>
                  </a:extLst>
                </p14:cNvPr>
                <p14:cNvContentPartPr/>
                <p14:nvPr/>
              </p14:nvContentPartPr>
              <p14:xfrm>
                <a:off x="6911980" y="1494430"/>
                <a:ext cx="123840" cy="126000"/>
              </p14:xfrm>
            </p:contentPart>
          </mc:Choice>
          <mc:Fallback xmlns="">
            <p:pic>
              <p:nvPicPr>
                <p:cNvPr id="97" name="Ink 96">
                  <a:extLst>
                    <a:ext uri="{FF2B5EF4-FFF2-40B4-BE49-F238E27FC236}">
                      <a16:creationId xmlns:a16="http://schemas.microsoft.com/office/drawing/2014/main" id="{978F267B-D1C5-47B1-694C-0AED6FB4AA59}"/>
                    </a:ext>
                  </a:extLst>
                </p:cNvPr>
                <p:cNvPicPr/>
                <p:nvPr/>
              </p:nvPicPr>
              <p:blipFill>
                <a:blip r:embed="rId65"/>
                <a:stretch>
                  <a:fillRect/>
                </a:stretch>
              </p:blipFill>
              <p:spPr>
                <a:xfrm>
                  <a:off x="6896500" y="1478950"/>
                  <a:ext cx="15444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98" name="Ink 97">
                  <a:extLst>
                    <a:ext uri="{FF2B5EF4-FFF2-40B4-BE49-F238E27FC236}">
                      <a16:creationId xmlns:a16="http://schemas.microsoft.com/office/drawing/2014/main" id="{DF9F3242-7E7A-5096-852E-FE38B8451C9F}"/>
                    </a:ext>
                  </a:extLst>
                </p14:cNvPr>
                <p14:cNvContentPartPr/>
                <p14:nvPr/>
              </p14:nvContentPartPr>
              <p14:xfrm>
                <a:off x="7098820" y="1383910"/>
                <a:ext cx="128160" cy="228600"/>
              </p14:xfrm>
            </p:contentPart>
          </mc:Choice>
          <mc:Fallback xmlns="">
            <p:pic>
              <p:nvPicPr>
                <p:cNvPr id="98" name="Ink 97">
                  <a:extLst>
                    <a:ext uri="{FF2B5EF4-FFF2-40B4-BE49-F238E27FC236}">
                      <a16:creationId xmlns:a16="http://schemas.microsoft.com/office/drawing/2014/main" id="{DF9F3242-7E7A-5096-852E-FE38B8451C9F}"/>
                    </a:ext>
                  </a:extLst>
                </p:cNvPr>
                <p:cNvPicPr/>
                <p:nvPr/>
              </p:nvPicPr>
              <p:blipFill>
                <a:blip r:embed="rId67"/>
                <a:stretch>
                  <a:fillRect/>
                </a:stretch>
              </p:blipFill>
              <p:spPr>
                <a:xfrm>
                  <a:off x="7083340" y="1368430"/>
                  <a:ext cx="15876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99" name="Ink 98">
                  <a:extLst>
                    <a:ext uri="{FF2B5EF4-FFF2-40B4-BE49-F238E27FC236}">
                      <a16:creationId xmlns:a16="http://schemas.microsoft.com/office/drawing/2014/main" id="{FA5569A9-3CA2-ED38-27C0-2F94C767B543}"/>
                    </a:ext>
                  </a:extLst>
                </p14:cNvPr>
                <p14:cNvContentPartPr/>
                <p14:nvPr/>
              </p14:nvContentPartPr>
              <p14:xfrm>
                <a:off x="7275580" y="1395790"/>
                <a:ext cx="88920" cy="221760"/>
              </p14:xfrm>
            </p:contentPart>
          </mc:Choice>
          <mc:Fallback xmlns="">
            <p:pic>
              <p:nvPicPr>
                <p:cNvPr id="99" name="Ink 98">
                  <a:extLst>
                    <a:ext uri="{FF2B5EF4-FFF2-40B4-BE49-F238E27FC236}">
                      <a16:creationId xmlns:a16="http://schemas.microsoft.com/office/drawing/2014/main" id="{FA5569A9-3CA2-ED38-27C0-2F94C767B543}"/>
                    </a:ext>
                  </a:extLst>
                </p:cNvPr>
                <p:cNvPicPr/>
                <p:nvPr/>
              </p:nvPicPr>
              <p:blipFill>
                <a:blip r:embed="rId69"/>
                <a:stretch>
                  <a:fillRect/>
                </a:stretch>
              </p:blipFill>
              <p:spPr>
                <a:xfrm>
                  <a:off x="7260100" y="1380310"/>
                  <a:ext cx="11952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00" name="Ink 99">
                  <a:extLst>
                    <a:ext uri="{FF2B5EF4-FFF2-40B4-BE49-F238E27FC236}">
                      <a16:creationId xmlns:a16="http://schemas.microsoft.com/office/drawing/2014/main" id="{C36284B2-5114-7B0E-FC33-DCB528B8C3F0}"/>
                    </a:ext>
                  </a:extLst>
                </p14:cNvPr>
                <p14:cNvContentPartPr/>
                <p14:nvPr/>
              </p14:nvContentPartPr>
              <p14:xfrm>
                <a:off x="7364140" y="1503790"/>
                <a:ext cx="88920" cy="133200"/>
              </p14:xfrm>
            </p:contentPart>
          </mc:Choice>
          <mc:Fallback xmlns="">
            <p:pic>
              <p:nvPicPr>
                <p:cNvPr id="100" name="Ink 99">
                  <a:extLst>
                    <a:ext uri="{FF2B5EF4-FFF2-40B4-BE49-F238E27FC236}">
                      <a16:creationId xmlns:a16="http://schemas.microsoft.com/office/drawing/2014/main" id="{C36284B2-5114-7B0E-FC33-DCB528B8C3F0}"/>
                    </a:ext>
                  </a:extLst>
                </p:cNvPr>
                <p:cNvPicPr/>
                <p:nvPr/>
              </p:nvPicPr>
              <p:blipFill>
                <a:blip r:embed="rId71"/>
                <a:stretch>
                  <a:fillRect/>
                </a:stretch>
              </p:blipFill>
              <p:spPr>
                <a:xfrm>
                  <a:off x="7348597" y="1488310"/>
                  <a:ext cx="119644"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01" name="Ink 100">
                  <a:extLst>
                    <a:ext uri="{FF2B5EF4-FFF2-40B4-BE49-F238E27FC236}">
                      <a16:creationId xmlns:a16="http://schemas.microsoft.com/office/drawing/2014/main" id="{B9D1AD5B-820A-CA3F-8B71-69B5BFC95E47}"/>
                    </a:ext>
                  </a:extLst>
                </p14:cNvPr>
                <p14:cNvContentPartPr/>
                <p14:nvPr/>
              </p14:nvContentPartPr>
              <p14:xfrm>
                <a:off x="5938540" y="1666510"/>
                <a:ext cx="39960" cy="583200"/>
              </p14:xfrm>
            </p:contentPart>
          </mc:Choice>
          <mc:Fallback xmlns="">
            <p:pic>
              <p:nvPicPr>
                <p:cNvPr id="101" name="Ink 100">
                  <a:extLst>
                    <a:ext uri="{FF2B5EF4-FFF2-40B4-BE49-F238E27FC236}">
                      <a16:creationId xmlns:a16="http://schemas.microsoft.com/office/drawing/2014/main" id="{B9D1AD5B-820A-CA3F-8B71-69B5BFC95E47}"/>
                    </a:ext>
                  </a:extLst>
                </p:cNvPr>
                <p:cNvPicPr/>
                <p:nvPr/>
              </p:nvPicPr>
              <p:blipFill>
                <a:blip r:embed="rId73"/>
                <a:stretch>
                  <a:fillRect/>
                </a:stretch>
              </p:blipFill>
              <p:spPr>
                <a:xfrm>
                  <a:off x="5923060" y="1651030"/>
                  <a:ext cx="70560" cy="6138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02" name="Ink 101">
                  <a:extLst>
                    <a:ext uri="{FF2B5EF4-FFF2-40B4-BE49-F238E27FC236}">
                      <a16:creationId xmlns:a16="http://schemas.microsoft.com/office/drawing/2014/main" id="{DF146ECE-A39A-49C0-C149-01BCDC4BAA62}"/>
                    </a:ext>
                  </a:extLst>
                </p14:cNvPr>
                <p14:cNvContentPartPr/>
                <p14:nvPr/>
              </p14:nvContentPartPr>
              <p14:xfrm>
                <a:off x="5849980" y="2064670"/>
                <a:ext cx="88920" cy="196920"/>
              </p14:xfrm>
            </p:contentPart>
          </mc:Choice>
          <mc:Fallback xmlns="">
            <p:pic>
              <p:nvPicPr>
                <p:cNvPr id="102" name="Ink 101">
                  <a:extLst>
                    <a:ext uri="{FF2B5EF4-FFF2-40B4-BE49-F238E27FC236}">
                      <a16:creationId xmlns:a16="http://schemas.microsoft.com/office/drawing/2014/main" id="{DF146ECE-A39A-49C0-C149-01BCDC4BAA62}"/>
                    </a:ext>
                  </a:extLst>
                </p:cNvPr>
                <p:cNvPicPr/>
                <p:nvPr/>
              </p:nvPicPr>
              <p:blipFill>
                <a:blip r:embed="rId75"/>
                <a:stretch>
                  <a:fillRect/>
                </a:stretch>
              </p:blipFill>
              <p:spPr>
                <a:xfrm>
                  <a:off x="5834437" y="2049190"/>
                  <a:ext cx="119644" cy="227520"/>
                </a:xfrm>
                <a:prstGeom prst="rect">
                  <a:avLst/>
                </a:prstGeom>
              </p:spPr>
            </p:pic>
          </mc:Fallback>
        </mc:AlternateContent>
      </p:grpSp>
      <p:grpSp>
        <p:nvGrpSpPr>
          <p:cNvPr id="105" name="Group 104">
            <a:extLst>
              <a:ext uri="{FF2B5EF4-FFF2-40B4-BE49-F238E27FC236}">
                <a16:creationId xmlns:a16="http://schemas.microsoft.com/office/drawing/2014/main" id="{A6EA6D5F-ADCA-9402-F09D-530638CD8028}"/>
              </a:ext>
            </a:extLst>
          </p:cNvPr>
          <p:cNvGrpSpPr/>
          <p:nvPr/>
        </p:nvGrpSpPr>
        <p:grpSpPr>
          <a:xfrm>
            <a:off x="718222" y="775069"/>
            <a:ext cx="983520" cy="1054800"/>
            <a:chOff x="5604155" y="3585898"/>
            <a:chExt cx="983520" cy="1054800"/>
          </a:xfrm>
        </p:grpSpPr>
        <mc:AlternateContent xmlns:mc="http://schemas.openxmlformats.org/markup-compatibility/2006" xmlns:p14="http://schemas.microsoft.com/office/powerpoint/2010/main">
          <mc:Choice Requires="p14">
            <p:contentPart p14:bwMode="auto" r:id="rId76">
              <p14:nvContentPartPr>
                <p14:cNvPr id="106" name="Ink 105">
                  <a:extLst>
                    <a:ext uri="{FF2B5EF4-FFF2-40B4-BE49-F238E27FC236}">
                      <a16:creationId xmlns:a16="http://schemas.microsoft.com/office/drawing/2014/main" id="{600CBCEA-228A-4DA2-9694-FE0A140F5691}"/>
                    </a:ext>
                  </a:extLst>
                </p14:cNvPr>
                <p14:cNvContentPartPr/>
                <p14:nvPr/>
              </p14:nvContentPartPr>
              <p14:xfrm>
                <a:off x="5622875" y="3585898"/>
                <a:ext cx="561960" cy="450360"/>
              </p14:xfrm>
            </p:contentPart>
          </mc:Choice>
          <mc:Fallback xmlns="">
            <p:pic>
              <p:nvPicPr>
                <p:cNvPr id="106" name="Ink 105">
                  <a:extLst>
                    <a:ext uri="{FF2B5EF4-FFF2-40B4-BE49-F238E27FC236}">
                      <a16:creationId xmlns:a16="http://schemas.microsoft.com/office/drawing/2014/main" id="{600CBCEA-228A-4DA2-9694-FE0A140F5691}"/>
                    </a:ext>
                  </a:extLst>
                </p:cNvPr>
                <p:cNvPicPr/>
                <p:nvPr/>
              </p:nvPicPr>
              <p:blipFill>
                <a:blip r:embed="rId77"/>
                <a:stretch>
                  <a:fillRect/>
                </a:stretch>
              </p:blipFill>
              <p:spPr>
                <a:xfrm>
                  <a:off x="5602355" y="3565378"/>
                  <a:ext cx="602640" cy="4910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07" name="Ink 106">
                  <a:extLst>
                    <a:ext uri="{FF2B5EF4-FFF2-40B4-BE49-F238E27FC236}">
                      <a16:creationId xmlns:a16="http://schemas.microsoft.com/office/drawing/2014/main" id="{6806330D-2C19-B839-0764-37BAAFDDE5A6}"/>
                    </a:ext>
                  </a:extLst>
                </p14:cNvPr>
                <p14:cNvContentPartPr/>
                <p14:nvPr/>
              </p14:nvContentPartPr>
              <p14:xfrm>
                <a:off x="6194195" y="3622618"/>
                <a:ext cx="354240" cy="516600"/>
              </p14:xfrm>
            </p:contentPart>
          </mc:Choice>
          <mc:Fallback xmlns="">
            <p:pic>
              <p:nvPicPr>
                <p:cNvPr id="107" name="Ink 106">
                  <a:extLst>
                    <a:ext uri="{FF2B5EF4-FFF2-40B4-BE49-F238E27FC236}">
                      <a16:creationId xmlns:a16="http://schemas.microsoft.com/office/drawing/2014/main" id="{6806330D-2C19-B839-0764-37BAAFDDE5A6}"/>
                    </a:ext>
                  </a:extLst>
                </p:cNvPr>
                <p:cNvPicPr/>
                <p:nvPr/>
              </p:nvPicPr>
              <p:blipFill>
                <a:blip r:embed="rId79"/>
                <a:stretch>
                  <a:fillRect/>
                </a:stretch>
              </p:blipFill>
              <p:spPr>
                <a:xfrm>
                  <a:off x="6173696" y="3602098"/>
                  <a:ext cx="394879" cy="5572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08" name="Ink 107">
                  <a:extLst>
                    <a:ext uri="{FF2B5EF4-FFF2-40B4-BE49-F238E27FC236}">
                      <a16:creationId xmlns:a16="http://schemas.microsoft.com/office/drawing/2014/main" id="{56D69757-DD79-EE25-7482-F70D0949668C}"/>
                    </a:ext>
                  </a:extLst>
                </p14:cNvPr>
                <p14:cNvContentPartPr/>
                <p14:nvPr/>
              </p14:nvContentPartPr>
              <p14:xfrm>
                <a:off x="5604155" y="4075138"/>
                <a:ext cx="482040" cy="565560"/>
              </p14:xfrm>
            </p:contentPart>
          </mc:Choice>
          <mc:Fallback xmlns="">
            <p:pic>
              <p:nvPicPr>
                <p:cNvPr id="108" name="Ink 107">
                  <a:extLst>
                    <a:ext uri="{FF2B5EF4-FFF2-40B4-BE49-F238E27FC236}">
                      <a16:creationId xmlns:a16="http://schemas.microsoft.com/office/drawing/2014/main" id="{56D69757-DD79-EE25-7482-F70D0949668C}"/>
                    </a:ext>
                  </a:extLst>
                </p:cNvPr>
                <p:cNvPicPr/>
                <p:nvPr/>
              </p:nvPicPr>
              <p:blipFill>
                <a:blip r:embed="rId81"/>
                <a:stretch>
                  <a:fillRect/>
                </a:stretch>
              </p:blipFill>
              <p:spPr>
                <a:xfrm>
                  <a:off x="5588675" y="4059658"/>
                  <a:ext cx="512640" cy="5961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09" name="Ink 108">
                  <a:extLst>
                    <a:ext uri="{FF2B5EF4-FFF2-40B4-BE49-F238E27FC236}">
                      <a16:creationId xmlns:a16="http://schemas.microsoft.com/office/drawing/2014/main" id="{9CF22DB7-962D-3C4B-474E-0D14A5D3D1B3}"/>
                    </a:ext>
                  </a:extLst>
                </p14:cNvPr>
                <p14:cNvContentPartPr/>
                <p14:nvPr/>
              </p14:nvContentPartPr>
              <p14:xfrm>
                <a:off x="6036875" y="4129138"/>
                <a:ext cx="550800" cy="467280"/>
              </p14:xfrm>
            </p:contentPart>
          </mc:Choice>
          <mc:Fallback xmlns="">
            <p:pic>
              <p:nvPicPr>
                <p:cNvPr id="109" name="Ink 108">
                  <a:extLst>
                    <a:ext uri="{FF2B5EF4-FFF2-40B4-BE49-F238E27FC236}">
                      <a16:creationId xmlns:a16="http://schemas.microsoft.com/office/drawing/2014/main" id="{9CF22DB7-962D-3C4B-474E-0D14A5D3D1B3}"/>
                    </a:ext>
                  </a:extLst>
                </p:cNvPr>
                <p:cNvPicPr/>
                <p:nvPr/>
              </p:nvPicPr>
              <p:blipFill>
                <a:blip r:embed="rId83"/>
                <a:stretch>
                  <a:fillRect/>
                </a:stretch>
              </p:blipFill>
              <p:spPr>
                <a:xfrm>
                  <a:off x="6016368" y="4108618"/>
                  <a:ext cx="591453" cy="507960"/>
                </a:xfrm>
                <a:prstGeom prst="rect">
                  <a:avLst/>
                </a:prstGeom>
              </p:spPr>
            </p:pic>
          </mc:Fallback>
        </mc:AlternateContent>
      </p:grpSp>
      <p:grpSp>
        <p:nvGrpSpPr>
          <p:cNvPr id="110" name="Group 109">
            <a:extLst>
              <a:ext uri="{FF2B5EF4-FFF2-40B4-BE49-F238E27FC236}">
                <a16:creationId xmlns:a16="http://schemas.microsoft.com/office/drawing/2014/main" id="{423B05C8-1D34-370C-8770-8109FE185430}"/>
              </a:ext>
            </a:extLst>
          </p:cNvPr>
          <p:cNvGrpSpPr/>
          <p:nvPr/>
        </p:nvGrpSpPr>
        <p:grpSpPr>
          <a:xfrm>
            <a:off x="1278742" y="895669"/>
            <a:ext cx="334800" cy="467280"/>
            <a:chOff x="6164675" y="3706498"/>
            <a:chExt cx="334800" cy="467280"/>
          </a:xfrm>
        </p:grpSpPr>
        <mc:AlternateContent xmlns:mc="http://schemas.openxmlformats.org/markup-compatibility/2006" xmlns:p14="http://schemas.microsoft.com/office/powerpoint/2010/main">
          <mc:Choice Requires="p14">
            <p:contentPart p14:bwMode="auto" r:id="rId84">
              <p14:nvContentPartPr>
                <p14:cNvPr id="111" name="Ink 110">
                  <a:extLst>
                    <a:ext uri="{FF2B5EF4-FFF2-40B4-BE49-F238E27FC236}">
                      <a16:creationId xmlns:a16="http://schemas.microsoft.com/office/drawing/2014/main" id="{6C878371-3E16-F8C3-5EDB-97FF89055559}"/>
                    </a:ext>
                  </a:extLst>
                </p14:cNvPr>
                <p14:cNvContentPartPr/>
                <p14:nvPr/>
              </p14:nvContentPartPr>
              <p14:xfrm>
                <a:off x="6164675" y="3706498"/>
                <a:ext cx="49680" cy="128160"/>
              </p14:xfrm>
            </p:contentPart>
          </mc:Choice>
          <mc:Fallback xmlns="">
            <p:pic>
              <p:nvPicPr>
                <p:cNvPr id="111" name="Ink 110">
                  <a:extLst>
                    <a:ext uri="{FF2B5EF4-FFF2-40B4-BE49-F238E27FC236}">
                      <a16:creationId xmlns:a16="http://schemas.microsoft.com/office/drawing/2014/main" id="{6C878371-3E16-F8C3-5EDB-97FF89055559}"/>
                    </a:ext>
                  </a:extLst>
                </p:cNvPr>
                <p:cNvPicPr/>
                <p:nvPr/>
              </p:nvPicPr>
              <p:blipFill>
                <a:blip r:embed="rId85"/>
                <a:stretch>
                  <a:fillRect/>
                </a:stretch>
              </p:blipFill>
              <p:spPr>
                <a:xfrm>
                  <a:off x="6144155" y="3685920"/>
                  <a:ext cx="90360" cy="168955"/>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12" name="Ink 111">
                  <a:extLst>
                    <a:ext uri="{FF2B5EF4-FFF2-40B4-BE49-F238E27FC236}">
                      <a16:creationId xmlns:a16="http://schemas.microsoft.com/office/drawing/2014/main" id="{86A90142-D4FE-C0CA-80FB-DAC4E7FA6D68}"/>
                    </a:ext>
                  </a:extLst>
                </p14:cNvPr>
                <p14:cNvContentPartPr/>
                <p14:nvPr/>
              </p14:nvContentPartPr>
              <p14:xfrm>
                <a:off x="6213635" y="3755458"/>
                <a:ext cx="39600" cy="123480"/>
              </p14:xfrm>
            </p:contentPart>
          </mc:Choice>
          <mc:Fallback xmlns="">
            <p:pic>
              <p:nvPicPr>
                <p:cNvPr id="112" name="Ink 111">
                  <a:extLst>
                    <a:ext uri="{FF2B5EF4-FFF2-40B4-BE49-F238E27FC236}">
                      <a16:creationId xmlns:a16="http://schemas.microsoft.com/office/drawing/2014/main" id="{86A90142-D4FE-C0CA-80FB-DAC4E7FA6D68}"/>
                    </a:ext>
                  </a:extLst>
                </p:cNvPr>
                <p:cNvPicPr/>
                <p:nvPr/>
              </p:nvPicPr>
              <p:blipFill>
                <a:blip r:embed="rId87"/>
                <a:stretch>
                  <a:fillRect/>
                </a:stretch>
              </p:blipFill>
              <p:spPr>
                <a:xfrm>
                  <a:off x="6193115" y="3734878"/>
                  <a:ext cx="80280" cy="164279"/>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13" name="Ink 112">
                  <a:extLst>
                    <a:ext uri="{FF2B5EF4-FFF2-40B4-BE49-F238E27FC236}">
                      <a16:creationId xmlns:a16="http://schemas.microsoft.com/office/drawing/2014/main" id="{F608D0CD-83CF-0B77-4A27-59CD7F4D73C9}"/>
                    </a:ext>
                  </a:extLst>
                </p14:cNvPr>
                <p14:cNvContentPartPr/>
                <p14:nvPr/>
              </p14:nvContentPartPr>
              <p14:xfrm>
                <a:off x="6233435" y="3804778"/>
                <a:ext cx="49680" cy="133200"/>
              </p14:xfrm>
            </p:contentPart>
          </mc:Choice>
          <mc:Fallback xmlns="">
            <p:pic>
              <p:nvPicPr>
                <p:cNvPr id="113" name="Ink 112">
                  <a:extLst>
                    <a:ext uri="{FF2B5EF4-FFF2-40B4-BE49-F238E27FC236}">
                      <a16:creationId xmlns:a16="http://schemas.microsoft.com/office/drawing/2014/main" id="{F608D0CD-83CF-0B77-4A27-59CD7F4D73C9}"/>
                    </a:ext>
                  </a:extLst>
                </p:cNvPr>
                <p:cNvPicPr/>
                <p:nvPr/>
              </p:nvPicPr>
              <p:blipFill>
                <a:blip r:embed="rId89"/>
                <a:stretch>
                  <a:fillRect/>
                </a:stretch>
              </p:blipFill>
              <p:spPr>
                <a:xfrm>
                  <a:off x="6212765" y="3784258"/>
                  <a:ext cx="90657"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14" name="Ink 113">
                  <a:extLst>
                    <a:ext uri="{FF2B5EF4-FFF2-40B4-BE49-F238E27FC236}">
                      <a16:creationId xmlns:a16="http://schemas.microsoft.com/office/drawing/2014/main" id="{CC04915B-B3A8-F59D-D52A-412F7D65DFB8}"/>
                    </a:ext>
                  </a:extLst>
                </p14:cNvPr>
                <p14:cNvContentPartPr/>
                <p14:nvPr/>
              </p14:nvContentPartPr>
              <p14:xfrm>
                <a:off x="6282755" y="3868498"/>
                <a:ext cx="20160" cy="123120"/>
              </p14:xfrm>
            </p:contentPart>
          </mc:Choice>
          <mc:Fallback xmlns="">
            <p:pic>
              <p:nvPicPr>
                <p:cNvPr id="114" name="Ink 113">
                  <a:extLst>
                    <a:ext uri="{FF2B5EF4-FFF2-40B4-BE49-F238E27FC236}">
                      <a16:creationId xmlns:a16="http://schemas.microsoft.com/office/drawing/2014/main" id="{CC04915B-B3A8-F59D-D52A-412F7D65DFB8}"/>
                    </a:ext>
                  </a:extLst>
                </p:cNvPr>
                <p:cNvPicPr/>
                <p:nvPr/>
              </p:nvPicPr>
              <p:blipFill>
                <a:blip r:embed="rId91"/>
                <a:stretch>
                  <a:fillRect/>
                </a:stretch>
              </p:blipFill>
              <p:spPr>
                <a:xfrm>
                  <a:off x="6262235" y="3847978"/>
                  <a:ext cx="6084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15" name="Ink 114">
                  <a:extLst>
                    <a:ext uri="{FF2B5EF4-FFF2-40B4-BE49-F238E27FC236}">
                      <a16:creationId xmlns:a16="http://schemas.microsoft.com/office/drawing/2014/main" id="{2C1A5A74-A8DA-AAD1-F10D-C5E31D516B0F}"/>
                    </a:ext>
                  </a:extLst>
                </p14:cNvPr>
                <p14:cNvContentPartPr/>
                <p14:nvPr/>
              </p14:nvContentPartPr>
              <p14:xfrm>
                <a:off x="6321995" y="3922858"/>
                <a:ext cx="10080" cy="88560"/>
              </p14:xfrm>
            </p:contentPart>
          </mc:Choice>
          <mc:Fallback xmlns="">
            <p:pic>
              <p:nvPicPr>
                <p:cNvPr id="115" name="Ink 114">
                  <a:extLst>
                    <a:ext uri="{FF2B5EF4-FFF2-40B4-BE49-F238E27FC236}">
                      <a16:creationId xmlns:a16="http://schemas.microsoft.com/office/drawing/2014/main" id="{2C1A5A74-A8DA-AAD1-F10D-C5E31D516B0F}"/>
                    </a:ext>
                  </a:extLst>
                </p:cNvPr>
                <p:cNvPicPr/>
                <p:nvPr/>
              </p:nvPicPr>
              <p:blipFill>
                <a:blip r:embed="rId93"/>
                <a:stretch>
                  <a:fillRect/>
                </a:stretch>
              </p:blipFill>
              <p:spPr>
                <a:xfrm>
                  <a:off x="6302183" y="3902421"/>
                  <a:ext cx="49357" cy="129075"/>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16" name="Ink 115">
                  <a:extLst>
                    <a:ext uri="{FF2B5EF4-FFF2-40B4-BE49-F238E27FC236}">
                      <a16:creationId xmlns:a16="http://schemas.microsoft.com/office/drawing/2014/main" id="{9ABB459A-C9B3-2209-5B30-E4D2152B30E2}"/>
                    </a:ext>
                  </a:extLst>
                </p14:cNvPr>
                <p14:cNvContentPartPr/>
                <p14:nvPr/>
              </p14:nvContentPartPr>
              <p14:xfrm>
                <a:off x="6341795" y="3962098"/>
                <a:ext cx="29880" cy="113760"/>
              </p14:xfrm>
            </p:contentPart>
          </mc:Choice>
          <mc:Fallback xmlns="">
            <p:pic>
              <p:nvPicPr>
                <p:cNvPr id="116" name="Ink 115">
                  <a:extLst>
                    <a:ext uri="{FF2B5EF4-FFF2-40B4-BE49-F238E27FC236}">
                      <a16:creationId xmlns:a16="http://schemas.microsoft.com/office/drawing/2014/main" id="{9ABB459A-C9B3-2209-5B30-E4D2152B30E2}"/>
                    </a:ext>
                  </a:extLst>
                </p:cNvPr>
                <p:cNvPicPr/>
                <p:nvPr/>
              </p:nvPicPr>
              <p:blipFill>
                <a:blip r:embed="rId95"/>
                <a:stretch>
                  <a:fillRect/>
                </a:stretch>
              </p:blipFill>
              <p:spPr>
                <a:xfrm>
                  <a:off x="6321275" y="3941578"/>
                  <a:ext cx="7056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17" name="Ink 116">
                  <a:extLst>
                    <a:ext uri="{FF2B5EF4-FFF2-40B4-BE49-F238E27FC236}">
                      <a16:creationId xmlns:a16="http://schemas.microsoft.com/office/drawing/2014/main" id="{1885A95A-3F03-D6F9-804C-5AFEF9124711}"/>
                    </a:ext>
                  </a:extLst>
                </p14:cNvPr>
                <p14:cNvContentPartPr/>
                <p14:nvPr/>
              </p14:nvContentPartPr>
              <p14:xfrm>
                <a:off x="6390755" y="3991618"/>
                <a:ext cx="29880" cy="118440"/>
              </p14:xfrm>
            </p:contentPart>
          </mc:Choice>
          <mc:Fallback xmlns="">
            <p:pic>
              <p:nvPicPr>
                <p:cNvPr id="117" name="Ink 116">
                  <a:extLst>
                    <a:ext uri="{FF2B5EF4-FFF2-40B4-BE49-F238E27FC236}">
                      <a16:creationId xmlns:a16="http://schemas.microsoft.com/office/drawing/2014/main" id="{1885A95A-3F03-D6F9-804C-5AFEF9124711}"/>
                    </a:ext>
                  </a:extLst>
                </p:cNvPr>
                <p:cNvPicPr/>
                <p:nvPr/>
              </p:nvPicPr>
              <p:blipFill>
                <a:blip r:embed="rId97"/>
                <a:stretch>
                  <a:fillRect/>
                </a:stretch>
              </p:blipFill>
              <p:spPr>
                <a:xfrm>
                  <a:off x="6370235" y="3971098"/>
                  <a:ext cx="7056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18" name="Ink 117">
                  <a:extLst>
                    <a:ext uri="{FF2B5EF4-FFF2-40B4-BE49-F238E27FC236}">
                      <a16:creationId xmlns:a16="http://schemas.microsoft.com/office/drawing/2014/main" id="{CB7691FD-C9E9-CE6F-7257-21676509F8CD}"/>
                    </a:ext>
                  </a:extLst>
                </p14:cNvPr>
                <p14:cNvContentPartPr/>
                <p14:nvPr/>
              </p14:nvContentPartPr>
              <p14:xfrm>
                <a:off x="6445475" y="4045618"/>
                <a:ext cx="14400" cy="128160"/>
              </p14:xfrm>
            </p:contentPart>
          </mc:Choice>
          <mc:Fallback xmlns="">
            <p:pic>
              <p:nvPicPr>
                <p:cNvPr id="118" name="Ink 117">
                  <a:extLst>
                    <a:ext uri="{FF2B5EF4-FFF2-40B4-BE49-F238E27FC236}">
                      <a16:creationId xmlns:a16="http://schemas.microsoft.com/office/drawing/2014/main" id="{CB7691FD-C9E9-CE6F-7257-21676509F8CD}"/>
                    </a:ext>
                  </a:extLst>
                </p:cNvPr>
                <p:cNvPicPr/>
                <p:nvPr/>
              </p:nvPicPr>
              <p:blipFill>
                <a:blip r:embed="rId99"/>
                <a:stretch>
                  <a:fillRect/>
                </a:stretch>
              </p:blipFill>
              <p:spPr>
                <a:xfrm>
                  <a:off x="6425455" y="4025098"/>
                  <a:ext cx="54088"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19" name="Ink 118">
                  <a:extLst>
                    <a:ext uri="{FF2B5EF4-FFF2-40B4-BE49-F238E27FC236}">
                      <a16:creationId xmlns:a16="http://schemas.microsoft.com/office/drawing/2014/main" id="{E35D6303-ABCC-B3CC-E695-65B1FD4B6A94}"/>
                    </a:ext>
                  </a:extLst>
                </p14:cNvPr>
                <p14:cNvContentPartPr/>
                <p14:nvPr/>
              </p14:nvContentPartPr>
              <p14:xfrm>
                <a:off x="6469595" y="4109698"/>
                <a:ext cx="29880" cy="44640"/>
              </p14:xfrm>
            </p:contentPart>
          </mc:Choice>
          <mc:Fallback xmlns="">
            <p:pic>
              <p:nvPicPr>
                <p:cNvPr id="119" name="Ink 118">
                  <a:extLst>
                    <a:ext uri="{FF2B5EF4-FFF2-40B4-BE49-F238E27FC236}">
                      <a16:creationId xmlns:a16="http://schemas.microsoft.com/office/drawing/2014/main" id="{E35D6303-ABCC-B3CC-E695-65B1FD4B6A94}"/>
                    </a:ext>
                  </a:extLst>
                </p:cNvPr>
                <p:cNvPicPr/>
                <p:nvPr/>
              </p:nvPicPr>
              <p:blipFill>
                <a:blip r:embed="rId101"/>
                <a:stretch>
                  <a:fillRect/>
                </a:stretch>
              </p:blipFill>
              <p:spPr>
                <a:xfrm>
                  <a:off x="6449075" y="4089178"/>
                  <a:ext cx="70560" cy="85320"/>
                </a:xfrm>
                <a:prstGeom prst="rect">
                  <a:avLst/>
                </a:prstGeom>
              </p:spPr>
            </p:pic>
          </mc:Fallback>
        </mc:AlternateContent>
      </p:grpSp>
      <p:grpSp>
        <p:nvGrpSpPr>
          <p:cNvPr id="120" name="Group 119">
            <a:extLst>
              <a:ext uri="{FF2B5EF4-FFF2-40B4-BE49-F238E27FC236}">
                <a16:creationId xmlns:a16="http://schemas.microsoft.com/office/drawing/2014/main" id="{80ACDF50-64C2-D69C-C24B-272504C503A2}"/>
              </a:ext>
            </a:extLst>
          </p:cNvPr>
          <p:cNvGrpSpPr/>
          <p:nvPr/>
        </p:nvGrpSpPr>
        <p:grpSpPr>
          <a:xfrm>
            <a:off x="1514542" y="534229"/>
            <a:ext cx="885600" cy="828720"/>
            <a:chOff x="6400475" y="3345058"/>
            <a:chExt cx="885600" cy="828720"/>
          </a:xfrm>
        </p:grpSpPr>
        <mc:AlternateContent xmlns:mc="http://schemas.openxmlformats.org/markup-compatibility/2006" xmlns:p14="http://schemas.microsoft.com/office/powerpoint/2010/main">
          <mc:Choice Requires="p14">
            <p:contentPart p14:bwMode="auto" r:id="rId102">
              <p14:nvContentPartPr>
                <p14:cNvPr id="121" name="Ink 120">
                  <a:extLst>
                    <a:ext uri="{FF2B5EF4-FFF2-40B4-BE49-F238E27FC236}">
                      <a16:creationId xmlns:a16="http://schemas.microsoft.com/office/drawing/2014/main" id="{AD108463-3310-BF82-AF43-9391ACCA185D}"/>
                    </a:ext>
                  </a:extLst>
                </p14:cNvPr>
                <p14:cNvContentPartPr/>
                <p14:nvPr/>
              </p14:nvContentPartPr>
              <p14:xfrm>
                <a:off x="6410555" y="3637378"/>
                <a:ext cx="222120" cy="207000"/>
              </p14:xfrm>
            </p:contentPart>
          </mc:Choice>
          <mc:Fallback xmlns="">
            <p:pic>
              <p:nvPicPr>
                <p:cNvPr id="121" name="Ink 120">
                  <a:extLst>
                    <a:ext uri="{FF2B5EF4-FFF2-40B4-BE49-F238E27FC236}">
                      <a16:creationId xmlns:a16="http://schemas.microsoft.com/office/drawing/2014/main" id="{AD108463-3310-BF82-AF43-9391ACCA185D}"/>
                    </a:ext>
                  </a:extLst>
                </p:cNvPr>
                <p:cNvPicPr/>
                <p:nvPr/>
              </p:nvPicPr>
              <p:blipFill>
                <a:blip r:embed="rId103"/>
                <a:stretch>
                  <a:fillRect/>
                </a:stretch>
              </p:blipFill>
              <p:spPr>
                <a:xfrm>
                  <a:off x="6395075" y="3621898"/>
                  <a:ext cx="25272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22" name="Ink 121">
                  <a:extLst>
                    <a:ext uri="{FF2B5EF4-FFF2-40B4-BE49-F238E27FC236}">
                      <a16:creationId xmlns:a16="http://schemas.microsoft.com/office/drawing/2014/main" id="{CEC3B6CC-87F7-2978-F06D-890046FE7AAC}"/>
                    </a:ext>
                  </a:extLst>
                </p14:cNvPr>
                <p14:cNvContentPartPr/>
                <p14:nvPr/>
              </p14:nvContentPartPr>
              <p14:xfrm>
                <a:off x="6518555" y="3632698"/>
                <a:ext cx="128160" cy="137880"/>
              </p14:xfrm>
            </p:contentPart>
          </mc:Choice>
          <mc:Fallback xmlns="">
            <p:pic>
              <p:nvPicPr>
                <p:cNvPr id="122" name="Ink 121">
                  <a:extLst>
                    <a:ext uri="{FF2B5EF4-FFF2-40B4-BE49-F238E27FC236}">
                      <a16:creationId xmlns:a16="http://schemas.microsoft.com/office/drawing/2014/main" id="{CEC3B6CC-87F7-2978-F06D-890046FE7AAC}"/>
                    </a:ext>
                  </a:extLst>
                </p:cNvPr>
                <p:cNvPicPr/>
                <p:nvPr/>
              </p:nvPicPr>
              <p:blipFill>
                <a:blip r:embed="rId105"/>
                <a:stretch>
                  <a:fillRect/>
                </a:stretch>
              </p:blipFill>
              <p:spPr>
                <a:xfrm>
                  <a:off x="6503075" y="3617218"/>
                  <a:ext cx="15876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23" name="Ink 122">
                  <a:extLst>
                    <a:ext uri="{FF2B5EF4-FFF2-40B4-BE49-F238E27FC236}">
                      <a16:creationId xmlns:a16="http://schemas.microsoft.com/office/drawing/2014/main" id="{C8A1720E-53FE-85D1-A206-4AEAB9E1C23B}"/>
                    </a:ext>
                  </a:extLst>
                </p14:cNvPr>
                <p14:cNvContentPartPr/>
                <p14:nvPr/>
              </p14:nvContentPartPr>
              <p14:xfrm>
                <a:off x="6400475" y="3345058"/>
                <a:ext cx="202320" cy="199440"/>
              </p14:xfrm>
            </p:contentPart>
          </mc:Choice>
          <mc:Fallback xmlns="">
            <p:pic>
              <p:nvPicPr>
                <p:cNvPr id="123" name="Ink 122">
                  <a:extLst>
                    <a:ext uri="{FF2B5EF4-FFF2-40B4-BE49-F238E27FC236}">
                      <a16:creationId xmlns:a16="http://schemas.microsoft.com/office/drawing/2014/main" id="{C8A1720E-53FE-85D1-A206-4AEAB9E1C23B}"/>
                    </a:ext>
                  </a:extLst>
                </p:cNvPr>
                <p:cNvPicPr/>
                <p:nvPr/>
              </p:nvPicPr>
              <p:blipFill>
                <a:blip r:embed="rId107"/>
                <a:stretch>
                  <a:fillRect/>
                </a:stretch>
              </p:blipFill>
              <p:spPr>
                <a:xfrm>
                  <a:off x="6384995" y="3329606"/>
                  <a:ext cx="232920" cy="229985"/>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24" name="Ink 123">
                  <a:extLst>
                    <a:ext uri="{FF2B5EF4-FFF2-40B4-BE49-F238E27FC236}">
                      <a16:creationId xmlns:a16="http://schemas.microsoft.com/office/drawing/2014/main" id="{DFEF7481-0AAD-547D-EBF6-EEACE6F71A3F}"/>
                    </a:ext>
                  </a:extLst>
                </p14:cNvPr>
                <p14:cNvContentPartPr/>
                <p14:nvPr/>
              </p14:nvContentPartPr>
              <p14:xfrm>
                <a:off x="6548075" y="3457738"/>
                <a:ext cx="88920" cy="116280"/>
              </p14:xfrm>
            </p:contentPart>
          </mc:Choice>
          <mc:Fallback xmlns="">
            <p:pic>
              <p:nvPicPr>
                <p:cNvPr id="124" name="Ink 123">
                  <a:extLst>
                    <a:ext uri="{FF2B5EF4-FFF2-40B4-BE49-F238E27FC236}">
                      <a16:creationId xmlns:a16="http://schemas.microsoft.com/office/drawing/2014/main" id="{DFEF7481-0AAD-547D-EBF6-EEACE6F71A3F}"/>
                    </a:ext>
                  </a:extLst>
                </p:cNvPr>
                <p:cNvPicPr/>
                <p:nvPr/>
              </p:nvPicPr>
              <p:blipFill>
                <a:blip r:embed="rId109"/>
                <a:stretch>
                  <a:fillRect/>
                </a:stretch>
              </p:blipFill>
              <p:spPr>
                <a:xfrm>
                  <a:off x="6532532" y="3442210"/>
                  <a:ext cx="119644" cy="146975"/>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25" name="Ink 124">
                  <a:extLst>
                    <a:ext uri="{FF2B5EF4-FFF2-40B4-BE49-F238E27FC236}">
                      <a16:creationId xmlns:a16="http://schemas.microsoft.com/office/drawing/2014/main" id="{AD6B48FB-6C48-894D-4D9B-D66009E83555}"/>
                    </a:ext>
                  </a:extLst>
                </p14:cNvPr>
                <p14:cNvContentPartPr/>
                <p14:nvPr/>
              </p14:nvContentPartPr>
              <p14:xfrm>
                <a:off x="6429995" y="3834298"/>
                <a:ext cx="246240" cy="250920"/>
              </p14:xfrm>
            </p:contentPart>
          </mc:Choice>
          <mc:Fallback xmlns="">
            <p:pic>
              <p:nvPicPr>
                <p:cNvPr id="125" name="Ink 124">
                  <a:extLst>
                    <a:ext uri="{FF2B5EF4-FFF2-40B4-BE49-F238E27FC236}">
                      <a16:creationId xmlns:a16="http://schemas.microsoft.com/office/drawing/2014/main" id="{AD6B48FB-6C48-894D-4D9B-D66009E83555}"/>
                    </a:ext>
                  </a:extLst>
                </p:cNvPr>
                <p:cNvPicPr/>
                <p:nvPr/>
              </p:nvPicPr>
              <p:blipFill>
                <a:blip r:embed="rId111"/>
                <a:stretch>
                  <a:fillRect/>
                </a:stretch>
              </p:blipFill>
              <p:spPr>
                <a:xfrm>
                  <a:off x="6414515" y="3818840"/>
                  <a:ext cx="276840" cy="281476"/>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26" name="Ink 125">
                  <a:extLst>
                    <a:ext uri="{FF2B5EF4-FFF2-40B4-BE49-F238E27FC236}">
                      <a16:creationId xmlns:a16="http://schemas.microsoft.com/office/drawing/2014/main" id="{F001731F-DD6B-E5EC-21FB-AB6A70E7734C}"/>
                    </a:ext>
                  </a:extLst>
                </p14:cNvPr>
                <p14:cNvContentPartPr/>
                <p14:nvPr/>
              </p14:nvContentPartPr>
              <p14:xfrm>
                <a:off x="6675875" y="3957058"/>
                <a:ext cx="360" cy="182160"/>
              </p14:xfrm>
            </p:contentPart>
          </mc:Choice>
          <mc:Fallback xmlns="">
            <p:pic>
              <p:nvPicPr>
                <p:cNvPr id="126" name="Ink 125">
                  <a:extLst>
                    <a:ext uri="{FF2B5EF4-FFF2-40B4-BE49-F238E27FC236}">
                      <a16:creationId xmlns:a16="http://schemas.microsoft.com/office/drawing/2014/main" id="{F001731F-DD6B-E5EC-21FB-AB6A70E7734C}"/>
                    </a:ext>
                  </a:extLst>
                </p:cNvPr>
                <p:cNvPicPr/>
                <p:nvPr/>
              </p:nvPicPr>
              <p:blipFill>
                <a:blip r:embed="rId113"/>
                <a:stretch>
                  <a:fillRect/>
                </a:stretch>
              </p:blipFill>
              <p:spPr>
                <a:xfrm>
                  <a:off x="6660395" y="3941578"/>
                  <a:ext cx="3096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27" name="Ink 126">
                  <a:extLst>
                    <a:ext uri="{FF2B5EF4-FFF2-40B4-BE49-F238E27FC236}">
                      <a16:creationId xmlns:a16="http://schemas.microsoft.com/office/drawing/2014/main" id="{278CB9B0-788A-F78A-5DBD-362C1260B12B}"/>
                    </a:ext>
                  </a:extLst>
                </p14:cNvPr>
                <p14:cNvContentPartPr/>
                <p14:nvPr/>
              </p14:nvContentPartPr>
              <p14:xfrm>
                <a:off x="6744635" y="3942298"/>
                <a:ext cx="157680" cy="167760"/>
              </p14:xfrm>
            </p:contentPart>
          </mc:Choice>
          <mc:Fallback xmlns="">
            <p:pic>
              <p:nvPicPr>
                <p:cNvPr id="127" name="Ink 126">
                  <a:extLst>
                    <a:ext uri="{FF2B5EF4-FFF2-40B4-BE49-F238E27FC236}">
                      <a16:creationId xmlns:a16="http://schemas.microsoft.com/office/drawing/2014/main" id="{278CB9B0-788A-F78A-5DBD-362C1260B12B}"/>
                    </a:ext>
                  </a:extLst>
                </p:cNvPr>
                <p:cNvPicPr/>
                <p:nvPr/>
              </p:nvPicPr>
              <p:blipFill>
                <a:blip r:embed="rId115"/>
                <a:stretch>
                  <a:fillRect/>
                </a:stretch>
              </p:blipFill>
              <p:spPr>
                <a:xfrm>
                  <a:off x="6729155" y="3926785"/>
                  <a:ext cx="188280" cy="198426"/>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28" name="Ink 127">
                  <a:extLst>
                    <a:ext uri="{FF2B5EF4-FFF2-40B4-BE49-F238E27FC236}">
                      <a16:creationId xmlns:a16="http://schemas.microsoft.com/office/drawing/2014/main" id="{A0F0DE1F-D28D-809A-7CE7-526EDEA2A140}"/>
                    </a:ext>
                  </a:extLst>
                </p14:cNvPr>
                <p14:cNvContentPartPr/>
                <p14:nvPr/>
              </p14:nvContentPartPr>
              <p14:xfrm>
                <a:off x="6921755" y="4070098"/>
                <a:ext cx="137880" cy="93600"/>
              </p14:xfrm>
            </p:contentPart>
          </mc:Choice>
          <mc:Fallback xmlns="">
            <p:pic>
              <p:nvPicPr>
                <p:cNvPr id="128" name="Ink 127">
                  <a:extLst>
                    <a:ext uri="{FF2B5EF4-FFF2-40B4-BE49-F238E27FC236}">
                      <a16:creationId xmlns:a16="http://schemas.microsoft.com/office/drawing/2014/main" id="{A0F0DE1F-D28D-809A-7CE7-526EDEA2A140}"/>
                    </a:ext>
                  </a:extLst>
                </p:cNvPr>
                <p:cNvPicPr/>
                <p:nvPr/>
              </p:nvPicPr>
              <p:blipFill>
                <a:blip r:embed="rId117"/>
                <a:stretch>
                  <a:fillRect/>
                </a:stretch>
              </p:blipFill>
              <p:spPr>
                <a:xfrm>
                  <a:off x="6906315" y="4054618"/>
                  <a:ext cx="16840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29" name="Ink 128">
                  <a:extLst>
                    <a:ext uri="{FF2B5EF4-FFF2-40B4-BE49-F238E27FC236}">
                      <a16:creationId xmlns:a16="http://schemas.microsoft.com/office/drawing/2014/main" id="{DF65BFA5-2FD1-D24A-5A5F-1209E4CDBEEC}"/>
                    </a:ext>
                  </a:extLst>
                </p14:cNvPr>
                <p14:cNvContentPartPr/>
                <p14:nvPr/>
              </p14:nvContentPartPr>
              <p14:xfrm>
                <a:off x="7108595" y="4065418"/>
                <a:ext cx="177480" cy="108360"/>
              </p14:xfrm>
            </p:contentPart>
          </mc:Choice>
          <mc:Fallback xmlns="">
            <p:pic>
              <p:nvPicPr>
                <p:cNvPr id="129" name="Ink 128">
                  <a:extLst>
                    <a:ext uri="{FF2B5EF4-FFF2-40B4-BE49-F238E27FC236}">
                      <a16:creationId xmlns:a16="http://schemas.microsoft.com/office/drawing/2014/main" id="{DF65BFA5-2FD1-D24A-5A5F-1209E4CDBEEC}"/>
                    </a:ext>
                  </a:extLst>
                </p:cNvPr>
                <p:cNvPicPr/>
                <p:nvPr/>
              </p:nvPicPr>
              <p:blipFill>
                <a:blip r:embed="rId119"/>
                <a:stretch>
                  <a:fillRect/>
                </a:stretch>
              </p:blipFill>
              <p:spPr>
                <a:xfrm>
                  <a:off x="7093115" y="4049989"/>
                  <a:ext cx="208080" cy="138859"/>
                </a:xfrm>
                <a:prstGeom prst="rect">
                  <a:avLst/>
                </a:prstGeom>
              </p:spPr>
            </p:pic>
          </mc:Fallback>
        </mc:AlternateContent>
      </p:grpSp>
      <p:grpSp>
        <p:nvGrpSpPr>
          <p:cNvPr id="130" name="Group 129">
            <a:extLst>
              <a:ext uri="{FF2B5EF4-FFF2-40B4-BE49-F238E27FC236}">
                <a16:creationId xmlns:a16="http://schemas.microsoft.com/office/drawing/2014/main" id="{15EB4647-EE6C-6118-BD0E-224DFC61CA21}"/>
              </a:ext>
            </a:extLst>
          </p:cNvPr>
          <p:cNvGrpSpPr/>
          <p:nvPr/>
        </p:nvGrpSpPr>
        <p:grpSpPr>
          <a:xfrm>
            <a:off x="1839262" y="487789"/>
            <a:ext cx="521280" cy="550800"/>
            <a:chOff x="6725195" y="3298618"/>
            <a:chExt cx="521280" cy="550800"/>
          </a:xfrm>
        </p:grpSpPr>
        <mc:AlternateContent xmlns:mc="http://schemas.openxmlformats.org/markup-compatibility/2006" xmlns:p14="http://schemas.microsoft.com/office/powerpoint/2010/main">
          <mc:Choice Requires="p14">
            <p:contentPart p14:bwMode="auto" r:id="rId120">
              <p14:nvContentPartPr>
                <p14:cNvPr id="131" name="Ink 130">
                  <a:extLst>
                    <a:ext uri="{FF2B5EF4-FFF2-40B4-BE49-F238E27FC236}">
                      <a16:creationId xmlns:a16="http://schemas.microsoft.com/office/drawing/2014/main" id="{DABC3CBE-A9F8-A5E6-F1C1-A2A258848A1B}"/>
                    </a:ext>
                  </a:extLst>
                </p14:cNvPr>
                <p14:cNvContentPartPr/>
                <p14:nvPr/>
              </p14:nvContentPartPr>
              <p14:xfrm>
                <a:off x="6725195" y="3300778"/>
                <a:ext cx="281160" cy="263160"/>
              </p14:xfrm>
            </p:contentPart>
          </mc:Choice>
          <mc:Fallback xmlns="">
            <p:pic>
              <p:nvPicPr>
                <p:cNvPr id="131" name="Ink 130">
                  <a:extLst>
                    <a:ext uri="{FF2B5EF4-FFF2-40B4-BE49-F238E27FC236}">
                      <a16:creationId xmlns:a16="http://schemas.microsoft.com/office/drawing/2014/main" id="{DABC3CBE-A9F8-A5E6-F1C1-A2A258848A1B}"/>
                    </a:ext>
                  </a:extLst>
                </p:cNvPr>
                <p:cNvPicPr/>
                <p:nvPr/>
              </p:nvPicPr>
              <p:blipFill>
                <a:blip r:embed="rId121"/>
                <a:stretch>
                  <a:fillRect/>
                </a:stretch>
              </p:blipFill>
              <p:spPr>
                <a:xfrm>
                  <a:off x="6704675" y="3280258"/>
                  <a:ext cx="32184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32" name="Ink 131">
                  <a:extLst>
                    <a:ext uri="{FF2B5EF4-FFF2-40B4-BE49-F238E27FC236}">
                      <a16:creationId xmlns:a16="http://schemas.microsoft.com/office/drawing/2014/main" id="{E14D55F7-2AA4-415C-8CF8-CEE32CC4385B}"/>
                    </a:ext>
                  </a:extLst>
                </p14:cNvPr>
                <p14:cNvContentPartPr/>
                <p14:nvPr/>
              </p14:nvContentPartPr>
              <p14:xfrm>
                <a:off x="6858395" y="3298618"/>
                <a:ext cx="152280" cy="158040"/>
              </p14:xfrm>
            </p:contentPart>
          </mc:Choice>
          <mc:Fallback xmlns="">
            <p:pic>
              <p:nvPicPr>
                <p:cNvPr id="132" name="Ink 131">
                  <a:extLst>
                    <a:ext uri="{FF2B5EF4-FFF2-40B4-BE49-F238E27FC236}">
                      <a16:creationId xmlns:a16="http://schemas.microsoft.com/office/drawing/2014/main" id="{E14D55F7-2AA4-415C-8CF8-CEE32CC4385B}"/>
                    </a:ext>
                  </a:extLst>
                </p:cNvPr>
                <p:cNvPicPr/>
                <p:nvPr/>
              </p:nvPicPr>
              <p:blipFill>
                <a:blip r:embed="rId123"/>
                <a:stretch>
                  <a:fillRect/>
                </a:stretch>
              </p:blipFill>
              <p:spPr>
                <a:xfrm>
                  <a:off x="6837875" y="3278098"/>
                  <a:ext cx="19296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33" name="Ink 132">
                  <a:extLst>
                    <a:ext uri="{FF2B5EF4-FFF2-40B4-BE49-F238E27FC236}">
                      <a16:creationId xmlns:a16="http://schemas.microsoft.com/office/drawing/2014/main" id="{79638065-9190-C6E7-46B1-1ADBA9BEE2B1}"/>
                    </a:ext>
                  </a:extLst>
                </p14:cNvPr>
                <p14:cNvContentPartPr/>
                <p14:nvPr/>
              </p14:nvContentPartPr>
              <p14:xfrm>
                <a:off x="7079075" y="3320578"/>
                <a:ext cx="118440" cy="115920"/>
              </p14:xfrm>
            </p:contentPart>
          </mc:Choice>
          <mc:Fallback xmlns="">
            <p:pic>
              <p:nvPicPr>
                <p:cNvPr id="133" name="Ink 132">
                  <a:extLst>
                    <a:ext uri="{FF2B5EF4-FFF2-40B4-BE49-F238E27FC236}">
                      <a16:creationId xmlns:a16="http://schemas.microsoft.com/office/drawing/2014/main" id="{79638065-9190-C6E7-46B1-1ADBA9BEE2B1}"/>
                    </a:ext>
                  </a:extLst>
                </p:cNvPr>
                <p:cNvPicPr/>
                <p:nvPr/>
              </p:nvPicPr>
              <p:blipFill>
                <a:blip r:embed="rId125"/>
                <a:stretch>
                  <a:fillRect/>
                </a:stretch>
              </p:blipFill>
              <p:spPr>
                <a:xfrm>
                  <a:off x="7058555" y="3300058"/>
                  <a:ext cx="15912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34" name="Ink 133">
                  <a:extLst>
                    <a:ext uri="{FF2B5EF4-FFF2-40B4-BE49-F238E27FC236}">
                      <a16:creationId xmlns:a16="http://schemas.microsoft.com/office/drawing/2014/main" id="{2FBC4500-6CCB-A440-F1B1-9E523522FDD4}"/>
                    </a:ext>
                  </a:extLst>
                </p14:cNvPr>
                <p14:cNvContentPartPr/>
                <p14:nvPr/>
              </p14:nvContentPartPr>
              <p14:xfrm>
                <a:off x="6725195" y="3573658"/>
                <a:ext cx="196920" cy="263520"/>
              </p14:xfrm>
            </p:contentPart>
          </mc:Choice>
          <mc:Fallback xmlns="">
            <p:pic>
              <p:nvPicPr>
                <p:cNvPr id="134" name="Ink 133">
                  <a:extLst>
                    <a:ext uri="{FF2B5EF4-FFF2-40B4-BE49-F238E27FC236}">
                      <a16:creationId xmlns:a16="http://schemas.microsoft.com/office/drawing/2014/main" id="{2FBC4500-6CCB-A440-F1B1-9E523522FDD4}"/>
                    </a:ext>
                  </a:extLst>
                </p:cNvPr>
                <p:cNvPicPr/>
                <p:nvPr/>
              </p:nvPicPr>
              <p:blipFill>
                <a:blip r:embed="rId127"/>
                <a:stretch>
                  <a:fillRect/>
                </a:stretch>
              </p:blipFill>
              <p:spPr>
                <a:xfrm>
                  <a:off x="6709715" y="3558199"/>
                  <a:ext cx="227520" cy="294078"/>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35" name="Ink 134">
                  <a:extLst>
                    <a:ext uri="{FF2B5EF4-FFF2-40B4-BE49-F238E27FC236}">
                      <a16:creationId xmlns:a16="http://schemas.microsoft.com/office/drawing/2014/main" id="{64B50474-4590-5A72-4C74-A29FD8974137}"/>
                    </a:ext>
                  </a:extLst>
                </p14:cNvPr>
                <p14:cNvContentPartPr/>
                <p14:nvPr/>
              </p14:nvContentPartPr>
              <p14:xfrm>
                <a:off x="6852995" y="3721258"/>
                <a:ext cx="98640" cy="128160"/>
              </p14:xfrm>
            </p:contentPart>
          </mc:Choice>
          <mc:Fallback xmlns="">
            <p:pic>
              <p:nvPicPr>
                <p:cNvPr id="135" name="Ink 134">
                  <a:extLst>
                    <a:ext uri="{FF2B5EF4-FFF2-40B4-BE49-F238E27FC236}">
                      <a16:creationId xmlns:a16="http://schemas.microsoft.com/office/drawing/2014/main" id="{64B50474-4590-5A72-4C74-A29FD8974137}"/>
                    </a:ext>
                  </a:extLst>
                </p:cNvPr>
                <p:cNvPicPr/>
                <p:nvPr/>
              </p:nvPicPr>
              <p:blipFill>
                <a:blip r:embed="rId129"/>
                <a:stretch>
                  <a:fillRect/>
                </a:stretch>
              </p:blipFill>
              <p:spPr>
                <a:xfrm>
                  <a:off x="6837515" y="3705778"/>
                  <a:ext cx="12924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36" name="Ink 135">
                  <a:extLst>
                    <a:ext uri="{FF2B5EF4-FFF2-40B4-BE49-F238E27FC236}">
                      <a16:creationId xmlns:a16="http://schemas.microsoft.com/office/drawing/2014/main" id="{292D11D6-EE08-870B-3D51-4127F54669A1}"/>
                    </a:ext>
                  </a:extLst>
                </p14:cNvPr>
                <p14:cNvContentPartPr/>
                <p14:nvPr/>
              </p14:nvContentPartPr>
              <p14:xfrm>
                <a:off x="7020035" y="3686698"/>
                <a:ext cx="226440" cy="125640"/>
              </p14:xfrm>
            </p:contentPart>
          </mc:Choice>
          <mc:Fallback xmlns="">
            <p:pic>
              <p:nvPicPr>
                <p:cNvPr id="136" name="Ink 135">
                  <a:extLst>
                    <a:ext uri="{FF2B5EF4-FFF2-40B4-BE49-F238E27FC236}">
                      <a16:creationId xmlns:a16="http://schemas.microsoft.com/office/drawing/2014/main" id="{292D11D6-EE08-870B-3D51-4127F54669A1}"/>
                    </a:ext>
                  </a:extLst>
                </p:cNvPr>
                <p:cNvPicPr/>
                <p:nvPr/>
              </p:nvPicPr>
              <p:blipFill>
                <a:blip r:embed="rId131"/>
                <a:stretch>
                  <a:fillRect/>
                </a:stretch>
              </p:blipFill>
              <p:spPr>
                <a:xfrm>
                  <a:off x="7004555" y="3671218"/>
                  <a:ext cx="257040" cy="156240"/>
                </a:xfrm>
                <a:prstGeom prst="rect">
                  <a:avLst/>
                </a:prstGeom>
              </p:spPr>
            </p:pic>
          </mc:Fallback>
        </mc:AlternateContent>
      </p:grpSp>
      <mc:AlternateContent xmlns:mc="http://schemas.openxmlformats.org/markup-compatibility/2006" xmlns:a14="http://schemas.microsoft.com/office/drawing/2010/main">
        <mc:Choice Requires="a14">
          <p:sp>
            <p:nvSpPr>
              <p:cNvPr id="137" name="TextBox 136">
                <a:extLst>
                  <a:ext uri="{FF2B5EF4-FFF2-40B4-BE49-F238E27FC236}">
                    <a16:creationId xmlns:a16="http://schemas.microsoft.com/office/drawing/2014/main" id="{F5D7EA5C-43CE-7295-CC58-449F80BFDF7F}"/>
                  </a:ext>
                </a:extLst>
              </p:cNvPr>
              <p:cNvSpPr txBox="1"/>
              <p:nvPr/>
            </p:nvSpPr>
            <p:spPr>
              <a:xfrm>
                <a:off x="324154" y="2089506"/>
                <a:ext cx="3704732" cy="307777"/>
              </a:xfrm>
              <a:prstGeom prst="rect">
                <a:avLst/>
              </a:prstGeom>
              <a:noFill/>
            </p:spPr>
            <p:txBody>
              <a:bodyPr wrap="none" rtlCol="0">
                <a:spAutoFit/>
              </a:bodyPr>
              <a:lstStyle/>
              <a:p>
                <a:r>
                  <a:rPr lang="en-IT" sz="1400" dirty="0"/>
                  <a:t>Per </a:t>
                </a:r>
                <a14:m>
                  <m:oMath xmlns:m="http://schemas.openxmlformats.org/officeDocument/2006/math">
                    <m:r>
                      <a:rPr lang="en-US" sz="1400" b="0" i="1" smtClean="0">
                        <a:latin typeface="Cambria Math" panose="02040503050406030204" pitchFamily="18" charset="0"/>
                      </a:rPr>
                      <m:t>𝑛</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2</m:t>
                        </m:r>
                      </m:sub>
                    </m:sSub>
                  </m:oMath>
                </a14:m>
                <a:r>
                  <a:rPr lang="en-IT" sz="1400" dirty="0"/>
                  <a:t> abbiamo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𝜎</m:t>
                        </m:r>
                      </m:e>
                      <m:sub>
                        <m:r>
                          <a:rPr lang="en-US" sz="1400" b="0" i="1" smtClean="0">
                            <a:latin typeface="Cambria Math" panose="02040503050406030204" pitchFamily="18" charset="0"/>
                          </a:rPr>
                          <m:t>𝑛</m:t>
                        </m:r>
                      </m:sub>
                    </m:sSub>
                  </m:oMath>
                </a14:m>
                <a:r>
                  <a:rPr lang="en-IT" sz="1400" dirty="0"/>
                  <a:t>=-60MPa e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𝜏</m:t>
                        </m:r>
                      </m:e>
                      <m:sub>
                        <m:r>
                          <a:rPr lang="en-US" sz="1400" b="0" i="1" smtClean="0">
                            <a:latin typeface="Cambria Math" panose="02040503050406030204" pitchFamily="18" charset="0"/>
                          </a:rPr>
                          <m:t>𝑛𝑚</m:t>
                        </m:r>
                      </m:sub>
                    </m:sSub>
                  </m:oMath>
                </a14:m>
                <a:r>
                  <a:rPr lang="en-IT" sz="1400" dirty="0"/>
                  <a:t>=30MPa </a:t>
                </a:r>
              </a:p>
            </p:txBody>
          </p:sp>
        </mc:Choice>
        <mc:Fallback xmlns="">
          <p:sp>
            <p:nvSpPr>
              <p:cNvPr id="137" name="TextBox 136">
                <a:extLst>
                  <a:ext uri="{FF2B5EF4-FFF2-40B4-BE49-F238E27FC236}">
                    <a16:creationId xmlns:a16="http://schemas.microsoft.com/office/drawing/2014/main" id="{F5D7EA5C-43CE-7295-CC58-449F80BFDF7F}"/>
                  </a:ext>
                </a:extLst>
              </p:cNvPr>
              <p:cNvSpPr txBox="1">
                <a:spLocks noRot="1" noChangeAspect="1" noMove="1" noResize="1" noEditPoints="1" noAdjustHandles="1" noChangeArrowheads="1" noChangeShapeType="1" noTextEdit="1"/>
              </p:cNvSpPr>
              <p:nvPr/>
            </p:nvSpPr>
            <p:spPr>
              <a:xfrm>
                <a:off x="324154" y="2089506"/>
                <a:ext cx="3704732" cy="307777"/>
              </a:xfrm>
              <a:prstGeom prst="rect">
                <a:avLst/>
              </a:prstGeom>
              <a:blipFill>
                <a:blip r:embed="rId132"/>
                <a:stretch>
                  <a:fillRect l="-341" t="-4000" b="-20000"/>
                </a:stretch>
              </a:blipFill>
            </p:spPr>
            <p:txBody>
              <a:bodyPr/>
              <a:lstStyle/>
              <a:p>
                <a:r>
                  <a:rPr lang="en-IT">
                    <a:noFill/>
                  </a:rPr>
                  <a:t> </a:t>
                </a:r>
              </a:p>
            </p:txBody>
          </p:sp>
        </mc:Fallback>
      </mc:AlternateContent>
      <p:grpSp>
        <p:nvGrpSpPr>
          <p:cNvPr id="138" name="Group 137">
            <a:extLst>
              <a:ext uri="{FF2B5EF4-FFF2-40B4-BE49-F238E27FC236}">
                <a16:creationId xmlns:a16="http://schemas.microsoft.com/office/drawing/2014/main" id="{19899E12-3E56-2D70-57F1-E1A5177F928D}"/>
              </a:ext>
            </a:extLst>
          </p:cNvPr>
          <p:cNvGrpSpPr/>
          <p:nvPr/>
        </p:nvGrpSpPr>
        <p:grpSpPr>
          <a:xfrm>
            <a:off x="3048502" y="370069"/>
            <a:ext cx="737640" cy="1076400"/>
            <a:chOff x="7934435" y="3180898"/>
            <a:chExt cx="737640" cy="1076400"/>
          </a:xfrm>
        </p:grpSpPr>
        <mc:AlternateContent xmlns:mc="http://schemas.openxmlformats.org/markup-compatibility/2006" xmlns:p14="http://schemas.microsoft.com/office/powerpoint/2010/main">
          <mc:Choice Requires="p14">
            <p:contentPart p14:bwMode="auto" r:id="rId133">
              <p14:nvContentPartPr>
                <p14:cNvPr id="139" name="Ink 138">
                  <a:extLst>
                    <a:ext uri="{FF2B5EF4-FFF2-40B4-BE49-F238E27FC236}">
                      <a16:creationId xmlns:a16="http://schemas.microsoft.com/office/drawing/2014/main" id="{A551D67C-85BC-7DA8-FB1A-7C8451DECDC4}"/>
                    </a:ext>
                  </a:extLst>
                </p14:cNvPr>
                <p14:cNvContentPartPr/>
                <p14:nvPr/>
              </p14:nvContentPartPr>
              <p14:xfrm>
                <a:off x="8003195" y="3450538"/>
                <a:ext cx="20160" cy="433080"/>
              </p14:xfrm>
            </p:contentPart>
          </mc:Choice>
          <mc:Fallback xmlns="">
            <p:pic>
              <p:nvPicPr>
                <p:cNvPr id="139" name="Ink 138">
                  <a:extLst>
                    <a:ext uri="{FF2B5EF4-FFF2-40B4-BE49-F238E27FC236}">
                      <a16:creationId xmlns:a16="http://schemas.microsoft.com/office/drawing/2014/main" id="{A551D67C-85BC-7DA8-FB1A-7C8451DECDC4}"/>
                    </a:ext>
                  </a:extLst>
                </p:cNvPr>
                <p:cNvPicPr/>
                <p:nvPr/>
              </p:nvPicPr>
              <p:blipFill>
                <a:blip r:embed="rId134"/>
                <a:stretch>
                  <a:fillRect/>
                </a:stretch>
              </p:blipFill>
              <p:spPr>
                <a:xfrm>
                  <a:off x="7982302" y="3430018"/>
                  <a:ext cx="61580" cy="47376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40" name="Ink 139">
                  <a:extLst>
                    <a:ext uri="{FF2B5EF4-FFF2-40B4-BE49-F238E27FC236}">
                      <a16:creationId xmlns:a16="http://schemas.microsoft.com/office/drawing/2014/main" id="{7F7A4E5F-EFD8-37FC-4C49-C4269AC0F691}"/>
                    </a:ext>
                  </a:extLst>
                </p14:cNvPr>
                <p14:cNvContentPartPr/>
                <p14:nvPr/>
              </p14:nvContentPartPr>
              <p14:xfrm>
                <a:off x="7934435" y="3391498"/>
                <a:ext cx="157680" cy="160560"/>
              </p14:xfrm>
            </p:contentPart>
          </mc:Choice>
          <mc:Fallback xmlns="">
            <p:pic>
              <p:nvPicPr>
                <p:cNvPr id="140" name="Ink 139">
                  <a:extLst>
                    <a:ext uri="{FF2B5EF4-FFF2-40B4-BE49-F238E27FC236}">
                      <a16:creationId xmlns:a16="http://schemas.microsoft.com/office/drawing/2014/main" id="{7F7A4E5F-EFD8-37FC-4C49-C4269AC0F691}"/>
                    </a:ext>
                  </a:extLst>
                </p:cNvPr>
                <p:cNvPicPr/>
                <p:nvPr/>
              </p:nvPicPr>
              <p:blipFill>
                <a:blip r:embed="rId136"/>
                <a:stretch>
                  <a:fillRect/>
                </a:stretch>
              </p:blipFill>
              <p:spPr>
                <a:xfrm>
                  <a:off x="7913915" y="3371024"/>
                  <a:ext cx="198360" cy="201149"/>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41" name="Ink 140">
                  <a:extLst>
                    <a:ext uri="{FF2B5EF4-FFF2-40B4-BE49-F238E27FC236}">
                      <a16:creationId xmlns:a16="http://schemas.microsoft.com/office/drawing/2014/main" id="{02DF67E1-7F58-2641-C1B3-5F254C15ED74}"/>
                    </a:ext>
                  </a:extLst>
                </p14:cNvPr>
                <p14:cNvContentPartPr/>
                <p14:nvPr/>
              </p14:nvContentPartPr>
              <p14:xfrm>
                <a:off x="7993475" y="3888298"/>
                <a:ext cx="423000" cy="35280"/>
              </p14:xfrm>
            </p:contentPart>
          </mc:Choice>
          <mc:Fallback xmlns="">
            <p:pic>
              <p:nvPicPr>
                <p:cNvPr id="141" name="Ink 140">
                  <a:extLst>
                    <a:ext uri="{FF2B5EF4-FFF2-40B4-BE49-F238E27FC236}">
                      <a16:creationId xmlns:a16="http://schemas.microsoft.com/office/drawing/2014/main" id="{02DF67E1-7F58-2641-C1B3-5F254C15ED74}"/>
                    </a:ext>
                  </a:extLst>
                </p:cNvPr>
                <p:cNvPicPr/>
                <p:nvPr/>
              </p:nvPicPr>
              <p:blipFill>
                <a:blip r:embed="rId138"/>
                <a:stretch>
                  <a:fillRect/>
                </a:stretch>
              </p:blipFill>
              <p:spPr>
                <a:xfrm>
                  <a:off x="7972972" y="3867778"/>
                  <a:ext cx="463645"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42" name="Ink 141">
                  <a:extLst>
                    <a:ext uri="{FF2B5EF4-FFF2-40B4-BE49-F238E27FC236}">
                      <a16:creationId xmlns:a16="http://schemas.microsoft.com/office/drawing/2014/main" id="{9BE0BA8D-E7B3-BBCF-F779-46D90AE40824}"/>
                    </a:ext>
                  </a:extLst>
                </p14:cNvPr>
                <p14:cNvContentPartPr/>
                <p14:nvPr/>
              </p14:nvContentPartPr>
              <p14:xfrm>
                <a:off x="8396675" y="3838978"/>
                <a:ext cx="98640" cy="162720"/>
              </p14:xfrm>
            </p:contentPart>
          </mc:Choice>
          <mc:Fallback xmlns="">
            <p:pic>
              <p:nvPicPr>
                <p:cNvPr id="142" name="Ink 141">
                  <a:extLst>
                    <a:ext uri="{FF2B5EF4-FFF2-40B4-BE49-F238E27FC236}">
                      <a16:creationId xmlns:a16="http://schemas.microsoft.com/office/drawing/2014/main" id="{9BE0BA8D-E7B3-BBCF-F779-46D90AE40824}"/>
                    </a:ext>
                  </a:extLst>
                </p:cNvPr>
                <p:cNvPicPr/>
                <p:nvPr/>
              </p:nvPicPr>
              <p:blipFill>
                <a:blip r:embed="rId140"/>
                <a:stretch>
                  <a:fillRect/>
                </a:stretch>
              </p:blipFill>
              <p:spPr>
                <a:xfrm>
                  <a:off x="8376155" y="3818458"/>
                  <a:ext cx="13932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43" name="Ink 142">
                  <a:extLst>
                    <a:ext uri="{FF2B5EF4-FFF2-40B4-BE49-F238E27FC236}">
                      <a16:creationId xmlns:a16="http://schemas.microsoft.com/office/drawing/2014/main" id="{FEF99CE9-FC68-1D7B-BADE-0BEDC0D5EDDA}"/>
                    </a:ext>
                  </a:extLst>
                </p14:cNvPr>
                <p14:cNvContentPartPr/>
                <p14:nvPr/>
              </p14:nvContentPartPr>
              <p14:xfrm>
                <a:off x="8455715" y="4040578"/>
                <a:ext cx="187200" cy="128520"/>
              </p14:xfrm>
            </p:contentPart>
          </mc:Choice>
          <mc:Fallback xmlns="">
            <p:pic>
              <p:nvPicPr>
                <p:cNvPr id="143" name="Ink 142">
                  <a:extLst>
                    <a:ext uri="{FF2B5EF4-FFF2-40B4-BE49-F238E27FC236}">
                      <a16:creationId xmlns:a16="http://schemas.microsoft.com/office/drawing/2014/main" id="{FEF99CE9-FC68-1D7B-BADE-0BEDC0D5EDDA}"/>
                    </a:ext>
                  </a:extLst>
                </p:cNvPr>
                <p:cNvPicPr/>
                <p:nvPr/>
              </p:nvPicPr>
              <p:blipFill>
                <a:blip r:embed="rId142"/>
                <a:stretch>
                  <a:fillRect/>
                </a:stretch>
              </p:blipFill>
              <p:spPr>
                <a:xfrm>
                  <a:off x="8435195" y="4020000"/>
                  <a:ext cx="227880" cy="169314"/>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44" name="Ink 143">
                  <a:extLst>
                    <a:ext uri="{FF2B5EF4-FFF2-40B4-BE49-F238E27FC236}">
                      <a16:creationId xmlns:a16="http://schemas.microsoft.com/office/drawing/2014/main" id="{CE36C04C-D027-5AEB-B2E5-94F2C5FE2676}"/>
                    </a:ext>
                  </a:extLst>
                </p14:cNvPr>
                <p14:cNvContentPartPr/>
                <p14:nvPr/>
              </p14:nvContentPartPr>
              <p14:xfrm>
                <a:off x="8661995" y="4158658"/>
                <a:ext cx="10080" cy="98640"/>
              </p14:xfrm>
            </p:contentPart>
          </mc:Choice>
          <mc:Fallback xmlns="">
            <p:pic>
              <p:nvPicPr>
                <p:cNvPr id="144" name="Ink 143">
                  <a:extLst>
                    <a:ext uri="{FF2B5EF4-FFF2-40B4-BE49-F238E27FC236}">
                      <a16:creationId xmlns:a16="http://schemas.microsoft.com/office/drawing/2014/main" id="{CE36C04C-D027-5AEB-B2E5-94F2C5FE2676}"/>
                    </a:ext>
                  </a:extLst>
                </p:cNvPr>
                <p:cNvPicPr/>
                <p:nvPr/>
              </p:nvPicPr>
              <p:blipFill>
                <a:blip r:embed="rId144"/>
                <a:stretch>
                  <a:fillRect/>
                </a:stretch>
              </p:blipFill>
              <p:spPr>
                <a:xfrm>
                  <a:off x="8641475" y="4138063"/>
                  <a:ext cx="50760" cy="139469"/>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45" name="Ink 144">
                  <a:extLst>
                    <a:ext uri="{FF2B5EF4-FFF2-40B4-BE49-F238E27FC236}">
                      <a16:creationId xmlns:a16="http://schemas.microsoft.com/office/drawing/2014/main" id="{2606802A-D26A-2862-F768-7B5735192F7F}"/>
                    </a:ext>
                  </a:extLst>
                </p14:cNvPr>
                <p14:cNvContentPartPr/>
                <p14:nvPr/>
              </p14:nvContentPartPr>
              <p14:xfrm>
                <a:off x="8082035" y="3180898"/>
                <a:ext cx="167400" cy="135720"/>
              </p14:xfrm>
            </p:contentPart>
          </mc:Choice>
          <mc:Fallback xmlns="">
            <p:pic>
              <p:nvPicPr>
                <p:cNvPr id="145" name="Ink 144">
                  <a:extLst>
                    <a:ext uri="{FF2B5EF4-FFF2-40B4-BE49-F238E27FC236}">
                      <a16:creationId xmlns:a16="http://schemas.microsoft.com/office/drawing/2014/main" id="{2606802A-D26A-2862-F768-7B5735192F7F}"/>
                    </a:ext>
                  </a:extLst>
                </p:cNvPr>
                <p:cNvPicPr/>
                <p:nvPr/>
              </p:nvPicPr>
              <p:blipFill>
                <a:blip r:embed="rId146"/>
                <a:stretch>
                  <a:fillRect/>
                </a:stretch>
              </p:blipFill>
              <p:spPr>
                <a:xfrm>
                  <a:off x="8061559" y="3160378"/>
                  <a:ext cx="207993"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46" name="Ink 145">
                  <a:extLst>
                    <a:ext uri="{FF2B5EF4-FFF2-40B4-BE49-F238E27FC236}">
                      <a16:creationId xmlns:a16="http://schemas.microsoft.com/office/drawing/2014/main" id="{9C138848-0044-F5BB-ABE3-EF973FB6CD58}"/>
                    </a:ext>
                  </a:extLst>
                </p14:cNvPr>
                <p14:cNvContentPartPr/>
                <p14:nvPr/>
              </p14:nvContentPartPr>
              <p14:xfrm>
                <a:off x="8268875" y="3286018"/>
                <a:ext cx="137880" cy="116280"/>
              </p14:xfrm>
            </p:contentPart>
          </mc:Choice>
          <mc:Fallback xmlns="">
            <p:pic>
              <p:nvPicPr>
                <p:cNvPr id="146" name="Ink 145">
                  <a:extLst>
                    <a:ext uri="{FF2B5EF4-FFF2-40B4-BE49-F238E27FC236}">
                      <a16:creationId xmlns:a16="http://schemas.microsoft.com/office/drawing/2014/main" id="{9C138848-0044-F5BB-ABE3-EF973FB6CD58}"/>
                    </a:ext>
                  </a:extLst>
                </p:cNvPr>
                <p:cNvPicPr/>
                <p:nvPr/>
              </p:nvPicPr>
              <p:blipFill>
                <a:blip r:embed="rId148"/>
                <a:stretch>
                  <a:fillRect/>
                </a:stretch>
              </p:blipFill>
              <p:spPr>
                <a:xfrm>
                  <a:off x="8248408" y="3265434"/>
                  <a:ext cx="178454" cy="157086"/>
                </a:xfrm>
                <a:prstGeom prst="rect">
                  <a:avLst/>
                </a:prstGeom>
              </p:spPr>
            </p:pic>
          </mc:Fallback>
        </mc:AlternateContent>
      </p:grpSp>
      <p:sp>
        <p:nvSpPr>
          <p:cNvPr id="147" name="TextBox 146">
            <a:extLst>
              <a:ext uri="{FF2B5EF4-FFF2-40B4-BE49-F238E27FC236}">
                <a16:creationId xmlns:a16="http://schemas.microsoft.com/office/drawing/2014/main" id="{7E1C2DA8-081A-B877-E110-0B25EC4C5E7B}"/>
              </a:ext>
            </a:extLst>
          </p:cNvPr>
          <p:cNvSpPr txBox="1"/>
          <p:nvPr/>
        </p:nvSpPr>
        <p:spPr>
          <a:xfrm>
            <a:off x="1467063" y="5275602"/>
            <a:ext cx="184731" cy="369332"/>
          </a:xfrm>
          <a:prstGeom prst="rect">
            <a:avLst/>
          </a:prstGeom>
          <a:noFill/>
        </p:spPr>
        <p:txBody>
          <a:bodyPr wrap="none" rtlCol="0">
            <a:spAutoFit/>
          </a:bodyPr>
          <a:lstStyle/>
          <a:p>
            <a:endParaRPr lang="en-IT" dirty="0"/>
          </a:p>
        </p:txBody>
      </p:sp>
      <p:grpSp>
        <p:nvGrpSpPr>
          <p:cNvPr id="156" name="Group 155">
            <a:extLst>
              <a:ext uri="{FF2B5EF4-FFF2-40B4-BE49-F238E27FC236}">
                <a16:creationId xmlns:a16="http://schemas.microsoft.com/office/drawing/2014/main" id="{6F2C330D-4389-4CB5-B765-BBF466CCD9DE}"/>
              </a:ext>
            </a:extLst>
          </p:cNvPr>
          <p:cNvGrpSpPr/>
          <p:nvPr/>
        </p:nvGrpSpPr>
        <p:grpSpPr>
          <a:xfrm>
            <a:off x="4366552" y="4777915"/>
            <a:ext cx="4228200" cy="202680"/>
            <a:chOff x="457179" y="2610932"/>
            <a:chExt cx="4228200" cy="202680"/>
          </a:xfrm>
        </p:grpSpPr>
        <mc:AlternateContent xmlns:mc="http://schemas.openxmlformats.org/markup-compatibility/2006" xmlns:p14="http://schemas.microsoft.com/office/powerpoint/2010/main">
          <mc:Choice Requires="p14">
            <p:contentPart p14:bwMode="auto" r:id="rId149">
              <p14:nvContentPartPr>
                <p14:cNvPr id="157" name="Ink 156">
                  <a:extLst>
                    <a:ext uri="{FF2B5EF4-FFF2-40B4-BE49-F238E27FC236}">
                      <a16:creationId xmlns:a16="http://schemas.microsoft.com/office/drawing/2014/main" id="{8301F464-ECF8-829E-FD08-C6ED8C7E1957}"/>
                    </a:ext>
                  </a:extLst>
                </p14:cNvPr>
                <p14:cNvContentPartPr/>
                <p14:nvPr/>
              </p14:nvContentPartPr>
              <p14:xfrm>
                <a:off x="457179" y="2689412"/>
                <a:ext cx="4195800" cy="21600"/>
              </p14:xfrm>
            </p:contentPart>
          </mc:Choice>
          <mc:Fallback xmlns="">
            <p:pic>
              <p:nvPicPr>
                <p:cNvPr id="157" name="Ink 156">
                  <a:extLst>
                    <a:ext uri="{FF2B5EF4-FFF2-40B4-BE49-F238E27FC236}">
                      <a16:creationId xmlns:a16="http://schemas.microsoft.com/office/drawing/2014/main" id="{8301F464-ECF8-829E-FD08-C6ED8C7E1957}"/>
                    </a:ext>
                  </a:extLst>
                </p:cNvPr>
                <p:cNvPicPr/>
                <p:nvPr/>
              </p:nvPicPr>
              <p:blipFill>
                <a:blip r:embed="rId150"/>
                <a:stretch>
                  <a:fillRect/>
                </a:stretch>
              </p:blipFill>
              <p:spPr>
                <a:xfrm>
                  <a:off x="441699" y="2673932"/>
                  <a:ext cx="422640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58" name="Ink 157">
                  <a:extLst>
                    <a:ext uri="{FF2B5EF4-FFF2-40B4-BE49-F238E27FC236}">
                      <a16:creationId xmlns:a16="http://schemas.microsoft.com/office/drawing/2014/main" id="{AD8394E1-4691-91DE-46F8-3B343D35C13A}"/>
                    </a:ext>
                  </a:extLst>
                </p14:cNvPr>
                <p14:cNvContentPartPr/>
                <p14:nvPr/>
              </p14:nvContentPartPr>
              <p14:xfrm>
                <a:off x="4555779" y="2610932"/>
                <a:ext cx="129600" cy="202680"/>
              </p14:xfrm>
            </p:contentPart>
          </mc:Choice>
          <mc:Fallback xmlns="">
            <p:pic>
              <p:nvPicPr>
                <p:cNvPr id="158" name="Ink 157">
                  <a:extLst>
                    <a:ext uri="{FF2B5EF4-FFF2-40B4-BE49-F238E27FC236}">
                      <a16:creationId xmlns:a16="http://schemas.microsoft.com/office/drawing/2014/main" id="{AD8394E1-4691-91DE-46F8-3B343D35C13A}"/>
                    </a:ext>
                  </a:extLst>
                </p:cNvPr>
                <p:cNvPicPr/>
                <p:nvPr/>
              </p:nvPicPr>
              <p:blipFill>
                <a:blip r:embed="rId152"/>
                <a:stretch>
                  <a:fillRect/>
                </a:stretch>
              </p:blipFill>
              <p:spPr>
                <a:xfrm>
                  <a:off x="4540342" y="2595479"/>
                  <a:ext cx="160115" cy="233226"/>
                </a:xfrm>
                <a:prstGeom prst="rect">
                  <a:avLst/>
                </a:prstGeom>
              </p:spPr>
            </p:pic>
          </mc:Fallback>
        </mc:AlternateContent>
      </p:grpSp>
      <p:grpSp>
        <p:nvGrpSpPr>
          <p:cNvPr id="159" name="Group 158">
            <a:extLst>
              <a:ext uri="{FF2B5EF4-FFF2-40B4-BE49-F238E27FC236}">
                <a16:creationId xmlns:a16="http://schemas.microsoft.com/office/drawing/2014/main" id="{CFD89F7D-CCC1-1720-ACC8-04F92E411101}"/>
              </a:ext>
            </a:extLst>
          </p:cNvPr>
          <p:cNvGrpSpPr/>
          <p:nvPr/>
        </p:nvGrpSpPr>
        <p:grpSpPr>
          <a:xfrm>
            <a:off x="6292192" y="4781155"/>
            <a:ext cx="1613880" cy="202320"/>
            <a:chOff x="2382819" y="2614172"/>
            <a:chExt cx="1613880" cy="202320"/>
          </a:xfrm>
        </p:grpSpPr>
        <mc:AlternateContent xmlns:mc="http://schemas.openxmlformats.org/markup-compatibility/2006" xmlns:p14="http://schemas.microsoft.com/office/powerpoint/2010/main">
          <mc:Choice Requires="p14">
            <p:contentPart p14:bwMode="auto" r:id="rId153">
              <p14:nvContentPartPr>
                <p14:cNvPr id="160" name="Ink 159">
                  <a:extLst>
                    <a:ext uri="{FF2B5EF4-FFF2-40B4-BE49-F238E27FC236}">
                      <a16:creationId xmlns:a16="http://schemas.microsoft.com/office/drawing/2014/main" id="{55FE1C24-93CB-FB38-9852-08E2B11E76B4}"/>
                    </a:ext>
                  </a:extLst>
                </p14:cNvPr>
                <p14:cNvContentPartPr/>
                <p14:nvPr/>
              </p14:nvContentPartPr>
              <p14:xfrm>
                <a:off x="2382819" y="2619212"/>
                <a:ext cx="360" cy="194040"/>
              </p14:xfrm>
            </p:contentPart>
          </mc:Choice>
          <mc:Fallback xmlns="">
            <p:pic>
              <p:nvPicPr>
                <p:cNvPr id="160" name="Ink 159">
                  <a:extLst>
                    <a:ext uri="{FF2B5EF4-FFF2-40B4-BE49-F238E27FC236}">
                      <a16:creationId xmlns:a16="http://schemas.microsoft.com/office/drawing/2014/main" id="{55FE1C24-93CB-FB38-9852-08E2B11E76B4}"/>
                    </a:ext>
                  </a:extLst>
                </p:cNvPr>
                <p:cNvPicPr/>
                <p:nvPr/>
              </p:nvPicPr>
              <p:blipFill>
                <a:blip r:embed="rId154"/>
                <a:stretch>
                  <a:fillRect/>
                </a:stretch>
              </p:blipFill>
              <p:spPr>
                <a:xfrm>
                  <a:off x="2367339" y="2603732"/>
                  <a:ext cx="3096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61" name="Ink 160">
                  <a:extLst>
                    <a:ext uri="{FF2B5EF4-FFF2-40B4-BE49-F238E27FC236}">
                      <a16:creationId xmlns:a16="http://schemas.microsoft.com/office/drawing/2014/main" id="{B17145AB-27EA-E0E6-F31F-D07A343FCF24}"/>
                    </a:ext>
                  </a:extLst>
                </p14:cNvPr>
                <p14:cNvContentPartPr/>
                <p14:nvPr/>
              </p14:nvContentPartPr>
              <p14:xfrm>
                <a:off x="2597739" y="2635412"/>
                <a:ext cx="21960" cy="181080"/>
              </p14:xfrm>
            </p:contentPart>
          </mc:Choice>
          <mc:Fallback xmlns="">
            <p:pic>
              <p:nvPicPr>
                <p:cNvPr id="161" name="Ink 160">
                  <a:extLst>
                    <a:ext uri="{FF2B5EF4-FFF2-40B4-BE49-F238E27FC236}">
                      <a16:creationId xmlns:a16="http://schemas.microsoft.com/office/drawing/2014/main" id="{B17145AB-27EA-E0E6-F31F-D07A343FCF24}"/>
                    </a:ext>
                  </a:extLst>
                </p:cNvPr>
                <p:cNvPicPr/>
                <p:nvPr/>
              </p:nvPicPr>
              <p:blipFill>
                <a:blip r:embed="rId156"/>
                <a:stretch>
                  <a:fillRect/>
                </a:stretch>
              </p:blipFill>
              <p:spPr>
                <a:xfrm>
                  <a:off x="2582509" y="2619963"/>
                  <a:ext cx="52066" cy="211619"/>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62" name="Ink 161">
                  <a:extLst>
                    <a:ext uri="{FF2B5EF4-FFF2-40B4-BE49-F238E27FC236}">
                      <a16:creationId xmlns:a16="http://schemas.microsoft.com/office/drawing/2014/main" id="{6D1BE937-202C-BE78-BAD7-E380D8BF7459}"/>
                    </a:ext>
                  </a:extLst>
                </p14:cNvPr>
                <p14:cNvContentPartPr/>
                <p14:nvPr/>
              </p14:nvContentPartPr>
              <p14:xfrm>
                <a:off x="2823819" y="2630372"/>
                <a:ext cx="21960" cy="183240"/>
              </p14:xfrm>
            </p:contentPart>
          </mc:Choice>
          <mc:Fallback xmlns="">
            <p:pic>
              <p:nvPicPr>
                <p:cNvPr id="162" name="Ink 161">
                  <a:extLst>
                    <a:ext uri="{FF2B5EF4-FFF2-40B4-BE49-F238E27FC236}">
                      <a16:creationId xmlns:a16="http://schemas.microsoft.com/office/drawing/2014/main" id="{6D1BE937-202C-BE78-BAD7-E380D8BF7459}"/>
                    </a:ext>
                  </a:extLst>
                </p:cNvPr>
                <p:cNvPicPr/>
                <p:nvPr/>
              </p:nvPicPr>
              <p:blipFill>
                <a:blip r:embed="rId158"/>
                <a:stretch>
                  <a:fillRect/>
                </a:stretch>
              </p:blipFill>
              <p:spPr>
                <a:xfrm>
                  <a:off x="2808339" y="2614892"/>
                  <a:ext cx="5256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63" name="Ink 162">
                  <a:extLst>
                    <a:ext uri="{FF2B5EF4-FFF2-40B4-BE49-F238E27FC236}">
                      <a16:creationId xmlns:a16="http://schemas.microsoft.com/office/drawing/2014/main" id="{C35D0375-AB51-98A7-88D1-8A66F2D45B16}"/>
                    </a:ext>
                  </a:extLst>
                </p14:cNvPr>
                <p14:cNvContentPartPr/>
                <p14:nvPr/>
              </p14:nvContentPartPr>
              <p14:xfrm>
                <a:off x="3038739" y="2624612"/>
                <a:ext cx="21960" cy="148680"/>
              </p14:xfrm>
            </p:contentPart>
          </mc:Choice>
          <mc:Fallback xmlns="">
            <p:pic>
              <p:nvPicPr>
                <p:cNvPr id="163" name="Ink 162">
                  <a:extLst>
                    <a:ext uri="{FF2B5EF4-FFF2-40B4-BE49-F238E27FC236}">
                      <a16:creationId xmlns:a16="http://schemas.microsoft.com/office/drawing/2014/main" id="{C35D0375-AB51-98A7-88D1-8A66F2D45B16}"/>
                    </a:ext>
                  </a:extLst>
                </p:cNvPr>
                <p:cNvPicPr/>
                <p:nvPr/>
              </p:nvPicPr>
              <p:blipFill>
                <a:blip r:embed="rId160"/>
                <a:stretch>
                  <a:fillRect/>
                </a:stretch>
              </p:blipFill>
              <p:spPr>
                <a:xfrm>
                  <a:off x="3023509" y="2609169"/>
                  <a:ext cx="52066" cy="179206"/>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64" name="Ink 163">
                  <a:extLst>
                    <a:ext uri="{FF2B5EF4-FFF2-40B4-BE49-F238E27FC236}">
                      <a16:creationId xmlns:a16="http://schemas.microsoft.com/office/drawing/2014/main" id="{EE76EAA2-0C3B-A21E-39ED-69EBACDC56AD}"/>
                    </a:ext>
                  </a:extLst>
                </p14:cNvPr>
                <p14:cNvContentPartPr/>
                <p14:nvPr/>
              </p14:nvContentPartPr>
              <p14:xfrm>
                <a:off x="3243219" y="2624612"/>
                <a:ext cx="21960" cy="167040"/>
              </p14:xfrm>
            </p:contentPart>
          </mc:Choice>
          <mc:Fallback xmlns="">
            <p:pic>
              <p:nvPicPr>
                <p:cNvPr id="164" name="Ink 163">
                  <a:extLst>
                    <a:ext uri="{FF2B5EF4-FFF2-40B4-BE49-F238E27FC236}">
                      <a16:creationId xmlns:a16="http://schemas.microsoft.com/office/drawing/2014/main" id="{EE76EAA2-0C3B-A21E-39ED-69EBACDC56AD}"/>
                    </a:ext>
                  </a:extLst>
                </p:cNvPr>
                <p:cNvPicPr/>
                <p:nvPr/>
              </p:nvPicPr>
              <p:blipFill>
                <a:blip r:embed="rId162"/>
                <a:stretch>
                  <a:fillRect/>
                </a:stretch>
              </p:blipFill>
              <p:spPr>
                <a:xfrm>
                  <a:off x="3227739" y="2609132"/>
                  <a:ext cx="5256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65" name="Ink 164">
                  <a:extLst>
                    <a:ext uri="{FF2B5EF4-FFF2-40B4-BE49-F238E27FC236}">
                      <a16:creationId xmlns:a16="http://schemas.microsoft.com/office/drawing/2014/main" id="{2375DB38-1C37-6AAC-9759-24B5A65C378C}"/>
                    </a:ext>
                  </a:extLst>
                </p14:cNvPr>
                <p14:cNvContentPartPr/>
                <p14:nvPr/>
              </p14:nvContentPartPr>
              <p14:xfrm>
                <a:off x="3404499" y="2614172"/>
                <a:ext cx="32760" cy="188640"/>
              </p14:xfrm>
            </p:contentPart>
          </mc:Choice>
          <mc:Fallback xmlns="">
            <p:pic>
              <p:nvPicPr>
                <p:cNvPr id="165" name="Ink 164">
                  <a:extLst>
                    <a:ext uri="{FF2B5EF4-FFF2-40B4-BE49-F238E27FC236}">
                      <a16:creationId xmlns:a16="http://schemas.microsoft.com/office/drawing/2014/main" id="{2375DB38-1C37-6AAC-9759-24B5A65C378C}"/>
                    </a:ext>
                  </a:extLst>
                </p:cNvPr>
                <p:cNvPicPr/>
                <p:nvPr/>
              </p:nvPicPr>
              <p:blipFill>
                <a:blip r:embed="rId164"/>
                <a:stretch>
                  <a:fillRect/>
                </a:stretch>
              </p:blipFill>
              <p:spPr>
                <a:xfrm>
                  <a:off x="3389187" y="2598721"/>
                  <a:ext cx="63027" cy="219182"/>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66" name="Ink 165">
                  <a:extLst>
                    <a:ext uri="{FF2B5EF4-FFF2-40B4-BE49-F238E27FC236}">
                      <a16:creationId xmlns:a16="http://schemas.microsoft.com/office/drawing/2014/main" id="{00E183EE-42EC-DF10-5981-A1040866B0A6}"/>
                    </a:ext>
                  </a:extLst>
                </p14:cNvPr>
                <p14:cNvContentPartPr/>
                <p14:nvPr/>
              </p14:nvContentPartPr>
              <p14:xfrm>
                <a:off x="3630579" y="2640812"/>
                <a:ext cx="21960" cy="145800"/>
              </p14:xfrm>
            </p:contentPart>
          </mc:Choice>
          <mc:Fallback xmlns="">
            <p:pic>
              <p:nvPicPr>
                <p:cNvPr id="166" name="Ink 165">
                  <a:extLst>
                    <a:ext uri="{FF2B5EF4-FFF2-40B4-BE49-F238E27FC236}">
                      <a16:creationId xmlns:a16="http://schemas.microsoft.com/office/drawing/2014/main" id="{00E183EE-42EC-DF10-5981-A1040866B0A6}"/>
                    </a:ext>
                  </a:extLst>
                </p:cNvPr>
                <p:cNvPicPr/>
                <p:nvPr/>
              </p:nvPicPr>
              <p:blipFill>
                <a:blip r:embed="rId166"/>
                <a:stretch>
                  <a:fillRect/>
                </a:stretch>
              </p:blipFill>
              <p:spPr>
                <a:xfrm>
                  <a:off x="3615349" y="2625370"/>
                  <a:ext cx="52066" cy="176325"/>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67" name="Ink 166">
                  <a:extLst>
                    <a:ext uri="{FF2B5EF4-FFF2-40B4-BE49-F238E27FC236}">
                      <a16:creationId xmlns:a16="http://schemas.microsoft.com/office/drawing/2014/main" id="{726D6FBD-C4ED-5478-F034-3F776CEFE9A1}"/>
                    </a:ext>
                  </a:extLst>
                </p14:cNvPr>
                <p14:cNvContentPartPr/>
                <p14:nvPr/>
              </p14:nvContentPartPr>
              <p14:xfrm>
                <a:off x="3802659" y="2624612"/>
                <a:ext cx="21960" cy="162000"/>
              </p14:xfrm>
            </p:contentPart>
          </mc:Choice>
          <mc:Fallback xmlns="">
            <p:pic>
              <p:nvPicPr>
                <p:cNvPr id="167" name="Ink 166">
                  <a:extLst>
                    <a:ext uri="{FF2B5EF4-FFF2-40B4-BE49-F238E27FC236}">
                      <a16:creationId xmlns:a16="http://schemas.microsoft.com/office/drawing/2014/main" id="{726D6FBD-C4ED-5478-F034-3F776CEFE9A1}"/>
                    </a:ext>
                  </a:extLst>
                </p:cNvPr>
                <p:cNvPicPr/>
                <p:nvPr/>
              </p:nvPicPr>
              <p:blipFill>
                <a:blip r:embed="rId168"/>
                <a:stretch>
                  <a:fillRect/>
                </a:stretch>
              </p:blipFill>
              <p:spPr>
                <a:xfrm>
                  <a:off x="3787429" y="2609166"/>
                  <a:ext cx="52066" cy="192532"/>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68" name="Ink 167">
                  <a:extLst>
                    <a:ext uri="{FF2B5EF4-FFF2-40B4-BE49-F238E27FC236}">
                      <a16:creationId xmlns:a16="http://schemas.microsoft.com/office/drawing/2014/main" id="{BEEA3E0D-CB89-09FC-C665-309DFCC86774}"/>
                    </a:ext>
                  </a:extLst>
                </p14:cNvPr>
                <p14:cNvContentPartPr/>
                <p14:nvPr/>
              </p14:nvContentPartPr>
              <p14:xfrm>
                <a:off x="3974739" y="2635412"/>
                <a:ext cx="21960" cy="143280"/>
              </p14:xfrm>
            </p:contentPart>
          </mc:Choice>
          <mc:Fallback xmlns="">
            <p:pic>
              <p:nvPicPr>
                <p:cNvPr id="168" name="Ink 167">
                  <a:extLst>
                    <a:ext uri="{FF2B5EF4-FFF2-40B4-BE49-F238E27FC236}">
                      <a16:creationId xmlns:a16="http://schemas.microsoft.com/office/drawing/2014/main" id="{BEEA3E0D-CB89-09FC-C665-309DFCC86774}"/>
                    </a:ext>
                  </a:extLst>
                </p:cNvPr>
                <p:cNvPicPr/>
                <p:nvPr/>
              </p:nvPicPr>
              <p:blipFill>
                <a:blip r:embed="rId170"/>
                <a:stretch>
                  <a:fillRect/>
                </a:stretch>
              </p:blipFill>
              <p:spPr>
                <a:xfrm>
                  <a:off x="3959509" y="2619971"/>
                  <a:ext cx="52066" cy="173803"/>
                </a:xfrm>
                <a:prstGeom prst="rect">
                  <a:avLst/>
                </a:prstGeom>
              </p:spPr>
            </p:pic>
          </mc:Fallback>
        </mc:AlternateContent>
      </p:grpSp>
      <p:grpSp>
        <p:nvGrpSpPr>
          <p:cNvPr id="169" name="Group 168">
            <a:extLst>
              <a:ext uri="{FF2B5EF4-FFF2-40B4-BE49-F238E27FC236}">
                <a16:creationId xmlns:a16="http://schemas.microsoft.com/office/drawing/2014/main" id="{DF26B737-53BC-CA4B-DC24-52A8948C4A42}"/>
              </a:ext>
            </a:extLst>
          </p:cNvPr>
          <p:cNvGrpSpPr/>
          <p:nvPr/>
        </p:nvGrpSpPr>
        <p:grpSpPr>
          <a:xfrm>
            <a:off x="4506232" y="4807795"/>
            <a:ext cx="1388160" cy="174960"/>
            <a:chOff x="596859" y="2640812"/>
            <a:chExt cx="1388160" cy="174960"/>
          </a:xfrm>
        </p:grpSpPr>
        <mc:AlternateContent xmlns:mc="http://schemas.openxmlformats.org/markup-compatibility/2006" xmlns:p14="http://schemas.microsoft.com/office/powerpoint/2010/main">
          <mc:Choice Requires="p14">
            <p:contentPart p14:bwMode="auto" r:id="rId171">
              <p14:nvContentPartPr>
                <p14:cNvPr id="170" name="Ink 169">
                  <a:extLst>
                    <a:ext uri="{FF2B5EF4-FFF2-40B4-BE49-F238E27FC236}">
                      <a16:creationId xmlns:a16="http://schemas.microsoft.com/office/drawing/2014/main" id="{E5AE391C-69CE-5B8B-5BB0-593702F0DB34}"/>
                    </a:ext>
                  </a:extLst>
                </p14:cNvPr>
                <p14:cNvContentPartPr/>
                <p14:nvPr/>
              </p14:nvContentPartPr>
              <p14:xfrm>
                <a:off x="1963059" y="2640812"/>
                <a:ext cx="21960" cy="150840"/>
              </p14:xfrm>
            </p:contentPart>
          </mc:Choice>
          <mc:Fallback xmlns="">
            <p:pic>
              <p:nvPicPr>
                <p:cNvPr id="170" name="Ink 169">
                  <a:extLst>
                    <a:ext uri="{FF2B5EF4-FFF2-40B4-BE49-F238E27FC236}">
                      <a16:creationId xmlns:a16="http://schemas.microsoft.com/office/drawing/2014/main" id="{E5AE391C-69CE-5B8B-5BB0-593702F0DB34}"/>
                    </a:ext>
                  </a:extLst>
                </p:cNvPr>
                <p:cNvPicPr/>
                <p:nvPr/>
              </p:nvPicPr>
              <p:blipFill>
                <a:blip r:embed="rId172"/>
                <a:stretch>
                  <a:fillRect/>
                </a:stretch>
              </p:blipFill>
              <p:spPr>
                <a:xfrm>
                  <a:off x="1947579" y="2625332"/>
                  <a:ext cx="5256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71" name="Ink 170">
                  <a:extLst>
                    <a:ext uri="{FF2B5EF4-FFF2-40B4-BE49-F238E27FC236}">
                      <a16:creationId xmlns:a16="http://schemas.microsoft.com/office/drawing/2014/main" id="{834EE408-B82C-C21F-EF04-484E013D2976}"/>
                    </a:ext>
                  </a:extLst>
                </p14:cNvPr>
                <p14:cNvContentPartPr/>
                <p14:nvPr/>
              </p14:nvContentPartPr>
              <p14:xfrm>
                <a:off x="1769379" y="2667812"/>
                <a:ext cx="360" cy="123840"/>
              </p14:xfrm>
            </p:contentPart>
          </mc:Choice>
          <mc:Fallback xmlns="">
            <p:pic>
              <p:nvPicPr>
                <p:cNvPr id="171" name="Ink 170">
                  <a:extLst>
                    <a:ext uri="{FF2B5EF4-FFF2-40B4-BE49-F238E27FC236}">
                      <a16:creationId xmlns:a16="http://schemas.microsoft.com/office/drawing/2014/main" id="{834EE408-B82C-C21F-EF04-484E013D2976}"/>
                    </a:ext>
                  </a:extLst>
                </p:cNvPr>
                <p:cNvPicPr/>
                <p:nvPr/>
              </p:nvPicPr>
              <p:blipFill>
                <a:blip r:embed="rId174"/>
                <a:stretch>
                  <a:fillRect/>
                </a:stretch>
              </p:blipFill>
              <p:spPr>
                <a:xfrm>
                  <a:off x="1753899" y="2652332"/>
                  <a:ext cx="3096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72" name="Ink 171">
                  <a:extLst>
                    <a:ext uri="{FF2B5EF4-FFF2-40B4-BE49-F238E27FC236}">
                      <a16:creationId xmlns:a16="http://schemas.microsoft.com/office/drawing/2014/main" id="{0533FBB2-0B1F-FDFD-59A2-A28BD85D0185}"/>
                    </a:ext>
                  </a:extLst>
                </p14:cNvPr>
                <p14:cNvContentPartPr/>
                <p14:nvPr/>
              </p14:nvContentPartPr>
              <p14:xfrm>
                <a:off x="1575699" y="2657012"/>
                <a:ext cx="21960" cy="124200"/>
              </p14:xfrm>
            </p:contentPart>
          </mc:Choice>
          <mc:Fallback xmlns="">
            <p:pic>
              <p:nvPicPr>
                <p:cNvPr id="172" name="Ink 171">
                  <a:extLst>
                    <a:ext uri="{FF2B5EF4-FFF2-40B4-BE49-F238E27FC236}">
                      <a16:creationId xmlns:a16="http://schemas.microsoft.com/office/drawing/2014/main" id="{0533FBB2-0B1F-FDFD-59A2-A28BD85D0185}"/>
                    </a:ext>
                  </a:extLst>
                </p:cNvPr>
                <p:cNvPicPr/>
                <p:nvPr/>
              </p:nvPicPr>
              <p:blipFill>
                <a:blip r:embed="rId176"/>
                <a:stretch>
                  <a:fillRect/>
                </a:stretch>
              </p:blipFill>
              <p:spPr>
                <a:xfrm>
                  <a:off x="1560219" y="2641532"/>
                  <a:ext cx="5256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73" name="Ink 172">
                  <a:extLst>
                    <a:ext uri="{FF2B5EF4-FFF2-40B4-BE49-F238E27FC236}">
                      <a16:creationId xmlns:a16="http://schemas.microsoft.com/office/drawing/2014/main" id="{767C6006-0603-DF39-5A0F-301814C1E502}"/>
                    </a:ext>
                  </a:extLst>
                </p14:cNvPr>
                <p14:cNvContentPartPr/>
                <p14:nvPr/>
              </p14:nvContentPartPr>
              <p14:xfrm>
                <a:off x="1360779" y="2657012"/>
                <a:ext cx="360" cy="108000"/>
              </p14:xfrm>
            </p:contentPart>
          </mc:Choice>
          <mc:Fallback xmlns="">
            <p:pic>
              <p:nvPicPr>
                <p:cNvPr id="173" name="Ink 172">
                  <a:extLst>
                    <a:ext uri="{FF2B5EF4-FFF2-40B4-BE49-F238E27FC236}">
                      <a16:creationId xmlns:a16="http://schemas.microsoft.com/office/drawing/2014/main" id="{767C6006-0603-DF39-5A0F-301814C1E502}"/>
                    </a:ext>
                  </a:extLst>
                </p:cNvPr>
                <p:cNvPicPr/>
                <p:nvPr/>
              </p:nvPicPr>
              <p:blipFill>
                <a:blip r:embed="rId178"/>
                <a:stretch>
                  <a:fillRect/>
                </a:stretch>
              </p:blipFill>
              <p:spPr>
                <a:xfrm>
                  <a:off x="1345299" y="2641532"/>
                  <a:ext cx="3096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74" name="Ink 173">
                  <a:extLst>
                    <a:ext uri="{FF2B5EF4-FFF2-40B4-BE49-F238E27FC236}">
                      <a16:creationId xmlns:a16="http://schemas.microsoft.com/office/drawing/2014/main" id="{D00BFFE6-0547-57A9-68EC-EF3E854C020E}"/>
                    </a:ext>
                  </a:extLst>
                </p14:cNvPr>
                <p14:cNvContentPartPr/>
                <p14:nvPr/>
              </p14:nvContentPartPr>
              <p14:xfrm>
                <a:off x="1156299" y="2651612"/>
                <a:ext cx="360" cy="129600"/>
              </p14:xfrm>
            </p:contentPart>
          </mc:Choice>
          <mc:Fallback xmlns="">
            <p:pic>
              <p:nvPicPr>
                <p:cNvPr id="174" name="Ink 173">
                  <a:extLst>
                    <a:ext uri="{FF2B5EF4-FFF2-40B4-BE49-F238E27FC236}">
                      <a16:creationId xmlns:a16="http://schemas.microsoft.com/office/drawing/2014/main" id="{D00BFFE6-0547-57A9-68EC-EF3E854C020E}"/>
                    </a:ext>
                  </a:extLst>
                </p:cNvPr>
                <p:cNvPicPr/>
                <p:nvPr/>
              </p:nvPicPr>
              <p:blipFill>
                <a:blip r:embed="rId180"/>
                <a:stretch>
                  <a:fillRect/>
                </a:stretch>
              </p:blipFill>
              <p:spPr>
                <a:xfrm>
                  <a:off x="1140819" y="2636175"/>
                  <a:ext cx="30960" cy="160115"/>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75" name="Ink 174">
                  <a:extLst>
                    <a:ext uri="{FF2B5EF4-FFF2-40B4-BE49-F238E27FC236}">
                      <a16:creationId xmlns:a16="http://schemas.microsoft.com/office/drawing/2014/main" id="{81D8E8AD-FCCC-5FEC-9378-4872E98B80E8}"/>
                    </a:ext>
                  </a:extLst>
                </p14:cNvPr>
                <p14:cNvContentPartPr/>
                <p14:nvPr/>
              </p14:nvContentPartPr>
              <p14:xfrm>
                <a:off x="951819" y="2662412"/>
                <a:ext cx="11160" cy="118800"/>
              </p14:xfrm>
            </p:contentPart>
          </mc:Choice>
          <mc:Fallback xmlns="">
            <p:pic>
              <p:nvPicPr>
                <p:cNvPr id="175" name="Ink 174">
                  <a:extLst>
                    <a:ext uri="{FF2B5EF4-FFF2-40B4-BE49-F238E27FC236}">
                      <a16:creationId xmlns:a16="http://schemas.microsoft.com/office/drawing/2014/main" id="{81D8E8AD-FCCC-5FEC-9378-4872E98B80E8}"/>
                    </a:ext>
                  </a:extLst>
                </p:cNvPr>
                <p:cNvPicPr/>
                <p:nvPr/>
              </p:nvPicPr>
              <p:blipFill>
                <a:blip r:embed="rId182"/>
                <a:stretch>
                  <a:fillRect/>
                </a:stretch>
              </p:blipFill>
              <p:spPr>
                <a:xfrm>
                  <a:off x="936823" y="2646979"/>
                  <a:ext cx="40804" cy="149308"/>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76" name="Ink 175">
                  <a:extLst>
                    <a:ext uri="{FF2B5EF4-FFF2-40B4-BE49-F238E27FC236}">
                      <a16:creationId xmlns:a16="http://schemas.microsoft.com/office/drawing/2014/main" id="{FF28A9B5-7B2F-682B-CF7E-4CDE8DE2B835}"/>
                    </a:ext>
                  </a:extLst>
                </p14:cNvPr>
                <p14:cNvContentPartPr/>
                <p14:nvPr/>
              </p14:nvContentPartPr>
              <p14:xfrm>
                <a:off x="790539" y="2657012"/>
                <a:ext cx="21960" cy="158760"/>
              </p14:xfrm>
            </p:contentPart>
          </mc:Choice>
          <mc:Fallback xmlns="">
            <p:pic>
              <p:nvPicPr>
                <p:cNvPr id="176" name="Ink 175">
                  <a:extLst>
                    <a:ext uri="{FF2B5EF4-FFF2-40B4-BE49-F238E27FC236}">
                      <a16:creationId xmlns:a16="http://schemas.microsoft.com/office/drawing/2014/main" id="{FF28A9B5-7B2F-682B-CF7E-4CDE8DE2B835}"/>
                    </a:ext>
                  </a:extLst>
                </p:cNvPr>
                <p:cNvPicPr/>
                <p:nvPr/>
              </p:nvPicPr>
              <p:blipFill>
                <a:blip r:embed="rId184"/>
                <a:stretch>
                  <a:fillRect/>
                </a:stretch>
              </p:blipFill>
              <p:spPr>
                <a:xfrm>
                  <a:off x="775059" y="2641532"/>
                  <a:ext cx="5256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77" name="Ink 176">
                  <a:extLst>
                    <a:ext uri="{FF2B5EF4-FFF2-40B4-BE49-F238E27FC236}">
                      <a16:creationId xmlns:a16="http://schemas.microsoft.com/office/drawing/2014/main" id="{2898E2BA-F6CB-F2FC-4A7B-489A237E079F}"/>
                    </a:ext>
                  </a:extLst>
                </p14:cNvPr>
                <p14:cNvContentPartPr/>
                <p14:nvPr/>
              </p14:nvContentPartPr>
              <p14:xfrm>
                <a:off x="596859" y="2657012"/>
                <a:ext cx="11160" cy="118800"/>
              </p14:xfrm>
            </p:contentPart>
          </mc:Choice>
          <mc:Fallback xmlns="">
            <p:pic>
              <p:nvPicPr>
                <p:cNvPr id="177" name="Ink 176">
                  <a:extLst>
                    <a:ext uri="{FF2B5EF4-FFF2-40B4-BE49-F238E27FC236}">
                      <a16:creationId xmlns:a16="http://schemas.microsoft.com/office/drawing/2014/main" id="{2898E2BA-F6CB-F2FC-4A7B-489A237E079F}"/>
                    </a:ext>
                  </a:extLst>
                </p:cNvPr>
                <p:cNvPicPr/>
                <p:nvPr/>
              </p:nvPicPr>
              <p:blipFill>
                <a:blip r:embed="rId186"/>
                <a:stretch>
                  <a:fillRect/>
                </a:stretch>
              </p:blipFill>
              <p:spPr>
                <a:xfrm>
                  <a:off x="581863" y="2641579"/>
                  <a:ext cx="40804" cy="149308"/>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7">
            <p14:nvContentPartPr>
              <p14:cNvPr id="178" name="Ink 177">
                <a:extLst>
                  <a:ext uri="{FF2B5EF4-FFF2-40B4-BE49-F238E27FC236}">
                    <a16:creationId xmlns:a16="http://schemas.microsoft.com/office/drawing/2014/main" id="{A81AC114-122A-1B16-CFAE-999369ED288C}"/>
                  </a:ext>
                </a:extLst>
              </p14:cNvPr>
              <p14:cNvContentPartPr/>
              <p14:nvPr/>
            </p14:nvContentPartPr>
            <p14:xfrm>
              <a:off x="6022912" y="4630315"/>
              <a:ext cx="150840" cy="27000"/>
            </p14:xfrm>
          </p:contentPart>
        </mc:Choice>
        <mc:Fallback xmlns="">
          <p:pic>
            <p:nvPicPr>
              <p:cNvPr id="178" name="Ink 177">
                <a:extLst>
                  <a:ext uri="{FF2B5EF4-FFF2-40B4-BE49-F238E27FC236}">
                    <a16:creationId xmlns:a16="http://schemas.microsoft.com/office/drawing/2014/main" id="{A81AC114-122A-1B16-CFAE-999369ED288C}"/>
                  </a:ext>
                </a:extLst>
              </p:cNvPr>
              <p:cNvPicPr/>
              <p:nvPr/>
            </p:nvPicPr>
            <p:blipFill>
              <a:blip r:embed="rId188"/>
              <a:stretch>
                <a:fillRect/>
              </a:stretch>
            </p:blipFill>
            <p:spPr>
              <a:xfrm>
                <a:off x="6007432" y="4614835"/>
                <a:ext cx="18144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79" name="Ink 178">
                <a:extLst>
                  <a:ext uri="{FF2B5EF4-FFF2-40B4-BE49-F238E27FC236}">
                    <a16:creationId xmlns:a16="http://schemas.microsoft.com/office/drawing/2014/main" id="{E2B813E5-3F10-A3D1-F1AD-63AAD80DD444}"/>
                  </a:ext>
                </a:extLst>
              </p14:cNvPr>
              <p14:cNvContentPartPr/>
              <p14:nvPr/>
            </p14:nvContentPartPr>
            <p14:xfrm>
              <a:off x="6033712" y="4458595"/>
              <a:ext cx="140040" cy="10800"/>
            </p14:xfrm>
          </p:contentPart>
        </mc:Choice>
        <mc:Fallback xmlns="">
          <p:pic>
            <p:nvPicPr>
              <p:cNvPr id="179" name="Ink 178">
                <a:extLst>
                  <a:ext uri="{FF2B5EF4-FFF2-40B4-BE49-F238E27FC236}">
                    <a16:creationId xmlns:a16="http://schemas.microsoft.com/office/drawing/2014/main" id="{E2B813E5-3F10-A3D1-F1AD-63AAD80DD444}"/>
                  </a:ext>
                </a:extLst>
              </p:cNvPr>
              <p:cNvPicPr/>
              <p:nvPr/>
            </p:nvPicPr>
            <p:blipFill>
              <a:blip r:embed="rId190"/>
              <a:stretch>
                <a:fillRect/>
              </a:stretch>
            </p:blipFill>
            <p:spPr>
              <a:xfrm>
                <a:off x="6018272" y="4443115"/>
                <a:ext cx="170562"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80" name="Ink 179">
                <a:extLst>
                  <a:ext uri="{FF2B5EF4-FFF2-40B4-BE49-F238E27FC236}">
                    <a16:creationId xmlns:a16="http://schemas.microsoft.com/office/drawing/2014/main" id="{9667A938-B2AC-BB08-121B-3DBE6249A375}"/>
                  </a:ext>
                </a:extLst>
              </p14:cNvPr>
              <p14:cNvContentPartPr/>
              <p14:nvPr/>
            </p14:nvContentPartPr>
            <p14:xfrm>
              <a:off x="6022912" y="4253755"/>
              <a:ext cx="150840" cy="22320"/>
            </p14:xfrm>
          </p:contentPart>
        </mc:Choice>
        <mc:Fallback xmlns="">
          <p:pic>
            <p:nvPicPr>
              <p:cNvPr id="180" name="Ink 179">
                <a:extLst>
                  <a:ext uri="{FF2B5EF4-FFF2-40B4-BE49-F238E27FC236}">
                    <a16:creationId xmlns:a16="http://schemas.microsoft.com/office/drawing/2014/main" id="{9667A938-B2AC-BB08-121B-3DBE6249A375}"/>
                  </a:ext>
                </a:extLst>
              </p:cNvPr>
              <p:cNvPicPr/>
              <p:nvPr/>
            </p:nvPicPr>
            <p:blipFill>
              <a:blip r:embed="rId192"/>
              <a:stretch>
                <a:fillRect/>
              </a:stretch>
            </p:blipFill>
            <p:spPr>
              <a:xfrm>
                <a:off x="6007469" y="4238521"/>
                <a:ext cx="181367" cy="52434"/>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81" name="Ink 180">
                <a:extLst>
                  <a:ext uri="{FF2B5EF4-FFF2-40B4-BE49-F238E27FC236}">
                    <a16:creationId xmlns:a16="http://schemas.microsoft.com/office/drawing/2014/main" id="{1C854E3D-03BC-6EFC-19FE-DE2EFD2BBFA6}"/>
                  </a:ext>
                </a:extLst>
              </p14:cNvPr>
              <p14:cNvContentPartPr/>
              <p14:nvPr/>
            </p14:nvContentPartPr>
            <p14:xfrm>
              <a:off x="6022912" y="4124875"/>
              <a:ext cx="140040" cy="5760"/>
            </p14:xfrm>
          </p:contentPart>
        </mc:Choice>
        <mc:Fallback xmlns="">
          <p:pic>
            <p:nvPicPr>
              <p:cNvPr id="181" name="Ink 180">
                <a:extLst>
                  <a:ext uri="{FF2B5EF4-FFF2-40B4-BE49-F238E27FC236}">
                    <a16:creationId xmlns:a16="http://schemas.microsoft.com/office/drawing/2014/main" id="{1C854E3D-03BC-6EFC-19FE-DE2EFD2BBFA6}"/>
                  </a:ext>
                </a:extLst>
              </p:cNvPr>
              <p:cNvPicPr/>
              <p:nvPr/>
            </p:nvPicPr>
            <p:blipFill>
              <a:blip r:embed="rId194"/>
              <a:stretch>
                <a:fillRect/>
              </a:stretch>
            </p:blipFill>
            <p:spPr>
              <a:xfrm>
                <a:off x="6007472" y="4110306"/>
                <a:ext cx="170562"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82" name="Ink 181">
                <a:extLst>
                  <a:ext uri="{FF2B5EF4-FFF2-40B4-BE49-F238E27FC236}">
                    <a16:creationId xmlns:a16="http://schemas.microsoft.com/office/drawing/2014/main" id="{558591F0-0AE6-257B-ED3C-713E8BF97888}"/>
                  </a:ext>
                </a:extLst>
              </p14:cNvPr>
              <p14:cNvContentPartPr/>
              <p14:nvPr/>
            </p14:nvContentPartPr>
            <p14:xfrm>
              <a:off x="6022912" y="3947035"/>
              <a:ext cx="118800" cy="16560"/>
            </p14:xfrm>
          </p:contentPart>
        </mc:Choice>
        <mc:Fallback xmlns="">
          <p:pic>
            <p:nvPicPr>
              <p:cNvPr id="182" name="Ink 181">
                <a:extLst>
                  <a:ext uri="{FF2B5EF4-FFF2-40B4-BE49-F238E27FC236}">
                    <a16:creationId xmlns:a16="http://schemas.microsoft.com/office/drawing/2014/main" id="{558591F0-0AE6-257B-ED3C-713E8BF97888}"/>
                  </a:ext>
                </a:extLst>
              </p:cNvPr>
              <p:cNvPicPr/>
              <p:nvPr/>
            </p:nvPicPr>
            <p:blipFill>
              <a:blip r:embed="rId196"/>
              <a:stretch>
                <a:fillRect/>
              </a:stretch>
            </p:blipFill>
            <p:spPr>
              <a:xfrm>
                <a:off x="6007479" y="3931884"/>
                <a:ext cx="149308" cy="46509"/>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83" name="Ink 182">
                <a:extLst>
                  <a:ext uri="{FF2B5EF4-FFF2-40B4-BE49-F238E27FC236}">
                    <a16:creationId xmlns:a16="http://schemas.microsoft.com/office/drawing/2014/main" id="{DD7846B2-0BBF-41B3-66B5-BD897F93907A}"/>
                  </a:ext>
                </a:extLst>
              </p14:cNvPr>
              <p14:cNvContentPartPr/>
              <p14:nvPr/>
            </p14:nvContentPartPr>
            <p14:xfrm>
              <a:off x="6022912" y="3764155"/>
              <a:ext cx="118800" cy="27360"/>
            </p14:xfrm>
          </p:contentPart>
        </mc:Choice>
        <mc:Fallback xmlns="">
          <p:pic>
            <p:nvPicPr>
              <p:cNvPr id="183" name="Ink 182">
                <a:extLst>
                  <a:ext uri="{FF2B5EF4-FFF2-40B4-BE49-F238E27FC236}">
                    <a16:creationId xmlns:a16="http://schemas.microsoft.com/office/drawing/2014/main" id="{DD7846B2-0BBF-41B3-66B5-BD897F93907A}"/>
                  </a:ext>
                </a:extLst>
              </p:cNvPr>
              <p:cNvPicPr/>
              <p:nvPr/>
            </p:nvPicPr>
            <p:blipFill>
              <a:blip r:embed="rId198"/>
              <a:stretch>
                <a:fillRect/>
              </a:stretch>
            </p:blipFill>
            <p:spPr>
              <a:xfrm>
                <a:off x="6007432" y="3748675"/>
                <a:ext cx="14940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84" name="Ink 183">
                <a:extLst>
                  <a:ext uri="{FF2B5EF4-FFF2-40B4-BE49-F238E27FC236}">
                    <a16:creationId xmlns:a16="http://schemas.microsoft.com/office/drawing/2014/main" id="{D3666D70-DAD4-BCE6-F301-41F8E747EDFA}"/>
                  </a:ext>
                </a:extLst>
              </p14:cNvPr>
              <p14:cNvContentPartPr/>
              <p14:nvPr/>
            </p14:nvContentPartPr>
            <p14:xfrm>
              <a:off x="6001672" y="3597835"/>
              <a:ext cx="161640" cy="10800"/>
            </p14:xfrm>
          </p:contentPart>
        </mc:Choice>
        <mc:Fallback xmlns="">
          <p:pic>
            <p:nvPicPr>
              <p:cNvPr id="184" name="Ink 183">
                <a:extLst>
                  <a:ext uri="{FF2B5EF4-FFF2-40B4-BE49-F238E27FC236}">
                    <a16:creationId xmlns:a16="http://schemas.microsoft.com/office/drawing/2014/main" id="{D3666D70-DAD4-BCE6-F301-41F8E747EDFA}"/>
                  </a:ext>
                </a:extLst>
              </p:cNvPr>
              <p:cNvPicPr/>
              <p:nvPr/>
            </p:nvPicPr>
            <p:blipFill>
              <a:blip r:embed="rId200"/>
              <a:stretch>
                <a:fillRect/>
              </a:stretch>
            </p:blipFill>
            <p:spPr>
              <a:xfrm>
                <a:off x="5986192" y="3582355"/>
                <a:ext cx="19224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85" name="Ink 184">
                <a:extLst>
                  <a:ext uri="{FF2B5EF4-FFF2-40B4-BE49-F238E27FC236}">
                    <a16:creationId xmlns:a16="http://schemas.microsoft.com/office/drawing/2014/main" id="{CBF7A9F1-9696-55FB-0A5F-6EAF759F36CC}"/>
                  </a:ext>
                </a:extLst>
              </p14:cNvPr>
              <p14:cNvContentPartPr/>
              <p14:nvPr/>
            </p14:nvContentPartPr>
            <p14:xfrm>
              <a:off x="6022912" y="5098675"/>
              <a:ext cx="150840" cy="10800"/>
            </p14:xfrm>
          </p:contentPart>
        </mc:Choice>
        <mc:Fallback xmlns="">
          <p:pic>
            <p:nvPicPr>
              <p:cNvPr id="185" name="Ink 184">
                <a:extLst>
                  <a:ext uri="{FF2B5EF4-FFF2-40B4-BE49-F238E27FC236}">
                    <a16:creationId xmlns:a16="http://schemas.microsoft.com/office/drawing/2014/main" id="{CBF7A9F1-9696-55FB-0A5F-6EAF759F36CC}"/>
                  </a:ext>
                </a:extLst>
              </p:cNvPr>
              <p:cNvPicPr/>
              <p:nvPr/>
            </p:nvPicPr>
            <p:blipFill>
              <a:blip r:embed="rId202"/>
              <a:stretch>
                <a:fillRect/>
              </a:stretch>
            </p:blipFill>
            <p:spPr>
              <a:xfrm>
                <a:off x="6007432" y="5083195"/>
                <a:ext cx="18144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86" name="Ink 185">
                <a:extLst>
                  <a:ext uri="{FF2B5EF4-FFF2-40B4-BE49-F238E27FC236}">
                    <a16:creationId xmlns:a16="http://schemas.microsoft.com/office/drawing/2014/main" id="{C844B34E-2BE3-A0AF-60A3-8E226D801BE3}"/>
                  </a:ext>
                </a:extLst>
              </p14:cNvPr>
              <p14:cNvContentPartPr/>
              <p14:nvPr/>
            </p14:nvContentPartPr>
            <p14:xfrm>
              <a:off x="6044512" y="5238355"/>
              <a:ext cx="108000" cy="32760"/>
            </p14:xfrm>
          </p:contentPart>
        </mc:Choice>
        <mc:Fallback xmlns="">
          <p:pic>
            <p:nvPicPr>
              <p:cNvPr id="186" name="Ink 185">
                <a:extLst>
                  <a:ext uri="{FF2B5EF4-FFF2-40B4-BE49-F238E27FC236}">
                    <a16:creationId xmlns:a16="http://schemas.microsoft.com/office/drawing/2014/main" id="{C844B34E-2BE3-A0AF-60A3-8E226D801BE3}"/>
                  </a:ext>
                </a:extLst>
              </p:cNvPr>
              <p:cNvPicPr/>
              <p:nvPr/>
            </p:nvPicPr>
            <p:blipFill>
              <a:blip r:embed="rId204"/>
              <a:stretch>
                <a:fillRect/>
              </a:stretch>
            </p:blipFill>
            <p:spPr>
              <a:xfrm>
                <a:off x="6029083" y="5223043"/>
                <a:ext cx="138498" cy="63027"/>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87" name="Ink 186">
                <a:extLst>
                  <a:ext uri="{FF2B5EF4-FFF2-40B4-BE49-F238E27FC236}">
                    <a16:creationId xmlns:a16="http://schemas.microsoft.com/office/drawing/2014/main" id="{6790C076-7397-82BD-078E-935325B4A153}"/>
                  </a:ext>
                </a:extLst>
              </p14:cNvPr>
              <p14:cNvContentPartPr/>
              <p14:nvPr/>
            </p14:nvContentPartPr>
            <p14:xfrm>
              <a:off x="6022912" y="5431675"/>
              <a:ext cx="150840" cy="21960"/>
            </p14:xfrm>
          </p:contentPart>
        </mc:Choice>
        <mc:Fallback xmlns="">
          <p:pic>
            <p:nvPicPr>
              <p:cNvPr id="187" name="Ink 186">
                <a:extLst>
                  <a:ext uri="{FF2B5EF4-FFF2-40B4-BE49-F238E27FC236}">
                    <a16:creationId xmlns:a16="http://schemas.microsoft.com/office/drawing/2014/main" id="{6790C076-7397-82BD-078E-935325B4A153}"/>
                  </a:ext>
                </a:extLst>
              </p:cNvPr>
              <p:cNvPicPr/>
              <p:nvPr/>
            </p:nvPicPr>
            <p:blipFill>
              <a:blip r:embed="rId206"/>
              <a:stretch>
                <a:fillRect/>
              </a:stretch>
            </p:blipFill>
            <p:spPr>
              <a:xfrm>
                <a:off x="6007432" y="5416195"/>
                <a:ext cx="18144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88" name="Ink 187">
                <a:extLst>
                  <a:ext uri="{FF2B5EF4-FFF2-40B4-BE49-F238E27FC236}">
                    <a16:creationId xmlns:a16="http://schemas.microsoft.com/office/drawing/2014/main" id="{F8BC0681-E950-83C7-76EB-2ED3402EF871}"/>
                  </a:ext>
                </a:extLst>
              </p14:cNvPr>
              <p14:cNvContentPartPr/>
              <p14:nvPr/>
            </p14:nvContentPartPr>
            <p14:xfrm>
              <a:off x="6033712" y="5614555"/>
              <a:ext cx="129600" cy="21960"/>
            </p14:xfrm>
          </p:contentPart>
        </mc:Choice>
        <mc:Fallback xmlns="">
          <p:pic>
            <p:nvPicPr>
              <p:cNvPr id="188" name="Ink 187">
                <a:extLst>
                  <a:ext uri="{FF2B5EF4-FFF2-40B4-BE49-F238E27FC236}">
                    <a16:creationId xmlns:a16="http://schemas.microsoft.com/office/drawing/2014/main" id="{F8BC0681-E950-83C7-76EB-2ED3402EF871}"/>
                  </a:ext>
                </a:extLst>
              </p:cNvPr>
              <p:cNvPicPr/>
              <p:nvPr/>
            </p:nvPicPr>
            <p:blipFill>
              <a:blip r:embed="rId208"/>
              <a:stretch>
                <a:fillRect/>
              </a:stretch>
            </p:blipFill>
            <p:spPr>
              <a:xfrm>
                <a:off x="6018275" y="5599325"/>
                <a:ext cx="160115" cy="52066"/>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89" name="Ink 188">
                <a:extLst>
                  <a:ext uri="{FF2B5EF4-FFF2-40B4-BE49-F238E27FC236}">
                    <a16:creationId xmlns:a16="http://schemas.microsoft.com/office/drawing/2014/main" id="{C5F3F072-DD7D-A9F8-8CDF-B5A31174B3C0}"/>
                  </a:ext>
                </a:extLst>
              </p14:cNvPr>
              <p14:cNvContentPartPr/>
              <p14:nvPr/>
            </p14:nvContentPartPr>
            <p14:xfrm>
              <a:off x="6022912" y="5802475"/>
              <a:ext cx="150840" cy="21960"/>
            </p14:xfrm>
          </p:contentPart>
        </mc:Choice>
        <mc:Fallback xmlns="">
          <p:pic>
            <p:nvPicPr>
              <p:cNvPr id="189" name="Ink 188">
                <a:extLst>
                  <a:ext uri="{FF2B5EF4-FFF2-40B4-BE49-F238E27FC236}">
                    <a16:creationId xmlns:a16="http://schemas.microsoft.com/office/drawing/2014/main" id="{C5F3F072-DD7D-A9F8-8CDF-B5A31174B3C0}"/>
                  </a:ext>
                </a:extLst>
              </p:cNvPr>
              <p:cNvPicPr/>
              <p:nvPr/>
            </p:nvPicPr>
            <p:blipFill>
              <a:blip r:embed="rId210"/>
              <a:stretch>
                <a:fillRect/>
              </a:stretch>
            </p:blipFill>
            <p:spPr>
              <a:xfrm>
                <a:off x="6007432" y="5786995"/>
                <a:ext cx="18144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90" name="Ink 189">
                <a:extLst>
                  <a:ext uri="{FF2B5EF4-FFF2-40B4-BE49-F238E27FC236}">
                    <a16:creationId xmlns:a16="http://schemas.microsoft.com/office/drawing/2014/main" id="{E4360084-3DFB-F642-923E-814AD55B8AE8}"/>
                  </a:ext>
                </a:extLst>
              </p14:cNvPr>
              <p14:cNvContentPartPr/>
              <p14:nvPr/>
            </p14:nvContentPartPr>
            <p14:xfrm>
              <a:off x="6022912" y="6001555"/>
              <a:ext cx="150840" cy="16560"/>
            </p14:xfrm>
          </p:contentPart>
        </mc:Choice>
        <mc:Fallback xmlns="">
          <p:pic>
            <p:nvPicPr>
              <p:cNvPr id="190" name="Ink 189">
                <a:extLst>
                  <a:ext uri="{FF2B5EF4-FFF2-40B4-BE49-F238E27FC236}">
                    <a16:creationId xmlns:a16="http://schemas.microsoft.com/office/drawing/2014/main" id="{E4360084-3DFB-F642-923E-814AD55B8AE8}"/>
                  </a:ext>
                </a:extLst>
              </p:cNvPr>
              <p:cNvPicPr/>
              <p:nvPr/>
            </p:nvPicPr>
            <p:blipFill>
              <a:blip r:embed="rId212"/>
              <a:stretch>
                <a:fillRect/>
              </a:stretch>
            </p:blipFill>
            <p:spPr>
              <a:xfrm>
                <a:off x="6007469" y="5986404"/>
                <a:ext cx="181367" cy="46509"/>
              </a:xfrm>
              <a:prstGeom prst="rect">
                <a:avLst/>
              </a:prstGeom>
            </p:spPr>
          </p:pic>
        </mc:Fallback>
      </mc:AlternateContent>
      <p:grpSp>
        <p:nvGrpSpPr>
          <p:cNvPr id="191" name="Group 190">
            <a:extLst>
              <a:ext uri="{FF2B5EF4-FFF2-40B4-BE49-F238E27FC236}">
                <a16:creationId xmlns:a16="http://schemas.microsoft.com/office/drawing/2014/main" id="{FCCFFCCD-848B-21FB-E8D9-38DEE7848D62}"/>
              </a:ext>
            </a:extLst>
          </p:cNvPr>
          <p:cNvGrpSpPr/>
          <p:nvPr/>
        </p:nvGrpSpPr>
        <p:grpSpPr>
          <a:xfrm>
            <a:off x="8690872" y="4953235"/>
            <a:ext cx="237240" cy="236880"/>
            <a:chOff x="4781499" y="2786252"/>
            <a:chExt cx="237240" cy="236880"/>
          </a:xfrm>
        </p:grpSpPr>
        <mc:AlternateContent xmlns:mc="http://schemas.openxmlformats.org/markup-compatibility/2006" xmlns:p14="http://schemas.microsoft.com/office/powerpoint/2010/main">
          <mc:Choice Requires="p14">
            <p:contentPart p14:bwMode="auto" r:id="rId213">
              <p14:nvContentPartPr>
                <p14:cNvPr id="192" name="Ink 191">
                  <a:extLst>
                    <a:ext uri="{FF2B5EF4-FFF2-40B4-BE49-F238E27FC236}">
                      <a16:creationId xmlns:a16="http://schemas.microsoft.com/office/drawing/2014/main" id="{E47E003B-DE91-B8A2-8B1C-5F2EB4062AFB}"/>
                    </a:ext>
                  </a:extLst>
                </p14:cNvPr>
                <p14:cNvContentPartPr/>
                <p14:nvPr/>
              </p14:nvContentPartPr>
              <p14:xfrm>
                <a:off x="4781499" y="2786252"/>
                <a:ext cx="183240" cy="135000"/>
              </p14:xfrm>
            </p:contentPart>
          </mc:Choice>
          <mc:Fallback xmlns="">
            <p:pic>
              <p:nvPicPr>
                <p:cNvPr id="192" name="Ink 191">
                  <a:extLst>
                    <a:ext uri="{FF2B5EF4-FFF2-40B4-BE49-F238E27FC236}">
                      <a16:creationId xmlns:a16="http://schemas.microsoft.com/office/drawing/2014/main" id="{E47E003B-DE91-B8A2-8B1C-5F2EB4062AFB}"/>
                    </a:ext>
                  </a:extLst>
                </p:cNvPr>
                <p:cNvPicPr/>
                <p:nvPr/>
              </p:nvPicPr>
              <p:blipFill>
                <a:blip r:embed="rId214"/>
                <a:stretch>
                  <a:fillRect/>
                </a:stretch>
              </p:blipFill>
              <p:spPr>
                <a:xfrm>
                  <a:off x="4766049" y="2770813"/>
                  <a:ext cx="213780" cy="165519"/>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93" name="Ink 192">
                  <a:extLst>
                    <a:ext uri="{FF2B5EF4-FFF2-40B4-BE49-F238E27FC236}">
                      <a16:creationId xmlns:a16="http://schemas.microsoft.com/office/drawing/2014/main" id="{91427081-33BA-0E91-67B1-4DEDCF3EE4F7}"/>
                    </a:ext>
                  </a:extLst>
                </p14:cNvPr>
                <p14:cNvContentPartPr/>
                <p14:nvPr/>
              </p14:nvContentPartPr>
              <p14:xfrm>
                <a:off x="4910739" y="2936732"/>
                <a:ext cx="108000" cy="86400"/>
              </p14:xfrm>
            </p:contentPart>
          </mc:Choice>
          <mc:Fallback xmlns="">
            <p:pic>
              <p:nvPicPr>
                <p:cNvPr id="193" name="Ink 192">
                  <a:extLst>
                    <a:ext uri="{FF2B5EF4-FFF2-40B4-BE49-F238E27FC236}">
                      <a16:creationId xmlns:a16="http://schemas.microsoft.com/office/drawing/2014/main" id="{91427081-33BA-0E91-67B1-4DEDCF3EE4F7}"/>
                    </a:ext>
                  </a:extLst>
                </p:cNvPr>
                <p:cNvPicPr/>
                <p:nvPr/>
              </p:nvPicPr>
              <p:blipFill>
                <a:blip r:embed="rId216"/>
                <a:stretch>
                  <a:fillRect/>
                </a:stretch>
              </p:blipFill>
              <p:spPr>
                <a:xfrm>
                  <a:off x="4895310" y="2921316"/>
                  <a:ext cx="138498" cy="116873"/>
                </a:xfrm>
                <a:prstGeom prst="rect">
                  <a:avLst/>
                </a:prstGeom>
              </p:spPr>
            </p:pic>
          </mc:Fallback>
        </mc:AlternateContent>
      </p:grpSp>
      <p:grpSp>
        <p:nvGrpSpPr>
          <p:cNvPr id="194" name="Group 193">
            <a:extLst>
              <a:ext uri="{FF2B5EF4-FFF2-40B4-BE49-F238E27FC236}">
                <a16:creationId xmlns:a16="http://schemas.microsoft.com/office/drawing/2014/main" id="{6657660A-20E9-434A-B4ED-BA6D95E76F1E}"/>
              </a:ext>
            </a:extLst>
          </p:cNvPr>
          <p:cNvGrpSpPr/>
          <p:nvPr/>
        </p:nvGrpSpPr>
        <p:grpSpPr>
          <a:xfrm>
            <a:off x="5947672" y="3048835"/>
            <a:ext cx="882720" cy="3200760"/>
            <a:chOff x="2038299" y="881852"/>
            <a:chExt cx="882720" cy="3200760"/>
          </a:xfrm>
        </p:grpSpPr>
        <mc:AlternateContent xmlns:mc="http://schemas.openxmlformats.org/markup-compatibility/2006" xmlns:p14="http://schemas.microsoft.com/office/powerpoint/2010/main">
          <mc:Choice Requires="p14">
            <p:contentPart p14:bwMode="auto" r:id="rId217">
              <p14:nvContentPartPr>
                <p14:cNvPr id="195" name="Ink 194">
                  <a:extLst>
                    <a:ext uri="{FF2B5EF4-FFF2-40B4-BE49-F238E27FC236}">
                      <a16:creationId xmlns:a16="http://schemas.microsoft.com/office/drawing/2014/main" id="{01FCA2C8-7FC7-1EC4-8400-0403F8C890E0}"/>
                    </a:ext>
                  </a:extLst>
                </p14:cNvPr>
                <p14:cNvContentPartPr/>
                <p14:nvPr/>
              </p14:nvContentPartPr>
              <p14:xfrm>
                <a:off x="2156739" y="979052"/>
                <a:ext cx="33120" cy="3103560"/>
              </p14:xfrm>
            </p:contentPart>
          </mc:Choice>
          <mc:Fallback xmlns="">
            <p:pic>
              <p:nvPicPr>
                <p:cNvPr id="195" name="Ink 194">
                  <a:extLst>
                    <a:ext uri="{FF2B5EF4-FFF2-40B4-BE49-F238E27FC236}">
                      <a16:creationId xmlns:a16="http://schemas.microsoft.com/office/drawing/2014/main" id="{01FCA2C8-7FC7-1EC4-8400-0403F8C890E0}"/>
                    </a:ext>
                  </a:extLst>
                </p:cNvPr>
                <p:cNvPicPr/>
                <p:nvPr/>
              </p:nvPicPr>
              <p:blipFill>
                <a:blip r:embed="rId218"/>
                <a:stretch>
                  <a:fillRect/>
                </a:stretch>
              </p:blipFill>
              <p:spPr>
                <a:xfrm>
                  <a:off x="2141425" y="963572"/>
                  <a:ext cx="63391" cy="313416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96" name="Ink 195">
                  <a:extLst>
                    <a:ext uri="{FF2B5EF4-FFF2-40B4-BE49-F238E27FC236}">
                      <a16:creationId xmlns:a16="http://schemas.microsoft.com/office/drawing/2014/main" id="{EBAAD9BA-80C1-C5C4-9F31-E5F810B4567A}"/>
                    </a:ext>
                  </a:extLst>
                </p14:cNvPr>
                <p14:cNvContentPartPr/>
                <p14:nvPr/>
              </p14:nvContentPartPr>
              <p14:xfrm>
                <a:off x="2038299" y="967892"/>
                <a:ext cx="183240" cy="129600"/>
              </p14:xfrm>
            </p:contentPart>
          </mc:Choice>
          <mc:Fallback xmlns="">
            <p:pic>
              <p:nvPicPr>
                <p:cNvPr id="196" name="Ink 195">
                  <a:extLst>
                    <a:ext uri="{FF2B5EF4-FFF2-40B4-BE49-F238E27FC236}">
                      <a16:creationId xmlns:a16="http://schemas.microsoft.com/office/drawing/2014/main" id="{EBAAD9BA-80C1-C5C4-9F31-E5F810B4567A}"/>
                    </a:ext>
                  </a:extLst>
                </p:cNvPr>
                <p:cNvPicPr/>
                <p:nvPr/>
              </p:nvPicPr>
              <p:blipFill>
                <a:blip r:embed="rId220"/>
                <a:stretch>
                  <a:fillRect/>
                </a:stretch>
              </p:blipFill>
              <p:spPr>
                <a:xfrm>
                  <a:off x="2022849" y="952455"/>
                  <a:ext cx="213780" cy="160115"/>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97" name="Ink 196">
                  <a:extLst>
                    <a:ext uri="{FF2B5EF4-FFF2-40B4-BE49-F238E27FC236}">
                      <a16:creationId xmlns:a16="http://schemas.microsoft.com/office/drawing/2014/main" id="{82970ED9-D10E-1431-ED8C-62419F86044C}"/>
                    </a:ext>
                  </a:extLst>
                </p14:cNvPr>
                <p14:cNvContentPartPr/>
                <p14:nvPr/>
              </p14:nvContentPartPr>
              <p14:xfrm>
                <a:off x="2350419" y="881852"/>
                <a:ext cx="183240" cy="210600"/>
              </p14:xfrm>
            </p:contentPart>
          </mc:Choice>
          <mc:Fallback xmlns="">
            <p:pic>
              <p:nvPicPr>
                <p:cNvPr id="197" name="Ink 196">
                  <a:extLst>
                    <a:ext uri="{FF2B5EF4-FFF2-40B4-BE49-F238E27FC236}">
                      <a16:creationId xmlns:a16="http://schemas.microsoft.com/office/drawing/2014/main" id="{82970ED9-D10E-1431-ED8C-62419F86044C}"/>
                    </a:ext>
                  </a:extLst>
                </p:cNvPr>
                <p:cNvPicPr/>
                <p:nvPr/>
              </p:nvPicPr>
              <p:blipFill>
                <a:blip r:embed="rId222"/>
                <a:stretch>
                  <a:fillRect/>
                </a:stretch>
              </p:blipFill>
              <p:spPr>
                <a:xfrm>
                  <a:off x="2334939" y="866372"/>
                  <a:ext cx="21384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98" name="Ink 197">
                  <a:extLst>
                    <a:ext uri="{FF2B5EF4-FFF2-40B4-BE49-F238E27FC236}">
                      <a16:creationId xmlns:a16="http://schemas.microsoft.com/office/drawing/2014/main" id="{6568A55D-D89F-6812-DEE9-E830BC1292AE}"/>
                    </a:ext>
                  </a:extLst>
                </p14:cNvPr>
                <p14:cNvContentPartPr/>
                <p14:nvPr/>
              </p14:nvContentPartPr>
              <p14:xfrm>
                <a:off x="2565699" y="1070132"/>
                <a:ext cx="129600" cy="108000"/>
              </p14:xfrm>
            </p:contentPart>
          </mc:Choice>
          <mc:Fallback xmlns="">
            <p:pic>
              <p:nvPicPr>
                <p:cNvPr id="198" name="Ink 197">
                  <a:extLst>
                    <a:ext uri="{FF2B5EF4-FFF2-40B4-BE49-F238E27FC236}">
                      <a16:creationId xmlns:a16="http://schemas.microsoft.com/office/drawing/2014/main" id="{6568A55D-D89F-6812-DEE9-E830BC1292AE}"/>
                    </a:ext>
                  </a:extLst>
                </p:cNvPr>
                <p:cNvPicPr/>
                <p:nvPr/>
              </p:nvPicPr>
              <p:blipFill>
                <a:blip r:embed="rId224"/>
                <a:stretch>
                  <a:fillRect/>
                </a:stretch>
              </p:blipFill>
              <p:spPr>
                <a:xfrm>
                  <a:off x="2550219" y="1054652"/>
                  <a:ext cx="16020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99" name="Ink 198">
                  <a:extLst>
                    <a:ext uri="{FF2B5EF4-FFF2-40B4-BE49-F238E27FC236}">
                      <a16:creationId xmlns:a16="http://schemas.microsoft.com/office/drawing/2014/main" id="{003562FE-A414-83B2-CA97-E3FB8A3BDD12}"/>
                    </a:ext>
                  </a:extLst>
                </p14:cNvPr>
                <p14:cNvContentPartPr/>
                <p14:nvPr/>
              </p14:nvContentPartPr>
              <p14:xfrm>
                <a:off x="2726979" y="1086332"/>
                <a:ext cx="194040" cy="91800"/>
              </p14:xfrm>
            </p:contentPart>
          </mc:Choice>
          <mc:Fallback xmlns="">
            <p:pic>
              <p:nvPicPr>
                <p:cNvPr id="199" name="Ink 198">
                  <a:extLst>
                    <a:ext uri="{FF2B5EF4-FFF2-40B4-BE49-F238E27FC236}">
                      <a16:creationId xmlns:a16="http://schemas.microsoft.com/office/drawing/2014/main" id="{003562FE-A414-83B2-CA97-E3FB8A3BDD12}"/>
                    </a:ext>
                  </a:extLst>
                </p:cNvPr>
                <p:cNvPicPr/>
                <p:nvPr/>
              </p:nvPicPr>
              <p:blipFill>
                <a:blip r:embed="rId226"/>
                <a:stretch>
                  <a:fillRect/>
                </a:stretch>
              </p:blipFill>
              <p:spPr>
                <a:xfrm>
                  <a:off x="2711499" y="1070852"/>
                  <a:ext cx="224640" cy="122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7">
            <p14:nvContentPartPr>
              <p14:cNvPr id="200" name="Ink 199">
                <a:extLst>
                  <a:ext uri="{FF2B5EF4-FFF2-40B4-BE49-F238E27FC236}">
                    <a16:creationId xmlns:a16="http://schemas.microsoft.com/office/drawing/2014/main" id="{1B39F8B4-701B-4265-6B4C-32798A3F566E}"/>
                  </a:ext>
                </a:extLst>
              </p14:cNvPr>
              <p14:cNvContentPartPr/>
              <p14:nvPr/>
            </p14:nvContentPartPr>
            <p14:xfrm>
              <a:off x="7039742" y="4791679"/>
              <a:ext cx="21960" cy="156600"/>
            </p14:xfrm>
          </p:contentPart>
        </mc:Choice>
        <mc:Fallback xmlns="">
          <p:pic>
            <p:nvPicPr>
              <p:cNvPr id="200" name="Ink 199">
                <a:extLst>
                  <a:ext uri="{FF2B5EF4-FFF2-40B4-BE49-F238E27FC236}">
                    <a16:creationId xmlns:a16="http://schemas.microsoft.com/office/drawing/2014/main" id="{1B39F8B4-701B-4265-6B4C-32798A3F566E}"/>
                  </a:ext>
                </a:extLst>
              </p:cNvPr>
              <p:cNvPicPr/>
              <p:nvPr/>
            </p:nvPicPr>
            <p:blipFill>
              <a:blip r:embed="rId228"/>
              <a:stretch>
                <a:fillRect/>
              </a:stretch>
            </p:blipFill>
            <p:spPr>
              <a:xfrm>
                <a:off x="7024262" y="4776163"/>
                <a:ext cx="52560" cy="187271"/>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201" name="Ink 200">
                <a:extLst>
                  <a:ext uri="{FF2B5EF4-FFF2-40B4-BE49-F238E27FC236}">
                    <a16:creationId xmlns:a16="http://schemas.microsoft.com/office/drawing/2014/main" id="{4FED658F-137B-61DC-79F8-93A6E535F62D}"/>
                  </a:ext>
                </a:extLst>
              </p14:cNvPr>
              <p14:cNvContentPartPr/>
              <p14:nvPr/>
            </p14:nvContentPartPr>
            <p14:xfrm>
              <a:off x="6028502" y="5437159"/>
              <a:ext cx="140040" cy="16560"/>
            </p14:xfrm>
          </p:contentPart>
        </mc:Choice>
        <mc:Fallback xmlns="">
          <p:pic>
            <p:nvPicPr>
              <p:cNvPr id="201" name="Ink 200">
                <a:extLst>
                  <a:ext uri="{FF2B5EF4-FFF2-40B4-BE49-F238E27FC236}">
                    <a16:creationId xmlns:a16="http://schemas.microsoft.com/office/drawing/2014/main" id="{4FED658F-137B-61DC-79F8-93A6E535F62D}"/>
                  </a:ext>
                </a:extLst>
              </p:cNvPr>
              <p:cNvPicPr/>
              <p:nvPr/>
            </p:nvPicPr>
            <p:blipFill>
              <a:blip r:embed="rId230"/>
              <a:stretch>
                <a:fillRect/>
              </a:stretch>
            </p:blipFill>
            <p:spPr>
              <a:xfrm>
                <a:off x="6013062" y="5421679"/>
                <a:ext cx="170562" cy="47160"/>
              </a:xfrm>
              <a:prstGeom prst="rect">
                <a:avLst/>
              </a:prstGeom>
            </p:spPr>
          </p:pic>
        </mc:Fallback>
      </mc:AlternateContent>
      <p:grpSp>
        <p:nvGrpSpPr>
          <p:cNvPr id="202" name="Group 201">
            <a:extLst>
              <a:ext uri="{FF2B5EF4-FFF2-40B4-BE49-F238E27FC236}">
                <a16:creationId xmlns:a16="http://schemas.microsoft.com/office/drawing/2014/main" id="{60562BBB-F5E1-D8CC-6E22-A03DDC1CE69F}"/>
              </a:ext>
            </a:extLst>
          </p:cNvPr>
          <p:cNvGrpSpPr/>
          <p:nvPr/>
        </p:nvGrpSpPr>
        <p:grpSpPr>
          <a:xfrm>
            <a:off x="7028942" y="5442199"/>
            <a:ext cx="301680" cy="226440"/>
            <a:chOff x="2899059" y="3662492"/>
            <a:chExt cx="301680" cy="226440"/>
          </a:xfrm>
        </p:grpSpPr>
        <mc:AlternateContent xmlns:mc="http://schemas.openxmlformats.org/markup-compatibility/2006" xmlns:p14="http://schemas.microsoft.com/office/powerpoint/2010/main">
          <mc:Choice Requires="p14">
            <p:contentPart p14:bwMode="auto" r:id="rId231">
              <p14:nvContentPartPr>
                <p14:cNvPr id="203" name="Ink 202">
                  <a:extLst>
                    <a:ext uri="{FF2B5EF4-FFF2-40B4-BE49-F238E27FC236}">
                      <a16:creationId xmlns:a16="http://schemas.microsoft.com/office/drawing/2014/main" id="{5E1675BD-8C4F-309C-C8EB-50F1A985D8CC}"/>
                    </a:ext>
                  </a:extLst>
                </p14:cNvPr>
                <p14:cNvContentPartPr/>
                <p14:nvPr/>
              </p14:nvContentPartPr>
              <p14:xfrm>
                <a:off x="2899059" y="3662492"/>
                <a:ext cx="21960" cy="32760"/>
              </p14:xfrm>
            </p:contentPart>
          </mc:Choice>
          <mc:Fallback xmlns="">
            <p:pic>
              <p:nvPicPr>
                <p:cNvPr id="203" name="Ink 202">
                  <a:extLst>
                    <a:ext uri="{FF2B5EF4-FFF2-40B4-BE49-F238E27FC236}">
                      <a16:creationId xmlns:a16="http://schemas.microsoft.com/office/drawing/2014/main" id="{5E1675BD-8C4F-309C-C8EB-50F1A985D8CC}"/>
                    </a:ext>
                  </a:extLst>
                </p:cNvPr>
                <p:cNvPicPr/>
                <p:nvPr/>
              </p:nvPicPr>
              <p:blipFill>
                <a:blip r:embed="rId232"/>
                <a:stretch>
                  <a:fillRect/>
                </a:stretch>
              </p:blipFill>
              <p:spPr>
                <a:xfrm>
                  <a:off x="2883579" y="3647012"/>
                  <a:ext cx="5256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204" name="Ink 203">
                  <a:extLst>
                    <a:ext uri="{FF2B5EF4-FFF2-40B4-BE49-F238E27FC236}">
                      <a16:creationId xmlns:a16="http://schemas.microsoft.com/office/drawing/2014/main" id="{2A1E33C1-795F-903F-E92E-70E5929A8DED}"/>
                    </a:ext>
                  </a:extLst>
                </p14:cNvPr>
                <p14:cNvContentPartPr/>
                <p14:nvPr/>
              </p14:nvContentPartPr>
              <p14:xfrm>
                <a:off x="3038739" y="3705332"/>
                <a:ext cx="97200" cy="175680"/>
              </p14:xfrm>
            </p:contentPart>
          </mc:Choice>
          <mc:Fallback xmlns="">
            <p:pic>
              <p:nvPicPr>
                <p:cNvPr id="204" name="Ink 203">
                  <a:extLst>
                    <a:ext uri="{FF2B5EF4-FFF2-40B4-BE49-F238E27FC236}">
                      <a16:creationId xmlns:a16="http://schemas.microsoft.com/office/drawing/2014/main" id="{2A1E33C1-795F-903F-E92E-70E5929A8DED}"/>
                    </a:ext>
                  </a:extLst>
                </p:cNvPr>
                <p:cNvPicPr/>
                <p:nvPr/>
              </p:nvPicPr>
              <p:blipFill>
                <a:blip r:embed="rId234"/>
                <a:stretch>
                  <a:fillRect/>
                </a:stretch>
              </p:blipFill>
              <p:spPr>
                <a:xfrm>
                  <a:off x="3023259" y="3689852"/>
                  <a:ext cx="12780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205" name="Ink 204">
                  <a:extLst>
                    <a:ext uri="{FF2B5EF4-FFF2-40B4-BE49-F238E27FC236}">
                      <a16:creationId xmlns:a16="http://schemas.microsoft.com/office/drawing/2014/main" id="{656340F8-A3F9-E69B-DE52-3B6219D1F699}"/>
                    </a:ext>
                  </a:extLst>
                </p14:cNvPr>
                <p14:cNvContentPartPr/>
                <p14:nvPr/>
              </p14:nvContentPartPr>
              <p14:xfrm>
                <a:off x="3135579" y="3673652"/>
                <a:ext cx="54000" cy="215280"/>
              </p14:xfrm>
            </p:contentPart>
          </mc:Choice>
          <mc:Fallback xmlns="">
            <p:pic>
              <p:nvPicPr>
                <p:cNvPr id="205" name="Ink 204">
                  <a:extLst>
                    <a:ext uri="{FF2B5EF4-FFF2-40B4-BE49-F238E27FC236}">
                      <a16:creationId xmlns:a16="http://schemas.microsoft.com/office/drawing/2014/main" id="{656340F8-A3F9-E69B-DE52-3B6219D1F699}"/>
                    </a:ext>
                  </a:extLst>
                </p:cNvPr>
                <p:cNvPicPr/>
                <p:nvPr/>
              </p:nvPicPr>
              <p:blipFill>
                <a:blip r:embed="rId236"/>
                <a:stretch>
                  <a:fillRect/>
                </a:stretch>
              </p:blipFill>
              <p:spPr>
                <a:xfrm>
                  <a:off x="3120099" y="3658172"/>
                  <a:ext cx="8460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206" name="Ink 205">
                  <a:extLst>
                    <a:ext uri="{FF2B5EF4-FFF2-40B4-BE49-F238E27FC236}">
                      <a16:creationId xmlns:a16="http://schemas.microsoft.com/office/drawing/2014/main" id="{075708C0-0841-FFD7-9837-B61D876C325C}"/>
                    </a:ext>
                  </a:extLst>
                </p14:cNvPr>
                <p14:cNvContentPartPr/>
                <p14:nvPr/>
              </p14:nvContentPartPr>
              <p14:xfrm>
                <a:off x="3081939" y="3802532"/>
                <a:ext cx="118800" cy="11160"/>
              </p14:xfrm>
            </p:contentPart>
          </mc:Choice>
          <mc:Fallback xmlns="">
            <p:pic>
              <p:nvPicPr>
                <p:cNvPr id="206" name="Ink 205">
                  <a:extLst>
                    <a:ext uri="{FF2B5EF4-FFF2-40B4-BE49-F238E27FC236}">
                      <a16:creationId xmlns:a16="http://schemas.microsoft.com/office/drawing/2014/main" id="{075708C0-0841-FFD7-9837-B61D876C325C}"/>
                    </a:ext>
                  </a:extLst>
                </p:cNvPr>
                <p:cNvPicPr/>
                <p:nvPr/>
              </p:nvPicPr>
              <p:blipFill>
                <a:blip r:embed="rId238"/>
                <a:stretch>
                  <a:fillRect/>
                </a:stretch>
              </p:blipFill>
              <p:spPr>
                <a:xfrm>
                  <a:off x="3066459" y="3787052"/>
                  <a:ext cx="149400" cy="41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9">
            <p14:nvContentPartPr>
              <p14:cNvPr id="207" name="Ink 206">
                <a:extLst>
                  <a:ext uri="{FF2B5EF4-FFF2-40B4-BE49-F238E27FC236}">
                    <a16:creationId xmlns:a16="http://schemas.microsoft.com/office/drawing/2014/main" id="{098D4BB9-D1EF-CCAE-54A5-D5B0E9B54D9A}"/>
                  </a:ext>
                </a:extLst>
              </p14:cNvPr>
              <p14:cNvContentPartPr/>
              <p14:nvPr/>
            </p14:nvContentPartPr>
            <p14:xfrm>
              <a:off x="4855982" y="4818679"/>
              <a:ext cx="21960" cy="135000"/>
            </p14:xfrm>
          </p:contentPart>
        </mc:Choice>
        <mc:Fallback xmlns="">
          <p:pic>
            <p:nvPicPr>
              <p:cNvPr id="207" name="Ink 206">
                <a:extLst>
                  <a:ext uri="{FF2B5EF4-FFF2-40B4-BE49-F238E27FC236}">
                    <a16:creationId xmlns:a16="http://schemas.microsoft.com/office/drawing/2014/main" id="{098D4BB9-D1EF-CCAE-54A5-D5B0E9B54D9A}"/>
                  </a:ext>
                </a:extLst>
              </p:cNvPr>
              <p:cNvPicPr/>
              <p:nvPr/>
            </p:nvPicPr>
            <p:blipFill>
              <a:blip r:embed="rId240"/>
              <a:stretch>
                <a:fillRect/>
              </a:stretch>
            </p:blipFill>
            <p:spPr>
              <a:xfrm>
                <a:off x="4840502" y="4803158"/>
                <a:ext cx="52560" cy="165682"/>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208" name="Ink 207">
                <a:extLst>
                  <a:ext uri="{FF2B5EF4-FFF2-40B4-BE49-F238E27FC236}">
                    <a16:creationId xmlns:a16="http://schemas.microsoft.com/office/drawing/2014/main" id="{4ED398EA-2646-8181-B623-C48A1458F9DA}"/>
                  </a:ext>
                </a:extLst>
              </p14:cNvPr>
              <p14:cNvContentPartPr/>
              <p14:nvPr/>
            </p14:nvContentPartPr>
            <p14:xfrm>
              <a:off x="6039302" y="4264639"/>
              <a:ext cx="129600" cy="21960"/>
            </p14:xfrm>
          </p:contentPart>
        </mc:Choice>
        <mc:Fallback xmlns="">
          <p:pic>
            <p:nvPicPr>
              <p:cNvPr id="208" name="Ink 207">
                <a:extLst>
                  <a:ext uri="{FF2B5EF4-FFF2-40B4-BE49-F238E27FC236}">
                    <a16:creationId xmlns:a16="http://schemas.microsoft.com/office/drawing/2014/main" id="{4ED398EA-2646-8181-B623-C48A1458F9DA}"/>
                  </a:ext>
                </a:extLst>
              </p:cNvPr>
              <p:cNvPicPr/>
              <p:nvPr/>
            </p:nvPicPr>
            <p:blipFill>
              <a:blip r:embed="rId242"/>
              <a:stretch>
                <a:fillRect/>
              </a:stretch>
            </p:blipFill>
            <p:spPr>
              <a:xfrm>
                <a:off x="6023822" y="4249159"/>
                <a:ext cx="16020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209" name="Ink 208">
                <a:extLst>
                  <a:ext uri="{FF2B5EF4-FFF2-40B4-BE49-F238E27FC236}">
                    <a16:creationId xmlns:a16="http://schemas.microsoft.com/office/drawing/2014/main" id="{D12AC272-5001-5D6C-7450-F83B72B53EDE}"/>
                  </a:ext>
                </a:extLst>
              </p14:cNvPr>
              <p14:cNvContentPartPr/>
              <p14:nvPr/>
            </p14:nvContentPartPr>
            <p14:xfrm>
              <a:off x="4855982" y="4226839"/>
              <a:ext cx="43560" cy="37800"/>
            </p14:xfrm>
          </p:contentPart>
        </mc:Choice>
        <mc:Fallback xmlns="">
          <p:pic>
            <p:nvPicPr>
              <p:cNvPr id="209" name="Ink 208">
                <a:extLst>
                  <a:ext uri="{FF2B5EF4-FFF2-40B4-BE49-F238E27FC236}">
                    <a16:creationId xmlns:a16="http://schemas.microsoft.com/office/drawing/2014/main" id="{D12AC272-5001-5D6C-7450-F83B72B53EDE}"/>
                  </a:ext>
                </a:extLst>
              </p:cNvPr>
              <p:cNvPicPr/>
              <p:nvPr/>
            </p:nvPicPr>
            <p:blipFill>
              <a:blip r:embed="rId244"/>
              <a:stretch>
                <a:fillRect/>
              </a:stretch>
            </p:blipFill>
            <p:spPr>
              <a:xfrm>
                <a:off x="4840502" y="4211359"/>
                <a:ext cx="74160" cy="68400"/>
              </a:xfrm>
              <a:prstGeom prst="rect">
                <a:avLst/>
              </a:prstGeom>
            </p:spPr>
          </p:pic>
        </mc:Fallback>
      </mc:AlternateContent>
      <p:grpSp>
        <p:nvGrpSpPr>
          <p:cNvPr id="210" name="Group 209">
            <a:extLst>
              <a:ext uri="{FF2B5EF4-FFF2-40B4-BE49-F238E27FC236}">
                <a16:creationId xmlns:a16="http://schemas.microsoft.com/office/drawing/2014/main" id="{3AD47D24-3001-C875-0BC2-6FBB86032B29}"/>
              </a:ext>
            </a:extLst>
          </p:cNvPr>
          <p:cNvGrpSpPr/>
          <p:nvPr/>
        </p:nvGrpSpPr>
        <p:grpSpPr>
          <a:xfrm>
            <a:off x="4608302" y="4114159"/>
            <a:ext cx="118800" cy="194040"/>
            <a:chOff x="478419" y="2334452"/>
            <a:chExt cx="118800" cy="194040"/>
          </a:xfrm>
        </p:grpSpPr>
        <mc:AlternateContent xmlns:mc="http://schemas.openxmlformats.org/markup-compatibility/2006" xmlns:p14="http://schemas.microsoft.com/office/powerpoint/2010/main">
          <mc:Choice Requires="p14">
            <p:contentPart p14:bwMode="auto" r:id="rId245">
              <p14:nvContentPartPr>
                <p14:cNvPr id="211" name="Ink 210">
                  <a:extLst>
                    <a:ext uri="{FF2B5EF4-FFF2-40B4-BE49-F238E27FC236}">
                      <a16:creationId xmlns:a16="http://schemas.microsoft.com/office/drawing/2014/main" id="{37D309A9-83F0-EDED-8B6E-7A9F7635906F}"/>
                    </a:ext>
                  </a:extLst>
                </p14:cNvPr>
                <p14:cNvContentPartPr/>
                <p14:nvPr/>
              </p14:nvContentPartPr>
              <p14:xfrm>
                <a:off x="521619" y="2345252"/>
                <a:ext cx="32760" cy="183240"/>
              </p14:xfrm>
            </p:contentPart>
          </mc:Choice>
          <mc:Fallback xmlns="">
            <p:pic>
              <p:nvPicPr>
                <p:cNvPr id="211" name="Ink 210">
                  <a:extLst>
                    <a:ext uri="{FF2B5EF4-FFF2-40B4-BE49-F238E27FC236}">
                      <a16:creationId xmlns:a16="http://schemas.microsoft.com/office/drawing/2014/main" id="{37D309A9-83F0-EDED-8B6E-7A9F7635906F}"/>
                    </a:ext>
                  </a:extLst>
                </p:cNvPr>
                <p:cNvPicPr/>
                <p:nvPr/>
              </p:nvPicPr>
              <p:blipFill>
                <a:blip r:embed="rId246"/>
                <a:stretch>
                  <a:fillRect/>
                </a:stretch>
              </p:blipFill>
              <p:spPr>
                <a:xfrm>
                  <a:off x="506139" y="2329772"/>
                  <a:ext cx="6336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212" name="Ink 211">
                  <a:extLst>
                    <a:ext uri="{FF2B5EF4-FFF2-40B4-BE49-F238E27FC236}">
                      <a16:creationId xmlns:a16="http://schemas.microsoft.com/office/drawing/2014/main" id="{073B259B-DDA0-01F0-C0E9-A5B6D1DF2A7C}"/>
                    </a:ext>
                  </a:extLst>
                </p14:cNvPr>
                <p14:cNvContentPartPr/>
                <p14:nvPr/>
              </p14:nvContentPartPr>
              <p14:xfrm>
                <a:off x="478419" y="2334452"/>
                <a:ext cx="118800" cy="194040"/>
              </p14:xfrm>
            </p:contentPart>
          </mc:Choice>
          <mc:Fallback xmlns="">
            <p:pic>
              <p:nvPicPr>
                <p:cNvPr id="212" name="Ink 211">
                  <a:extLst>
                    <a:ext uri="{FF2B5EF4-FFF2-40B4-BE49-F238E27FC236}">
                      <a16:creationId xmlns:a16="http://schemas.microsoft.com/office/drawing/2014/main" id="{073B259B-DDA0-01F0-C0E9-A5B6D1DF2A7C}"/>
                    </a:ext>
                  </a:extLst>
                </p:cNvPr>
                <p:cNvPicPr/>
                <p:nvPr/>
              </p:nvPicPr>
              <p:blipFill>
                <a:blip r:embed="rId248"/>
                <a:stretch>
                  <a:fillRect/>
                </a:stretch>
              </p:blipFill>
              <p:spPr>
                <a:xfrm>
                  <a:off x="462939" y="2318972"/>
                  <a:ext cx="149400" cy="224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9">
            <p14:nvContentPartPr>
              <p14:cNvPr id="213" name="Ink 212">
                <a:extLst>
                  <a:ext uri="{FF2B5EF4-FFF2-40B4-BE49-F238E27FC236}">
                    <a16:creationId xmlns:a16="http://schemas.microsoft.com/office/drawing/2014/main" id="{D420852B-ACA7-5727-B0C0-35F8578A0EC4}"/>
                  </a:ext>
                </a:extLst>
              </p14:cNvPr>
              <p14:cNvContentPartPr/>
              <p14:nvPr/>
            </p14:nvContentPartPr>
            <p14:xfrm>
              <a:off x="4511462" y="5417719"/>
              <a:ext cx="3561120" cy="73440"/>
            </p14:xfrm>
          </p:contentPart>
        </mc:Choice>
        <mc:Fallback xmlns="">
          <p:pic>
            <p:nvPicPr>
              <p:cNvPr id="213" name="Ink 212">
                <a:extLst>
                  <a:ext uri="{FF2B5EF4-FFF2-40B4-BE49-F238E27FC236}">
                    <a16:creationId xmlns:a16="http://schemas.microsoft.com/office/drawing/2014/main" id="{D420852B-ACA7-5727-B0C0-35F8578A0EC4}"/>
                  </a:ext>
                </a:extLst>
              </p:cNvPr>
              <p:cNvPicPr/>
              <p:nvPr/>
            </p:nvPicPr>
            <p:blipFill>
              <a:blip r:embed="rId250"/>
              <a:stretch>
                <a:fillRect/>
              </a:stretch>
            </p:blipFill>
            <p:spPr>
              <a:xfrm>
                <a:off x="4495982" y="5402163"/>
                <a:ext cx="3591720" cy="104191"/>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214" name="Ink 213">
                <a:extLst>
                  <a:ext uri="{FF2B5EF4-FFF2-40B4-BE49-F238E27FC236}">
                    <a16:creationId xmlns:a16="http://schemas.microsoft.com/office/drawing/2014/main" id="{AE3652F2-E74D-DED1-B12B-0A806798523F}"/>
                  </a:ext>
                </a:extLst>
              </p14:cNvPr>
              <p14:cNvContentPartPr/>
              <p14:nvPr/>
            </p14:nvContentPartPr>
            <p14:xfrm>
              <a:off x="4845182" y="3667759"/>
              <a:ext cx="32760" cy="2464200"/>
            </p14:xfrm>
          </p:contentPart>
        </mc:Choice>
        <mc:Fallback xmlns="">
          <p:pic>
            <p:nvPicPr>
              <p:cNvPr id="214" name="Ink 213">
                <a:extLst>
                  <a:ext uri="{FF2B5EF4-FFF2-40B4-BE49-F238E27FC236}">
                    <a16:creationId xmlns:a16="http://schemas.microsoft.com/office/drawing/2014/main" id="{AE3652F2-E74D-DED1-B12B-0A806798523F}"/>
                  </a:ext>
                </a:extLst>
              </p:cNvPr>
              <p:cNvPicPr/>
              <p:nvPr/>
            </p:nvPicPr>
            <p:blipFill>
              <a:blip r:embed="rId252"/>
              <a:stretch>
                <a:fillRect/>
              </a:stretch>
            </p:blipFill>
            <p:spPr>
              <a:xfrm>
                <a:off x="4829702" y="3652279"/>
                <a:ext cx="63360" cy="2494800"/>
              </a:xfrm>
              <a:prstGeom prst="rect">
                <a:avLst/>
              </a:prstGeom>
            </p:spPr>
          </p:pic>
        </mc:Fallback>
      </mc:AlternateContent>
      <p:grpSp>
        <p:nvGrpSpPr>
          <p:cNvPr id="215" name="Group 214">
            <a:extLst>
              <a:ext uri="{FF2B5EF4-FFF2-40B4-BE49-F238E27FC236}">
                <a16:creationId xmlns:a16="http://schemas.microsoft.com/office/drawing/2014/main" id="{E882DAF7-D421-C677-B78F-63394D6EFFA4}"/>
              </a:ext>
            </a:extLst>
          </p:cNvPr>
          <p:cNvGrpSpPr/>
          <p:nvPr/>
        </p:nvGrpSpPr>
        <p:grpSpPr>
          <a:xfrm>
            <a:off x="4597502" y="5458399"/>
            <a:ext cx="301680" cy="323280"/>
            <a:chOff x="467619" y="3678692"/>
            <a:chExt cx="301680" cy="323280"/>
          </a:xfrm>
        </p:grpSpPr>
        <mc:AlternateContent xmlns:mc="http://schemas.openxmlformats.org/markup-compatibility/2006" xmlns:p14="http://schemas.microsoft.com/office/powerpoint/2010/main">
          <mc:Choice Requires="p14">
            <p:contentPart p14:bwMode="auto" r:id="rId253">
              <p14:nvContentPartPr>
                <p14:cNvPr id="216" name="Ink 215">
                  <a:extLst>
                    <a:ext uri="{FF2B5EF4-FFF2-40B4-BE49-F238E27FC236}">
                      <a16:creationId xmlns:a16="http://schemas.microsoft.com/office/drawing/2014/main" id="{348A8A9B-D3D2-7652-08FE-10C1FF4109ED}"/>
                    </a:ext>
                  </a:extLst>
                </p14:cNvPr>
                <p14:cNvContentPartPr/>
                <p14:nvPr/>
              </p14:nvContentPartPr>
              <p14:xfrm>
                <a:off x="693699" y="3678692"/>
                <a:ext cx="75600" cy="75600"/>
              </p14:xfrm>
            </p:contentPart>
          </mc:Choice>
          <mc:Fallback xmlns="">
            <p:pic>
              <p:nvPicPr>
                <p:cNvPr id="216" name="Ink 215">
                  <a:extLst>
                    <a:ext uri="{FF2B5EF4-FFF2-40B4-BE49-F238E27FC236}">
                      <a16:creationId xmlns:a16="http://schemas.microsoft.com/office/drawing/2014/main" id="{348A8A9B-D3D2-7652-08FE-10C1FF4109ED}"/>
                    </a:ext>
                  </a:extLst>
                </p:cNvPr>
                <p:cNvPicPr/>
                <p:nvPr/>
              </p:nvPicPr>
              <p:blipFill>
                <a:blip r:embed="rId254"/>
                <a:stretch>
                  <a:fillRect/>
                </a:stretch>
              </p:blipFill>
              <p:spPr>
                <a:xfrm>
                  <a:off x="678292" y="3663138"/>
                  <a:ext cx="106055" cy="106346"/>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217" name="Ink 216">
                  <a:extLst>
                    <a:ext uri="{FF2B5EF4-FFF2-40B4-BE49-F238E27FC236}">
                      <a16:creationId xmlns:a16="http://schemas.microsoft.com/office/drawing/2014/main" id="{32DC417B-6836-2DDB-04BF-7620FAA5FA78}"/>
                    </a:ext>
                  </a:extLst>
                </p14:cNvPr>
                <p14:cNvContentPartPr/>
                <p14:nvPr/>
              </p14:nvContentPartPr>
              <p14:xfrm>
                <a:off x="500019" y="3853292"/>
                <a:ext cx="21960" cy="148680"/>
              </p14:xfrm>
            </p:contentPart>
          </mc:Choice>
          <mc:Fallback xmlns="">
            <p:pic>
              <p:nvPicPr>
                <p:cNvPr id="217" name="Ink 216">
                  <a:extLst>
                    <a:ext uri="{FF2B5EF4-FFF2-40B4-BE49-F238E27FC236}">
                      <a16:creationId xmlns:a16="http://schemas.microsoft.com/office/drawing/2014/main" id="{32DC417B-6836-2DDB-04BF-7620FAA5FA78}"/>
                    </a:ext>
                  </a:extLst>
                </p:cNvPr>
                <p:cNvPicPr/>
                <p:nvPr/>
              </p:nvPicPr>
              <p:blipFill>
                <a:blip r:embed="rId256"/>
                <a:stretch>
                  <a:fillRect/>
                </a:stretch>
              </p:blipFill>
              <p:spPr>
                <a:xfrm>
                  <a:off x="484281" y="3837812"/>
                  <a:ext cx="5307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218" name="Ink 217">
                  <a:extLst>
                    <a:ext uri="{FF2B5EF4-FFF2-40B4-BE49-F238E27FC236}">
                      <a16:creationId xmlns:a16="http://schemas.microsoft.com/office/drawing/2014/main" id="{3892BCB7-5997-46F8-9967-7B9AA04F7007}"/>
                    </a:ext>
                  </a:extLst>
                </p14:cNvPr>
                <p14:cNvContentPartPr/>
                <p14:nvPr/>
              </p14:nvContentPartPr>
              <p14:xfrm>
                <a:off x="467619" y="3813332"/>
                <a:ext cx="108000" cy="108000"/>
              </p14:xfrm>
            </p:contentPart>
          </mc:Choice>
          <mc:Fallback xmlns="">
            <p:pic>
              <p:nvPicPr>
                <p:cNvPr id="218" name="Ink 217">
                  <a:extLst>
                    <a:ext uri="{FF2B5EF4-FFF2-40B4-BE49-F238E27FC236}">
                      <a16:creationId xmlns:a16="http://schemas.microsoft.com/office/drawing/2014/main" id="{3892BCB7-5997-46F8-9967-7B9AA04F7007}"/>
                    </a:ext>
                  </a:extLst>
                </p:cNvPr>
                <p:cNvPicPr/>
                <p:nvPr/>
              </p:nvPicPr>
              <p:blipFill>
                <a:blip r:embed="rId258"/>
                <a:stretch>
                  <a:fillRect/>
                </a:stretch>
              </p:blipFill>
              <p:spPr>
                <a:xfrm>
                  <a:off x="452139" y="3797852"/>
                  <a:ext cx="138600" cy="138600"/>
                </a:xfrm>
                <a:prstGeom prst="rect">
                  <a:avLst/>
                </a:prstGeom>
              </p:spPr>
            </p:pic>
          </mc:Fallback>
        </mc:AlternateContent>
      </p:gr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DE9AF0F-C075-FB78-FBA4-64B64039055F}"/>
                  </a:ext>
                </a:extLst>
              </p:cNvPr>
              <p:cNvSpPr txBox="1"/>
              <p:nvPr/>
            </p:nvSpPr>
            <p:spPr>
              <a:xfrm>
                <a:off x="258724" y="3347025"/>
                <a:ext cx="3021078" cy="1815882"/>
              </a:xfrm>
              <a:prstGeom prst="rect">
                <a:avLst/>
              </a:prstGeom>
              <a:noFill/>
            </p:spPr>
            <p:txBody>
              <a:bodyPr wrap="square" rtlCol="0">
                <a:spAutoFit/>
              </a:bodyPr>
              <a:lstStyle/>
              <a:p>
                <a:r>
                  <a:rPr lang="en-IT" sz="1400" dirty="0"/>
                  <a:t>Possiamo quindi tracciare il cerchio di Mohr</a:t>
                </a:r>
              </a:p>
              <a:p>
                <a:endParaRPr lang="en-IT" sz="1400" dirty="0"/>
              </a:p>
              <a:p>
                <a:r>
                  <a:rPr lang="en-IT" sz="1400" dirty="0"/>
                  <a:t>Quindi identifichiamo le direzioni principali e le tensioni principali</a:t>
                </a:r>
              </a:p>
              <a:p>
                <a:endParaRPr lang="en-IT" sz="1400" dirty="0"/>
              </a:p>
              <a:p>
                <a:r>
                  <a:rPr lang="en-IT" sz="1400" dirty="0"/>
                  <a:t>Troviamo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𝜎</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≈50</m:t>
                    </m:r>
                  </m:oMath>
                </a14:m>
                <a:r>
                  <a:rPr lang="en-IT" sz="1400" dirty="0"/>
                  <a:t>MPa e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𝜎</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≈−70 </m:t>
                    </m:r>
                  </m:oMath>
                </a14:m>
                <a:r>
                  <a:rPr lang="en-IT" sz="1400" dirty="0"/>
                  <a:t>MPa</a:t>
                </a:r>
              </a:p>
            </p:txBody>
          </p:sp>
        </mc:Choice>
        <mc:Fallback xmlns="">
          <p:sp>
            <p:nvSpPr>
              <p:cNvPr id="2" name="TextBox 1">
                <a:extLst>
                  <a:ext uri="{FF2B5EF4-FFF2-40B4-BE49-F238E27FC236}">
                    <a16:creationId xmlns:a16="http://schemas.microsoft.com/office/drawing/2014/main" id="{BDE9AF0F-C075-FB78-FBA4-64B64039055F}"/>
                  </a:ext>
                </a:extLst>
              </p:cNvPr>
              <p:cNvSpPr txBox="1">
                <a:spLocks noRot="1" noChangeAspect="1" noMove="1" noResize="1" noEditPoints="1" noAdjustHandles="1" noChangeArrowheads="1" noChangeShapeType="1" noTextEdit="1"/>
              </p:cNvSpPr>
              <p:nvPr/>
            </p:nvSpPr>
            <p:spPr>
              <a:xfrm>
                <a:off x="258724" y="3347025"/>
                <a:ext cx="3021078" cy="1815882"/>
              </a:xfrm>
              <a:prstGeom prst="rect">
                <a:avLst/>
              </a:prstGeom>
              <a:blipFill>
                <a:blip r:embed="rId259"/>
                <a:stretch>
                  <a:fillRect l="-837" t="-694" b="-2778"/>
                </a:stretch>
              </a:blipFill>
            </p:spPr>
            <p:txBody>
              <a:bodyPr/>
              <a:lstStyle/>
              <a:p>
                <a:r>
                  <a:rPr lang="en-IT">
                    <a:noFill/>
                  </a:rPr>
                  <a:t> </a:t>
                </a:r>
              </a:p>
            </p:txBody>
          </p:sp>
        </mc:Fallback>
      </mc:AlternateContent>
      <p:sp>
        <p:nvSpPr>
          <p:cNvPr id="12" name="Oval 11">
            <a:extLst>
              <a:ext uri="{FF2B5EF4-FFF2-40B4-BE49-F238E27FC236}">
                <a16:creationId xmlns:a16="http://schemas.microsoft.com/office/drawing/2014/main" id="{58E2E0D3-AF7C-4752-8866-145BEB09826E}"/>
              </a:ext>
            </a:extLst>
          </p:cNvPr>
          <p:cNvSpPr/>
          <p:nvPr/>
        </p:nvSpPr>
        <p:spPr>
          <a:xfrm>
            <a:off x="4695062" y="3539875"/>
            <a:ext cx="2489940" cy="2597760"/>
          </a:xfrm>
          <a:prstGeom prst="ellipse">
            <a:avLst/>
          </a:prstGeom>
          <a:solidFill>
            <a:schemeClr val="bg1">
              <a:alpha val="5000"/>
            </a:schemeClr>
          </a:solidFill>
          <a:ln w="30856">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nl-NL" dirty="0">
              <a:solidFill>
                <a:srgbClr val="000000"/>
              </a:solidFill>
            </a:endParaRPr>
          </a:p>
        </p:txBody>
      </p:sp>
      <p:cxnSp>
        <p:nvCxnSpPr>
          <p:cNvPr id="6" name="Straight Connector 5">
            <a:extLst>
              <a:ext uri="{FF2B5EF4-FFF2-40B4-BE49-F238E27FC236}">
                <a16:creationId xmlns:a16="http://schemas.microsoft.com/office/drawing/2014/main" id="{C48B9327-0C59-2CEF-AEEE-6C62055AAE30}"/>
              </a:ext>
            </a:extLst>
          </p:cNvPr>
          <p:cNvCxnSpPr>
            <a:cxnSpLocks/>
          </p:cNvCxnSpPr>
          <p:nvPr/>
        </p:nvCxnSpPr>
        <p:spPr>
          <a:xfrm flipV="1">
            <a:off x="4125191" y="4560379"/>
            <a:ext cx="4093656" cy="114066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E086D58A-0D1B-7B09-FA1F-218485DC8356}"/>
              </a:ext>
            </a:extLst>
          </p:cNvPr>
          <p:cNvCxnSpPr>
            <a:cxnSpLocks/>
          </p:cNvCxnSpPr>
          <p:nvPr/>
        </p:nvCxnSpPr>
        <p:spPr>
          <a:xfrm flipH="1" flipV="1">
            <a:off x="4511462" y="4253755"/>
            <a:ext cx="452357" cy="1607273"/>
          </a:xfrm>
          <a:prstGeom prst="line">
            <a:avLst/>
          </a:prstGeom>
        </p:spPr>
        <p:style>
          <a:lnRef idx="1">
            <a:schemeClr val="dk1"/>
          </a:lnRef>
          <a:fillRef idx="0">
            <a:schemeClr val="dk1"/>
          </a:fillRef>
          <a:effectRef idx="0">
            <a:schemeClr val="dk1"/>
          </a:effectRef>
          <a:fontRef idx="minor">
            <a:schemeClr val="tx1"/>
          </a:fontRef>
        </p:style>
      </p:cxnSp>
      <p:grpSp>
        <p:nvGrpSpPr>
          <p:cNvPr id="19" name="Group 18">
            <a:extLst>
              <a:ext uri="{FF2B5EF4-FFF2-40B4-BE49-F238E27FC236}">
                <a16:creationId xmlns:a16="http://schemas.microsoft.com/office/drawing/2014/main" id="{05743422-5C9A-DC65-3518-257ACB174042}"/>
              </a:ext>
            </a:extLst>
          </p:cNvPr>
          <p:cNvGrpSpPr/>
          <p:nvPr/>
        </p:nvGrpSpPr>
        <p:grpSpPr>
          <a:xfrm>
            <a:off x="1532520" y="5766725"/>
            <a:ext cx="717120" cy="717480"/>
            <a:chOff x="1532520" y="5766725"/>
            <a:chExt cx="717120" cy="717480"/>
          </a:xfrm>
        </p:grpSpPr>
        <mc:AlternateContent xmlns:mc="http://schemas.openxmlformats.org/markup-compatibility/2006" xmlns:p14="http://schemas.microsoft.com/office/powerpoint/2010/main">
          <mc:Choice Requires="p14">
            <p:contentPart p14:bwMode="auto" r:id="rId260">
              <p14:nvContentPartPr>
                <p14:cNvPr id="15" name="Ink 14">
                  <a:extLst>
                    <a:ext uri="{FF2B5EF4-FFF2-40B4-BE49-F238E27FC236}">
                      <a16:creationId xmlns:a16="http://schemas.microsoft.com/office/drawing/2014/main" id="{98C5F4D3-C397-9DA4-6103-6BAB4442FD35}"/>
                    </a:ext>
                  </a:extLst>
                </p14:cNvPr>
                <p14:cNvContentPartPr/>
                <p14:nvPr/>
              </p14:nvContentPartPr>
              <p14:xfrm>
                <a:off x="1584360" y="5986685"/>
                <a:ext cx="166680" cy="497520"/>
              </p14:xfrm>
            </p:contentPart>
          </mc:Choice>
          <mc:Fallback xmlns="">
            <p:pic>
              <p:nvPicPr>
                <p:cNvPr id="15" name="Ink 14">
                  <a:extLst>
                    <a:ext uri="{FF2B5EF4-FFF2-40B4-BE49-F238E27FC236}">
                      <a16:creationId xmlns:a16="http://schemas.microsoft.com/office/drawing/2014/main" id="{98C5F4D3-C397-9DA4-6103-6BAB4442FD35}"/>
                    </a:ext>
                  </a:extLst>
                </p:cNvPr>
                <p:cNvPicPr/>
                <p:nvPr/>
              </p:nvPicPr>
              <p:blipFill>
                <a:blip r:embed="rId261"/>
                <a:stretch>
                  <a:fillRect/>
                </a:stretch>
              </p:blipFill>
              <p:spPr>
                <a:xfrm>
                  <a:off x="1569240" y="5971205"/>
                  <a:ext cx="197280" cy="52776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6" name="Ink 15">
                  <a:extLst>
                    <a:ext uri="{FF2B5EF4-FFF2-40B4-BE49-F238E27FC236}">
                      <a16:creationId xmlns:a16="http://schemas.microsoft.com/office/drawing/2014/main" id="{8609BCD5-FCF0-64FF-D595-3796C58B33FC}"/>
                    </a:ext>
                  </a:extLst>
                </p14:cNvPr>
                <p14:cNvContentPartPr/>
                <p14:nvPr/>
              </p14:nvContentPartPr>
              <p14:xfrm>
                <a:off x="1729800" y="6265685"/>
                <a:ext cx="519840" cy="182160"/>
              </p14:xfrm>
            </p:contentPart>
          </mc:Choice>
          <mc:Fallback xmlns="">
            <p:pic>
              <p:nvPicPr>
                <p:cNvPr id="16" name="Ink 15">
                  <a:extLst>
                    <a:ext uri="{FF2B5EF4-FFF2-40B4-BE49-F238E27FC236}">
                      <a16:creationId xmlns:a16="http://schemas.microsoft.com/office/drawing/2014/main" id="{8609BCD5-FCF0-64FF-D595-3796C58B33FC}"/>
                    </a:ext>
                  </a:extLst>
                </p:cNvPr>
                <p:cNvPicPr/>
                <p:nvPr/>
              </p:nvPicPr>
              <p:blipFill>
                <a:blip r:embed="rId263"/>
                <a:stretch>
                  <a:fillRect/>
                </a:stretch>
              </p:blipFill>
              <p:spPr>
                <a:xfrm>
                  <a:off x="1714680" y="6250205"/>
                  <a:ext cx="55044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7" name="Ink 16">
                  <a:extLst>
                    <a:ext uri="{FF2B5EF4-FFF2-40B4-BE49-F238E27FC236}">
                      <a16:creationId xmlns:a16="http://schemas.microsoft.com/office/drawing/2014/main" id="{48DB8D57-AFBB-623E-A4A1-F04ED3CC7556}"/>
                    </a:ext>
                  </a:extLst>
                </p14:cNvPr>
                <p14:cNvContentPartPr/>
                <p14:nvPr/>
              </p14:nvContentPartPr>
              <p14:xfrm>
                <a:off x="2072880" y="5797685"/>
                <a:ext cx="166680" cy="519840"/>
              </p14:xfrm>
            </p:contentPart>
          </mc:Choice>
          <mc:Fallback xmlns="">
            <p:pic>
              <p:nvPicPr>
                <p:cNvPr id="17" name="Ink 16">
                  <a:extLst>
                    <a:ext uri="{FF2B5EF4-FFF2-40B4-BE49-F238E27FC236}">
                      <a16:creationId xmlns:a16="http://schemas.microsoft.com/office/drawing/2014/main" id="{48DB8D57-AFBB-623E-A4A1-F04ED3CC7556}"/>
                    </a:ext>
                  </a:extLst>
                </p:cNvPr>
                <p:cNvPicPr/>
                <p:nvPr/>
              </p:nvPicPr>
              <p:blipFill>
                <a:blip r:embed="rId265"/>
                <a:stretch>
                  <a:fillRect/>
                </a:stretch>
              </p:blipFill>
              <p:spPr>
                <a:xfrm>
                  <a:off x="2057400" y="5782565"/>
                  <a:ext cx="197280" cy="55044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8" name="Ink 17">
                  <a:extLst>
                    <a:ext uri="{FF2B5EF4-FFF2-40B4-BE49-F238E27FC236}">
                      <a16:creationId xmlns:a16="http://schemas.microsoft.com/office/drawing/2014/main" id="{3713CBDA-8A79-2B21-F330-4B9A06D62627}"/>
                    </a:ext>
                  </a:extLst>
                </p14:cNvPr>
                <p14:cNvContentPartPr/>
                <p14:nvPr/>
              </p14:nvContentPartPr>
              <p14:xfrm>
                <a:off x="1532520" y="5766725"/>
                <a:ext cx="592560" cy="213480"/>
              </p14:xfrm>
            </p:contentPart>
          </mc:Choice>
          <mc:Fallback xmlns="">
            <p:pic>
              <p:nvPicPr>
                <p:cNvPr id="18" name="Ink 17">
                  <a:extLst>
                    <a:ext uri="{FF2B5EF4-FFF2-40B4-BE49-F238E27FC236}">
                      <a16:creationId xmlns:a16="http://schemas.microsoft.com/office/drawing/2014/main" id="{3713CBDA-8A79-2B21-F330-4B9A06D62627}"/>
                    </a:ext>
                  </a:extLst>
                </p:cNvPr>
                <p:cNvPicPr/>
                <p:nvPr/>
              </p:nvPicPr>
              <p:blipFill>
                <a:blip r:embed="rId267"/>
                <a:stretch>
                  <a:fillRect/>
                </a:stretch>
              </p:blipFill>
              <p:spPr>
                <a:xfrm>
                  <a:off x="1517400" y="5751245"/>
                  <a:ext cx="623160" cy="243720"/>
                </a:xfrm>
                <a:prstGeom prst="rect">
                  <a:avLst/>
                </a:prstGeom>
              </p:spPr>
            </p:pic>
          </mc:Fallback>
        </mc:AlternateContent>
      </p:grpSp>
      <p:grpSp>
        <p:nvGrpSpPr>
          <p:cNvPr id="24" name="Group 23">
            <a:extLst>
              <a:ext uri="{FF2B5EF4-FFF2-40B4-BE49-F238E27FC236}">
                <a16:creationId xmlns:a16="http://schemas.microsoft.com/office/drawing/2014/main" id="{6070E113-20B0-DF59-2909-FA45116716BD}"/>
              </a:ext>
            </a:extLst>
          </p:cNvPr>
          <p:cNvGrpSpPr/>
          <p:nvPr/>
        </p:nvGrpSpPr>
        <p:grpSpPr>
          <a:xfrm>
            <a:off x="1158480" y="6254885"/>
            <a:ext cx="394920" cy="172080"/>
            <a:chOff x="1158480" y="6254885"/>
            <a:chExt cx="394920" cy="172080"/>
          </a:xfrm>
        </p:grpSpPr>
        <mc:AlternateContent xmlns:mc="http://schemas.openxmlformats.org/markup-compatibility/2006" xmlns:p14="http://schemas.microsoft.com/office/powerpoint/2010/main">
          <mc:Choice Requires="p14">
            <p:contentPart p14:bwMode="auto" r:id="rId268">
              <p14:nvContentPartPr>
                <p14:cNvPr id="22" name="Ink 21">
                  <a:extLst>
                    <a:ext uri="{FF2B5EF4-FFF2-40B4-BE49-F238E27FC236}">
                      <a16:creationId xmlns:a16="http://schemas.microsoft.com/office/drawing/2014/main" id="{6BC3AFE6-BBED-59E6-2B6B-D453DC38DD81}"/>
                    </a:ext>
                  </a:extLst>
                </p14:cNvPr>
                <p14:cNvContentPartPr/>
                <p14:nvPr/>
              </p14:nvContentPartPr>
              <p14:xfrm>
                <a:off x="1194120" y="6254885"/>
                <a:ext cx="359280" cy="145800"/>
              </p14:xfrm>
            </p:contentPart>
          </mc:Choice>
          <mc:Fallback xmlns="">
            <p:pic>
              <p:nvPicPr>
                <p:cNvPr id="22" name="Ink 21">
                  <a:extLst>
                    <a:ext uri="{FF2B5EF4-FFF2-40B4-BE49-F238E27FC236}">
                      <a16:creationId xmlns:a16="http://schemas.microsoft.com/office/drawing/2014/main" id="{6BC3AFE6-BBED-59E6-2B6B-D453DC38DD81}"/>
                    </a:ext>
                  </a:extLst>
                </p:cNvPr>
                <p:cNvPicPr/>
                <p:nvPr/>
              </p:nvPicPr>
              <p:blipFill>
                <a:blip r:embed="rId269"/>
                <a:stretch>
                  <a:fillRect/>
                </a:stretch>
              </p:blipFill>
              <p:spPr>
                <a:xfrm>
                  <a:off x="1179000" y="6239765"/>
                  <a:ext cx="38988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23" name="Ink 22">
                  <a:extLst>
                    <a:ext uri="{FF2B5EF4-FFF2-40B4-BE49-F238E27FC236}">
                      <a16:creationId xmlns:a16="http://schemas.microsoft.com/office/drawing/2014/main" id="{959F2A80-6799-C38C-E805-C331CA8D0DC5}"/>
                    </a:ext>
                  </a:extLst>
                </p14:cNvPr>
                <p14:cNvContentPartPr/>
                <p14:nvPr/>
              </p14:nvContentPartPr>
              <p14:xfrm>
                <a:off x="1158480" y="6288365"/>
                <a:ext cx="114840" cy="138600"/>
              </p14:xfrm>
            </p:contentPart>
          </mc:Choice>
          <mc:Fallback xmlns="">
            <p:pic>
              <p:nvPicPr>
                <p:cNvPr id="23" name="Ink 22">
                  <a:extLst>
                    <a:ext uri="{FF2B5EF4-FFF2-40B4-BE49-F238E27FC236}">
                      <a16:creationId xmlns:a16="http://schemas.microsoft.com/office/drawing/2014/main" id="{959F2A80-6799-C38C-E805-C331CA8D0DC5}"/>
                    </a:ext>
                  </a:extLst>
                </p:cNvPr>
                <p:cNvPicPr/>
                <p:nvPr/>
              </p:nvPicPr>
              <p:blipFill>
                <a:blip r:embed="rId271"/>
                <a:stretch>
                  <a:fillRect/>
                </a:stretch>
              </p:blipFill>
              <p:spPr>
                <a:xfrm>
                  <a:off x="1143000" y="6273245"/>
                  <a:ext cx="145080" cy="169200"/>
                </a:xfrm>
                <a:prstGeom prst="rect">
                  <a:avLst/>
                </a:prstGeom>
              </p:spPr>
            </p:pic>
          </mc:Fallback>
        </mc:AlternateContent>
      </p:grpSp>
      <p:grpSp>
        <p:nvGrpSpPr>
          <p:cNvPr id="42" name="Group 41">
            <a:extLst>
              <a:ext uri="{FF2B5EF4-FFF2-40B4-BE49-F238E27FC236}">
                <a16:creationId xmlns:a16="http://schemas.microsoft.com/office/drawing/2014/main" id="{0CD871D2-2CAE-D9E4-05F0-35401453C986}"/>
              </a:ext>
            </a:extLst>
          </p:cNvPr>
          <p:cNvGrpSpPr/>
          <p:nvPr/>
        </p:nvGrpSpPr>
        <p:grpSpPr>
          <a:xfrm>
            <a:off x="1677960" y="5460005"/>
            <a:ext cx="187560" cy="364320"/>
            <a:chOff x="1677960" y="5460005"/>
            <a:chExt cx="187560" cy="364320"/>
          </a:xfrm>
        </p:grpSpPr>
        <mc:AlternateContent xmlns:mc="http://schemas.openxmlformats.org/markup-compatibility/2006" xmlns:p14="http://schemas.microsoft.com/office/powerpoint/2010/main">
          <mc:Choice Requires="p14">
            <p:contentPart p14:bwMode="auto" r:id="rId272">
              <p14:nvContentPartPr>
                <p14:cNvPr id="37" name="Ink 36">
                  <a:extLst>
                    <a:ext uri="{FF2B5EF4-FFF2-40B4-BE49-F238E27FC236}">
                      <a16:creationId xmlns:a16="http://schemas.microsoft.com/office/drawing/2014/main" id="{43E795F8-2EF6-9D0C-AAFA-C078A34D423B}"/>
                    </a:ext>
                  </a:extLst>
                </p14:cNvPr>
                <p14:cNvContentPartPr/>
                <p14:nvPr/>
              </p14:nvContentPartPr>
              <p14:xfrm>
                <a:off x="1677960" y="5460005"/>
                <a:ext cx="114840" cy="312120"/>
              </p14:xfrm>
            </p:contentPart>
          </mc:Choice>
          <mc:Fallback xmlns="">
            <p:pic>
              <p:nvPicPr>
                <p:cNvPr id="37" name="Ink 36">
                  <a:extLst>
                    <a:ext uri="{FF2B5EF4-FFF2-40B4-BE49-F238E27FC236}">
                      <a16:creationId xmlns:a16="http://schemas.microsoft.com/office/drawing/2014/main" id="{43E795F8-2EF6-9D0C-AAFA-C078A34D423B}"/>
                    </a:ext>
                  </a:extLst>
                </p:cNvPr>
                <p:cNvPicPr/>
                <p:nvPr/>
              </p:nvPicPr>
              <p:blipFill>
                <a:blip r:embed="rId273"/>
                <a:stretch>
                  <a:fillRect/>
                </a:stretch>
              </p:blipFill>
              <p:spPr>
                <a:xfrm>
                  <a:off x="1662840" y="5444885"/>
                  <a:ext cx="14508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38" name="Ink 37">
                  <a:extLst>
                    <a:ext uri="{FF2B5EF4-FFF2-40B4-BE49-F238E27FC236}">
                      <a16:creationId xmlns:a16="http://schemas.microsoft.com/office/drawing/2014/main" id="{9214E406-0F44-3DCD-C46C-C62D45E00A1B}"/>
                    </a:ext>
                  </a:extLst>
                </p14:cNvPr>
                <p14:cNvContentPartPr/>
                <p14:nvPr/>
              </p14:nvContentPartPr>
              <p14:xfrm>
                <a:off x="1698840" y="5647205"/>
                <a:ext cx="166680" cy="177120"/>
              </p14:xfrm>
            </p:contentPart>
          </mc:Choice>
          <mc:Fallback xmlns="">
            <p:pic>
              <p:nvPicPr>
                <p:cNvPr id="38" name="Ink 37">
                  <a:extLst>
                    <a:ext uri="{FF2B5EF4-FFF2-40B4-BE49-F238E27FC236}">
                      <a16:creationId xmlns:a16="http://schemas.microsoft.com/office/drawing/2014/main" id="{9214E406-0F44-3DCD-C46C-C62D45E00A1B}"/>
                    </a:ext>
                  </a:extLst>
                </p:cNvPr>
                <p:cNvPicPr/>
                <p:nvPr/>
              </p:nvPicPr>
              <p:blipFill>
                <a:blip r:embed="rId275"/>
                <a:stretch>
                  <a:fillRect/>
                </a:stretch>
              </p:blipFill>
              <p:spPr>
                <a:xfrm>
                  <a:off x="1683360" y="5632085"/>
                  <a:ext cx="197280" cy="207720"/>
                </a:xfrm>
                <a:prstGeom prst="rect">
                  <a:avLst/>
                </a:prstGeom>
              </p:spPr>
            </p:pic>
          </mc:Fallback>
        </mc:AlternateContent>
      </p:grpSp>
      <p:grpSp>
        <p:nvGrpSpPr>
          <p:cNvPr id="41" name="Group 40">
            <a:extLst>
              <a:ext uri="{FF2B5EF4-FFF2-40B4-BE49-F238E27FC236}">
                <a16:creationId xmlns:a16="http://schemas.microsoft.com/office/drawing/2014/main" id="{18F0E775-81C1-B90A-3C66-2C2BF73C9F12}"/>
              </a:ext>
            </a:extLst>
          </p:cNvPr>
          <p:cNvGrpSpPr/>
          <p:nvPr/>
        </p:nvGrpSpPr>
        <p:grpSpPr>
          <a:xfrm>
            <a:off x="1885680" y="6389885"/>
            <a:ext cx="218520" cy="333000"/>
            <a:chOff x="1885680" y="6389885"/>
            <a:chExt cx="218520" cy="333000"/>
          </a:xfrm>
        </p:grpSpPr>
        <mc:AlternateContent xmlns:mc="http://schemas.openxmlformats.org/markup-compatibility/2006" xmlns:p14="http://schemas.microsoft.com/office/powerpoint/2010/main">
          <mc:Choice Requires="p14">
            <p:contentPart p14:bwMode="auto" r:id="rId276">
              <p14:nvContentPartPr>
                <p14:cNvPr id="39" name="Ink 38">
                  <a:extLst>
                    <a:ext uri="{FF2B5EF4-FFF2-40B4-BE49-F238E27FC236}">
                      <a16:creationId xmlns:a16="http://schemas.microsoft.com/office/drawing/2014/main" id="{50F130A5-0621-3858-FF14-1EF6821EFD97}"/>
                    </a:ext>
                  </a:extLst>
                </p14:cNvPr>
                <p14:cNvContentPartPr/>
                <p14:nvPr/>
              </p14:nvContentPartPr>
              <p14:xfrm>
                <a:off x="1979280" y="6418325"/>
                <a:ext cx="104400" cy="304560"/>
              </p14:xfrm>
            </p:contentPart>
          </mc:Choice>
          <mc:Fallback xmlns="">
            <p:pic>
              <p:nvPicPr>
                <p:cNvPr id="39" name="Ink 38">
                  <a:extLst>
                    <a:ext uri="{FF2B5EF4-FFF2-40B4-BE49-F238E27FC236}">
                      <a16:creationId xmlns:a16="http://schemas.microsoft.com/office/drawing/2014/main" id="{50F130A5-0621-3858-FF14-1EF6821EFD97}"/>
                    </a:ext>
                  </a:extLst>
                </p:cNvPr>
                <p:cNvPicPr/>
                <p:nvPr/>
              </p:nvPicPr>
              <p:blipFill>
                <a:blip r:embed="rId277"/>
                <a:stretch>
                  <a:fillRect/>
                </a:stretch>
              </p:blipFill>
              <p:spPr>
                <a:xfrm>
                  <a:off x="1964160" y="6403205"/>
                  <a:ext cx="134640" cy="33516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40" name="Ink 39">
                  <a:extLst>
                    <a:ext uri="{FF2B5EF4-FFF2-40B4-BE49-F238E27FC236}">
                      <a16:creationId xmlns:a16="http://schemas.microsoft.com/office/drawing/2014/main" id="{A799FAFD-EE42-FF8E-C267-3C03C1E54EC3}"/>
                    </a:ext>
                  </a:extLst>
                </p14:cNvPr>
                <p14:cNvContentPartPr/>
                <p14:nvPr/>
              </p14:nvContentPartPr>
              <p14:xfrm>
                <a:off x="1885680" y="6389885"/>
                <a:ext cx="218520" cy="198360"/>
              </p14:xfrm>
            </p:contentPart>
          </mc:Choice>
          <mc:Fallback xmlns="">
            <p:pic>
              <p:nvPicPr>
                <p:cNvPr id="40" name="Ink 39">
                  <a:extLst>
                    <a:ext uri="{FF2B5EF4-FFF2-40B4-BE49-F238E27FC236}">
                      <a16:creationId xmlns:a16="http://schemas.microsoft.com/office/drawing/2014/main" id="{A799FAFD-EE42-FF8E-C267-3C03C1E54EC3}"/>
                    </a:ext>
                  </a:extLst>
                </p:cNvPr>
                <p:cNvPicPr/>
                <p:nvPr/>
              </p:nvPicPr>
              <p:blipFill>
                <a:blip r:embed="rId279"/>
                <a:stretch>
                  <a:fillRect/>
                </a:stretch>
              </p:blipFill>
              <p:spPr>
                <a:xfrm>
                  <a:off x="1870560" y="6374765"/>
                  <a:ext cx="249120" cy="228960"/>
                </a:xfrm>
                <a:prstGeom prst="rect">
                  <a:avLst/>
                </a:prstGeom>
              </p:spPr>
            </p:pic>
          </mc:Fallback>
        </mc:AlternateContent>
      </p:grpSp>
      <p:grpSp>
        <p:nvGrpSpPr>
          <p:cNvPr id="57" name="Group 56">
            <a:extLst>
              <a:ext uri="{FF2B5EF4-FFF2-40B4-BE49-F238E27FC236}">
                <a16:creationId xmlns:a16="http://schemas.microsoft.com/office/drawing/2014/main" id="{9984E429-64AA-D264-23F9-9734C5428E0E}"/>
              </a:ext>
            </a:extLst>
          </p:cNvPr>
          <p:cNvGrpSpPr/>
          <p:nvPr/>
        </p:nvGrpSpPr>
        <p:grpSpPr>
          <a:xfrm>
            <a:off x="1812960" y="5294045"/>
            <a:ext cx="758880" cy="234000"/>
            <a:chOff x="1812960" y="5294045"/>
            <a:chExt cx="758880" cy="234000"/>
          </a:xfrm>
        </p:grpSpPr>
        <mc:AlternateContent xmlns:mc="http://schemas.openxmlformats.org/markup-compatibility/2006" xmlns:p14="http://schemas.microsoft.com/office/powerpoint/2010/main">
          <mc:Choice Requires="p14">
            <p:contentPart p14:bwMode="auto" r:id="rId280">
              <p14:nvContentPartPr>
                <p14:cNvPr id="48" name="Ink 47">
                  <a:extLst>
                    <a:ext uri="{FF2B5EF4-FFF2-40B4-BE49-F238E27FC236}">
                      <a16:creationId xmlns:a16="http://schemas.microsoft.com/office/drawing/2014/main" id="{17E07FA3-F39F-7FDB-A820-376888EAE209}"/>
                    </a:ext>
                  </a:extLst>
                </p14:cNvPr>
                <p14:cNvContentPartPr/>
                <p14:nvPr/>
              </p14:nvContentPartPr>
              <p14:xfrm>
                <a:off x="1812960" y="5309525"/>
                <a:ext cx="73080" cy="192600"/>
              </p14:xfrm>
            </p:contentPart>
          </mc:Choice>
          <mc:Fallback xmlns="">
            <p:pic>
              <p:nvPicPr>
                <p:cNvPr id="48" name="Ink 47">
                  <a:extLst>
                    <a:ext uri="{FF2B5EF4-FFF2-40B4-BE49-F238E27FC236}">
                      <a16:creationId xmlns:a16="http://schemas.microsoft.com/office/drawing/2014/main" id="{17E07FA3-F39F-7FDB-A820-376888EAE209}"/>
                    </a:ext>
                  </a:extLst>
                </p:cNvPr>
                <p:cNvPicPr/>
                <p:nvPr/>
              </p:nvPicPr>
              <p:blipFill>
                <a:blip r:embed="rId281"/>
                <a:stretch>
                  <a:fillRect/>
                </a:stretch>
              </p:blipFill>
              <p:spPr>
                <a:xfrm>
                  <a:off x="1797840" y="5294045"/>
                  <a:ext cx="10368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49" name="Ink 48">
                  <a:extLst>
                    <a:ext uri="{FF2B5EF4-FFF2-40B4-BE49-F238E27FC236}">
                      <a16:creationId xmlns:a16="http://schemas.microsoft.com/office/drawing/2014/main" id="{AC3170EE-DF07-3C5C-BEF0-F8998F7BC455}"/>
                    </a:ext>
                  </a:extLst>
                </p14:cNvPr>
                <p14:cNvContentPartPr/>
                <p14:nvPr/>
              </p14:nvContentPartPr>
              <p14:xfrm>
                <a:off x="1823400" y="5403125"/>
                <a:ext cx="114840" cy="26280"/>
              </p14:xfrm>
            </p:contentPart>
          </mc:Choice>
          <mc:Fallback xmlns="">
            <p:pic>
              <p:nvPicPr>
                <p:cNvPr id="49" name="Ink 48">
                  <a:extLst>
                    <a:ext uri="{FF2B5EF4-FFF2-40B4-BE49-F238E27FC236}">
                      <a16:creationId xmlns:a16="http://schemas.microsoft.com/office/drawing/2014/main" id="{AC3170EE-DF07-3C5C-BEF0-F8998F7BC455}"/>
                    </a:ext>
                  </a:extLst>
                </p:cNvPr>
                <p:cNvPicPr/>
                <p:nvPr/>
              </p:nvPicPr>
              <p:blipFill>
                <a:blip r:embed="rId283"/>
                <a:stretch>
                  <a:fillRect/>
                </a:stretch>
              </p:blipFill>
              <p:spPr>
                <a:xfrm>
                  <a:off x="1808280" y="5387645"/>
                  <a:ext cx="14508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50" name="Ink 49">
                  <a:extLst>
                    <a:ext uri="{FF2B5EF4-FFF2-40B4-BE49-F238E27FC236}">
                      <a16:creationId xmlns:a16="http://schemas.microsoft.com/office/drawing/2014/main" id="{4328DB8F-7823-E418-98D0-490E5F3899AE}"/>
                    </a:ext>
                  </a:extLst>
                </p14:cNvPr>
                <p14:cNvContentPartPr/>
                <p14:nvPr/>
              </p14:nvContentPartPr>
              <p14:xfrm>
                <a:off x="1942200" y="5340485"/>
                <a:ext cx="89280" cy="136080"/>
              </p14:xfrm>
            </p:contentPart>
          </mc:Choice>
          <mc:Fallback xmlns="">
            <p:pic>
              <p:nvPicPr>
                <p:cNvPr id="50" name="Ink 49">
                  <a:extLst>
                    <a:ext uri="{FF2B5EF4-FFF2-40B4-BE49-F238E27FC236}">
                      <a16:creationId xmlns:a16="http://schemas.microsoft.com/office/drawing/2014/main" id="{4328DB8F-7823-E418-98D0-490E5F3899AE}"/>
                    </a:ext>
                  </a:extLst>
                </p:cNvPr>
                <p:cNvPicPr/>
                <p:nvPr/>
              </p:nvPicPr>
              <p:blipFill>
                <a:blip r:embed="rId285"/>
                <a:stretch>
                  <a:fillRect/>
                </a:stretch>
              </p:blipFill>
              <p:spPr>
                <a:xfrm>
                  <a:off x="1927080" y="5325365"/>
                  <a:ext cx="11988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52" name="Ink 51">
                  <a:extLst>
                    <a:ext uri="{FF2B5EF4-FFF2-40B4-BE49-F238E27FC236}">
                      <a16:creationId xmlns:a16="http://schemas.microsoft.com/office/drawing/2014/main" id="{1753D9E2-778E-728A-83DA-B89384314834}"/>
                    </a:ext>
                  </a:extLst>
                </p14:cNvPr>
                <p14:cNvContentPartPr/>
                <p14:nvPr/>
              </p14:nvContentPartPr>
              <p14:xfrm>
                <a:off x="2145600" y="5314565"/>
                <a:ext cx="21240" cy="208800"/>
              </p14:xfrm>
            </p:contentPart>
          </mc:Choice>
          <mc:Fallback xmlns="">
            <p:pic>
              <p:nvPicPr>
                <p:cNvPr id="52" name="Ink 51">
                  <a:extLst>
                    <a:ext uri="{FF2B5EF4-FFF2-40B4-BE49-F238E27FC236}">
                      <a16:creationId xmlns:a16="http://schemas.microsoft.com/office/drawing/2014/main" id="{1753D9E2-778E-728A-83DA-B89384314834}"/>
                    </a:ext>
                  </a:extLst>
                </p:cNvPr>
                <p:cNvPicPr/>
                <p:nvPr/>
              </p:nvPicPr>
              <p:blipFill>
                <a:blip r:embed="rId287"/>
                <a:stretch>
                  <a:fillRect/>
                </a:stretch>
              </p:blipFill>
              <p:spPr>
                <a:xfrm>
                  <a:off x="2130120" y="5299445"/>
                  <a:ext cx="5148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53" name="Ink 52">
                  <a:extLst>
                    <a:ext uri="{FF2B5EF4-FFF2-40B4-BE49-F238E27FC236}">
                      <a16:creationId xmlns:a16="http://schemas.microsoft.com/office/drawing/2014/main" id="{3C885306-B66A-8712-EDD5-3F3FB3C8C991}"/>
                    </a:ext>
                  </a:extLst>
                </p14:cNvPr>
                <p14:cNvContentPartPr/>
                <p14:nvPr/>
              </p14:nvContentPartPr>
              <p14:xfrm>
                <a:off x="2145600" y="5294045"/>
                <a:ext cx="124920" cy="234000"/>
              </p14:xfrm>
            </p:contentPart>
          </mc:Choice>
          <mc:Fallback xmlns="">
            <p:pic>
              <p:nvPicPr>
                <p:cNvPr id="53" name="Ink 52">
                  <a:extLst>
                    <a:ext uri="{FF2B5EF4-FFF2-40B4-BE49-F238E27FC236}">
                      <a16:creationId xmlns:a16="http://schemas.microsoft.com/office/drawing/2014/main" id="{3C885306-B66A-8712-EDD5-3F3FB3C8C991}"/>
                    </a:ext>
                  </a:extLst>
                </p:cNvPr>
                <p:cNvPicPr/>
                <p:nvPr/>
              </p:nvPicPr>
              <p:blipFill>
                <a:blip r:embed="rId289"/>
                <a:stretch>
                  <a:fillRect/>
                </a:stretch>
              </p:blipFill>
              <p:spPr>
                <a:xfrm>
                  <a:off x="2130120" y="5278565"/>
                  <a:ext cx="15552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54" name="Ink 53">
                  <a:extLst>
                    <a:ext uri="{FF2B5EF4-FFF2-40B4-BE49-F238E27FC236}">
                      <a16:creationId xmlns:a16="http://schemas.microsoft.com/office/drawing/2014/main" id="{278DDAD6-9EE6-BB78-1029-CDDAFF0810E1}"/>
                    </a:ext>
                  </a:extLst>
                </p14:cNvPr>
                <p14:cNvContentPartPr/>
                <p14:nvPr/>
              </p14:nvContentPartPr>
              <p14:xfrm>
                <a:off x="2311920" y="5335445"/>
                <a:ext cx="31680" cy="176760"/>
              </p14:xfrm>
            </p:contentPart>
          </mc:Choice>
          <mc:Fallback xmlns="">
            <p:pic>
              <p:nvPicPr>
                <p:cNvPr id="54" name="Ink 53">
                  <a:extLst>
                    <a:ext uri="{FF2B5EF4-FFF2-40B4-BE49-F238E27FC236}">
                      <a16:creationId xmlns:a16="http://schemas.microsoft.com/office/drawing/2014/main" id="{278DDAD6-9EE6-BB78-1029-CDDAFF0810E1}"/>
                    </a:ext>
                  </a:extLst>
                </p:cNvPr>
                <p:cNvPicPr/>
                <p:nvPr/>
              </p:nvPicPr>
              <p:blipFill>
                <a:blip r:embed="rId291"/>
                <a:stretch>
                  <a:fillRect/>
                </a:stretch>
              </p:blipFill>
              <p:spPr>
                <a:xfrm>
                  <a:off x="2296440" y="5320325"/>
                  <a:ext cx="6192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55" name="Ink 54">
                  <a:extLst>
                    <a:ext uri="{FF2B5EF4-FFF2-40B4-BE49-F238E27FC236}">
                      <a16:creationId xmlns:a16="http://schemas.microsoft.com/office/drawing/2014/main" id="{D5FB8D8D-F46D-BF1A-47AB-1EEA3C664D0B}"/>
                    </a:ext>
                  </a:extLst>
                </p14:cNvPr>
                <p14:cNvContentPartPr/>
                <p14:nvPr/>
              </p14:nvContentPartPr>
              <p14:xfrm>
                <a:off x="2301480" y="5330405"/>
                <a:ext cx="83520" cy="78120"/>
              </p14:xfrm>
            </p:contentPart>
          </mc:Choice>
          <mc:Fallback xmlns="">
            <p:pic>
              <p:nvPicPr>
                <p:cNvPr id="55" name="Ink 54">
                  <a:extLst>
                    <a:ext uri="{FF2B5EF4-FFF2-40B4-BE49-F238E27FC236}">
                      <a16:creationId xmlns:a16="http://schemas.microsoft.com/office/drawing/2014/main" id="{D5FB8D8D-F46D-BF1A-47AB-1EEA3C664D0B}"/>
                    </a:ext>
                  </a:extLst>
                </p:cNvPr>
                <p:cNvPicPr/>
                <p:nvPr/>
              </p:nvPicPr>
              <p:blipFill>
                <a:blip r:embed="rId293"/>
                <a:stretch>
                  <a:fillRect/>
                </a:stretch>
              </p:blipFill>
              <p:spPr>
                <a:xfrm>
                  <a:off x="2286000" y="5314925"/>
                  <a:ext cx="11412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56" name="Ink 55">
                  <a:extLst>
                    <a:ext uri="{FF2B5EF4-FFF2-40B4-BE49-F238E27FC236}">
                      <a16:creationId xmlns:a16="http://schemas.microsoft.com/office/drawing/2014/main" id="{D74707C7-6487-2DCF-9877-50B6BD3E6AC1}"/>
                    </a:ext>
                  </a:extLst>
                </p14:cNvPr>
                <p14:cNvContentPartPr/>
                <p14:nvPr/>
              </p14:nvContentPartPr>
              <p14:xfrm>
                <a:off x="2405160" y="5392685"/>
                <a:ext cx="166680" cy="109440"/>
              </p14:xfrm>
            </p:contentPart>
          </mc:Choice>
          <mc:Fallback xmlns="">
            <p:pic>
              <p:nvPicPr>
                <p:cNvPr id="56" name="Ink 55">
                  <a:extLst>
                    <a:ext uri="{FF2B5EF4-FFF2-40B4-BE49-F238E27FC236}">
                      <a16:creationId xmlns:a16="http://schemas.microsoft.com/office/drawing/2014/main" id="{D74707C7-6487-2DCF-9877-50B6BD3E6AC1}"/>
                    </a:ext>
                  </a:extLst>
                </p:cNvPr>
                <p:cNvPicPr/>
                <p:nvPr/>
              </p:nvPicPr>
              <p:blipFill>
                <a:blip r:embed="rId295"/>
                <a:stretch>
                  <a:fillRect/>
                </a:stretch>
              </p:blipFill>
              <p:spPr>
                <a:xfrm>
                  <a:off x="2390040" y="5377205"/>
                  <a:ext cx="197280" cy="140040"/>
                </a:xfrm>
                <a:prstGeom prst="rect">
                  <a:avLst/>
                </a:prstGeom>
              </p:spPr>
            </p:pic>
          </mc:Fallback>
        </mc:AlternateContent>
      </p:grpSp>
      <p:grpSp>
        <p:nvGrpSpPr>
          <p:cNvPr id="153" name="Group 152">
            <a:extLst>
              <a:ext uri="{FF2B5EF4-FFF2-40B4-BE49-F238E27FC236}">
                <a16:creationId xmlns:a16="http://schemas.microsoft.com/office/drawing/2014/main" id="{8D5A4DC4-B9C0-D5E3-97A1-4ACB5C503ECC}"/>
              </a:ext>
            </a:extLst>
          </p:cNvPr>
          <p:cNvGrpSpPr/>
          <p:nvPr/>
        </p:nvGrpSpPr>
        <p:grpSpPr>
          <a:xfrm>
            <a:off x="2228760" y="5621285"/>
            <a:ext cx="1361520" cy="384840"/>
            <a:chOff x="2228760" y="5621285"/>
            <a:chExt cx="1361520" cy="384840"/>
          </a:xfrm>
        </p:grpSpPr>
        <mc:AlternateContent xmlns:mc="http://schemas.openxmlformats.org/markup-compatibility/2006" xmlns:p14="http://schemas.microsoft.com/office/powerpoint/2010/main">
          <mc:Choice Requires="p14">
            <p:contentPart p14:bwMode="auto" r:id="rId296">
              <p14:nvContentPartPr>
                <p14:cNvPr id="20" name="Ink 19">
                  <a:extLst>
                    <a:ext uri="{FF2B5EF4-FFF2-40B4-BE49-F238E27FC236}">
                      <a16:creationId xmlns:a16="http://schemas.microsoft.com/office/drawing/2014/main" id="{3782E616-979E-5104-5C88-8118178A242D}"/>
                    </a:ext>
                  </a:extLst>
                </p14:cNvPr>
                <p14:cNvContentPartPr/>
                <p14:nvPr/>
              </p14:nvContentPartPr>
              <p14:xfrm>
                <a:off x="2228760" y="5875805"/>
                <a:ext cx="416160" cy="130320"/>
              </p14:xfrm>
            </p:contentPart>
          </mc:Choice>
          <mc:Fallback xmlns="">
            <p:pic>
              <p:nvPicPr>
                <p:cNvPr id="20" name="Ink 19">
                  <a:extLst>
                    <a:ext uri="{FF2B5EF4-FFF2-40B4-BE49-F238E27FC236}">
                      <a16:creationId xmlns:a16="http://schemas.microsoft.com/office/drawing/2014/main" id="{3782E616-979E-5104-5C88-8118178A242D}"/>
                    </a:ext>
                  </a:extLst>
                </p:cNvPr>
                <p:cNvPicPr/>
                <p:nvPr/>
              </p:nvPicPr>
              <p:blipFill>
                <a:blip r:embed="rId297"/>
                <a:stretch>
                  <a:fillRect/>
                </a:stretch>
              </p:blipFill>
              <p:spPr>
                <a:xfrm>
                  <a:off x="2213280" y="5860685"/>
                  <a:ext cx="44640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21" name="Ink 20">
                  <a:extLst>
                    <a:ext uri="{FF2B5EF4-FFF2-40B4-BE49-F238E27FC236}">
                      <a16:creationId xmlns:a16="http://schemas.microsoft.com/office/drawing/2014/main" id="{F03C062F-007C-FEC2-4FB5-C9C09C264CB0}"/>
                    </a:ext>
                  </a:extLst>
                </p14:cNvPr>
                <p14:cNvContentPartPr/>
                <p14:nvPr/>
              </p14:nvContentPartPr>
              <p14:xfrm>
                <a:off x="2571480" y="5808485"/>
                <a:ext cx="124920" cy="124920"/>
              </p14:xfrm>
            </p:contentPart>
          </mc:Choice>
          <mc:Fallback xmlns="">
            <p:pic>
              <p:nvPicPr>
                <p:cNvPr id="21" name="Ink 20">
                  <a:extLst>
                    <a:ext uri="{FF2B5EF4-FFF2-40B4-BE49-F238E27FC236}">
                      <a16:creationId xmlns:a16="http://schemas.microsoft.com/office/drawing/2014/main" id="{F03C062F-007C-FEC2-4FB5-C9C09C264CB0}"/>
                    </a:ext>
                  </a:extLst>
                </p:cNvPr>
                <p:cNvPicPr/>
                <p:nvPr/>
              </p:nvPicPr>
              <p:blipFill>
                <a:blip r:embed="rId299"/>
                <a:stretch>
                  <a:fillRect/>
                </a:stretch>
              </p:blipFill>
              <p:spPr>
                <a:xfrm>
                  <a:off x="2556360" y="5793005"/>
                  <a:ext cx="15552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58" name="Ink 57">
                  <a:extLst>
                    <a:ext uri="{FF2B5EF4-FFF2-40B4-BE49-F238E27FC236}">
                      <a16:creationId xmlns:a16="http://schemas.microsoft.com/office/drawing/2014/main" id="{A234B7E8-A473-2715-3BD2-5C11DB93E177}"/>
                    </a:ext>
                  </a:extLst>
                </p14:cNvPr>
                <p14:cNvContentPartPr/>
                <p14:nvPr/>
              </p14:nvContentPartPr>
              <p14:xfrm>
                <a:off x="2800080" y="5663045"/>
                <a:ext cx="124920" cy="213480"/>
              </p14:xfrm>
            </p:contentPart>
          </mc:Choice>
          <mc:Fallback xmlns="">
            <p:pic>
              <p:nvPicPr>
                <p:cNvPr id="58" name="Ink 57">
                  <a:extLst>
                    <a:ext uri="{FF2B5EF4-FFF2-40B4-BE49-F238E27FC236}">
                      <a16:creationId xmlns:a16="http://schemas.microsoft.com/office/drawing/2014/main" id="{A234B7E8-A473-2715-3BD2-5C11DB93E177}"/>
                    </a:ext>
                  </a:extLst>
                </p:cNvPr>
                <p:cNvPicPr/>
                <p:nvPr/>
              </p:nvPicPr>
              <p:blipFill>
                <a:blip r:embed="rId301"/>
                <a:stretch>
                  <a:fillRect/>
                </a:stretch>
              </p:blipFill>
              <p:spPr>
                <a:xfrm>
                  <a:off x="2784960" y="5647565"/>
                  <a:ext cx="15552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103" name="Ink 102">
                  <a:extLst>
                    <a:ext uri="{FF2B5EF4-FFF2-40B4-BE49-F238E27FC236}">
                      <a16:creationId xmlns:a16="http://schemas.microsoft.com/office/drawing/2014/main" id="{C947D28F-2577-AC94-B246-37644FAEE5A7}"/>
                    </a:ext>
                  </a:extLst>
                </p14:cNvPr>
                <p14:cNvContentPartPr/>
                <p14:nvPr/>
              </p14:nvContentPartPr>
              <p14:xfrm>
                <a:off x="2976840" y="5694005"/>
                <a:ext cx="93960" cy="158760"/>
              </p14:xfrm>
            </p:contentPart>
          </mc:Choice>
          <mc:Fallback xmlns="">
            <p:pic>
              <p:nvPicPr>
                <p:cNvPr id="103" name="Ink 102">
                  <a:extLst>
                    <a:ext uri="{FF2B5EF4-FFF2-40B4-BE49-F238E27FC236}">
                      <a16:creationId xmlns:a16="http://schemas.microsoft.com/office/drawing/2014/main" id="{C947D28F-2577-AC94-B246-37644FAEE5A7}"/>
                    </a:ext>
                  </a:extLst>
                </p:cNvPr>
                <p:cNvPicPr/>
                <p:nvPr/>
              </p:nvPicPr>
              <p:blipFill>
                <a:blip r:embed="rId303"/>
                <a:stretch>
                  <a:fillRect/>
                </a:stretch>
              </p:blipFill>
              <p:spPr>
                <a:xfrm>
                  <a:off x="2961720" y="5678885"/>
                  <a:ext cx="12420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104" name="Ink 103">
                  <a:extLst>
                    <a:ext uri="{FF2B5EF4-FFF2-40B4-BE49-F238E27FC236}">
                      <a16:creationId xmlns:a16="http://schemas.microsoft.com/office/drawing/2014/main" id="{B5E58F1A-18AB-36FF-9674-4A03F742A30D}"/>
                    </a:ext>
                  </a:extLst>
                </p14:cNvPr>
                <p14:cNvContentPartPr/>
                <p14:nvPr/>
              </p14:nvContentPartPr>
              <p14:xfrm>
                <a:off x="3163680" y="5657285"/>
                <a:ext cx="21240" cy="192600"/>
              </p14:xfrm>
            </p:contentPart>
          </mc:Choice>
          <mc:Fallback xmlns="">
            <p:pic>
              <p:nvPicPr>
                <p:cNvPr id="104" name="Ink 103">
                  <a:extLst>
                    <a:ext uri="{FF2B5EF4-FFF2-40B4-BE49-F238E27FC236}">
                      <a16:creationId xmlns:a16="http://schemas.microsoft.com/office/drawing/2014/main" id="{B5E58F1A-18AB-36FF-9674-4A03F742A30D}"/>
                    </a:ext>
                  </a:extLst>
                </p:cNvPr>
                <p:cNvPicPr/>
                <p:nvPr/>
              </p:nvPicPr>
              <p:blipFill>
                <a:blip r:embed="rId305"/>
                <a:stretch>
                  <a:fillRect/>
                </a:stretch>
              </p:blipFill>
              <p:spPr>
                <a:xfrm>
                  <a:off x="3148560" y="5642165"/>
                  <a:ext cx="5148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148" name="Ink 147">
                  <a:extLst>
                    <a:ext uri="{FF2B5EF4-FFF2-40B4-BE49-F238E27FC236}">
                      <a16:creationId xmlns:a16="http://schemas.microsoft.com/office/drawing/2014/main" id="{55B62AFB-EBFC-D9E9-62F7-9E57E77D7D90}"/>
                    </a:ext>
                  </a:extLst>
                </p14:cNvPr>
                <p14:cNvContentPartPr/>
                <p14:nvPr/>
              </p14:nvContentPartPr>
              <p14:xfrm>
                <a:off x="3163680" y="5621285"/>
                <a:ext cx="156240" cy="234000"/>
              </p14:xfrm>
            </p:contentPart>
          </mc:Choice>
          <mc:Fallback xmlns="">
            <p:pic>
              <p:nvPicPr>
                <p:cNvPr id="148" name="Ink 147">
                  <a:extLst>
                    <a:ext uri="{FF2B5EF4-FFF2-40B4-BE49-F238E27FC236}">
                      <a16:creationId xmlns:a16="http://schemas.microsoft.com/office/drawing/2014/main" id="{55B62AFB-EBFC-D9E9-62F7-9E57E77D7D90}"/>
                    </a:ext>
                  </a:extLst>
                </p:cNvPr>
                <p:cNvPicPr/>
                <p:nvPr/>
              </p:nvPicPr>
              <p:blipFill>
                <a:blip r:embed="rId307"/>
                <a:stretch>
                  <a:fillRect/>
                </a:stretch>
              </p:blipFill>
              <p:spPr>
                <a:xfrm>
                  <a:off x="3148560" y="5605805"/>
                  <a:ext cx="18684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149" name="Ink 148">
                  <a:extLst>
                    <a:ext uri="{FF2B5EF4-FFF2-40B4-BE49-F238E27FC236}">
                      <a16:creationId xmlns:a16="http://schemas.microsoft.com/office/drawing/2014/main" id="{E108DE30-450A-01DB-8549-7B6D2B19F3EF}"/>
                    </a:ext>
                  </a:extLst>
                </p14:cNvPr>
                <p14:cNvContentPartPr/>
                <p14:nvPr/>
              </p14:nvContentPartPr>
              <p14:xfrm>
                <a:off x="3350880" y="5668085"/>
                <a:ext cx="31680" cy="187920"/>
              </p14:xfrm>
            </p:contentPart>
          </mc:Choice>
          <mc:Fallback xmlns="">
            <p:pic>
              <p:nvPicPr>
                <p:cNvPr id="149" name="Ink 148">
                  <a:extLst>
                    <a:ext uri="{FF2B5EF4-FFF2-40B4-BE49-F238E27FC236}">
                      <a16:creationId xmlns:a16="http://schemas.microsoft.com/office/drawing/2014/main" id="{E108DE30-450A-01DB-8549-7B6D2B19F3EF}"/>
                    </a:ext>
                  </a:extLst>
                </p:cNvPr>
                <p:cNvPicPr/>
                <p:nvPr/>
              </p:nvPicPr>
              <p:blipFill>
                <a:blip r:embed="rId309"/>
                <a:stretch>
                  <a:fillRect/>
                </a:stretch>
              </p:blipFill>
              <p:spPr>
                <a:xfrm>
                  <a:off x="3335760" y="5652605"/>
                  <a:ext cx="6192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150" name="Ink 149">
                  <a:extLst>
                    <a:ext uri="{FF2B5EF4-FFF2-40B4-BE49-F238E27FC236}">
                      <a16:creationId xmlns:a16="http://schemas.microsoft.com/office/drawing/2014/main" id="{DF8510D8-2D09-2EBA-3B5A-9416C18F5639}"/>
                    </a:ext>
                  </a:extLst>
                </p14:cNvPr>
                <p14:cNvContentPartPr/>
                <p14:nvPr/>
              </p14:nvContentPartPr>
              <p14:xfrm>
                <a:off x="3361320" y="5655125"/>
                <a:ext cx="21240" cy="106920"/>
              </p14:xfrm>
            </p:contentPart>
          </mc:Choice>
          <mc:Fallback xmlns="">
            <p:pic>
              <p:nvPicPr>
                <p:cNvPr id="150" name="Ink 149">
                  <a:extLst>
                    <a:ext uri="{FF2B5EF4-FFF2-40B4-BE49-F238E27FC236}">
                      <a16:creationId xmlns:a16="http://schemas.microsoft.com/office/drawing/2014/main" id="{DF8510D8-2D09-2EBA-3B5A-9416C18F5639}"/>
                    </a:ext>
                  </a:extLst>
                </p:cNvPr>
                <p:cNvPicPr/>
                <p:nvPr/>
              </p:nvPicPr>
              <p:blipFill>
                <a:blip r:embed="rId311"/>
                <a:stretch>
                  <a:fillRect/>
                </a:stretch>
              </p:blipFill>
              <p:spPr>
                <a:xfrm>
                  <a:off x="3346200" y="5640005"/>
                  <a:ext cx="5148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151" name="Ink 150">
                  <a:extLst>
                    <a:ext uri="{FF2B5EF4-FFF2-40B4-BE49-F238E27FC236}">
                      <a16:creationId xmlns:a16="http://schemas.microsoft.com/office/drawing/2014/main" id="{A82968AD-ACFF-F9B7-E39C-F1A64600AA34}"/>
                    </a:ext>
                  </a:extLst>
                </p14:cNvPr>
                <p14:cNvContentPartPr/>
                <p14:nvPr/>
              </p14:nvContentPartPr>
              <p14:xfrm>
                <a:off x="3423600" y="5724965"/>
                <a:ext cx="166680" cy="122760"/>
              </p14:xfrm>
            </p:contentPart>
          </mc:Choice>
          <mc:Fallback xmlns="">
            <p:pic>
              <p:nvPicPr>
                <p:cNvPr id="151" name="Ink 150">
                  <a:extLst>
                    <a:ext uri="{FF2B5EF4-FFF2-40B4-BE49-F238E27FC236}">
                      <a16:creationId xmlns:a16="http://schemas.microsoft.com/office/drawing/2014/main" id="{A82968AD-ACFF-F9B7-E39C-F1A64600AA34}"/>
                    </a:ext>
                  </a:extLst>
                </p:cNvPr>
                <p:cNvPicPr/>
                <p:nvPr/>
              </p:nvPicPr>
              <p:blipFill>
                <a:blip r:embed="rId313"/>
                <a:stretch>
                  <a:fillRect/>
                </a:stretch>
              </p:blipFill>
              <p:spPr>
                <a:xfrm>
                  <a:off x="3408480" y="5709845"/>
                  <a:ext cx="19728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152" name="Ink 151">
                  <a:extLst>
                    <a:ext uri="{FF2B5EF4-FFF2-40B4-BE49-F238E27FC236}">
                      <a16:creationId xmlns:a16="http://schemas.microsoft.com/office/drawing/2014/main" id="{87367F46-90AD-2553-6E42-2D6795570C56}"/>
                    </a:ext>
                  </a:extLst>
                </p14:cNvPr>
                <p14:cNvContentPartPr/>
                <p14:nvPr/>
              </p14:nvContentPartPr>
              <p14:xfrm>
                <a:off x="3371760" y="5636765"/>
                <a:ext cx="73080" cy="104040"/>
              </p14:xfrm>
            </p:contentPart>
          </mc:Choice>
          <mc:Fallback xmlns="">
            <p:pic>
              <p:nvPicPr>
                <p:cNvPr id="152" name="Ink 151">
                  <a:extLst>
                    <a:ext uri="{FF2B5EF4-FFF2-40B4-BE49-F238E27FC236}">
                      <a16:creationId xmlns:a16="http://schemas.microsoft.com/office/drawing/2014/main" id="{87367F46-90AD-2553-6E42-2D6795570C56}"/>
                    </a:ext>
                  </a:extLst>
                </p:cNvPr>
                <p:cNvPicPr/>
                <p:nvPr/>
              </p:nvPicPr>
              <p:blipFill>
                <a:blip r:embed="rId315"/>
                <a:stretch>
                  <a:fillRect/>
                </a:stretch>
              </p:blipFill>
              <p:spPr>
                <a:xfrm>
                  <a:off x="3356280" y="5621645"/>
                  <a:ext cx="103680" cy="134640"/>
                </a:xfrm>
                <a:prstGeom prst="rect">
                  <a:avLst/>
                </a:prstGeom>
              </p:spPr>
            </p:pic>
          </mc:Fallback>
        </mc:AlternateContent>
      </p:grpSp>
    </p:spTree>
    <p:extLst>
      <p:ext uri="{BB962C8B-B14F-4D97-AF65-F5344CB8AC3E}">
        <p14:creationId xmlns:p14="http://schemas.microsoft.com/office/powerpoint/2010/main" val="3233832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706172-6879-0D82-8607-595B3B5AB1E0}"/>
              </a:ext>
            </a:extLst>
          </p:cNvPr>
          <p:cNvPicPr>
            <a:picLocks noChangeAspect="1"/>
          </p:cNvPicPr>
          <p:nvPr/>
        </p:nvPicPr>
        <p:blipFill>
          <a:blip r:embed="rId2"/>
          <a:stretch>
            <a:fillRect/>
          </a:stretch>
        </p:blipFill>
        <p:spPr>
          <a:xfrm>
            <a:off x="274907" y="973146"/>
            <a:ext cx="3127728" cy="1350384"/>
          </a:xfrm>
          <a:prstGeom prst="rect">
            <a:avLst/>
          </a:prstGeom>
        </p:spPr>
      </p:pic>
      <p:sp>
        <p:nvSpPr>
          <p:cNvPr id="5" name="TextBox 4">
            <a:extLst>
              <a:ext uri="{FF2B5EF4-FFF2-40B4-BE49-F238E27FC236}">
                <a16:creationId xmlns:a16="http://schemas.microsoft.com/office/drawing/2014/main" id="{FC2D923B-462A-4736-87BD-497C3F82E84B}"/>
              </a:ext>
            </a:extLst>
          </p:cNvPr>
          <p:cNvSpPr txBox="1"/>
          <p:nvPr/>
        </p:nvSpPr>
        <p:spPr>
          <a:xfrm>
            <a:off x="134241" y="353291"/>
            <a:ext cx="3409060" cy="523220"/>
          </a:xfrm>
          <a:prstGeom prst="rect">
            <a:avLst/>
          </a:prstGeom>
          <a:noFill/>
        </p:spPr>
        <p:txBody>
          <a:bodyPr wrap="square" rtlCol="0">
            <a:spAutoFit/>
          </a:bodyPr>
          <a:lstStyle/>
          <a:p>
            <a:r>
              <a:rPr lang="en-IT" sz="1400" dirty="0"/>
              <a:t>Determiniamo tensioni e direzioni principali per via analitica</a:t>
            </a:r>
          </a:p>
        </p:txBody>
      </p:sp>
      <p:sp>
        <p:nvSpPr>
          <p:cNvPr id="6" name="TextBox 5">
            <a:extLst>
              <a:ext uri="{FF2B5EF4-FFF2-40B4-BE49-F238E27FC236}">
                <a16:creationId xmlns:a16="http://schemas.microsoft.com/office/drawing/2014/main" id="{4A14123C-6626-8E0F-64C9-A5C2FB364A40}"/>
              </a:ext>
            </a:extLst>
          </p:cNvPr>
          <p:cNvSpPr txBox="1"/>
          <p:nvPr/>
        </p:nvSpPr>
        <p:spPr>
          <a:xfrm>
            <a:off x="274908" y="2235499"/>
            <a:ext cx="3268394" cy="523220"/>
          </a:xfrm>
          <a:prstGeom prst="rect">
            <a:avLst/>
          </a:prstGeom>
          <a:noFill/>
        </p:spPr>
        <p:txBody>
          <a:bodyPr wrap="square" rtlCol="0">
            <a:spAutoFit/>
          </a:bodyPr>
          <a:lstStyle/>
          <a:p>
            <a:r>
              <a:rPr lang="en-IT" sz="1400" dirty="0"/>
              <a:t>Cerchiamo le radici dell’equazione caratteristica</a:t>
            </a:r>
          </a:p>
        </p:txBody>
      </p:sp>
      <p:pic>
        <p:nvPicPr>
          <p:cNvPr id="9" name="Picture 8" descr="A picture containing text&#10;&#10;Description automatically generated">
            <a:extLst>
              <a:ext uri="{FF2B5EF4-FFF2-40B4-BE49-F238E27FC236}">
                <a16:creationId xmlns:a16="http://schemas.microsoft.com/office/drawing/2014/main" id="{5B3CC03A-22E3-90EE-DE9D-73EFF6922CBC}"/>
              </a:ext>
            </a:extLst>
          </p:cNvPr>
          <p:cNvPicPr>
            <a:picLocks noChangeAspect="1"/>
          </p:cNvPicPr>
          <p:nvPr/>
        </p:nvPicPr>
        <p:blipFill>
          <a:blip r:embed="rId3"/>
          <a:stretch>
            <a:fillRect/>
          </a:stretch>
        </p:blipFill>
        <p:spPr>
          <a:xfrm>
            <a:off x="304535" y="2788222"/>
            <a:ext cx="3566391" cy="668698"/>
          </a:xfrm>
          <a:prstGeom prst="rect">
            <a:avLst/>
          </a:prstGeom>
        </p:spPr>
      </p:pic>
      <p:sp>
        <p:nvSpPr>
          <p:cNvPr id="10" name="TextBox 9">
            <a:extLst>
              <a:ext uri="{FF2B5EF4-FFF2-40B4-BE49-F238E27FC236}">
                <a16:creationId xmlns:a16="http://schemas.microsoft.com/office/drawing/2014/main" id="{66657998-C288-E47B-7B16-3255DA822C51}"/>
              </a:ext>
            </a:extLst>
          </p:cNvPr>
          <p:cNvSpPr txBox="1"/>
          <p:nvPr/>
        </p:nvSpPr>
        <p:spPr>
          <a:xfrm>
            <a:off x="304535" y="3748375"/>
            <a:ext cx="1785232" cy="307777"/>
          </a:xfrm>
          <a:prstGeom prst="rect">
            <a:avLst/>
          </a:prstGeom>
          <a:noFill/>
        </p:spPr>
        <p:txBody>
          <a:bodyPr wrap="none" rtlCol="0">
            <a:spAutoFit/>
          </a:bodyPr>
          <a:lstStyle/>
          <a:p>
            <a:r>
              <a:rPr lang="en-IT" sz="1400" dirty="0"/>
              <a:t>Sviluppando troviamo</a:t>
            </a:r>
          </a:p>
        </p:txBody>
      </p:sp>
      <p:pic>
        <p:nvPicPr>
          <p:cNvPr id="13" name="Picture 12" descr="A picture containing text, light&#10;&#10;Description automatically generated">
            <a:extLst>
              <a:ext uri="{FF2B5EF4-FFF2-40B4-BE49-F238E27FC236}">
                <a16:creationId xmlns:a16="http://schemas.microsoft.com/office/drawing/2014/main" id="{538E6F3C-C6FB-C61D-60D8-946D153F72B4}"/>
              </a:ext>
            </a:extLst>
          </p:cNvPr>
          <p:cNvPicPr>
            <a:picLocks noChangeAspect="1"/>
          </p:cNvPicPr>
          <p:nvPr/>
        </p:nvPicPr>
        <p:blipFill>
          <a:blip r:embed="rId4"/>
          <a:stretch>
            <a:fillRect/>
          </a:stretch>
        </p:blipFill>
        <p:spPr>
          <a:xfrm>
            <a:off x="744682" y="4244062"/>
            <a:ext cx="1981200" cy="330200"/>
          </a:xfrm>
          <a:prstGeom prst="rect">
            <a:avLst/>
          </a:prstGeom>
        </p:spPr>
      </p:pic>
      <p:sp>
        <p:nvSpPr>
          <p:cNvPr id="14" name="TextBox 13">
            <a:extLst>
              <a:ext uri="{FF2B5EF4-FFF2-40B4-BE49-F238E27FC236}">
                <a16:creationId xmlns:a16="http://schemas.microsoft.com/office/drawing/2014/main" id="{28CD4B85-B34D-ADB4-8AF1-DEB54128BCA9}"/>
              </a:ext>
            </a:extLst>
          </p:cNvPr>
          <p:cNvSpPr txBox="1"/>
          <p:nvPr/>
        </p:nvSpPr>
        <p:spPr>
          <a:xfrm>
            <a:off x="304535" y="4750960"/>
            <a:ext cx="1182888" cy="307777"/>
          </a:xfrm>
          <a:prstGeom prst="rect">
            <a:avLst/>
          </a:prstGeom>
          <a:noFill/>
        </p:spPr>
        <p:txBody>
          <a:bodyPr wrap="none" rtlCol="0">
            <a:spAutoFit/>
          </a:bodyPr>
          <a:lstStyle/>
          <a:p>
            <a:r>
              <a:rPr lang="en-IT" sz="1400" dirty="0"/>
              <a:t>Le radici sono</a:t>
            </a:r>
          </a:p>
        </p:txBody>
      </p:sp>
      <p:pic>
        <p:nvPicPr>
          <p:cNvPr id="15" name="Picture 14">
            <a:extLst>
              <a:ext uri="{FF2B5EF4-FFF2-40B4-BE49-F238E27FC236}">
                <a16:creationId xmlns:a16="http://schemas.microsoft.com/office/drawing/2014/main" id="{61F814B0-F27B-43D3-6221-D10F18460EE8}"/>
              </a:ext>
            </a:extLst>
          </p:cNvPr>
          <p:cNvPicPr>
            <a:picLocks noChangeAspect="1"/>
          </p:cNvPicPr>
          <p:nvPr/>
        </p:nvPicPr>
        <p:blipFill>
          <a:blip r:embed="rId5"/>
          <a:stretch>
            <a:fillRect/>
          </a:stretch>
        </p:blipFill>
        <p:spPr>
          <a:xfrm>
            <a:off x="475672" y="5212241"/>
            <a:ext cx="1860725" cy="668698"/>
          </a:xfrm>
          <a:prstGeom prst="rect">
            <a:avLst/>
          </a:prstGeom>
        </p:spPr>
      </p:pic>
      <p:pic>
        <p:nvPicPr>
          <p:cNvPr id="16" name="Picture 15">
            <a:extLst>
              <a:ext uri="{FF2B5EF4-FFF2-40B4-BE49-F238E27FC236}">
                <a16:creationId xmlns:a16="http://schemas.microsoft.com/office/drawing/2014/main" id="{FCE2DA55-CB1E-FC5D-70BC-6A66F4B9E1CE}"/>
              </a:ext>
            </a:extLst>
          </p:cNvPr>
          <p:cNvPicPr>
            <a:picLocks noChangeAspect="1"/>
          </p:cNvPicPr>
          <p:nvPr/>
        </p:nvPicPr>
        <p:blipFill>
          <a:blip r:embed="rId6"/>
          <a:stretch>
            <a:fillRect/>
          </a:stretch>
        </p:blipFill>
        <p:spPr>
          <a:xfrm>
            <a:off x="2336396" y="5212241"/>
            <a:ext cx="1997133" cy="1084650"/>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4C6138F-DD3D-E1E8-F997-2E3D61397A79}"/>
                  </a:ext>
                </a:extLst>
              </p:cNvPr>
              <p:cNvSpPr txBox="1"/>
              <p:nvPr/>
            </p:nvSpPr>
            <p:spPr>
              <a:xfrm>
                <a:off x="4432948" y="291735"/>
                <a:ext cx="3900561" cy="523220"/>
              </a:xfrm>
              <a:prstGeom prst="rect">
                <a:avLst/>
              </a:prstGeom>
              <a:noFill/>
            </p:spPr>
            <p:txBody>
              <a:bodyPr wrap="square" rtlCol="0">
                <a:spAutoFit/>
              </a:bodyPr>
              <a:lstStyle/>
              <a:p>
                <a:r>
                  <a:rPr lang="en-US" sz="1400" dirty="0"/>
                  <a:t>La </a:t>
                </a:r>
                <a:r>
                  <a:rPr lang="en-US" sz="1400" dirty="0" err="1"/>
                  <a:t>direzione</a:t>
                </a:r>
                <a:r>
                  <a:rPr lang="en-US" sz="1400" dirty="0"/>
                  <a:t> </a:t>
                </a:r>
                <a:r>
                  <a:rPr lang="en-US" sz="1400" dirty="0" err="1"/>
                  <a:t>principale</a:t>
                </a:r>
                <a:r>
                  <a:rPr lang="en-US" sz="1400" dirty="0"/>
                  <a:t> </a:t>
                </a:r>
                <a14:m>
                  <m:oMath xmlns:m="http://schemas.openxmlformats.org/officeDocument/2006/math">
                    <m:sSub>
                      <m:sSubPr>
                        <m:ctrlPr>
                          <a:rPr lang="en-US" sz="1400" b="0" i="1" smtClean="0">
                            <a:latin typeface="Cambria Math" panose="02040503050406030204" pitchFamily="18" charset="0"/>
                          </a:rPr>
                        </m:ctrlPr>
                      </m:sSubPr>
                      <m:e>
                        <m:r>
                          <a:rPr lang="en-US" sz="1400" b="1" i="0" smtClean="0">
                            <a:latin typeface="Cambria Math" panose="02040503050406030204" pitchFamily="18" charset="0"/>
                          </a:rPr>
                          <m:t>𝐧</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 </m:t>
                    </m:r>
                  </m:oMath>
                </a14:m>
                <a:r>
                  <a:rPr lang="en-IT" sz="1400" dirty="0"/>
                  <a:t> associata alla tensione principale</a:t>
                </a:r>
                <a14:m>
                  <m:oMath xmlns:m="http://schemas.openxmlformats.org/officeDocument/2006/math">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𝜎</m:t>
                        </m:r>
                      </m:e>
                      <m:sub>
                        <m:r>
                          <a:rPr lang="en-US" sz="1400" b="0" i="1" smtClean="0">
                            <a:latin typeface="Cambria Math" panose="02040503050406030204" pitchFamily="18" charset="0"/>
                          </a:rPr>
                          <m:t>𝑖</m:t>
                        </m:r>
                      </m:sub>
                    </m:sSub>
                  </m:oMath>
                </a14:m>
                <a:r>
                  <a:rPr lang="en-IT" sz="1400" dirty="0"/>
                  <a:t> si trova risolvendo l’equazione</a:t>
                </a:r>
              </a:p>
            </p:txBody>
          </p:sp>
        </mc:Choice>
        <mc:Fallback xmlns="">
          <p:sp>
            <p:nvSpPr>
              <p:cNvPr id="17" name="TextBox 16">
                <a:extLst>
                  <a:ext uri="{FF2B5EF4-FFF2-40B4-BE49-F238E27FC236}">
                    <a16:creationId xmlns:a16="http://schemas.microsoft.com/office/drawing/2014/main" id="{94C6138F-DD3D-E1E8-F997-2E3D61397A79}"/>
                  </a:ext>
                </a:extLst>
              </p:cNvPr>
              <p:cNvSpPr txBox="1">
                <a:spLocks noRot="1" noChangeAspect="1" noMove="1" noResize="1" noEditPoints="1" noAdjustHandles="1" noChangeArrowheads="1" noChangeShapeType="1" noTextEdit="1"/>
              </p:cNvSpPr>
              <p:nvPr/>
            </p:nvSpPr>
            <p:spPr>
              <a:xfrm>
                <a:off x="4432948" y="291735"/>
                <a:ext cx="3900561" cy="523220"/>
              </a:xfrm>
              <a:prstGeom prst="rect">
                <a:avLst/>
              </a:prstGeom>
              <a:blipFill>
                <a:blip r:embed="rId7"/>
                <a:stretch>
                  <a:fillRect l="-324" t="-2381" b="-11905"/>
                </a:stretch>
              </a:blipFill>
            </p:spPr>
            <p:txBody>
              <a:bodyPr/>
              <a:lstStyle/>
              <a:p>
                <a:r>
                  <a:rPr lang="en-IT">
                    <a:noFill/>
                  </a:rPr>
                  <a:t> </a:t>
                </a:r>
              </a:p>
            </p:txBody>
          </p:sp>
        </mc:Fallback>
      </mc:AlternateContent>
      <p:pic>
        <p:nvPicPr>
          <p:cNvPr id="19" name="Picture 18" descr="A picture containing text&#10;&#10;Description automatically generated">
            <a:extLst>
              <a:ext uri="{FF2B5EF4-FFF2-40B4-BE49-F238E27FC236}">
                <a16:creationId xmlns:a16="http://schemas.microsoft.com/office/drawing/2014/main" id="{A6413172-0F68-E631-2AA6-16B20FA3402E}"/>
              </a:ext>
            </a:extLst>
          </p:cNvPr>
          <p:cNvPicPr>
            <a:picLocks noChangeAspect="1"/>
          </p:cNvPicPr>
          <p:nvPr/>
        </p:nvPicPr>
        <p:blipFill>
          <a:blip r:embed="rId8"/>
          <a:stretch>
            <a:fillRect/>
          </a:stretch>
        </p:blipFill>
        <p:spPr>
          <a:xfrm>
            <a:off x="5301673" y="973146"/>
            <a:ext cx="1574800" cy="368300"/>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782D05F-68FA-F075-BB96-BC9950AAE9F9}"/>
                  </a:ext>
                </a:extLst>
              </p:cNvPr>
              <p:cNvSpPr txBox="1"/>
              <p:nvPr/>
            </p:nvSpPr>
            <p:spPr>
              <a:xfrm>
                <a:off x="4432948" y="1558636"/>
                <a:ext cx="3375924" cy="307777"/>
              </a:xfrm>
              <a:prstGeom prst="rect">
                <a:avLst/>
              </a:prstGeom>
              <a:noFill/>
            </p:spPr>
            <p:txBody>
              <a:bodyPr wrap="none" rtlCol="0">
                <a:spAutoFit/>
              </a:bodyPr>
              <a:lstStyle/>
              <a:p>
                <a:r>
                  <a:rPr lang="en-IT" sz="1400" dirty="0"/>
                  <a:t>La prima tensione principale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𝜎</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 </m:t>
                    </m:r>
                  </m:oMath>
                </a14:m>
                <a:r>
                  <a:rPr lang="en-IT" sz="1400" dirty="0"/>
                  <a:t>e` 52.5 MPa</a:t>
                </a:r>
              </a:p>
            </p:txBody>
          </p:sp>
        </mc:Choice>
        <mc:Fallback xmlns="">
          <p:sp>
            <p:nvSpPr>
              <p:cNvPr id="20" name="TextBox 19">
                <a:extLst>
                  <a:ext uri="{FF2B5EF4-FFF2-40B4-BE49-F238E27FC236}">
                    <a16:creationId xmlns:a16="http://schemas.microsoft.com/office/drawing/2014/main" id="{E782D05F-68FA-F075-BB96-BC9950AAE9F9}"/>
                  </a:ext>
                </a:extLst>
              </p:cNvPr>
              <p:cNvSpPr txBox="1">
                <a:spLocks noRot="1" noChangeAspect="1" noMove="1" noResize="1" noEditPoints="1" noAdjustHandles="1" noChangeArrowheads="1" noChangeShapeType="1" noTextEdit="1"/>
              </p:cNvSpPr>
              <p:nvPr/>
            </p:nvSpPr>
            <p:spPr>
              <a:xfrm>
                <a:off x="4432948" y="1558636"/>
                <a:ext cx="3375924" cy="307777"/>
              </a:xfrm>
              <a:prstGeom prst="rect">
                <a:avLst/>
              </a:prstGeom>
              <a:blipFill>
                <a:blip r:embed="rId9"/>
                <a:stretch>
                  <a:fillRect l="-375" t="-4000" b="-24000"/>
                </a:stretch>
              </a:blipFill>
            </p:spPr>
            <p:txBody>
              <a:bodyPr/>
              <a:lstStyle/>
              <a:p>
                <a:r>
                  <a:rPr lang="en-IT">
                    <a:noFill/>
                  </a:rPr>
                  <a:t> </a:t>
                </a:r>
              </a:p>
            </p:txBody>
          </p:sp>
        </mc:Fallback>
      </mc:AlternateContent>
      <p:pic>
        <p:nvPicPr>
          <p:cNvPr id="22" name="Picture 21" descr="A picture containing text, device, meter, gauge&#10;&#10;Description automatically generated">
            <a:extLst>
              <a:ext uri="{FF2B5EF4-FFF2-40B4-BE49-F238E27FC236}">
                <a16:creationId xmlns:a16="http://schemas.microsoft.com/office/drawing/2014/main" id="{A9CE100A-6726-2BDB-F81F-A4872C9B0702}"/>
              </a:ext>
            </a:extLst>
          </p:cNvPr>
          <p:cNvPicPr>
            <a:picLocks noChangeAspect="1"/>
          </p:cNvPicPr>
          <p:nvPr/>
        </p:nvPicPr>
        <p:blipFill>
          <a:blip r:embed="rId10"/>
          <a:stretch>
            <a:fillRect/>
          </a:stretch>
        </p:blipFill>
        <p:spPr>
          <a:xfrm>
            <a:off x="4808506" y="2208957"/>
            <a:ext cx="3149443" cy="776575"/>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D3540A8B-35C0-B4A5-5C5E-13D475CC4021}"/>
                  </a:ext>
                </a:extLst>
              </p:cNvPr>
              <p:cNvSpPr txBox="1"/>
              <p:nvPr/>
            </p:nvSpPr>
            <p:spPr>
              <a:xfrm>
                <a:off x="4638386" y="4188873"/>
                <a:ext cx="4350158" cy="1384995"/>
              </a:xfrm>
              <a:prstGeom prst="rect">
                <a:avLst/>
              </a:prstGeom>
              <a:noFill/>
            </p:spPr>
            <p:txBody>
              <a:bodyPr wrap="square" rtlCol="0">
                <a:spAutoFit/>
              </a:bodyPr>
              <a:lstStyle/>
              <a:p>
                <a:r>
                  <a:rPr lang="en-IT" sz="1400" dirty="0"/>
                  <a:t>Poiche’ la matrice cosi` ottenuta e` singolare, le sue righe sono linearmente dipendenti. Pertanto per risolvere l’equazione per </a:t>
                </a:r>
                <a14:m>
                  <m:oMath xmlns:m="http://schemas.openxmlformats.org/officeDocument/2006/math">
                    <m:sSub>
                      <m:sSubPr>
                        <m:ctrlPr>
                          <a:rPr lang="en-US" sz="1400" b="0" i="1" smtClean="0">
                            <a:latin typeface="Cambria Math" panose="02040503050406030204" pitchFamily="18" charset="0"/>
                          </a:rPr>
                        </m:ctrlPr>
                      </m:sSubPr>
                      <m:e>
                        <m:r>
                          <a:rPr lang="en-US" sz="1400" b="1" i="0" smtClean="0">
                            <a:latin typeface="Cambria Math" panose="02040503050406030204" pitchFamily="18" charset="0"/>
                          </a:rPr>
                          <m:t>𝐧</m:t>
                        </m:r>
                      </m:e>
                      <m:sub>
                        <m:r>
                          <a:rPr lang="en-US" sz="1400" b="0" i="1" smtClean="0">
                            <a:latin typeface="Cambria Math" panose="02040503050406030204" pitchFamily="18" charset="0"/>
                          </a:rPr>
                          <m:t>𝑖</m:t>
                        </m:r>
                      </m:sub>
                    </m:sSub>
                  </m:oMath>
                </a14:m>
                <a:r>
                  <a:rPr lang="en-IT" sz="1400" dirty="0"/>
                  <a:t> occorre anzitutto trovare un vettore </a:t>
                </a:r>
                <a:r>
                  <a:rPr lang="en-IT" sz="1400" b="1" dirty="0"/>
                  <a:t>v</a:t>
                </a:r>
                <a:r>
                  <a:rPr lang="en-IT" sz="1400" dirty="0"/>
                  <a:t> ortogonale alla prima riga. Tale vettore si costruisce facilmente scambiando le due componenti e invertendo il segno di una delle due, ad esempio:</a:t>
                </a:r>
              </a:p>
            </p:txBody>
          </p:sp>
        </mc:Choice>
        <mc:Fallback xmlns="">
          <p:sp>
            <p:nvSpPr>
              <p:cNvPr id="23" name="TextBox 22">
                <a:extLst>
                  <a:ext uri="{FF2B5EF4-FFF2-40B4-BE49-F238E27FC236}">
                    <a16:creationId xmlns:a16="http://schemas.microsoft.com/office/drawing/2014/main" id="{D3540A8B-35C0-B4A5-5C5E-13D475CC4021}"/>
                  </a:ext>
                </a:extLst>
              </p:cNvPr>
              <p:cNvSpPr txBox="1">
                <a:spLocks noRot="1" noChangeAspect="1" noMove="1" noResize="1" noEditPoints="1" noAdjustHandles="1" noChangeArrowheads="1" noChangeShapeType="1" noTextEdit="1"/>
              </p:cNvSpPr>
              <p:nvPr/>
            </p:nvSpPr>
            <p:spPr>
              <a:xfrm>
                <a:off x="4638386" y="4188873"/>
                <a:ext cx="4350158" cy="1384995"/>
              </a:xfrm>
              <a:prstGeom prst="rect">
                <a:avLst/>
              </a:prstGeom>
              <a:blipFill>
                <a:blip r:embed="rId11"/>
                <a:stretch>
                  <a:fillRect l="-583" t="-909" r="-1166" b="-4545"/>
                </a:stretch>
              </a:blipFill>
            </p:spPr>
            <p:txBody>
              <a:bodyPr/>
              <a:lstStyle/>
              <a:p>
                <a:r>
                  <a:rPr lang="en-IT">
                    <a:noFill/>
                  </a:rPr>
                  <a:t> </a:t>
                </a:r>
              </a:p>
            </p:txBody>
          </p:sp>
        </mc:Fallback>
      </mc:AlternateContent>
      <p:pic>
        <p:nvPicPr>
          <p:cNvPr id="25" name="Picture 24" descr="A picture containing text, device, meter, gauge&#10;&#10;Description automatically generated">
            <a:extLst>
              <a:ext uri="{FF2B5EF4-FFF2-40B4-BE49-F238E27FC236}">
                <a16:creationId xmlns:a16="http://schemas.microsoft.com/office/drawing/2014/main" id="{497D51C2-07DC-7CD5-1AE7-81FBFD5C81AD}"/>
              </a:ext>
            </a:extLst>
          </p:cNvPr>
          <p:cNvPicPr>
            <a:picLocks noChangeAspect="1"/>
          </p:cNvPicPr>
          <p:nvPr/>
        </p:nvPicPr>
        <p:blipFill>
          <a:blip r:embed="rId12"/>
          <a:stretch>
            <a:fillRect/>
          </a:stretch>
        </p:blipFill>
        <p:spPr>
          <a:xfrm>
            <a:off x="6023640" y="3242101"/>
            <a:ext cx="1785232" cy="914931"/>
          </a:xfrm>
          <a:prstGeom prst="rect">
            <a:avLst/>
          </a:prstGeom>
        </p:spPr>
      </p:pic>
      <p:pic>
        <p:nvPicPr>
          <p:cNvPr id="27" name="Picture 26">
            <a:extLst>
              <a:ext uri="{FF2B5EF4-FFF2-40B4-BE49-F238E27FC236}">
                <a16:creationId xmlns:a16="http://schemas.microsoft.com/office/drawing/2014/main" id="{99C8E018-EB2A-1602-BB4C-C9D3FF815DC9}"/>
              </a:ext>
            </a:extLst>
          </p:cNvPr>
          <p:cNvPicPr>
            <a:picLocks noChangeAspect="1"/>
          </p:cNvPicPr>
          <p:nvPr/>
        </p:nvPicPr>
        <p:blipFill>
          <a:blip r:embed="rId13"/>
          <a:stretch>
            <a:fillRect/>
          </a:stretch>
        </p:blipFill>
        <p:spPr>
          <a:xfrm>
            <a:off x="5698259" y="3562880"/>
            <a:ext cx="241300" cy="190500"/>
          </a:xfrm>
          <a:prstGeom prst="rect">
            <a:avLst/>
          </a:prstGeom>
        </p:spPr>
      </p:pic>
      <p:pic>
        <p:nvPicPr>
          <p:cNvPr id="29" name="Picture 28" descr="Shape&#10;&#10;Description automatically generated with medium confidence">
            <a:extLst>
              <a:ext uri="{FF2B5EF4-FFF2-40B4-BE49-F238E27FC236}">
                <a16:creationId xmlns:a16="http://schemas.microsoft.com/office/drawing/2014/main" id="{28B275B1-57CE-4CE8-B28A-58B1A3E8600D}"/>
              </a:ext>
            </a:extLst>
          </p:cNvPr>
          <p:cNvPicPr>
            <a:picLocks noChangeAspect="1"/>
          </p:cNvPicPr>
          <p:nvPr/>
        </p:nvPicPr>
        <p:blipFill>
          <a:blip r:embed="rId14"/>
          <a:stretch>
            <a:fillRect/>
          </a:stretch>
        </p:blipFill>
        <p:spPr>
          <a:xfrm>
            <a:off x="6023640" y="5728065"/>
            <a:ext cx="1257300" cy="838200"/>
          </a:xfrm>
          <a:prstGeom prst="rect">
            <a:avLst/>
          </a:prstGeom>
        </p:spPr>
      </p:pic>
      <p:pic>
        <p:nvPicPr>
          <p:cNvPr id="30" name="Picture 29">
            <a:extLst>
              <a:ext uri="{FF2B5EF4-FFF2-40B4-BE49-F238E27FC236}">
                <a16:creationId xmlns:a16="http://schemas.microsoft.com/office/drawing/2014/main" id="{661AEAF9-E95F-82BF-47BA-EDC34A749E70}"/>
              </a:ext>
            </a:extLst>
          </p:cNvPr>
          <p:cNvPicPr>
            <a:picLocks noChangeAspect="1"/>
          </p:cNvPicPr>
          <p:nvPr/>
        </p:nvPicPr>
        <p:blipFill>
          <a:blip r:embed="rId6"/>
          <a:stretch>
            <a:fillRect/>
          </a:stretch>
        </p:blipFill>
        <p:spPr>
          <a:xfrm>
            <a:off x="2332478" y="5058737"/>
            <a:ext cx="1997133" cy="1084650"/>
          </a:xfrm>
          <a:prstGeom prst="rect">
            <a:avLst/>
          </a:prstGeom>
        </p:spPr>
      </p:pic>
    </p:spTree>
    <p:extLst>
      <p:ext uri="{BB962C8B-B14F-4D97-AF65-F5344CB8AC3E}">
        <p14:creationId xmlns:p14="http://schemas.microsoft.com/office/powerpoint/2010/main" val="2277093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medium confidence">
            <a:extLst>
              <a:ext uri="{FF2B5EF4-FFF2-40B4-BE49-F238E27FC236}">
                <a16:creationId xmlns:a16="http://schemas.microsoft.com/office/drawing/2014/main" id="{F489F2EF-73B1-51CF-C617-773D57713E0C}"/>
              </a:ext>
            </a:extLst>
          </p:cNvPr>
          <p:cNvPicPr>
            <a:picLocks noChangeAspect="1"/>
          </p:cNvPicPr>
          <p:nvPr/>
        </p:nvPicPr>
        <p:blipFill>
          <a:blip r:embed="rId2"/>
          <a:stretch>
            <a:fillRect/>
          </a:stretch>
        </p:blipFill>
        <p:spPr>
          <a:xfrm>
            <a:off x="661930" y="283229"/>
            <a:ext cx="1257300" cy="838200"/>
          </a:xfrm>
          <a:prstGeom prst="rect">
            <a:avLst/>
          </a:prstGeom>
        </p:spPr>
      </p:pic>
      <p:sp>
        <p:nvSpPr>
          <p:cNvPr id="7" name="TextBox 6">
            <a:extLst>
              <a:ext uri="{FF2B5EF4-FFF2-40B4-BE49-F238E27FC236}">
                <a16:creationId xmlns:a16="http://schemas.microsoft.com/office/drawing/2014/main" id="{9F4247D3-92CE-36B5-9CF9-D12F54997650}"/>
              </a:ext>
            </a:extLst>
          </p:cNvPr>
          <p:cNvSpPr txBox="1"/>
          <p:nvPr/>
        </p:nvSpPr>
        <p:spPr>
          <a:xfrm>
            <a:off x="280555" y="1402773"/>
            <a:ext cx="3657600" cy="523220"/>
          </a:xfrm>
          <a:prstGeom prst="rect">
            <a:avLst/>
          </a:prstGeom>
          <a:noFill/>
        </p:spPr>
        <p:txBody>
          <a:bodyPr wrap="square" rtlCol="0">
            <a:spAutoFit/>
          </a:bodyPr>
          <a:lstStyle/>
          <a:p>
            <a:r>
              <a:rPr lang="en-IT" sz="1400" dirty="0"/>
              <a:t>Il versore diretto lungo v si ottiene dividendo v per la sua norma</a:t>
            </a:r>
          </a:p>
        </p:txBody>
      </p:sp>
      <p:pic>
        <p:nvPicPr>
          <p:cNvPr id="11" name="Picture 10" descr="Shape&#10;&#10;Description automatically generated with medium confidence">
            <a:extLst>
              <a:ext uri="{FF2B5EF4-FFF2-40B4-BE49-F238E27FC236}">
                <a16:creationId xmlns:a16="http://schemas.microsoft.com/office/drawing/2014/main" id="{2579D583-2202-C40D-8DE0-1C16B9486AF9}"/>
              </a:ext>
            </a:extLst>
          </p:cNvPr>
          <p:cNvPicPr>
            <a:picLocks noChangeAspect="1"/>
          </p:cNvPicPr>
          <p:nvPr/>
        </p:nvPicPr>
        <p:blipFill>
          <a:blip r:embed="rId3"/>
          <a:stretch>
            <a:fillRect/>
          </a:stretch>
        </p:blipFill>
        <p:spPr>
          <a:xfrm>
            <a:off x="819150" y="2101273"/>
            <a:ext cx="1790700" cy="431800"/>
          </a:xfrm>
          <a:prstGeom prst="rect">
            <a:avLst/>
          </a:prstGeom>
        </p:spPr>
      </p:pic>
      <p:pic>
        <p:nvPicPr>
          <p:cNvPr id="18" name="Picture 17">
            <a:extLst>
              <a:ext uri="{FF2B5EF4-FFF2-40B4-BE49-F238E27FC236}">
                <a16:creationId xmlns:a16="http://schemas.microsoft.com/office/drawing/2014/main" id="{829E6951-E2F0-5B2D-166F-4E4E9095F6EF}"/>
              </a:ext>
            </a:extLst>
          </p:cNvPr>
          <p:cNvPicPr>
            <a:picLocks noChangeAspect="1"/>
          </p:cNvPicPr>
          <p:nvPr/>
        </p:nvPicPr>
        <p:blipFill>
          <a:blip r:embed="rId4"/>
          <a:stretch>
            <a:fillRect/>
          </a:stretch>
        </p:blipFill>
        <p:spPr>
          <a:xfrm>
            <a:off x="2609850" y="2207337"/>
            <a:ext cx="3026641" cy="356613"/>
          </a:xfrm>
          <a:prstGeom prst="rect">
            <a:avLst/>
          </a:prstGeom>
        </p:spPr>
      </p:pic>
      <p:grpSp>
        <p:nvGrpSpPr>
          <p:cNvPr id="26" name="Group 25">
            <a:extLst>
              <a:ext uri="{FF2B5EF4-FFF2-40B4-BE49-F238E27FC236}">
                <a16:creationId xmlns:a16="http://schemas.microsoft.com/office/drawing/2014/main" id="{9F42CDA2-ABB6-178B-1A6C-0F35CDD323E4}"/>
              </a:ext>
            </a:extLst>
          </p:cNvPr>
          <p:cNvGrpSpPr/>
          <p:nvPr/>
        </p:nvGrpSpPr>
        <p:grpSpPr>
          <a:xfrm>
            <a:off x="4244158" y="2012309"/>
            <a:ext cx="4228200" cy="202680"/>
            <a:chOff x="457179" y="2610932"/>
            <a:chExt cx="4228200" cy="202680"/>
          </a:xfrm>
        </p:grpSpPr>
        <mc:AlternateContent xmlns:mc="http://schemas.openxmlformats.org/markup-compatibility/2006" xmlns:p14="http://schemas.microsoft.com/office/powerpoint/2010/main">
          <mc:Choice Requires="p14">
            <p:contentPart p14:bwMode="auto" r:id="rId5">
              <p14:nvContentPartPr>
                <p14:cNvPr id="28" name="Ink 27">
                  <a:extLst>
                    <a:ext uri="{FF2B5EF4-FFF2-40B4-BE49-F238E27FC236}">
                      <a16:creationId xmlns:a16="http://schemas.microsoft.com/office/drawing/2014/main" id="{9D9779B2-6757-9778-8353-9F69561A08BD}"/>
                    </a:ext>
                  </a:extLst>
                </p14:cNvPr>
                <p14:cNvContentPartPr/>
                <p14:nvPr/>
              </p14:nvContentPartPr>
              <p14:xfrm>
                <a:off x="457179" y="2689412"/>
                <a:ext cx="4195800" cy="21600"/>
              </p14:xfrm>
            </p:contentPart>
          </mc:Choice>
          <mc:Fallback xmlns="">
            <p:pic>
              <p:nvPicPr>
                <p:cNvPr id="28" name="Ink 27">
                  <a:extLst>
                    <a:ext uri="{FF2B5EF4-FFF2-40B4-BE49-F238E27FC236}">
                      <a16:creationId xmlns:a16="http://schemas.microsoft.com/office/drawing/2014/main" id="{9D9779B2-6757-9778-8353-9F69561A08BD}"/>
                    </a:ext>
                  </a:extLst>
                </p:cNvPr>
                <p:cNvPicPr/>
                <p:nvPr/>
              </p:nvPicPr>
              <p:blipFill>
                <a:blip r:embed="rId6"/>
                <a:stretch>
                  <a:fillRect/>
                </a:stretch>
              </p:blipFill>
              <p:spPr>
                <a:xfrm>
                  <a:off x="441699" y="2673932"/>
                  <a:ext cx="422640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CD28E08F-95A8-11F6-045B-5DE96F16CAA3}"/>
                    </a:ext>
                  </a:extLst>
                </p14:cNvPr>
                <p14:cNvContentPartPr/>
                <p14:nvPr/>
              </p14:nvContentPartPr>
              <p14:xfrm>
                <a:off x="4555779" y="2610932"/>
                <a:ext cx="129600" cy="202680"/>
              </p14:xfrm>
            </p:contentPart>
          </mc:Choice>
          <mc:Fallback xmlns="">
            <p:pic>
              <p:nvPicPr>
                <p:cNvPr id="30" name="Ink 29">
                  <a:extLst>
                    <a:ext uri="{FF2B5EF4-FFF2-40B4-BE49-F238E27FC236}">
                      <a16:creationId xmlns:a16="http://schemas.microsoft.com/office/drawing/2014/main" id="{CD28E08F-95A8-11F6-045B-5DE96F16CAA3}"/>
                    </a:ext>
                  </a:extLst>
                </p:cNvPr>
                <p:cNvPicPr/>
                <p:nvPr/>
              </p:nvPicPr>
              <p:blipFill>
                <a:blip r:embed="rId8"/>
                <a:stretch>
                  <a:fillRect/>
                </a:stretch>
              </p:blipFill>
              <p:spPr>
                <a:xfrm>
                  <a:off x="4540342" y="2595479"/>
                  <a:ext cx="160115" cy="233226"/>
                </a:xfrm>
                <a:prstGeom prst="rect">
                  <a:avLst/>
                </a:prstGeom>
              </p:spPr>
            </p:pic>
          </mc:Fallback>
        </mc:AlternateContent>
      </p:grpSp>
      <p:grpSp>
        <p:nvGrpSpPr>
          <p:cNvPr id="31" name="Group 30">
            <a:extLst>
              <a:ext uri="{FF2B5EF4-FFF2-40B4-BE49-F238E27FC236}">
                <a16:creationId xmlns:a16="http://schemas.microsoft.com/office/drawing/2014/main" id="{130BC822-955B-C24C-D97E-D7DB69697F32}"/>
              </a:ext>
            </a:extLst>
          </p:cNvPr>
          <p:cNvGrpSpPr/>
          <p:nvPr/>
        </p:nvGrpSpPr>
        <p:grpSpPr>
          <a:xfrm>
            <a:off x="6169798" y="2015549"/>
            <a:ext cx="1613880" cy="202320"/>
            <a:chOff x="2382819" y="2614172"/>
            <a:chExt cx="1613880" cy="202320"/>
          </a:xfrm>
        </p:grpSpPr>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CCD39728-D40D-4EF0-A391-C5B737F0AE07}"/>
                    </a:ext>
                  </a:extLst>
                </p14:cNvPr>
                <p14:cNvContentPartPr/>
                <p14:nvPr/>
              </p14:nvContentPartPr>
              <p14:xfrm>
                <a:off x="2382819" y="2619212"/>
                <a:ext cx="360" cy="194040"/>
              </p14:xfrm>
            </p:contentPart>
          </mc:Choice>
          <mc:Fallback xmlns="">
            <p:pic>
              <p:nvPicPr>
                <p:cNvPr id="32" name="Ink 31">
                  <a:extLst>
                    <a:ext uri="{FF2B5EF4-FFF2-40B4-BE49-F238E27FC236}">
                      <a16:creationId xmlns:a16="http://schemas.microsoft.com/office/drawing/2014/main" id="{CCD39728-D40D-4EF0-A391-C5B737F0AE07}"/>
                    </a:ext>
                  </a:extLst>
                </p:cNvPr>
                <p:cNvPicPr/>
                <p:nvPr/>
              </p:nvPicPr>
              <p:blipFill>
                <a:blip r:embed="rId10"/>
                <a:stretch>
                  <a:fillRect/>
                </a:stretch>
              </p:blipFill>
              <p:spPr>
                <a:xfrm>
                  <a:off x="2367339" y="2603732"/>
                  <a:ext cx="3096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3" name="Ink 32">
                  <a:extLst>
                    <a:ext uri="{FF2B5EF4-FFF2-40B4-BE49-F238E27FC236}">
                      <a16:creationId xmlns:a16="http://schemas.microsoft.com/office/drawing/2014/main" id="{8F2F2439-74FF-1545-413E-EF4E85EA7501}"/>
                    </a:ext>
                  </a:extLst>
                </p14:cNvPr>
                <p14:cNvContentPartPr/>
                <p14:nvPr/>
              </p14:nvContentPartPr>
              <p14:xfrm>
                <a:off x="2597739" y="2635412"/>
                <a:ext cx="21960" cy="181080"/>
              </p14:xfrm>
            </p:contentPart>
          </mc:Choice>
          <mc:Fallback xmlns="">
            <p:pic>
              <p:nvPicPr>
                <p:cNvPr id="33" name="Ink 32">
                  <a:extLst>
                    <a:ext uri="{FF2B5EF4-FFF2-40B4-BE49-F238E27FC236}">
                      <a16:creationId xmlns:a16="http://schemas.microsoft.com/office/drawing/2014/main" id="{8F2F2439-74FF-1545-413E-EF4E85EA7501}"/>
                    </a:ext>
                  </a:extLst>
                </p:cNvPr>
                <p:cNvPicPr/>
                <p:nvPr/>
              </p:nvPicPr>
              <p:blipFill>
                <a:blip r:embed="rId12"/>
                <a:stretch>
                  <a:fillRect/>
                </a:stretch>
              </p:blipFill>
              <p:spPr>
                <a:xfrm>
                  <a:off x="2582509" y="2619963"/>
                  <a:ext cx="52066" cy="211619"/>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4" name="Ink 33">
                  <a:extLst>
                    <a:ext uri="{FF2B5EF4-FFF2-40B4-BE49-F238E27FC236}">
                      <a16:creationId xmlns:a16="http://schemas.microsoft.com/office/drawing/2014/main" id="{B8495CFF-D2F8-3B49-CB35-4878D69C8C30}"/>
                    </a:ext>
                  </a:extLst>
                </p14:cNvPr>
                <p14:cNvContentPartPr/>
                <p14:nvPr/>
              </p14:nvContentPartPr>
              <p14:xfrm>
                <a:off x="2823819" y="2630372"/>
                <a:ext cx="21960" cy="183240"/>
              </p14:xfrm>
            </p:contentPart>
          </mc:Choice>
          <mc:Fallback xmlns="">
            <p:pic>
              <p:nvPicPr>
                <p:cNvPr id="34" name="Ink 33">
                  <a:extLst>
                    <a:ext uri="{FF2B5EF4-FFF2-40B4-BE49-F238E27FC236}">
                      <a16:creationId xmlns:a16="http://schemas.microsoft.com/office/drawing/2014/main" id="{B8495CFF-D2F8-3B49-CB35-4878D69C8C30}"/>
                    </a:ext>
                  </a:extLst>
                </p:cNvPr>
                <p:cNvPicPr/>
                <p:nvPr/>
              </p:nvPicPr>
              <p:blipFill>
                <a:blip r:embed="rId14"/>
                <a:stretch>
                  <a:fillRect/>
                </a:stretch>
              </p:blipFill>
              <p:spPr>
                <a:xfrm>
                  <a:off x="2808339" y="2614892"/>
                  <a:ext cx="5256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5" name="Ink 34">
                  <a:extLst>
                    <a:ext uri="{FF2B5EF4-FFF2-40B4-BE49-F238E27FC236}">
                      <a16:creationId xmlns:a16="http://schemas.microsoft.com/office/drawing/2014/main" id="{52CADBF2-705E-C4E9-D4DB-478A939DF276}"/>
                    </a:ext>
                  </a:extLst>
                </p14:cNvPr>
                <p14:cNvContentPartPr/>
                <p14:nvPr/>
              </p14:nvContentPartPr>
              <p14:xfrm>
                <a:off x="3038739" y="2624612"/>
                <a:ext cx="21960" cy="148680"/>
              </p14:xfrm>
            </p:contentPart>
          </mc:Choice>
          <mc:Fallback xmlns="">
            <p:pic>
              <p:nvPicPr>
                <p:cNvPr id="35" name="Ink 34">
                  <a:extLst>
                    <a:ext uri="{FF2B5EF4-FFF2-40B4-BE49-F238E27FC236}">
                      <a16:creationId xmlns:a16="http://schemas.microsoft.com/office/drawing/2014/main" id="{52CADBF2-705E-C4E9-D4DB-478A939DF276}"/>
                    </a:ext>
                  </a:extLst>
                </p:cNvPr>
                <p:cNvPicPr/>
                <p:nvPr/>
              </p:nvPicPr>
              <p:blipFill>
                <a:blip r:embed="rId16"/>
                <a:stretch>
                  <a:fillRect/>
                </a:stretch>
              </p:blipFill>
              <p:spPr>
                <a:xfrm>
                  <a:off x="3023509" y="2609169"/>
                  <a:ext cx="52066" cy="179206"/>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6" name="Ink 35">
                  <a:extLst>
                    <a:ext uri="{FF2B5EF4-FFF2-40B4-BE49-F238E27FC236}">
                      <a16:creationId xmlns:a16="http://schemas.microsoft.com/office/drawing/2014/main" id="{39175F96-953B-CDE0-8286-7D180E3AF04C}"/>
                    </a:ext>
                  </a:extLst>
                </p14:cNvPr>
                <p14:cNvContentPartPr/>
                <p14:nvPr/>
              </p14:nvContentPartPr>
              <p14:xfrm>
                <a:off x="3243219" y="2624612"/>
                <a:ext cx="21960" cy="167040"/>
              </p14:xfrm>
            </p:contentPart>
          </mc:Choice>
          <mc:Fallback xmlns="">
            <p:pic>
              <p:nvPicPr>
                <p:cNvPr id="36" name="Ink 35">
                  <a:extLst>
                    <a:ext uri="{FF2B5EF4-FFF2-40B4-BE49-F238E27FC236}">
                      <a16:creationId xmlns:a16="http://schemas.microsoft.com/office/drawing/2014/main" id="{39175F96-953B-CDE0-8286-7D180E3AF04C}"/>
                    </a:ext>
                  </a:extLst>
                </p:cNvPr>
                <p:cNvPicPr/>
                <p:nvPr/>
              </p:nvPicPr>
              <p:blipFill>
                <a:blip r:embed="rId18"/>
                <a:stretch>
                  <a:fillRect/>
                </a:stretch>
              </p:blipFill>
              <p:spPr>
                <a:xfrm>
                  <a:off x="3227739" y="2609132"/>
                  <a:ext cx="5256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7" name="Ink 36">
                  <a:extLst>
                    <a:ext uri="{FF2B5EF4-FFF2-40B4-BE49-F238E27FC236}">
                      <a16:creationId xmlns:a16="http://schemas.microsoft.com/office/drawing/2014/main" id="{5EA91591-738A-9EA5-3AA5-9804D5C37A3B}"/>
                    </a:ext>
                  </a:extLst>
                </p14:cNvPr>
                <p14:cNvContentPartPr/>
                <p14:nvPr/>
              </p14:nvContentPartPr>
              <p14:xfrm>
                <a:off x="3404499" y="2614172"/>
                <a:ext cx="32760" cy="188640"/>
              </p14:xfrm>
            </p:contentPart>
          </mc:Choice>
          <mc:Fallback xmlns="">
            <p:pic>
              <p:nvPicPr>
                <p:cNvPr id="37" name="Ink 36">
                  <a:extLst>
                    <a:ext uri="{FF2B5EF4-FFF2-40B4-BE49-F238E27FC236}">
                      <a16:creationId xmlns:a16="http://schemas.microsoft.com/office/drawing/2014/main" id="{5EA91591-738A-9EA5-3AA5-9804D5C37A3B}"/>
                    </a:ext>
                  </a:extLst>
                </p:cNvPr>
                <p:cNvPicPr/>
                <p:nvPr/>
              </p:nvPicPr>
              <p:blipFill>
                <a:blip r:embed="rId20"/>
                <a:stretch>
                  <a:fillRect/>
                </a:stretch>
              </p:blipFill>
              <p:spPr>
                <a:xfrm>
                  <a:off x="3389187" y="2598721"/>
                  <a:ext cx="63027" cy="219182"/>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8" name="Ink 37">
                  <a:extLst>
                    <a:ext uri="{FF2B5EF4-FFF2-40B4-BE49-F238E27FC236}">
                      <a16:creationId xmlns:a16="http://schemas.microsoft.com/office/drawing/2014/main" id="{5CA83D20-2E4E-196D-4B75-AB948FAE5784}"/>
                    </a:ext>
                  </a:extLst>
                </p14:cNvPr>
                <p14:cNvContentPartPr/>
                <p14:nvPr/>
              </p14:nvContentPartPr>
              <p14:xfrm>
                <a:off x="3630579" y="2640812"/>
                <a:ext cx="21960" cy="145800"/>
              </p14:xfrm>
            </p:contentPart>
          </mc:Choice>
          <mc:Fallback xmlns="">
            <p:pic>
              <p:nvPicPr>
                <p:cNvPr id="38" name="Ink 37">
                  <a:extLst>
                    <a:ext uri="{FF2B5EF4-FFF2-40B4-BE49-F238E27FC236}">
                      <a16:creationId xmlns:a16="http://schemas.microsoft.com/office/drawing/2014/main" id="{5CA83D20-2E4E-196D-4B75-AB948FAE5784}"/>
                    </a:ext>
                  </a:extLst>
                </p:cNvPr>
                <p:cNvPicPr/>
                <p:nvPr/>
              </p:nvPicPr>
              <p:blipFill>
                <a:blip r:embed="rId22"/>
                <a:stretch>
                  <a:fillRect/>
                </a:stretch>
              </p:blipFill>
              <p:spPr>
                <a:xfrm>
                  <a:off x="3615349" y="2625370"/>
                  <a:ext cx="52066" cy="176325"/>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9" name="Ink 38">
                  <a:extLst>
                    <a:ext uri="{FF2B5EF4-FFF2-40B4-BE49-F238E27FC236}">
                      <a16:creationId xmlns:a16="http://schemas.microsoft.com/office/drawing/2014/main" id="{A16EF5EE-4C57-E10B-FF8C-438C6017B25E}"/>
                    </a:ext>
                  </a:extLst>
                </p14:cNvPr>
                <p14:cNvContentPartPr/>
                <p14:nvPr/>
              </p14:nvContentPartPr>
              <p14:xfrm>
                <a:off x="3802659" y="2624612"/>
                <a:ext cx="21960" cy="162000"/>
              </p14:xfrm>
            </p:contentPart>
          </mc:Choice>
          <mc:Fallback xmlns="">
            <p:pic>
              <p:nvPicPr>
                <p:cNvPr id="39" name="Ink 38">
                  <a:extLst>
                    <a:ext uri="{FF2B5EF4-FFF2-40B4-BE49-F238E27FC236}">
                      <a16:creationId xmlns:a16="http://schemas.microsoft.com/office/drawing/2014/main" id="{A16EF5EE-4C57-E10B-FF8C-438C6017B25E}"/>
                    </a:ext>
                  </a:extLst>
                </p:cNvPr>
                <p:cNvPicPr/>
                <p:nvPr/>
              </p:nvPicPr>
              <p:blipFill>
                <a:blip r:embed="rId24"/>
                <a:stretch>
                  <a:fillRect/>
                </a:stretch>
              </p:blipFill>
              <p:spPr>
                <a:xfrm>
                  <a:off x="3787429" y="2609166"/>
                  <a:ext cx="52066" cy="192532"/>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0" name="Ink 39">
                  <a:extLst>
                    <a:ext uri="{FF2B5EF4-FFF2-40B4-BE49-F238E27FC236}">
                      <a16:creationId xmlns:a16="http://schemas.microsoft.com/office/drawing/2014/main" id="{25B269FD-CFCB-7B6F-5DE8-3879B35386DD}"/>
                    </a:ext>
                  </a:extLst>
                </p14:cNvPr>
                <p14:cNvContentPartPr/>
                <p14:nvPr/>
              </p14:nvContentPartPr>
              <p14:xfrm>
                <a:off x="3974739" y="2635412"/>
                <a:ext cx="21960" cy="143280"/>
              </p14:xfrm>
            </p:contentPart>
          </mc:Choice>
          <mc:Fallback xmlns="">
            <p:pic>
              <p:nvPicPr>
                <p:cNvPr id="40" name="Ink 39">
                  <a:extLst>
                    <a:ext uri="{FF2B5EF4-FFF2-40B4-BE49-F238E27FC236}">
                      <a16:creationId xmlns:a16="http://schemas.microsoft.com/office/drawing/2014/main" id="{25B269FD-CFCB-7B6F-5DE8-3879B35386DD}"/>
                    </a:ext>
                  </a:extLst>
                </p:cNvPr>
                <p:cNvPicPr/>
                <p:nvPr/>
              </p:nvPicPr>
              <p:blipFill>
                <a:blip r:embed="rId26"/>
                <a:stretch>
                  <a:fillRect/>
                </a:stretch>
              </p:blipFill>
              <p:spPr>
                <a:xfrm>
                  <a:off x="3959509" y="2619971"/>
                  <a:ext cx="52066" cy="173803"/>
                </a:xfrm>
                <a:prstGeom prst="rect">
                  <a:avLst/>
                </a:prstGeom>
              </p:spPr>
            </p:pic>
          </mc:Fallback>
        </mc:AlternateContent>
      </p:grpSp>
      <p:grpSp>
        <p:nvGrpSpPr>
          <p:cNvPr id="41" name="Group 40">
            <a:extLst>
              <a:ext uri="{FF2B5EF4-FFF2-40B4-BE49-F238E27FC236}">
                <a16:creationId xmlns:a16="http://schemas.microsoft.com/office/drawing/2014/main" id="{1FA7F1C3-593D-B692-8243-D88DC0938232}"/>
              </a:ext>
            </a:extLst>
          </p:cNvPr>
          <p:cNvGrpSpPr/>
          <p:nvPr/>
        </p:nvGrpSpPr>
        <p:grpSpPr>
          <a:xfrm>
            <a:off x="4383838" y="2042189"/>
            <a:ext cx="1388160" cy="174960"/>
            <a:chOff x="596859" y="2640812"/>
            <a:chExt cx="1388160" cy="174960"/>
          </a:xfrm>
        </p:grpSpPr>
        <mc:AlternateContent xmlns:mc="http://schemas.openxmlformats.org/markup-compatibility/2006" xmlns:p14="http://schemas.microsoft.com/office/powerpoint/2010/main">
          <mc:Choice Requires="p14">
            <p:contentPart p14:bwMode="auto" r:id="rId27">
              <p14:nvContentPartPr>
                <p14:cNvPr id="42" name="Ink 41">
                  <a:extLst>
                    <a:ext uri="{FF2B5EF4-FFF2-40B4-BE49-F238E27FC236}">
                      <a16:creationId xmlns:a16="http://schemas.microsoft.com/office/drawing/2014/main" id="{B62738BB-4F9D-5F63-B925-75E7EA21DA5B}"/>
                    </a:ext>
                  </a:extLst>
                </p14:cNvPr>
                <p14:cNvContentPartPr/>
                <p14:nvPr/>
              </p14:nvContentPartPr>
              <p14:xfrm>
                <a:off x="1963059" y="2640812"/>
                <a:ext cx="21960" cy="150840"/>
              </p14:xfrm>
            </p:contentPart>
          </mc:Choice>
          <mc:Fallback xmlns="">
            <p:pic>
              <p:nvPicPr>
                <p:cNvPr id="42" name="Ink 41">
                  <a:extLst>
                    <a:ext uri="{FF2B5EF4-FFF2-40B4-BE49-F238E27FC236}">
                      <a16:creationId xmlns:a16="http://schemas.microsoft.com/office/drawing/2014/main" id="{B62738BB-4F9D-5F63-B925-75E7EA21DA5B}"/>
                    </a:ext>
                  </a:extLst>
                </p:cNvPr>
                <p:cNvPicPr/>
                <p:nvPr/>
              </p:nvPicPr>
              <p:blipFill>
                <a:blip r:embed="rId28"/>
                <a:stretch>
                  <a:fillRect/>
                </a:stretch>
              </p:blipFill>
              <p:spPr>
                <a:xfrm>
                  <a:off x="1947579" y="2625332"/>
                  <a:ext cx="5256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3" name="Ink 42">
                  <a:extLst>
                    <a:ext uri="{FF2B5EF4-FFF2-40B4-BE49-F238E27FC236}">
                      <a16:creationId xmlns:a16="http://schemas.microsoft.com/office/drawing/2014/main" id="{B4E3C47B-0F46-2C34-1793-520D239B4CB9}"/>
                    </a:ext>
                  </a:extLst>
                </p14:cNvPr>
                <p14:cNvContentPartPr/>
                <p14:nvPr/>
              </p14:nvContentPartPr>
              <p14:xfrm>
                <a:off x="1769379" y="2667812"/>
                <a:ext cx="360" cy="123840"/>
              </p14:xfrm>
            </p:contentPart>
          </mc:Choice>
          <mc:Fallback xmlns="">
            <p:pic>
              <p:nvPicPr>
                <p:cNvPr id="43" name="Ink 42">
                  <a:extLst>
                    <a:ext uri="{FF2B5EF4-FFF2-40B4-BE49-F238E27FC236}">
                      <a16:creationId xmlns:a16="http://schemas.microsoft.com/office/drawing/2014/main" id="{B4E3C47B-0F46-2C34-1793-520D239B4CB9}"/>
                    </a:ext>
                  </a:extLst>
                </p:cNvPr>
                <p:cNvPicPr/>
                <p:nvPr/>
              </p:nvPicPr>
              <p:blipFill>
                <a:blip r:embed="rId30"/>
                <a:stretch>
                  <a:fillRect/>
                </a:stretch>
              </p:blipFill>
              <p:spPr>
                <a:xfrm>
                  <a:off x="1753899" y="2652332"/>
                  <a:ext cx="3096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4" name="Ink 43">
                  <a:extLst>
                    <a:ext uri="{FF2B5EF4-FFF2-40B4-BE49-F238E27FC236}">
                      <a16:creationId xmlns:a16="http://schemas.microsoft.com/office/drawing/2014/main" id="{4403214B-780D-3DEA-724A-34C5BD330BBF}"/>
                    </a:ext>
                  </a:extLst>
                </p14:cNvPr>
                <p14:cNvContentPartPr/>
                <p14:nvPr/>
              </p14:nvContentPartPr>
              <p14:xfrm>
                <a:off x="1575699" y="2657012"/>
                <a:ext cx="21960" cy="124200"/>
              </p14:xfrm>
            </p:contentPart>
          </mc:Choice>
          <mc:Fallback xmlns="">
            <p:pic>
              <p:nvPicPr>
                <p:cNvPr id="44" name="Ink 43">
                  <a:extLst>
                    <a:ext uri="{FF2B5EF4-FFF2-40B4-BE49-F238E27FC236}">
                      <a16:creationId xmlns:a16="http://schemas.microsoft.com/office/drawing/2014/main" id="{4403214B-780D-3DEA-724A-34C5BD330BBF}"/>
                    </a:ext>
                  </a:extLst>
                </p:cNvPr>
                <p:cNvPicPr/>
                <p:nvPr/>
              </p:nvPicPr>
              <p:blipFill>
                <a:blip r:embed="rId32"/>
                <a:stretch>
                  <a:fillRect/>
                </a:stretch>
              </p:blipFill>
              <p:spPr>
                <a:xfrm>
                  <a:off x="1560219" y="2641532"/>
                  <a:ext cx="5256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5" name="Ink 44">
                  <a:extLst>
                    <a:ext uri="{FF2B5EF4-FFF2-40B4-BE49-F238E27FC236}">
                      <a16:creationId xmlns:a16="http://schemas.microsoft.com/office/drawing/2014/main" id="{1FC443D6-D051-59B6-0790-1CE9A5C4E109}"/>
                    </a:ext>
                  </a:extLst>
                </p14:cNvPr>
                <p14:cNvContentPartPr/>
                <p14:nvPr/>
              </p14:nvContentPartPr>
              <p14:xfrm>
                <a:off x="1360779" y="2657012"/>
                <a:ext cx="360" cy="108000"/>
              </p14:xfrm>
            </p:contentPart>
          </mc:Choice>
          <mc:Fallback xmlns="">
            <p:pic>
              <p:nvPicPr>
                <p:cNvPr id="45" name="Ink 44">
                  <a:extLst>
                    <a:ext uri="{FF2B5EF4-FFF2-40B4-BE49-F238E27FC236}">
                      <a16:creationId xmlns:a16="http://schemas.microsoft.com/office/drawing/2014/main" id="{1FC443D6-D051-59B6-0790-1CE9A5C4E109}"/>
                    </a:ext>
                  </a:extLst>
                </p:cNvPr>
                <p:cNvPicPr/>
                <p:nvPr/>
              </p:nvPicPr>
              <p:blipFill>
                <a:blip r:embed="rId34"/>
                <a:stretch>
                  <a:fillRect/>
                </a:stretch>
              </p:blipFill>
              <p:spPr>
                <a:xfrm>
                  <a:off x="1345299" y="2641532"/>
                  <a:ext cx="3096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6" name="Ink 45">
                  <a:extLst>
                    <a:ext uri="{FF2B5EF4-FFF2-40B4-BE49-F238E27FC236}">
                      <a16:creationId xmlns:a16="http://schemas.microsoft.com/office/drawing/2014/main" id="{80F02BAE-3FC4-8897-0602-E81BECEF5349}"/>
                    </a:ext>
                  </a:extLst>
                </p14:cNvPr>
                <p14:cNvContentPartPr/>
                <p14:nvPr/>
              </p14:nvContentPartPr>
              <p14:xfrm>
                <a:off x="1156299" y="2651612"/>
                <a:ext cx="360" cy="129600"/>
              </p14:xfrm>
            </p:contentPart>
          </mc:Choice>
          <mc:Fallback xmlns="">
            <p:pic>
              <p:nvPicPr>
                <p:cNvPr id="46" name="Ink 45">
                  <a:extLst>
                    <a:ext uri="{FF2B5EF4-FFF2-40B4-BE49-F238E27FC236}">
                      <a16:creationId xmlns:a16="http://schemas.microsoft.com/office/drawing/2014/main" id="{80F02BAE-3FC4-8897-0602-E81BECEF5349}"/>
                    </a:ext>
                  </a:extLst>
                </p:cNvPr>
                <p:cNvPicPr/>
                <p:nvPr/>
              </p:nvPicPr>
              <p:blipFill>
                <a:blip r:embed="rId36"/>
                <a:stretch>
                  <a:fillRect/>
                </a:stretch>
              </p:blipFill>
              <p:spPr>
                <a:xfrm>
                  <a:off x="1140819" y="2636175"/>
                  <a:ext cx="30960" cy="160115"/>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7" name="Ink 46">
                  <a:extLst>
                    <a:ext uri="{FF2B5EF4-FFF2-40B4-BE49-F238E27FC236}">
                      <a16:creationId xmlns:a16="http://schemas.microsoft.com/office/drawing/2014/main" id="{0F3D2D4C-B931-A206-D8D5-B62585566CB1}"/>
                    </a:ext>
                  </a:extLst>
                </p14:cNvPr>
                <p14:cNvContentPartPr/>
                <p14:nvPr/>
              </p14:nvContentPartPr>
              <p14:xfrm>
                <a:off x="951819" y="2662412"/>
                <a:ext cx="11160" cy="118800"/>
              </p14:xfrm>
            </p:contentPart>
          </mc:Choice>
          <mc:Fallback xmlns="">
            <p:pic>
              <p:nvPicPr>
                <p:cNvPr id="47" name="Ink 46">
                  <a:extLst>
                    <a:ext uri="{FF2B5EF4-FFF2-40B4-BE49-F238E27FC236}">
                      <a16:creationId xmlns:a16="http://schemas.microsoft.com/office/drawing/2014/main" id="{0F3D2D4C-B931-A206-D8D5-B62585566CB1}"/>
                    </a:ext>
                  </a:extLst>
                </p:cNvPr>
                <p:cNvPicPr/>
                <p:nvPr/>
              </p:nvPicPr>
              <p:blipFill>
                <a:blip r:embed="rId38"/>
                <a:stretch>
                  <a:fillRect/>
                </a:stretch>
              </p:blipFill>
              <p:spPr>
                <a:xfrm>
                  <a:off x="936823" y="2646979"/>
                  <a:ext cx="40804" cy="149308"/>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8" name="Ink 47">
                  <a:extLst>
                    <a:ext uri="{FF2B5EF4-FFF2-40B4-BE49-F238E27FC236}">
                      <a16:creationId xmlns:a16="http://schemas.microsoft.com/office/drawing/2014/main" id="{3BA9BAE8-CB6F-1435-B903-D01820CB3544}"/>
                    </a:ext>
                  </a:extLst>
                </p14:cNvPr>
                <p14:cNvContentPartPr/>
                <p14:nvPr/>
              </p14:nvContentPartPr>
              <p14:xfrm>
                <a:off x="790539" y="2657012"/>
                <a:ext cx="21960" cy="158760"/>
              </p14:xfrm>
            </p:contentPart>
          </mc:Choice>
          <mc:Fallback xmlns="">
            <p:pic>
              <p:nvPicPr>
                <p:cNvPr id="48" name="Ink 47">
                  <a:extLst>
                    <a:ext uri="{FF2B5EF4-FFF2-40B4-BE49-F238E27FC236}">
                      <a16:creationId xmlns:a16="http://schemas.microsoft.com/office/drawing/2014/main" id="{3BA9BAE8-CB6F-1435-B903-D01820CB3544}"/>
                    </a:ext>
                  </a:extLst>
                </p:cNvPr>
                <p:cNvPicPr/>
                <p:nvPr/>
              </p:nvPicPr>
              <p:blipFill>
                <a:blip r:embed="rId40"/>
                <a:stretch>
                  <a:fillRect/>
                </a:stretch>
              </p:blipFill>
              <p:spPr>
                <a:xfrm>
                  <a:off x="775059" y="2641532"/>
                  <a:ext cx="5256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9" name="Ink 48">
                  <a:extLst>
                    <a:ext uri="{FF2B5EF4-FFF2-40B4-BE49-F238E27FC236}">
                      <a16:creationId xmlns:a16="http://schemas.microsoft.com/office/drawing/2014/main" id="{95134FEA-CEBC-0A7F-48E9-11D4B7CD9D3B}"/>
                    </a:ext>
                  </a:extLst>
                </p14:cNvPr>
                <p14:cNvContentPartPr/>
                <p14:nvPr/>
              </p14:nvContentPartPr>
              <p14:xfrm>
                <a:off x="596859" y="2657012"/>
                <a:ext cx="11160" cy="118800"/>
              </p14:xfrm>
            </p:contentPart>
          </mc:Choice>
          <mc:Fallback xmlns="">
            <p:pic>
              <p:nvPicPr>
                <p:cNvPr id="49" name="Ink 48">
                  <a:extLst>
                    <a:ext uri="{FF2B5EF4-FFF2-40B4-BE49-F238E27FC236}">
                      <a16:creationId xmlns:a16="http://schemas.microsoft.com/office/drawing/2014/main" id="{95134FEA-CEBC-0A7F-48E9-11D4B7CD9D3B}"/>
                    </a:ext>
                  </a:extLst>
                </p:cNvPr>
                <p:cNvPicPr/>
                <p:nvPr/>
              </p:nvPicPr>
              <p:blipFill>
                <a:blip r:embed="rId42"/>
                <a:stretch>
                  <a:fillRect/>
                </a:stretch>
              </p:blipFill>
              <p:spPr>
                <a:xfrm>
                  <a:off x="581863" y="2641579"/>
                  <a:ext cx="40804" cy="149308"/>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3">
            <p14:nvContentPartPr>
              <p14:cNvPr id="50" name="Ink 49">
                <a:extLst>
                  <a:ext uri="{FF2B5EF4-FFF2-40B4-BE49-F238E27FC236}">
                    <a16:creationId xmlns:a16="http://schemas.microsoft.com/office/drawing/2014/main" id="{073E736F-E2A9-7BCF-1A54-7E67E833473B}"/>
                  </a:ext>
                </a:extLst>
              </p14:cNvPr>
              <p14:cNvContentPartPr/>
              <p14:nvPr/>
            </p14:nvContentPartPr>
            <p14:xfrm>
              <a:off x="5900518" y="1864709"/>
              <a:ext cx="150840" cy="27000"/>
            </p14:xfrm>
          </p:contentPart>
        </mc:Choice>
        <mc:Fallback xmlns="">
          <p:pic>
            <p:nvPicPr>
              <p:cNvPr id="50" name="Ink 49">
                <a:extLst>
                  <a:ext uri="{FF2B5EF4-FFF2-40B4-BE49-F238E27FC236}">
                    <a16:creationId xmlns:a16="http://schemas.microsoft.com/office/drawing/2014/main" id="{073E736F-E2A9-7BCF-1A54-7E67E833473B}"/>
                  </a:ext>
                </a:extLst>
              </p:cNvPr>
              <p:cNvPicPr/>
              <p:nvPr/>
            </p:nvPicPr>
            <p:blipFill>
              <a:blip r:embed="rId44"/>
              <a:stretch>
                <a:fillRect/>
              </a:stretch>
            </p:blipFill>
            <p:spPr>
              <a:xfrm>
                <a:off x="5885038" y="1849229"/>
                <a:ext cx="18144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1" name="Ink 50">
                <a:extLst>
                  <a:ext uri="{FF2B5EF4-FFF2-40B4-BE49-F238E27FC236}">
                    <a16:creationId xmlns:a16="http://schemas.microsoft.com/office/drawing/2014/main" id="{F6B117B7-B1DD-04A5-DC29-DE68F0A91F59}"/>
                  </a:ext>
                </a:extLst>
              </p14:cNvPr>
              <p14:cNvContentPartPr/>
              <p14:nvPr/>
            </p14:nvContentPartPr>
            <p14:xfrm>
              <a:off x="5911318" y="1692989"/>
              <a:ext cx="140040" cy="10800"/>
            </p14:xfrm>
          </p:contentPart>
        </mc:Choice>
        <mc:Fallback xmlns="">
          <p:pic>
            <p:nvPicPr>
              <p:cNvPr id="51" name="Ink 50">
                <a:extLst>
                  <a:ext uri="{FF2B5EF4-FFF2-40B4-BE49-F238E27FC236}">
                    <a16:creationId xmlns:a16="http://schemas.microsoft.com/office/drawing/2014/main" id="{F6B117B7-B1DD-04A5-DC29-DE68F0A91F59}"/>
                  </a:ext>
                </a:extLst>
              </p:cNvPr>
              <p:cNvPicPr/>
              <p:nvPr/>
            </p:nvPicPr>
            <p:blipFill>
              <a:blip r:embed="rId46"/>
              <a:stretch>
                <a:fillRect/>
              </a:stretch>
            </p:blipFill>
            <p:spPr>
              <a:xfrm>
                <a:off x="5895878" y="1677509"/>
                <a:ext cx="170562"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2" name="Ink 51">
                <a:extLst>
                  <a:ext uri="{FF2B5EF4-FFF2-40B4-BE49-F238E27FC236}">
                    <a16:creationId xmlns:a16="http://schemas.microsoft.com/office/drawing/2014/main" id="{99CD9A10-7EAC-CDA6-CB37-FBEDD6DA0CD6}"/>
                  </a:ext>
                </a:extLst>
              </p14:cNvPr>
              <p14:cNvContentPartPr/>
              <p14:nvPr/>
            </p14:nvContentPartPr>
            <p14:xfrm>
              <a:off x="5900518" y="1488149"/>
              <a:ext cx="150840" cy="22320"/>
            </p14:xfrm>
          </p:contentPart>
        </mc:Choice>
        <mc:Fallback xmlns="">
          <p:pic>
            <p:nvPicPr>
              <p:cNvPr id="52" name="Ink 51">
                <a:extLst>
                  <a:ext uri="{FF2B5EF4-FFF2-40B4-BE49-F238E27FC236}">
                    <a16:creationId xmlns:a16="http://schemas.microsoft.com/office/drawing/2014/main" id="{99CD9A10-7EAC-CDA6-CB37-FBEDD6DA0CD6}"/>
                  </a:ext>
                </a:extLst>
              </p:cNvPr>
              <p:cNvPicPr/>
              <p:nvPr/>
            </p:nvPicPr>
            <p:blipFill>
              <a:blip r:embed="rId48"/>
              <a:stretch>
                <a:fillRect/>
              </a:stretch>
            </p:blipFill>
            <p:spPr>
              <a:xfrm>
                <a:off x="5885075" y="1472915"/>
                <a:ext cx="181367" cy="52434"/>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3" name="Ink 52">
                <a:extLst>
                  <a:ext uri="{FF2B5EF4-FFF2-40B4-BE49-F238E27FC236}">
                    <a16:creationId xmlns:a16="http://schemas.microsoft.com/office/drawing/2014/main" id="{3EE4350B-71AA-DEAC-8851-62A035CDD3BB}"/>
                  </a:ext>
                </a:extLst>
              </p14:cNvPr>
              <p14:cNvContentPartPr/>
              <p14:nvPr/>
            </p14:nvContentPartPr>
            <p14:xfrm>
              <a:off x="5900518" y="1359269"/>
              <a:ext cx="140040" cy="5760"/>
            </p14:xfrm>
          </p:contentPart>
        </mc:Choice>
        <mc:Fallback xmlns="">
          <p:pic>
            <p:nvPicPr>
              <p:cNvPr id="53" name="Ink 52">
                <a:extLst>
                  <a:ext uri="{FF2B5EF4-FFF2-40B4-BE49-F238E27FC236}">
                    <a16:creationId xmlns:a16="http://schemas.microsoft.com/office/drawing/2014/main" id="{3EE4350B-71AA-DEAC-8851-62A035CDD3BB}"/>
                  </a:ext>
                </a:extLst>
              </p:cNvPr>
              <p:cNvPicPr/>
              <p:nvPr/>
            </p:nvPicPr>
            <p:blipFill>
              <a:blip r:embed="rId50"/>
              <a:stretch>
                <a:fillRect/>
              </a:stretch>
            </p:blipFill>
            <p:spPr>
              <a:xfrm>
                <a:off x="5885078" y="1344700"/>
                <a:ext cx="170562"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4" name="Ink 53">
                <a:extLst>
                  <a:ext uri="{FF2B5EF4-FFF2-40B4-BE49-F238E27FC236}">
                    <a16:creationId xmlns:a16="http://schemas.microsoft.com/office/drawing/2014/main" id="{BC6667E3-78E9-C6DD-A737-29BE42192FC8}"/>
                  </a:ext>
                </a:extLst>
              </p14:cNvPr>
              <p14:cNvContentPartPr/>
              <p14:nvPr/>
            </p14:nvContentPartPr>
            <p14:xfrm>
              <a:off x="5900518" y="1181429"/>
              <a:ext cx="118800" cy="16560"/>
            </p14:xfrm>
          </p:contentPart>
        </mc:Choice>
        <mc:Fallback xmlns="">
          <p:pic>
            <p:nvPicPr>
              <p:cNvPr id="54" name="Ink 53">
                <a:extLst>
                  <a:ext uri="{FF2B5EF4-FFF2-40B4-BE49-F238E27FC236}">
                    <a16:creationId xmlns:a16="http://schemas.microsoft.com/office/drawing/2014/main" id="{BC6667E3-78E9-C6DD-A737-29BE42192FC8}"/>
                  </a:ext>
                </a:extLst>
              </p:cNvPr>
              <p:cNvPicPr/>
              <p:nvPr/>
            </p:nvPicPr>
            <p:blipFill>
              <a:blip r:embed="rId52"/>
              <a:stretch>
                <a:fillRect/>
              </a:stretch>
            </p:blipFill>
            <p:spPr>
              <a:xfrm>
                <a:off x="5885085" y="1166278"/>
                <a:ext cx="149308" cy="46509"/>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5" name="Ink 54">
                <a:extLst>
                  <a:ext uri="{FF2B5EF4-FFF2-40B4-BE49-F238E27FC236}">
                    <a16:creationId xmlns:a16="http://schemas.microsoft.com/office/drawing/2014/main" id="{C88E82B5-E256-FAD7-9C43-EEA6DEC2568C}"/>
                  </a:ext>
                </a:extLst>
              </p14:cNvPr>
              <p14:cNvContentPartPr/>
              <p14:nvPr/>
            </p14:nvContentPartPr>
            <p14:xfrm>
              <a:off x="5900518" y="998549"/>
              <a:ext cx="118800" cy="27360"/>
            </p14:xfrm>
          </p:contentPart>
        </mc:Choice>
        <mc:Fallback xmlns="">
          <p:pic>
            <p:nvPicPr>
              <p:cNvPr id="55" name="Ink 54">
                <a:extLst>
                  <a:ext uri="{FF2B5EF4-FFF2-40B4-BE49-F238E27FC236}">
                    <a16:creationId xmlns:a16="http://schemas.microsoft.com/office/drawing/2014/main" id="{C88E82B5-E256-FAD7-9C43-EEA6DEC2568C}"/>
                  </a:ext>
                </a:extLst>
              </p:cNvPr>
              <p:cNvPicPr/>
              <p:nvPr/>
            </p:nvPicPr>
            <p:blipFill>
              <a:blip r:embed="rId54"/>
              <a:stretch>
                <a:fillRect/>
              </a:stretch>
            </p:blipFill>
            <p:spPr>
              <a:xfrm>
                <a:off x="5885038" y="983069"/>
                <a:ext cx="14940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6" name="Ink 55">
                <a:extLst>
                  <a:ext uri="{FF2B5EF4-FFF2-40B4-BE49-F238E27FC236}">
                    <a16:creationId xmlns:a16="http://schemas.microsoft.com/office/drawing/2014/main" id="{006B6A63-550C-B67D-2A4D-AB7F658FEA6C}"/>
                  </a:ext>
                </a:extLst>
              </p14:cNvPr>
              <p14:cNvContentPartPr/>
              <p14:nvPr/>
            </p14:nvContentPartPr>
            <p14:xfrm>
              <a:off x="5879278" y="832229"/>
              <a:ext cx="161640" cy="10800"/>
            </p14:xfrm>
          </p:contentPart>
        </mc:Choice>
        <mc:Fallback xmlns="">
          <p:pic>
            <p:nvPicPr>
              <p:cNvPr id="56" name="Ink 55">
                <a:extLst>
                  <a:ext uri="{FF2B5EF4-FFF2-40B4-BE49-F238E27FC236}">
                    <a16:creationId xmlns:a16="http://schemas.microsoft.com/office/drawing/2014/main" id="{006B6A63-550C-B67D-2A4D-AB7F658FEA6C}"/>
                  </a:ext>
                </a:extLst>
              </p:cNvPr>
              <p:cNvPicPr/>
              <p:nvPr/>
            </p:nvPicPr>
            <p:blipFill>
              <a:blip r:embed="rId56"/>
              <a:stretch>
                <a:fillRect/>
              </a:stretch>
            </p:blipFill>
            <p:spPr>
              <a:xfrm>
                <a:off x="5863798" y="816749"/>
                <a:ext cx="19224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7" name="Ink 56">
                <a:extLst>
                  <a:ext uri="{FF2B5EF4-FFF2-40B4-BE49-F238E27FC236}">
                    <a16:creationId xmlns:a16="http://schemas.microsoft.com/office/drawing/2014/main" id="{7C9F9E6D-1CC2-A7AD-7477-18CD9FE764F1}"/>
                  </a:ext>
                </a:extLst>
              </p14:cNvPr>
              <p14:cNvContentPartPr/>
              <p14:nvPr/>
            </p14:nvContentPartPr>
            <p14:xfrm>
              <a:off x="5900518" y="2333069"/>
              <a:ext cx="150840" cy="10800"/>
            </p14:xfrm>
          </p:contentPart>
        </mc:Choice>
        <mc:Fallback xmlns="">
          <p:pic>
            <p:nvPicPr>
              <p:cNvPr id="57" name="Ink 56">
                <a:extLst>
                  <a:ext uri="{FF2B5EF4-FFF2-40B4-BE49-F238E27FC236}">
                    <a16:creationId xmlns:a16="http://schemas.microsoft.com/office/drawing/2014/main" id="{7C9F9E6D-1CC2-A7AD-7477-18CD9FE764F1}"/>
                  </a:ext>
                </a:extLst>
              </p:cNvPr>
              <p:cNvPicPr/>
              <p:nvPr/>
            </p:nvPicPr>
            <p:blipFill>
              <a:blip r:embed="rId58"/>
              <a:stretch>
                <a:fillRect/>
              </a:stretch>
            </p:blipFill>
            <p:spPr>
              <a:xfrm>
                <a:off x="5885038" y="2317589"/>
                <a:ext cx="18144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58" name="Ink 57">
                <a:extLst>
                  <a:ext uri="{FF2B5EF4-FFF2-40B4-BE49-F238E27FC236}">
                    <a16:creationId xmlns:a16="http://schemas.microsoft.com/office/drawing/2014/main" id="{77C7F8E0-EBBE-6D85-1DF6-053B72AF0649}"/>
                  </a:ext>
                </a:extLst>
              </p14:cNvPr>
              <p14:cNvContentPartPr/>
              <p14:nvPr/>
            </p14:nvContentPartPr>
            <p14:xfrm>
              <a:off x="5922118" y="2472749"/>
              <a:ext cx="108000" cy="32760"/>
            </p14:xfrm>
          </p:contentPart>
        </mc:Choice>
        <mc:Fallback xmlns="">
          <p:pic>
            <p:nvPicPr>
              <p:cNvPr id="58" name="Ink 57">
                <a:extLst>
                  <a:ext uri="{FF2B5EF4-FFF2-40B4-BE49-F238E27FC236}">
                    <a16:creationId xmlns:a16="http://schemas.microsoft.com/office/drawing/2014/main" id="{77C7F8E0-EBBE-6D85-1DF6-053B72AF0649}"/>
                  </a:ext>
                </a:extLst>
              </p:cNvPr>
              <p:cNvPicPr/>
              <p:nvPr/>
            </p:nvPicPr>
            <p:blipFill>
              <a:blip r:embed="rId60"/>
              <a:stretch>
                <a:fillRect/>
              </a:stretch>
            </p:blipFill>
            <p:spPr>
              <a:xfrm>
                <a:off x="5906689" y="2457437"/>
                <a:ext cx="138498" cy="63027"/>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9" name="Ink 58">
                <a:extLst>
                  <a:ext uri="{FF2B5EF4-FFF2-40B4-BE49-F238E27FC236}">
                    <a16:creationId xmlns:a16="http://schemas.microsoft.com/office/drawing/2014/main" id="{49A920E3-519A-FB6D-5167-A4C81DC3E07F}"/>
                  </a:ext>
                </a:extLst>
              </p14:cNvPr>
              <p14:cNvContentPartPr/>
              <p14:nvPr/>
            </p14:nvContentPartPr>
            <p14:xfrm>
              <a:off x="5900518" y="2666069"/>
              <a:ext cx="150840" cy="21960"/>
            </p14:xfrm>
          </p:contentPart>
        </mc:Choice>
        <mc:Fallback xmlns="">
          <p:pic>
            <p:nvPicPr>
              <p:cNvPr id="59" name="Ink 58">
                <a:extLst>
                  <a:ext uri="{FF2B5EF4-FFF2-40B4-BE49-F238E27FC236}">
                    <a16:creationId xmlns:a16="http://schemas.microsoft.com/office/drawing/2014/main" id="{49A920E3-519A-FB6D-5167-A4C81DC3E07F}"/>
                  </a:ext>
                </a:extLst>
              </p:cNvPr>
              <p:cNvPicPr/>
              <p:nvPr/>
            </p:nvPicPr>
            <p:blipFill>
              <a:blip r:embed="rId62"/>
              <a:stretch>
                <a:fillRect/>
              </a:stretch>
            </p:blipFill>
            <p:spPr>
              <a:xfrm>
                <a:off x="5885038" y="2650589"/>
                <a:ext cx="18144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0" name="Ink 59">
                <a:extLst>
                  <a:ext uri="{FF2B5EF4-FFF2-40B4-BE49-F238E27FC236}">
                    <a16:creationId xmlns:a16="http://schemas.microsoft.com/office/drawing/2014/main" id="{27656913-B2A6-6396-A361-19D6D6DA0CAC}"/>
                  </a:ext>
                </a:extLst>
              </p14:cNvPr>
              <p14:cNvContentPartPr/>
              <p14:nvPr/>
            </p14:nvContentPartPr>
            <p14:xfrm>
              <a:off x="5911318" y="2848949"/>
              <a:ext cx="129600" cy="21960"/>
            </p14:xfrm>
          </p:contentPart>
        </mc:Choice>
        <mc:Fallback xmlns="">
          <p:pic>
            <p:nvPicPr>
              <p:cNvPr id="60" name="Ink 59">
                <a:extLst>
                  <a:ext uri="{FF2B5EF4-FFF2-40B4-BE49-F238E27FC236}">
                    <a16:creationId xmlns:a16="http://schemas.microsoft.com/office/drawing/2014/main" id="{27656913-B2A6-6396-A361-19D6D6DA0CAC}"/>
                  </a:ext>
                </a:extLst>
              </p:cNvPr>
              <p:cNvPicPr/>
              <p:nvPr/>
            </p:nvPicPr>
            <p:blipFill>
              <a:blip r:embed="rId64"/>
              <a:stretch>
                <a:fillRect/>
              </a:stretch>
            </p:blipFill>
            <p:spPr>
              <a:xfrm>
                <a:off x="5895881" y="2833719"/>
                <a:ext cx="160115" cy="52066"/>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1" name="Ink 60">
                <a:extLst>
                  <a:ext uri="{FF2B5EF4-FFF2-40B4-BE49-F238E27FC236}">
                    <a16:creationId xmlns:a16="http://schemas.microsoft.com/office/drawing/2014/main" id="{32401779-F591-B684-A600-FA11EFB0DD84}"/>
                  </a:ext>
                </a:extLst>
              </p14:cNvPr>
              <p14:cNvContentPartPr/>
              <p14:nvPr/>
            </p14:nvContentPartPr>
            <p14:xfrm>
              <a:off x="5900518" y="3036869"/>
              <a:ext cx="150840" cy="21960"/>
            </p14:xfrm>
          </p:contentPart>
        </mc:Choice>
        <mc:Fallback xmlns="">
          <p:pic>
            <p:nvPicPr>
              <p:cNvPr id="61" name="Ink 60">
                <a:extLst>
                  <a:ext uri="{FF2B5EF4-FFF2-40B4-BE49-F238E27FC236}">
                    <a16:creationId xmlns:a16="http://schemas.microsoft.com/office/drawing/2014/main" id="{32401779-F591-B684-A600-FA11EFB0DD84}"/>
                  </a:ext>
                </a:extLst>
              </p:cNvPr>
              <p:cNvPicPr/>
              <p:nvPr/>
            </p:nvPicPr>
            <p:blipFill>
              <a:blip r:embed="rId66"/>
              <a:stretch>
                <a:fillRect/>
              </a:stretch>
            </p:blipFill>
            <p:spPr>
              <a:xfrm>
                <a:off x="5885038" y="3021389"/>
                <a:ext cx="18144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2" name="Ink 61">
                <a:extLst>
                  <a:ext uri="{FF2B5EF4-FFF2-40B4-BE49-F238E27FC236}">
                    <a16:creationId xmlns:a16="http://schemas.microsoft.com/office/drawing/2014/main" id="{898D1A12-B5C0-FA18-1D6C-EE06E84C2C55}"/>
                  </a:ext>
                </a:extLst>
              </p14:cNvPr>
              <p14:cNvContentPartPr/>
              <p14:nvPr/>
            </p14:nvContentPartPr>
            <p14:xfrm>
              <a:off x="5900518" y="3235949"/>
              <a:ext cx="150840" cy="16560"/>
            </p14:xfrm>
          </p:contentPart>
        </mc:Choice>
        <mc:Fallback xmlns="">
          <p:pic>
            <p:nvPicPr>
              <p:cNvPr id="62" name="Ink 61">
                <a:extLst>
                  <a:ext uri="{FF2B5EF4-FFF2-40B4-BE49-F238E27FC236}">
                    <a16:creationId xmlns:a16="http://schemas.microsoft.com/office/drawing/2014/main" id="{898D1A12-B5C0-FA18-1D6C-EE06E84C2C55}"/>
                  </a:ext>
                </a:extLst>
              </p:cNvPr>
              <p:cNvPicPr/>
              <p:nvPr/>
            </p:nvPicPr>
            <p:blipFill>
              <a:blip r:embed="rId68"/>
              <a:stretch>
                <a:fillRect/>
              </a:stretch>
            </p:blipFill>
            <p:spPr>
              <a:xfrm>
                <a:off x="5885075" y="3220798"/>
                <a:ext cx="181367" cy="46509"/>
              </a:xfrm>
              <a:prstGeom prst="rect">
                <a:avLst/>
              </a:prstGeom>
            </p:spPr>
          </p:pic>
        </mc:Fallback>
      </mc:AlternateContent>
      <p:grpSp>
        <p:nvGrpSpPr>
          <p:cNvPr id="63" name="Group 62">
            <a:extLst>
              <a:ext uri="{FF2B5EF4-FFF2-40B4-BE49-F238E27FC236}">
                <a16:creationId xmlns:a16="http://schemas.microsoft.com/office/drawing/2014/main" id="{724321A7-7BEF-A843-585C-C38A09976105}"/>
              </a:ext>
            </a:extLst>
          </p:cNvPr>
          <p:cNvGrpSpPr/>
          <p:nvPr/>
        </p:nvGrpSpPr>
        <p:grpSpPr>
          <a:xfrm>
            <a:off x="8568478" y="2187629"/>
            <a:ext cx="237240" cy="236880"/>
            <a:chOff x="4781499" y="2786252"/>
            <a:chExt cx="237240" cy="236880"/>
          </a:xfrm>
        </p:grpSpPr>
        <mc:AlternateContent xmlns:mc="http://schemas.openxmlformats.org/markup-compatibility/2006" xmlns:p14="http://schemas.microsoft.com/office/powerpoint/2010/main">
          <mc:Choice Requires="p14">
            <p:contentPart p14:bwMode="auto" r:id="rId69">
              <p14:nvContentPartPr>
                <p14:cNvPr id="64" name="Ink 63">
                  <a:extLst>
                    <a:ext uri="{FF2B5EF4-FFF2-40B4-BE49-F238E27FC236}">
                      <a16:creationId xmlns:a16="http://schemas.microsoft.com/office/drawing/2014/main" id="{B704DB9C-18BA-70EC-BCCF-01B4B4948D52}"/>
                    </a:ext>
                  </a:extLst>
                </p14:cNvPr>
                <p14:cNvContentPartPr/>
                <p14:nvPr/>
              </p14:nvContentPartPr>
              <p14:xfrm>
                <a:off x="4781499" y="2786252"/>
                <a:ext cx="183240" cy="135000"/>
              </p14:xfrm>
            </p:contentPart>
          </mc:Choice>
          <mc:Fallback xmlns="">
            <p:pic>
              <p:nvPicPr>
                <p:cNvPr id="64" name="Ink 63">
                  <a:extLst>
                    <a:ext uri="{FF2B5EF4-FFF2-40B4-BE49-F238E27FC236}">
                      <a16:creationId xmlns:a16="http://schemas.microsoft.com/office/drawing/2014/main" id="{B704DB9C-18BA-70EC-BCCF-01B4B4948D52}"/>
                    </a:ext>
                  </a:extLst>
                </p:cNvPr>
                <p:cNvPicPr/>
                <p:nvPr/>
              </p:nvPicPr>
              <p:blipFill>
                <a:blip r:embed="rId70"/>
                <a:stretch>
                  <a:fillRect/>
                </a:stretch>
              </p:blipFill>
              <p:spPr>
                <a:xfrm>
                  <a:off x="4766049" y="2770813"/>
                  <a:ext cx="213780" cy="165519"/>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65" name="Ink 64">
                  <a:extLst>
                    <a:ext uri="{FF2B5EF4-FFF2-40B4-BE49-F238E27FC236}">
                      <a16:creationId xmlns:a16="http://schemas.microsoft.com/office/drawing/2014/main" id="{772A425E-AF62-D044-88F6-AF31D6A4B755}"/>
                    </a:ext>
                  </a:extLst>
                </p14:cNvPr>
                <p14:cNvContentPartPr/>
                <p14:nvPr/>
              </p14:nvContentPartPr>
              <p14:xfrm>
                <a:off x="4910739" y="2936732"/>
                <a:ext cx="108000" cy="86400"/>
              </p14:xfrm>
            </p:contentPart>
          </mc:Choice>
          <mc:Fallback xmlns="">
            <p:pic>
              <p:nvPicPr>
                <p:cNvPr id="65" name="Ink 64">
                  <a:extLst>
                    <a:ext uri="{FF2B5EF4-FFF2-40B4-BE49-F238E27FC236}">
                      <a16:creationId xmlns:a16="http://schemas.microsoft.com/office/drawing/2014/main" id="{772A425E-AF62-D044-88F6-AF31D6A4B755}"/>
                    </a:ext>
                  </a:extLst>
                </p:cNvPr>
                <p:cNvPicPr/>
                <p:nvPr/>
              </p:nvPicPr>
              <p:blipFill>
                <a:blip r:embed="rId72"/>
                <a:stretch>
                  <a:fillRect/>
                </a:stretch>
              </p:blipFill>
              <p:spPr>
                <a:xfrm>
                  <a:off x="4895310" y="2921316"/>
                  <a:ext cx="138498" cy="116873"/>
                </a:xfrm>
                <a:prstGeom prst="rect">
                  <a:avLst/>
                </a:prstGeom>
              </p:spPr>
            </p:pic>
          </mc:Fallback>
        </mc:AlternateContent>
      </p:grpSp>
      <p:grpSp>
        <p:nvGrpSpPr>
          <p:cNvPr id="66" name="Group 65">
            <a:extLst>
              <a:ext uri="{FF2B5EF4-FFF2-40B4-BE49-F238E27FC236}">
                <a16:creationId xmlns:a16="http://schemas.microsoft.com/office/drawing/2014/main" id="{96340825-17A6-D2E0-1F67-C9D246A61B5C}"/>
              </a:ext>
            </a:extLst>
          </p:cNvPr>
          <p:cNvGrpSpPr/>
          <p:nvPr/>
        </p:nvGrpSpPr>
        <p:grpSpPr>
          <a:xfrm>
            <a:off x="5825278" y="283229"/>
            <a:ext cx="882720" cy="3200760"/>
            <a:chOff x="2038299" y="881852"/>
            <a:chExt cx="882720" cy="3200760"/>
          </a:xfrm>
        </p:grpSpPr>
        <mc:AlternateContent xmlns:mc="http://schemas.openxmlformats.org/markup-compatibility/2006" xmlns:p14="http://schemas.microsoft.com/office/powerpoint/2010/main">
          <mc:Choice Requires="p14">
            <p:contentPart p14:bwMode="auto" r:id="rId73">
              <p14:nvContentPartPr>
                <p14:cNvPr id="67" name="Ink 66">
                  <a:extLst>
                    <a:ext uri="{FF2B5EF4-FFF2-40B4-BE49-F238E27FC236}">
                      <a16:creationId xmlns:a16="http://schemas.microsoft.com/office/drawing/2014/main" id="{3A89CEE1-6A2E-B68A-14DF-F2BC244BC6D7}"/>
                    </a:ext>
                  </a:extLst>
                </p14:cNvPr>
                <p14:cNvContentPartPr/>
                <p14:nvPr/>
              </p14:nvContentPartPr>
              <p14:xfrm>
                <a:off x="2156739" y="979052"/>
                <a:ext cx="33120" cy="3103560"/>
              </p14:xfrm>
            </p:contentPart>
          </mc:Choice>
          <mc:Fallback xmlns="">
            <p:pic>
              <p:nvPicPr>
                <p:cNvPr id="67" name="Ink 66">
                  <a:extLst>
                    <a:ext uri="{FF2B5EF4-FFF2-40B4-BE49-F238E27FC236}">
                      <a16:creationId xmlns:a16="http://schemas.microsoft.com/office/drawing/2014/main" id="{3A89CEE1-6A2E-B68A-14DF-F2BC244BC6D7}"/>
                    </a:ext>
                  </a:extLst>
                </p:cNvPr>
                <p:cNvPicPr/>
                <p:nvPr/>
              </p:nvPicPr>
              <p:blipFill>
                <a:blip r:embed="rId74"/>
                <a:stretch>
                  <a:fillRect/>
                </a:stretch>
              </p:blipFill>
              <p:spPr>
                <a:xfrm>
                  <a:off x="2141425" y="963572"/>
                  <a:ext cx="63391" cy="31341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68" name="Ink 67">
                  <a:extLst>
                    <a:ext uri="{FF2B5EF4-FFF2-40B4-BE49-F238E27FC236}">
                      <a16:creationId xmlns:a16="http://schemas.microsoft.com/office/drawing/2014/main" id="{918D1C57-5E00-C0FB-1F97-18C432C5A29B}"/>
                    </a:ext>
                  </a:extLst>
                </p14:cNvPr>
                <p14:cNvContentPartPr/>
                <p14:nvPr/>
              </p14:nvContentPartPr>
              <p14:xfrm>
                <a:off x="2038299" y="967892"/>
                <a:ext cx="183240" cy="129600"/>
              </p14:xfrm>
            </p:contentPart>
          </mc:Choice>
          <mc:Fallback xmlns="">
            <p:pic>
              <p:nvPicPr>
                <p:cNvPr id="68" name="Ink 67">
                  <a:extLst>
                    <a:ext uri="{FF2B5EF4-FFF2-40B4-BE49-F238E27FC236}">
                      <a16:creationId xmlns:a16="http://schemas.microsoft.com/office/drawing/2014/main" id="{918D1C57-5E00-C0FB-1F97-18C432C5A29B}"/>
                    </a:ext>
                  </a:extLst>
                </p:cNvPr>
                <p:cNvPicPr/>
                <p:nvPr/>
              </p:nvPicPr>
              <p:blipFill>
                <a:blip r:embed="rId76"/>
                <a:stretch>
                  <a:fillRect/>
                </a:stretch>
              </p:blipFill>
              <p:spPr>
                <a:xfrm>
                  <a:off x="2022849" y="952455"/>
                  <a:ext cx="213780" cy="160115"/>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69" name="Ink 68">
                  <a:extLst>
                    <a:ext uri="{FF2B5EF4-FFF2-40B4-BE49-F238E27FC236}">
                      <a16:creationId xmlns:a16="http://schemas.microsoft.com/office/drawing/2014/main" id="{A1786BD0-2414-D137-F818-EAB8B512E744}"/>
                    </a:ext>
                  </a:extLst>
                </p14:cNvPr>
                <p14:cNvContentPartPr/>
                <p14:nvPr/>
              </p14:nvContentPartPr>
              <p14:xfrm>
                <a:off x="2350419" y="881852"/>
                <a:ext cx="183240" cy="210600"/>
              </p14:xfrm>
            </p:contentPart>
          </mc:Choice>
          <mc:Fallback xmlns="">
            <p:pic>
              <p:nvPicPr>
                <p:cNvPr id="69" name="Ink 68">
                  <a:extLst>
                    <a:ext uri="{FF2B5EF4-FFF2-40B4-BE49-F238E27FC236}">
                      <a16:creationId xmlns:a16="http://schemas.microsoft.com/office/drawing/2014/main" id="{A1786BD0-2414-D137-F818-EAB8B512E744}"/>
                    </a:ext>
                  </a:extLst>
                </p:cNvPr>
                <p:cNvPicPr/>
                <p:nvPr/>
              </p:nvPicPr>
              <p:blipFill>
                <a:blip r:embed="rId78"/>
                <a:stretch>
                  <a:fillRect/>
                </a:stretch>
              </p:blipFill>
              <p:spPr>
                <a:xfrm>
                  <a:off x="2334939" y="866372"/>
                  <a:ext cx="21384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70" name="Ink 69">
                  <a:extLst>
                    <a:ext uri="{FF2B5EF4-FFF2-40B4-BE49-F238E27FC236}">
                      <a16:creationId xmlns:a16="http://schemas.microsoft.com/office/drawing/2014/main" id="{93F7B70C-EC67-8259-6359-61486E8B488E}"/>
                    </a:ext>
                  </a:extLst>
                </p14:cNvPr>
                <p14:cNvContentPartPr/>
                <p14:nvPr/>
              </p14:nvContentPartPr>
              <p14:xfrm>
                <a:off x="2565699" y="1070132"/>
                <a:ext cx="129600" cy="108000"/>
              </p14:xfrm>
            </p:contentPart>
          </mc:Choice>
          <mc:Fallback xmlns="">
            <p:pic>
              <p:nvPicPr>
                <p:cNvPr id="70" name="Ink 69">
                  <a:extLst>
                    <a:ext uri="{FF2B5EF4-FFF2-40B4-BE49-F238E27FC236}">
                      <a16:creationId xmlns:a16="http://schemas.microsoft.com/office/drawing/2014/main" id="{93F7B70C-EC67-8259-6359-61486E8B488E}"/>
                    </a:ext>
                  </a:extLst>
                </p:cNvPr>
                <p:cNvPicPr/>
                <p:nvPr/>
              </p:nvPicPr>
              <p:blipFill>
                <a:blip r:embed="rId80"/>
                <a:stretch>
                  <a:fillRect/>
                </a:stretch>
              </p:blipFill>
              <p:spPr>
                <a:xfrm>
                  <a:off x="2550219" y="1054652"/>
                  <a:ext cx="16020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71" name="Ink 70">
                  <a:extLst>
                    <a:ext uri="{FF2B5EF4-FFF2-40B4-BE49-F238E27FC236}">
                      <a16:creationId xmlns:a16="http://schemas.microsoft.com/office/drawing/2014/main" id="{B11B88D1-636D-A13E-4630-BA94C3C46BE0}"/>
                    </a:ext>
                  </a:extLst>
                </p14:cNvPr>
                <p14:cNvContentPartPr/>
                <p14:nvPr/>
              </p14:nvContentPartPr>
              <p14:xfrm>
                <a:off x="2726979" y="1086332"/>
                <a:ext cx="194040" cy="91800"/>
              </p14:xfrm>
            </p:contentPart>
          </mc:Choice>
          <mc:Fallback xmlns="">
            <p:pic>
              <p:nvPicPr>
                <p:cNvPr id="71" name="Ink 70">
                  <a:extLst>
                    <a:ext uri="{FF2B5EF4-FFF2-40B4-BE49-F238E27FC236}">
                      <a16:creationId xmlns:a16="http://schemas.microsoft.com/office/drawing/2014/main" id="{B11B88D1-636D-A13E-4630-BA94C3C46BE0}"/>
                    </a:ext>
                  </a:extLst>
                </p:cNvPr>
                <p:cNvPicPr/>
                <p:nvPr/>
              </p:nvPicPr>
              <p:blipFill>
                <a:blip r:embed="rId82"/>
                <a:stretch>
                  <a:fillRect/>
                </a:stretch>
              </p:blipFill>
              <p:spPr>
                <a:xfrm>
                  <a:off x="2711499" y="1070852"/>
                  <a:ext cx="224640" cy="122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3">
            <p14:nvContentPartPr>
              <p14:cNvPr id="72" name="Ink 71">
                <a:extLst>
                  <a:ext uri="{FF2B5EF4-FFF2-40B4-BE49-F238E27FC236}">
                    <a16:creationId xmlns:a16="http://schemas.microsoft.com/office/drawing/2014/main" id="{DBD9E3C1-0F5A-FB6A-E398-3C56DE8C0307}"/>
                  </a:ext>
                </a:extLst>
              </p14:cNvPr>
              <p14:cNvContentPartPr/>
              <p14:nvPr/>
            </p14:nvContentPartPr>
            <p14:xfrm>
              <a:off x="6917348" y="2026073"/>
              <a:ext cx="21960" cy="156600"/>
            </p14:xfrm>
          </p:contentPart>
        </mc:Choice>
        <mc:Fallback xmlns="">
          <p:pic>
            <p:nvPicPr>
              <p:cNvPr id="72" name="Ink 71">
                <a:extLst>
                  <a:ext uri="{FF2B5EF4-FFF2-40B4-BE49-F238E27FC236}">
                    <a16:creationId xmlns:a16="http://schemas.microsoft.com/office/drawing/2014/main" id="{DBD9E3C1-0F5A-FB6A-E398-3C56DE8C0307}"/>
                  </a:ext>
                </a:extLst>
              </p:cNvPr>
              <p:cNvPicPr/>
              <p:nvPr/>
            </p:nvPicPr>
            <p:blipFill>
              <a:blip r:embed="rId84"/>
              <a:stretch>
                <a:fillRect/>
              </a:stretch>
            </p:blipFill>
            <p:spPr>
              <a:xfrm>
                <a:off x="6901868" y="2010557"/>
                <a:ext cx="52560" cy="187271"/>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73" name="Ink 72">
                <a:extLst>
                  <a:ext uri="{FF2B5EF4-FFF2-40B4-BE49-F238E27FC236}">
                    <a16:creationId xmlns:a16="http://schemas.microsoft.com/office/drawing/2014/main" id="{8D9EB0C1-4B68-B3B3-8DF4-E2910B7DFC8F}"/>
                  </a:ext>
                </a:extLst>
              </p14:cNvPr>
              <p14:cNvContentPartPr/>
              <p14:nvPr/>
            </p14:nvContentPartPr>
            <p14:xfrm>
              <a:off x="5906108" y="2671553"/>
              <a:ext cx="140040" cy="16560"/>
            </p14:xfrm>
          </p:contentPart>
        </mc:Choice>
        <mc:Fallback xmlns="">
          <p:pic>
            <p:nvPicPr>
              <p:cNvPr id="73" name="Ink 72">
                <a:extLst>
                  <a:ext uri="{FF2B5EF4-FFF2-40B4-BE49-F238E27FC236}">
                    <a16:creationId xmlns:a16="http://schemas.microsoft.com/office/drawing/2014/main" id="{8D9EB0C1-4B68-B3B3-8DF4-E2910B7DFC8F}"/>
                  </a:ext>
                </a:extLst>
              </p:cNvPr>
              <p:cNvPicPr/>
              <p:nvPr/>
            </p:nvPicPr>
            <p:blipFill>
              <a:blip r:embed="rId86"/>
              <a:stretch>
                <a:fillRect/>
              </a:stretch>
            </p:blipFill>
            <p:spPr>
              <a:xfrm>
                <a:off x="5890668" y="2656073"/>
                <a:ext cx="170562" cy="47160"/>
              </a:xfrm>
              <a:prstGeom prst="rect">
                <a:avLst/>
              </a:prstGeom>
            </p:spPr>
          </p:pic>
        </mc:Fallback>
      </mc:AlternateContent>
      <p:grpSp>
        <p:nvGrpSpPr>
          <p:cNvPr id="74" name="Group 73">
            <a:extLst>
              <a:ext uri="{FF2B5EF4-FFF2-40B4-BE49-F238E27FC236}">
                <a16:creationId xmlns:a16="http://schemas.microsoft.com/office/drawing/2014/main" id="{75C298BD-B222-8315-5B5E-82FF3AC1D029}"/>
              </a:ext>
            </a:extLst>
          </p:cNvPr>
          <p:cNvGrpSpPr/>
          <p:nvPr/>
        </p:nvGrpSpPr>
        <p:grpSpPr>
          <a:xfrm>
            <a:off x="6906548" y="2676593"/>
            <a:ext cx="301680" cy="226440"/>
            <a:chOff x="2899059" y="3662492"/>
            <a:chExt cx="301680" cy="226440"/>
          </a:xfrm>
        </p:grpSpPr>
        <mc:AlternateContent xmlns:mc="http://schemas.openxmlformats.org/markup-compatibility/2006" xmlns:p14="http://schemas.microsoft.com/office/powerpoint/2010/main">
          <mc:Choice Requires="p14">
            <p:contentPart p14:bwMode="auto" r:id="rId87">
              <p14:nvContentPartPr>
                <p14:cNvPr id="75" name="Ink 74">
                  <a:extLst>
                    <a:ext uri="{FF2B5EF4-FFF2-40B4-BE49-F238E27FC236}">
                      <a16:creationId xmlns:a16="http://schemas.microsoft.com/office/drawing/2014/main" id="{AB6757C2-A973-9AB3-A468-D8751093C760}"/>
                    </a:ext>
                  </a:extLst>
                </p14:cNvPr>
                <p14:cNvContentPartPr/>
                <p14:nvPr/>
              </p14:nvContentPartPr>
              <p14:xfrm>
                <a:off x="2899059" y="3662492"/>
                <a:ext cx="21960" cy="32760"/>
              </p14:xfrm>
            </p:contentPart>
          </mc:Choice>
          <mc:Fallback xmlns="">
            <p:pic>
              <p:nvPicPr>
                <p:cNvPr id="75" name="Ink 74">
                  <a:extLst>
                    <a:ext uri="{FF2B5EF4-FFF2-40B4-BE49-F238E27FC236}">
                      <a16:creationId xmlns:a16="http://schemas.microsoft.com/office/drawing/2014/main" id="{AB6757C2-A973-9AB3-A468-D8751093C760}"/>
                    </a:ext>
                  </a:extLst>
                </p:cNvPr>
                <p:cNvPicPr/>
                <p:nvPr/>
              </p:nvPicPr>
              <p:blipFill>
                <a:blip r:embed="rId88"/>
                <a:stretch>
                  <a:fillRect/>
                </a:stretch>
              </p:blipFill>
              <p:spPr>
                <a:xfrm>
                  <a:off x="2883579" y="3647012"/>
                  <a:ext cx="5256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76" name="Ink 75">
                  <a:extLst>
                    <a:ext uri="{FF2B5EF4-FFF2-40B4-BE49-F238E27FC236}">
                      <a16:creationId xmlns:a16="http://schemas.microsoft.com/office/drawing/2014/main" id="{A122149D-D50F-CA0A-9E26-B79BB6283F14}"/>
                    </a:ext>
                  </a:extLst>
                </p14:cNvPr>
                <p14:cNvContentPartPr/>
                <p14:nvPr/>
              </p14:nvContentPartPr>
              <p14:xfrm>
                <a:off x="3038739" y="3705332"/>
                <a:ext cx="97200" cy="175680"/>
              </p14:xfrm>
            </p:contentPart>
          </mc:Choice>
          <mc:Fallback xmlns="">
            <p:pic>
              <p:nvPicPr>
                <p:cNvPr id="76" name="Ink 75">
                  <a:extLst>
                    <a:ext uri="{FF2B5EF4-FFF2-40B4-BE49-F238E27FC236}">
                      <a16:creationId xmlns:a16="http://schemas.microsoft.com/office/drawing/2014/main" id="{A122149D-D50F-CA0A-9E26-B79BB6283F14}"/>
                    </a:ext>
                  </a:extLst>
                </p:cNvPr>
                <p:cNvPicPr/>
                <p:nvPr/>
              </p:nvPicPr>
              <p:blipFill>
                <a:blip r:embed="rId90"/>
                <a:stretch>
                  <a:fillRect/>
                </a:stretch>
              </p:blipFill>
              <p:spPr>
                <a:xfrm>
                  <a:off x="3023259" y="3689852"/>
                  <a:ext cx="12780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77" name="Ink 76">
                  <a:extLst>
                    <a:ext uri="{FF2B5EF4-FFF2-40B4-BE49-F238E27FC236}">
                      <a16:creationId xmlns:a16="http://schemas.microsoft.com/office/drawing/2014/main" id="{F0A8FD07-B012-2867-936A-80EF1FCD9F33}"/>
                    </a:ext>
                  </a:extLst>
                </p14:cNvPr>
                <p14:cNvContentPartPr/>
                <p14:nvPr/>
              </p14:nvContentPartPr>
              <p14:xfrm>
                <a:off x="3135579" y="3673652"/>
                <a:ext cx="54000" cy="215280"/>
              </p14:xfrm>
            </p:contentPart>
          </mc:Choice>
          <mc:Fallback xmlns="">
            <p:pic>
              <p:nvPicPr>
                <p:cNvPr id="77" name="Ink 76">
                  <a:extLst>
                    <a:ext uri="{FF2B5EF4-FFF2-40B4-BE49-F238E27FC236}">
                      <a16:creationId xmlns:a16="http://schemas.microsoft.com/office/drawing/2014/main" id="{F0A8FD07-B012-2867-936A-80EF1FCD9F33}"/>
                    </a:ext>
                  </a:extLst>
                </p:cNvPr>
                <p:cNvPicPr/>
                <p:nvPr/>
              </p:nvPicPr>
              <p:blipFill>
                <a:blip r:embed="rId92"/>
                <a:stretch>
                  <a:fillRect/>
                </a:stretch>
              </p:blipFill>
              <p:spPr>
                <a:xfrm>
                  <a:off x="3120099" y="3658172"/>
                  <a:ext cx="8460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78" name="Ink 77">
                  <a:extLst>
                    <a:ext uri="{FF2B5EF4-FFF2-40B4-BE49-F238E27FC236}">
                      <a16:creationId xmlns:a16="http://schemas.microsoft.com/office/drawing/2014/main" id="{7CE0FE18-25ED-BCD5-BEF5-C27A48EC01A5}"/>
                    </a:ext>
                  </a:extLst>
                </p14:cNvPr>
                <p14:cNvContentPartPr/>
                <p14:nvPr/>
              </p14:nvContentPartPr>
              <p14:xfrm>
                <a:off x="3081939" y="3802532"/>
                <a:ext cx="118800" cy="11160"/>
              </p14:xfrm>
            </p:contentPart>
          </mc:Choice>
          <mc:Fallback xmlns="">
            <p:pic>
              <p:nvPicPr>
                <p:cNvPr id="78" name="Ink 77">
                  <a:extLst>
                    <a:ext uri="{FF2B5EF4-FFF2-40B4-BE49-F238E27FC236}">
                      <a16:creationId xmlns:a16="http://schemas.microsoft.com/office/drawing/2014/main" id="{7CE0FE18-25ED-BCD5-BEF5-C27A48EC01A5}"/>
                    </a:ext>
                  </a:extLst>
                </p:cNvPr>
                <p:cNvPicPr/>
                <p:nvPr/>
              </p:nvPicPr>
              <p:blipFill>
                <a:blip r:embed="rId94"/>
                <a:stretch>
                  <a:fillRect/>
                </a:stretch>
              </p:blipFill>
              <p:spPr>
                <a:xfrm>
                  <a:off x="3066459" y="3787052"/>
                  <a:ext cx="149400" cy="41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5">
            <p14:nvContentPartPr>
              <p14:cNvPr id="79" name="Ink 78">
                <a:extLst>
                  <a:ext uri="{FF2B5EF4-FFF2-40B4-BE49-F238E27FC236}">
                    <a16:creationId xmlns:a16="http://schemas.microsoft.com/office/drawing/2014/main" id="{5781C982-61DE-E3B2-DF37-2A3A7C8A055C}"/>
                  </a:ext>
                </a:extLst>
              </p14:cNvPr>
              <p14:cNvContentPartPr/>
              <p14:nvPr/>
            </p14:nvContentPartPr>
            <p14:xfrm>
              <a:off x="4733588" y="2053073"/>
              <a:ext cx="21960" cy="135000"/>
            </p14:xfrm>
          </p:contentPart>
        </mc:Choice>
        <mc:Fallback xmlns="">
          <p:pic>
            <p:nvPicPr>
              <p:cNvPr id="79" name="Ink 78">
                <a:extLst>
                  <a:ext uri="{FF2B5EF4-FFF2-40B4-BE49-F238E27FC236}">
                    <a16:creationId xmlns:a16="http://schemas.microsoft.com/office/drawing/2014/main" id="{5781C982-61DE-E3B2-DF37-2A3A7C8A055C}"/>
                  </a:ext>
                </a:extLst>
              </p:cNvPr>
              <p:cNvPicPr/>
              <p:nvPr/>
            </p:nvPicPr>
            <p:blipFill>
              <a:blip r:embed="rId96"/>
              <a:stretch>
                <a:fillRect/>
              </a:stretch>
            </p:blipFill>
            <p:spPr>
              <a:xfrm>
                <a:off x="4718108" y="2037552"/>
                <a:ext cx="52560" cy="165682"/>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80" name="Ink 79">
                <a:extLst>
                  <a:ext uri="{FF2B5EF4-FFF2-40B4-BE49-F238E27FC236}">
                    <a16:creationId xmlns:a16="http://schemas.microsoft.com/office/drawing/2014/main" id="{4D24F117-E3A8-456C-23E1-385B75B2E2BA}"/>
                  </a:ext>
                </a:extLst>
              </p14:cNvPr>
              <p14:cNvContentPartPr/>
              <p14:nvPr/>
            </p14:nvContentPartPr>
            <p14:xfrm>
              <a:off x="5916908" y="1499033"/>
              <a:ext cx="129600" cy="21960"/>
            </p14:xfrm>
          </p:contentPart>
        </mc:Choice>
        <mc:Fallback xmlns="">
          <p:pic>
            <p:nvPicPr>
              <p:cNvPr id="80" name="Ink 79">
                <a:extLst>
                  <a:ext uri="{FF2B5EF4-FFF2-40B4-BE49-F238E27FC236}">
                    <a16:creationId xmlns:a16="http://schemas.microsoft.com/office/drawing/2014/main" id="{4D24F117-E3A8-456C-23E1-385B75B2E2BA}"/>
                  </a:ext>
                </a:extLst>
              </p:cNvPr>
              <p:cNvPicPr/>
              <p:nvPr/>
            </p:nvPicPr>
            <p:blipFill>
              <a:blip r:embed="rId98"/>
              <a:stretch>
                <a:fillRect/>
              </a:stretch>
            </p:blipFill>
            <p:spPr>
              <a:xfrm>
                <a:off x="5901428" y="1483553"/>
                <a:ext cx="16020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81" name="Ink 80">
                <a:extLst>
                  <a:ext uri="{FF2B5EF4-FFF2-40B4-BE49-F238E27FC236}">
                    <a16:creationId xmlns:a16="http://schemas.microsoft.com/office/drawing/2014/main" id="{6CEF008B-A8B7-921D-27A9-A337ED556C2F}"/>
                  </a:ext>
                </a:extLst>
              </p14:cNvPr>
              <p14:cNvContentPartPr/>
              <p14:nvPr/>
            </p14:nvContentPartPr>
            <p14:xfrm>
              <a:off x="4733588" y="1461233"/>
              <a:ext cx="43560" cy="37800"/>
            </p14:xfrm>
          </p:contentPart>
        </mc:Choice>
        <mc:Fallback xmlns="">
          <p:pic>
            <p:nvPicPr>
              <p:cNvPr id="81" name="Ink 80">
                <a:extLst>
                  <a:ext uri="{FF2B5EF4-FFF2-40B4-BE49-F238E27FC236}">
                    <a16:creationId xmlns:a16="http://schemas.microsoft.com/office/drawing/2014/main" id="{6CEF008B-A8B7-921D-27A9-A337ED556C2F}"/>
                  </a:ext>
                </a:extLst>
              </p:cNvPr>
              <p:cNvPicPr/>
              <p:nvPr/>
            </p:nvPicPr>
            <p:blipFill>
              <a:blip r:embed="rId100"/>
              <a:stretch>
                <a:fillRect/>
              </a:stretch>
            </p:blipFill>
            <p:spPr>
              <a:xfrm>
                <a:off x="4718108" y="1445753"/>
                <a:ext cx="74160" cy="68400"/>
              </a:xfrm>
              <a:prstGeom prst="rect">
                <a:avLst/>
              </a:prstGeom>
            </p:spPr>
          </p:pic>
        </mc:Fallback>
      </mc:AlternateContent>
      <p:grpSp>
        <p:nvGrpSpPr>
          <p:cNvPr id="82" name="Group 81">
            <a:extLst>
              <a:ext uri="{FF2B5EF4-FFF2-40B4-BE49-F238E27FC236}">
                <a16:creationId xmlns:a16="http://schemas.microsoft.com/office/drawing/2014/main" id="{8BE02061-B3F9-98B4-6E8C-EC3BE8B7DB92}"/>
              </a:ext>
            </a:extLst>
          </p:cNvPr>
          <p:cNvGrpSpPr/>
          <p:nvPr/>
        </p:nvGrpSpPr>
        <p:grpSpPr>
          <a:xfrm>
            <a:off x="4485908" y="1348553"/>
            <a:ext cx="118800" cy="194040"/>
            <a:chOff x="478419" y="2334452"/>
            <a:chExt cx="118800" cy="194040"/>
          </a:xfrm>
        </p:grpSpPr>
        <mc:AlternateContent xmlns:mc="http://schemas.openxmlformats.org/markup-compatibility/2006" xmlns:p14="http://schemas.microsoft.com/office/powerpoint/2010/main">
          <mc:Choice Requires="p14">
            <p:contentPart p14:bwMode="auto" r:id="rId101">
              <p14:nvContentPartPr>
                <p14:cNvPr id="83" name="Ink 82">
                  <a:extLst>
                    <a:ext uri="{FF2B5EF4-FFF2-40B4-BE49-F238E27FC236}">
                      <a16:creationId xmlns:a16="http://schemas.microsoft.com/office/drawing/2014/main" id="{F95942DD-DAAF-75DF-E733-6A3D8E4E3A4A}"/>
                    </a:ext>
                  </a:extLst>
                </p14:cNvPr>
                <p14:cNvContentPartPr/>
                <p14:nvPr/>
              </p14:nvContentPartPr>
              <p14:xfrm>
                <a:off x="521619" y="2345252"/>
                <a:ext cx="32760" cy="183240"/>
              </p14:xfrm>
            </p:contentPart>
          </mc:Choice>
          <mc:Fallback xmlns="">
            <p:pic>
              <p:nvPicPr>
                <p:cNvPr id="83" name="Ink 82">
                  <a:extLst>
                    <a:ext uri="{FF2B5EF4-FFF2-40B4-BE49-F238E27FC236}">
                      <a16:creationId xmlns:a16="http://schemas.microsoft.com/office/drawing/2014/main" id="{F95942DD-DAAF-75DF-E733-6A3D8E4E3A4A}"/>
                    </a:ext>
                  </a:extLst>
                </p:cNvPr>
                <p:cNvPicPr/>
                <p:nvPr/>
              </p:nvPicPr>
              <p:blipFill>
                <a:blip r:embed="rId102"/>
                <a:stretch>
                  <a:fillRect/>
                </a:stretch>
              </p:blipFill>
              <p:spPr>
                <a:xfrm>
                  <a:off x="506139" y="2329772"/>
                  <a:ext cx="6336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84" name="Ink 83">
                  <a:extLst>
                    <a:ext uri="{FF2B5EF4-FFF2-40B4-BE49-F238E27FC236}">
                      <a16:creationId xmlns:a16="http://schemas.microsoft.com/office/drawing/2014/main" id="{92611E20-1CC7-760E-368A-9CF51884A2CF}"/>
                    </a:ext>
                  </a:extLst>
                </p14:cNvPr>
                <p14:cNvContentPartPr/>
                <p14:nvPr/>
              </p14:nvContentPartPr>
              <p14:xfrm>
                <a:off x="478419" y="2334452"/>
                <a:ext cx="118800" cy="194040"/>
              </p14:xfrm>
            </p:contentPart>
          </mc:Choice>
          <mc:Fallback xmlns="">
            <p:pic>
              <p:nvPicPr>
                <p:cNvPr id="84" name="Ink 83">
                  <a:extLst>
                    <a:ext uri="{FF2B5EF4-FFF2-40B4-BE49-F238E27FC236}">
                      <a16:creationId xmlns:a16="http://schemas.microsoft.com/office/drawing/2014/main" id="{92611E20-1CC7-760E-368A-9CF51884A2CF}"/>
                    </a:ext>
                  </a:extLst>
                </p:cNvPr>
                <p:cNvPicPr/>
                <p:nvPr/>
              </p:nvPicPr>
              <p:blipFill>
                <a:blip r:embed="rId104"/>
                <a:stretch>
                  <a:fillRect/>
                </a:stretch>
              </p:blipFill>
              <p:spPr>
                <a:xfrm>
                  <a:off x="462939" y="2318972"/>
                  <a:ext cx="149400" cy="224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5">
            <p14:nvContentPartPr>
              <p14:cNvPr id="85" name="Ink 84">
                <a:extLst>
                  <a:ext uri="{FF2B5EF4-FFF2-40B4-BE49-F238E27FC236}">
                    <a16:creationId xmlns:a16="http://schemas.microsoft.com/office/drawing/2014/main" id="{6A5EE6A4-31CC-7E82-E540-FC049AFC7DB1}"/>
                  </a:ext>
                </a:extLst>
              </p14:cNvPr>
              <p14:cNvContentPartPr/>
              <p14:nvPr/>
            </p14:nvContentPartPr>
            <p14:xfrm>
              <a:off x="4389068" y="2652113"/>
              <a:ext cx="3561120" cy="73440"/>
            </p14:xfrm>
          </p:contentPart>
        </mc:Choice>
        <mc:Fallback xmlns="">
          <p:pic>
            <p:nvPicPr>
              <p:cNvPr id="85" name="Ink 84">
                <a:extLst>
                  <a:ext uri="{FF2B5EF4-FFF2-40B4-BE49-F238E27FC236}">
                    <a16:creationId xmlns:a16="http://schemas.microsoft.com/office/drawing/2014/main" id="{6A5EE6A4-31CC-7E82-E540-FC049AFC7DB1}"/>
                  </a:ext>
                </a:extLst>
              </p:cNvPr>
              <p:cNvPicPr/>
              <p:nvPr/>
            </p:nvPicPr>
            <p:blipFill>
              <a:blip r:embed="rId106"/>
              <a:stretch>
                <a:fillRect/>
              </a:stretch>
            </p:blipFill>
            <p:spPr>
              <a:xfrm>
                <a:off x="4373588" y="2636557"/>
                <a:ext cx="3591720" cy="104191"/>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86" name="Ink 85">
                <a:extLst>
                  <a:ext uri="{FF2B5EF4-FFF2-40B4-BE49-F238E27FC236}">
                    <a16:creationId xmlns:a16="http://schemas.microsoft.com/office/drawing/2014/main" id="{7B0C3720-D7A1-C6C3-EEEE-3F787F210D47}"/>
                  </a:ext>
                </a:extLst>
              </p14:cNvPr>
              <p14:cNvContentPartPr/>
              <p14:nvPr/>
            </p14:nvContentPartPr>
            <p14:xfrm>
              <a:off x="4722788" y="902153"/>
              <a:ext cx="32760" cy="2464200"/>
            </p14:xfrm>
          </p:contentPart>
        </mc:Choice>
        <mc:Fallback xmlns="">
          <p:pic>
            <p:nvPicPr>
              <p:cNvPr id="86" name="Ink 85">
                <a:extLst>
                  <a:ext uri="{FF2B5EF4-FFF2-40B4-BE49-F238E27FC236}">
                    <a16:creationId xmlns:a16="http://schemas.microsoft.com/office/drawing/2014/main" id="{7B0C3720-D7A1-C6C3-EEEE-3F787F210D47}"/>
                  </a:ext>
                </a:extLst>
              </p:cNvPr>
              <p:cNvPicPr/>
              <p:nvPr/>
            </p:nvPicPr>
            <p:blipFill>
              <a:blip r:embed="rId108"/>
              <a:stretch>
                <a:fillRect/>
              </a:stretch>
            </p:blipFill>
            <p:spPr>
              <a:xfrm>
                <a:off x="4707308" y="886673"/>
                <a:ext cx="63360" cy="2494800"/>
              </a:xfrm>
              <a:prstGeom prst="rect">
                <a:avLst/>
              </a:prstGeom>
            </p:spPr>
          </p:pic>
        </mc:Fallback>
      </mc:AlternateContent>
      <p:grpSp>
        <p:nvGrpSpPr>
          <p:cNvPr id="87" name="Group 86">
            <a:extLst>
              <a:ext uri="{FF2B5EF4-FFF2-40B4-BE49-F238E27FC236}">
                <a16:creationId xmlns:a16="http://schemas.microsoft.com/office/drawing/2014/main" id="{B0574C38-D484-2DBA-A2DE-88F0A5F8C842}"/>
              </a:ext>
            </a:extLst>
          </p:cNvPr>
          <p:cNvGrpSpPr/>
          <p:nvPr/>
        </p:nvGrpSpPr>
        <p:grpSpPr>
          <a:xfrm>
            <a:off x="4475108" y="2692793"/>
            <a:ext cx="301680" cy="323280"/>
            <a:chOff x="467619" y="3678692"/>
            <a:chExt cx="301680" cy="323280"/>
          </a:xfrm>
        </p:grpSpPr>
        <mc:AlternateContent xmlns:mc="http://schemas.openxmlformats.org/markup-compatibility/2006" xmlns:p14="http://schemas.microsoft.com/office/powerpoint/2010/main">
          <mc:Choice Requires="p14">
            <p:contentPart p14:bwMode="auto" r:id="rId109">
              <p14:nvContentPartPr>
                <p14:cNvPr id="88" name="Ink 87">
                  <a:extLst>
                    <a:ext uri="{FF2B5EF4-FFF2-40B4-BE49-F238E27FC236}">
                      <a16:creationId xmlns:a16="http://schemas.microsoft.com/office/drawing/2014/main" id="{7D9106C0-543C-FF0E-FC00-D05D93111CBD}"/>
                    </a:ext>
                  </a:extLst>
                </p14:cNvPr>
                <p14:cNvContentPartPr/>
                <p14:nvPr/>
              </p14:nvContentPartPr>
              <p14:xfrm>
                <a:off x="693699" y="3678692"/>
                <a:ext cx="75600" cy="75600"/>
              </p14:xfrm>
            </p:contentPart>
          </mc:Choice>
          <mc:Fallback xmlns="">
            <p:pic>
              <p:nvPicPr>
                <p:cNvPr id="88" name="Ink 87">
                  <a:extLst>
                    <a:ext uri="{FF2B5EF4-FFF2-40B4-BE49-F238E27FC236}">
                      <a16:creationId xmlns:a16="http://schemas.microsoft.com/office/drawing/2014/main" id="{7D9106C0-543C-FF0E-FC00-D05D93111CBD}"/>
                    </a:ext>
                  </a:extLst>
                </p:cNvPr>
                <p:cNvPicPr/>
                <p:nvPr/>
              </p:nvPicPr>
              <p:blipFill>
                <a:blip r:embed="rId110"/>
                <a:stretch>
                  <a:fillRect/>
                </a:stretch>
              </p:blipFill>
              <p:spPr>
                <a:xfrm>
                  <a:off x="678292" y="3663138"/>
                  <a:ext cx="106055" cy="106346"/>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89" name="Ink 88">
                  <a:extLst>
                    <a:ext uri="{FF2B5EF4-FFF2-40B4-BE49-F238E27FC236}">
                      <a16:creationId xmlns:a16="http://schemas.microsoft.com/office/drawing/2014/main" id="{9EF31970-2896-505C-4656-8DA34848A2E5}"/>
                    </a:ext>
                  </a:extLst>
                </p14:cNvPr>
                <p14:cNvContentPartPr/>
                <p14:nvPr/>
              </p14:nvContentPartPr>
              <p14:xfrm>
                <a:off x="500019" y="3853292"/>
                <a:ext cx="21960" cy="148680"/>
              </p14:xfrm>
            </p:contentPart>
          </mc:Choice>
          <mc:Fallback xmlns="">
            <p:pic>
              <p:nvPicPr>
                <p:cNvPr id="89" name="Ink 88">
                  <a:extLst>
                    <a:ext uri="{FF2B5EF4-FFF2-40B4-BE49-F238E27FC236}">
                      <a16:creationId xmlns:a16="http://schemas.microsoft.com/office/drawing/2014/main" id="{9EF31970-2896-505C-4656-8DA34848A2E5}"/>
                    </a:ext>
                  </a:extLst>
                </p:cNvPr>
                <p:cNvPicPr/>
                <p:nvPr/>
              </p:nvPicPr>
              <p:blipFill>
                <a:blip r:embed="rId112"/>
                <a:stretch>
                  <a:fillRect/>
                </a:stretch>
              </p:blipFill>
              <p:spPr>
                <a:xfrm>
                  <a:off x="484281" y="3837812"/>
                  <a:ext cx="5307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90" name="Ink 89">
                  <a:extLst>
                    <a:ext uri="{FF2B5EF4-FFF2-40B4-BE49-F238E27FC236}">
                      <a16:creationId xmlns:a16="http://schemas.microsoft.com/office/drawing/2014/main" id="{AB51209A-4102-D014-4735-736D0D4BD452}"/>
                    </a:ext>
                  </a:extLst>
                </p14:cNvPr>
                <p14:cNvContentPartPr/>
                <p14:nvPr/>
              </p14:nvContentPartPr>
              <p14:xfrm>
                <a:off x="467619" y="3813332"/>
                <a:ext cx="108000" cy="108000"/>
              </p14:xfrm>
            </p:contentPart>
          </mc:Choice>
          <mc:Fallback xmlns="">
            <p:pic>
              <p:nvPicPr>
                <p:cNvPr id="90" name="Ink 89">
                  <a:extLst>
                    <a:ext uri="{FF2B5EF4-FFF2-40B4-BE49-F238E27FC236}">
                      <a16:creationId xmlns:a16="http://schemas.microsoft.com/office/drawing/2014/main" id="{AB51209A-4102-D014-4735-736D0D4BD452}"/>
                    </a:ext>
                  </a:extLst>
                </p:cNvPr>
                <p:cNvPicPr/>
                <p:nvPr/>
              </p:nvPicPr>
              <p:blipFill>
                <a:blip r:embed="rId114"/>
                <a:stretch>
                  <a:fillRect/>
                </a:stretch>
              </p:blipFill>
              <p:spPr>
                <a:xfrm>
                  <a:off x="452139" y="3797852"/>
                  <a:ext cx="138600" cy="138600"/>
                </a:xfrm>
                <a:prstGeom prst="rect">
                  <a:avLst/>
                </a:prstGeom>
              </p:spPr>
            </p:pic>
          </mc:Fallback>
        </mc:AlternateContent>
      </p:grpSp>
      <p:sp>
        <p:nvSpPr>
          <p:cNvPr id="91" name="Oval 90">
            <a:extLst>
              <a:ext uri="{FF2B5EF4-FFF2-40B4-BE49-F238E27FC236}">
                <a16:creationId xmlns:a16="http://schemas.microsoft.com/office/drawing/2014/main" id="{C19C3FF7-C103-3C70-6C71-792121C15CE8}"/>
              </a:ext>
            </a:extLst>
          </p:cNvPr>
          <p:cNvSpPr/>
          <p:nvPr/>
        </p:nvSpPr>
        <p:spPr>
          <a:xfrm>
            <a:off x="4572668" y="774269"/>
            <a:ext cx="2489940" cy="2597760"/>
          </a:xfrm>
          <a:prstGeom prst="ellipse">
            <a:avLst/>
          </a:prstGeom>
          <a:solidFill>
            <a:schemeClr val="bg1">
              <a:alpha val="5000"/>
            </a:schemeClr>
          </a:solidFill>
          <a:ln w="30856">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endParaRPr lang="nl-NL" dirty="0">
              <a:solidFill>
                <a:srgbClr val="000000"/>
              </a:solidFill>
            </a:endParaRPr>
          </a:p>
        </p:txBody>
      </p:sp>
      <p:cxnSp>
        <p:nvCxnSpPr>
          <p:cNvPr id="92" name="Straight Connector 91">
            <a:extLst>
              <a:ext uri="{FF2B5EF4-FFF2-40B4-BE49-F238E27FC236}">
                <a16:creationId xmlns:a16="http://schemas.microsoft.com/office/drawing/2014/main" id="{FB34AC4C-0C97-5183-D9EB-45A6D829E98B}"/>
              </a:ext>
            </a:extLst>
          </p:cNvPr>
          <p:cNvCxnSpPr>
            <a:cxnSpLocks/>
          </p:cNvCxnSpPr>
          <p:nvPr/>
        </p:nvCxnSpPr>
        <p:spPr>
          <a:xfrm flipV="1">
            <a:off x="4002797" y="1794773"/>
            <a:ext cx="4093656" cy="1140660"/>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ABA20FCE-281B-6B47-7AD2-47A7F4AF0A46}"/>
              </a:ext>
            </a:extLst>
          </p:cNvPr>
          <p:cNvCxnSpPr>
            <a:cxnSpLocks/>
          </p:cNvCxnSpPr>
          <p:nvPr/>
        </p:nvCxnSpPr>
        <p:spPr>
          <a:xfrm flipH="1" flipV="1">
            <a:off x="4389068" y="1488149"/>
            <a:ext cx="452357" cy="1607273"/>
          </a:xfrm>
          <a:prstGeom prst="line">
            <a:avLst/>
          </a:prstGeom>
        </p:spPr>
        <p:style>
          <a:lnRef idx="1">
            <a:schemeClr val="dk1"/>
          </a:lnRef>
          <a:fillRef idx="0">
            <a:schemeClr val="dk1"/>
          </a:fillRef>
          <a:effectRef idx="0">
            <a:schemeClr val="dk1"/>
          </a:effectRef>
          <a:fontRef idx="minor">
            <a:schemeClr val="tx1"/>
          </a:fontRef>
        </p:style>
      </p:cxnSp>
      <p:pic>
        <p:nvPicPr>
          <p:cNvPr id="95" name="Picture 94" descr="Shape&#10;&#10;Description automatically generated with low confidence">
            <a:extLst>
              <a:ext uri="{FF2B5EF4-FFF2-40B4-BE49-F238E27FC236}">
                <a16:creationId xmlns:a16="http://schemas.microsoft.com/office/drawing/2014/main" id="{3B65D281-F034-3F9F-FA16-80231B543927}"/>
              </a:ext>
            </a:extLst>
          </p:cNvPr>
          <p:cNvPicPr>
            <a:picLocks noChangeAspect="1"/>
          </p:cNvPicPr>
          <p:nvPr/>
        </p:nvPicPr>
        <p:blipFill>
          <a:blip r:embed="rId115"/>
          <a:stretch>
            <a:fillRect/>
          </a:stretch>
        </p:blipFill>
        <p:spPr>
          <a:xfrm>
            <a:off x="771863" y="3147075"/>
            <a:ext cx="1409700" cy="1016000"/>
          </a:xfrm>
          <a:prstGeom prst="rect">
            <a:avLst/>
          </a:prstGeom>
        </p:spPr>
      </p:pic>
      <p:pic>
        <p:nvPicPr>
          <p:cNvPr id="97" name="Picture 96" descr="A picture containing text, device, gauge&#10;&#10;Description automatically generated">
            <a:extLst>
              <a:ext uri="{FF2B5EF4-FFF2-40B4-BE49-F238E27FC236}">
                <a16:creationId xmlns:a16="http://schemas.microsoft.com/office/drawing/2014/main" id="{6377CAC6-7AB6-B0B8-2848-E8962B3F677B}"/>
              </a:ext>
            </a:extLst>
          </p:cNvPr>
          <p:cNvPicPr>
            <a:picLocks noChangeAspect="1"/>
          </p:cNvPicPr>
          <p:nvPr/>
        </p:nvPicPr>
        <p:blipFill>
          <a:blip r:embed="rId116"/>
          <a:stretch>
            <a:fillRect/>
          </a:stretch>
        </p:blipFill>
        <p:spPr>
          <a:xfrm>
            <a:off x="771863" y="5009809"/>
            <a:ext cx="1663700" cy="1562100"/>
          </a:xfrm>
          <a:prstGeom prst="rect">
            <a:avLst/>
          </a:prstGeom>
        </p:spPr>
      </p:pic>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367129FE-C3A9-985A-DFE3-E50D39B8F5DF}"/>
                  </a:ext>
                </a:extLst>
              </p:cNvPr>
              <p:cNvSpPr txBox="1"/>
              <p:nvPr/>
            </p:nvSpPr>
            <p:spPr>
              <a:xfrm>
                <a:off x="3975276" y="4042611"/>
                <a:ext cx="4066484" cy="1200329"/>
              </a:xfrm>
              <a:prstGeom prst="rect">
                <a:avLst/>
              </a:prstGeom>
              <a:noFill/>
            </p:spPr>
            <p:txBody>
              <a:bodyPr wrap="square" rtlCol="0">
                <a:spAutoFit/>
              </a:bodyPr>
              <a:lstStyle/>
              <a:p>
                <a:r>
                  <a:rPr lang="en-IT" dirty="0"/>
                  <a:t>Il secondo vettore e’ ortogonale al primo e puo’ essere determinato scambiando le componenti di </a:t>
                </a: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𝐧</m:t>
                        </m:r>
                      </m:e>
                      <m:sub>
                        <m:r>
                          <a:rPr lang="en-US" b="0" i="0" smtClean="0">
                            <a:latin typeface="Cambria Math" panose="02040503050406030204" pitchFamily="18" charset="0"/>
                          </a:rPr>
                          <m:t>1</m:t>
                        </m:r>
                      </m:sub>
                    </m:sSub>
                  </m:oMath>
                </a14:m>
                <a:r>
                  <a:rPr lang="en-IT" b="1" dirty="0"/>
                  <a:t> </a:t>
                </a:r>
                <a:r>
                  <a:rPr lang="en-IT" dirty="0"/>
                  <a:t>e cambiando di segno a una delle due.</a:t>
                </a:r>
                <a:r>
                  <a:rPr lang="en-IT" b="1" dirty="0"/>
                  <a:t> </a:t>
                </a:r>
              </a:p>
            </p:txBody>
          </p:sp>
        </mc:Choice>
        <mc:Fallback xmlns="">
          <p:sp>
            <p:nvSpPr>
              <p:cNvPr id="98" name="TextBox 97">
                <a:extLst>
                  <a:ext uri="{FF2B5EF4-FFF2-40B4-BE49-F238E27FC236}">
                    <a16:creationId xmlns:a16="http://schemas.microsoft.com/office/drawing/2014/main" id="{367129FE-C3A9-985A-DFE3-E50D39B8F5DF}"/>
                  </a:ext>
                </a:extLst>
              </p:cNvPr>
              <p:cNvSpPr txBox="1">
                <a:spLocks noRot="1" noChangeAspect="1" noMove="1" noResize="1" noEditPoints="1" noAdjustHandles="1" noChangeArrowheads="1" noChangeShapeType="1" noTextEdit="1"/>
              </p:cNvSpPr>
              <p:nvPr/>
            </p:nvSpPr>
            <p:spPr>
              <a:xfrm>
                <a:off x="3975276" y="4042611"/>
                <a:ext cx="4066484" cy="1200329"/>
              </a:xfrm>
              <a:prstGeom prst="rect">
                <a:avLst/>
              </a:prstGeom>
              <a:blipFill>
                <a:blip r:embed="rId117"/>
                <a:stretch>
                  <a:fillRect l="-932" t="-2105" r="-1242" b="-8421"/>
                </a:stretch>
              </a:blipFill>
            </p:spPr>
            <p:txBody>
              <a:bodyPr/>
              <a:lstStyle/>
              <a:p>
                <a:r>
                  <a:rPr lang="en-IT">
                    <a:noFill/>
                  </a:rPr>
                  <a:t> </a:t>
                </a:r>
              </a:p>
            </p:txBody>
          </p:sp>
        </mc:Fallback>
      </mc:AlternateContent>
      <p:pic>
        <p:nvPicPr>
          <p:cNvPr id="99" name="Picture 98" descr="A picture containing text, device, gauge&#10;&#10;Description automatically generated">
            <a:extLst>
              <a:ext uri="{FF2B5EF4-FFF2-40B4-BE49-F238E27FC236}">
                <a16:creationId xmlns:a16="http://schemas.microsoft.com/office/drawing/2014/main" id="{7FCEDFA1-431A-5671-EFEB-D2929EAAB774}"/>
              </a:ext>
            </a:extLst>
          </p:cNvPr>
          <p:cNvPicPr>
            <a:picLocks noChangeAspect="1"/>
          </p:cNvPicPr>
          <p:nvPr/>
        </p:nvPicPr>
        <p:blipFill>
          <a:blip r:embed="rId116"/>
          <a:stretch>
            <a:fillRect/>
          </a:stretch>
        </p:blipFill>
        <p:spPr>
          <a:xfrm>
            <a:off x="6286488" y="5132472"/>
            <a:ext cx="1663700" cy="1562100"/>
          </a:xfrm>
          <a:prstGeom prst="rect">
            <a:avLst/>
          </a:prstGeom>
        </p:spPr>
      </p:pic>
      <p:grpSp>
        <p:nvGrpSpPr>
          <p:cNvPr id="104" name="Group 103">
            <a:extLst>
              <a:ext uri="{FF2B5EF4-FFF2-40B4-BE49-F238E27FC236}">
                <a16:creationId xmlns:a16="http://schemas.microsoft.com/office/drawing/2014/main" id="{D6568D86-B3D7-82D1-6E86-9D5B3EDFB0F3}"/>
              </a:ext>
            </a:extLst>
          </p:cNvPr>
          <p:cNvGrpSpPr/>
          <p:nvPr/>
        </p:nvGrpSpPr>
        <p:grpSpPr>
          <a:xfrm>
            <a:off x="6816240" y="5278451"/>
            <a:ext cx="312120" cy="659880"/>
            <a:chOff x="6816240" y="5278451"/>
            <a:chExt cx="312120" cy="659880"/>
          </a:xfrm>
        </p:grpSpPr>
        <mc:AlternateContent xmlns:mc="http://schemas.openxmlformats.org/markup-compatibility/2006" xmlns:p14="http://schemas.microsoft.com/office/powerpoint/2010/main">
          <mc:Choice Requires="p14">
            <p:contentPart p14:bwMode="auto" r:id="rId118">
              <p14:nvContentPartPr>
                <p14:cNvPr id="100" name="Ink 99">
                  <a:extLst>
                    <a:ext uri="{FF2B5EF4-FFF2-40B4-BE49-F238E27FC236}">
                      <a16:creationId xmlns:a16="http://schemas.microsoft.com/office/drawing/2014/main" id="{0EC5BB37-9C75-DD59-9B28-4AF2564CB5D4}"/>
                    </a:ext>
                  </a:extLst>
                </p14:cNvPr>
                <p14:cNvContentPartPr/>
                <p14:nvPr/>
              </p14:nvContentPartPr>
              <p14:xfrm>
                <a:off x="7003440" y="5475731"/>
                <a:ext cx="124920" cy="462600"/>
              </p14:xfrm>
            </p:contentPart>
          </mc:Choice>
          <mc:Fallback xmlns="">
            <p:pic>
              <p:nvPicPr>
                <p:cNvPr id="100" name="Ink 99">
                  <a:extLst>
                    <a:ext uri="{FF2B5EF4-FFF2-40B4-BE49-F238E27FC236}">
                      <a16:creationId xmlns:a16="http://schemas.microsoft.com/office/drawing/2014/main" id="{0EC5BB37-9C75-DD59-9B28-4AF2564CB5D4}"/>
                    </a:ext>
                  </a:extLst>
                </p:cNvPr>
                <p:cNvPicPr/>
                <p:nvPr/>
              </p:nvPicPr>
              <p:blipFill>
                <a:blip r:embed="rId119"/>
                <a:stretch>
                  <a:fillRect/>
                </a:stretch>
              </p:blipFill>
              <p:spPr>
                <a:xfrm>
                  <a:off x="6987960" y="5460611"/>
                  <a:ext cx="155520" cy="4932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01" name="Ink 100">
                  <a:extLst>
                    <a:ext uri="{FF2B5EF4-FFF2-40B4-BE49-F238E27FC236}">
                      <a16:creationId xmlns:a16="http://schemas.microsoft.com/office/drawing/2014/main" id="{88AECA1A-5FE2-8CB8-8A89-D97D90AC81B1}"/>
                    </a:ext>
                  </a:extLst>
                </p14:cNvPr>
                <p14:cNvContentPartPr/>
                <p14:nvPr/>
              </p14:nvContentPartPr>
              <p14:xfrm>
                <a:off x="6940800" y="5460251"/>
                <a:ext cx="145800" cy="148680"/>
              </p14:xfrm>
            </p:contentPart>
          </mc:Choice>
          <mc:Fallback xmlns="">
            <p:pic>
              <p:nvPicPr>
                <p:cNvPr id="101" name="Ink 100">
                  <a:extLst>
                    <a:ext uri="{FF2B5EF4-FFF2-40B4-BE49-F238E27FC236}">
                      <a16:creationId xmlns:a16="http://schemas.microsoft.com/office/drawing/2014/main" id="{88AECA1A-5FE2-8CB8-8A89-D97D90AC81B1}"/>
                    </a:ext>
                  </a:extLst>
                </p:cNvPr>
                <p:cNvPicPr/>
                <p:nvPr/>
              </p:nvPicPr>
              <p:blipFill>
                <a:blip r:embed="rId121"/>
                <a:stretch>
                  <a:fillRect/>
                </a:stretch>
              </p:blipFill>
              <p:spPr>
                <a:xfrm>
                  <a:off x="6925680" y="5444771"/>
                  <a:ext cx="17640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02" name="Ink 101">
                  <a:extLst>
                    <a:ext uri="{FF2B5EF4-FFF2-40B4-BE49-F238E27FC236}">
                      <a16:creationId xmlns:a16="http://schemas.microsoft.com/office/drawing/2014/main" id="{C78DD5B6-0733-0746-9600-627E8B2DC629}"/>
                    </a:ext>
                  </a:extLst>
                </p14:cNvPr>
                <p14:cNvContentPartPr/>
                <p14:nvPr/>
              </p14:nvContentPartPr>
              <p14:xfrm>
                <a:off x="6816240" y="5278451"/>
                <a:ext cx="124920" cy="106920"/>
              </p14:xfrm>
            </p:contentPart>
          </mc:Choice>
          <mc:Fallback xmlns="">
            <p:pic>
              <p:nvPicPr>
                <p:cNvPr id="102" name="Ink 101">
                  <a:extLst>
                    <a:ext uri="{FF2B5EF4-FFF2-40B4-BE49-F238E27FC236}">
                      <a16:creationId xmlns:a16="http://schemas.microsoft.com/office/drawing/2014/main" id="{C78DD5B6-0733-0746-9600-627E8B2DC629}"/>
                    </a:ext>
                  </a:extLst>
                </p:cNvPr>
                <p:cNvPicPr/>
                <p:nvPr/>
              </p:nvPicPr>
              <p:blipFill>
                <a:blip r:embed="rId123"/>
                <a:stretch>
                  <a:fillRect/>
                </a:stretch>
              </p:blipFill>
              <p:spPr>
                <a:xfrm>
                  <a:off x="6801120" y="5262971"/>
                  <a:ext cx="15552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03" name="Ink 102">
                  <a:extLst>
                    <a:ext uri="{FF2B5EF4-FFF2-40B4-BE49-F238E27FC236}">
                      <a16:creationId xmlns:a16="http://schemas.microsoft.com/office/drawing/2014/main" id="{B0F56035-C427-3CE2-1B89-18FC101F7365}"/>
                    </a:ext>
                  </a:extLst>
                </p14:cNvPr>
                <p14:cNvContentPartPr/>
                <p14:nvPr/>
              </p14:nvContentPartPr>
              <p14:xfrm>
                <a:off x="6961680" y="5330291"/>
                <a:ext cx="124920" cy="88560"/>
              </p14:xfrm>
            </p:contentPart>
          </mc:Choice>
          <mc:Fallback xmlns="">
            <p:pic>
              <p:nvPicPr>
                <p:cNvPr id="103" name="Ink 102">
                  <a:extLst>
                    <a:ext uri="{FF2B5EF4-FFF2-40B4-BE49-F238E27FC236}">
                      <a16:creationId xmlns:a16="http://schemas.microsoft.com/office/drawing/2014/main" id="{B0F56035-C427-3CE2-1B89-18FC101F7365}"/>
                    </a:ext>
                  </a:extLst>
                </p:cNvPr>
                <p:cNvPicPr/>
                <p:nvPr/>
              </p:nvPicPr>
              <p:blipFill>
                <a:blip r:embed="rId125"/>
                <a:stretch>
                  <a:fillRect/>
                </a:stretch>
              </p:blipFill>
              <p:spPr>
                <a:xfrm>
                  <a:off x="6946560" y="5314811"/>
                  <a:ext cx="155520" cy="119160"/>
                </a:xfrm>
                <a:prstGeom prst="rect">
                  <a:avLst/>
                </a:prstGeom>
              </p:spPr>
            </p:pic>
          </mc:Fallback>
        </mc:AlternateContent>
      </p:grpSp>
      <p:grpSp>
        <p:nvGrpSpPr>
          <p:cNvPr id="124" name="Group 123">
            <a:extLst>
              <a:ext uri="{FF2B5EF4-FFF2-40B4-BE49-F238E27FC236}">
                <a16:creationId xmlns:a16="http://schemas.microsoft.com/office/drawing/2014/main" id="{089BC552-CB92-5EBE-4B9D-A6BAAA8D94AA}"/>
              </a:ext>
            </a:extLst>
          </p:cNvPr>
          <p:cNvGrpSpPr/>
          <p:nvPr/>
        </p:nvGrpSpPr>
        <p:grpSpPr>
          <a:xfrm>
            <a:off x="4114800" y="5361251"/>
            <a:ext cx="1694160" cy="1000800"/>
            <a:chOff x="4114800" y="5361251"/>
            <a:chExt cx="1694160" cy="1000800"/>
          </a:xfrm>
        </p:grpSpPr>
        <mc:AlternateContent xmlns:mc="http://schemas.openxmlformats.org/markup-compatibility/2006" xmlns:p14="http://schemas.microsoft.com/office/powerpoint/2010/main">
          <mc:Choice Requires="p14">
            <p:contentPart p14:bwMode="auto" r:id="rId126">
              <p14:nvContentPartPr>
                <p14:cNvPr id="105" name="Ink 104">
                  <a:extLst>
                    <a:ext uri="{FF2B5EF4-FFF2-40B4-BE49-F238E27FC236}">
                      <a16:creationId xmlns:a16="http://schemas.microsoft.com/office/drawing/2014/main" id="{8D729FE9-7044-284C-0718-D29C013F052C}"/>
                    </a:ext>
                  </a:extLst>
                </p14:cNvPr>
                <p14:cNvContentPartPr/>
                <p14:nvPr/>
              </p14:nvContentPartPr>
              <p14:xfrm>
                <a:off x="4114800" y="5683811"/>
                <a:ext cx="208080" cy="185040"/>
              </p14:xfrm>
            </p:contentPart>
          </mc:Choice>
          <mc:Fallback xmlns="">
            <p:pic>
              <p:nvPicPr>
                <p:cNvPr id="105" name="Ink 104">
                  <a:extLst>
                    <a:ext uri="{FF2B5EF4-FFF2-40B4-BE49-F238E27FC236}">
                      <a16:creationId xmlns:a16="http://schemas.microsoft.com/office/drawing/2014/main" id="{8D729FE9-7044-284C-0718-D29C013F052C}"/>
                    </a:ext>
                  </a:extLst>
                </p:cNvPr>
                <p:cNvPicPr/>
                <p:nvPr/>
              </p:nvPicPr>
              <p:blipFill>
                <a:blip r:embed="rId127"/>
                <a:stretch>
                  <a:fillRect/>
                </a:stretch>
              </p:blipFill>
              <p:spPr>
                <a:xfrm>
                  <a:off x="4094280" y="5663291"/>
                  <a:ext cx="24912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06" name="Ink 105">
                  <a:extLst>
                    <a:ext uri="{FF2B5EF4-FFF2-40B4-BE49-F238E27FC236}">
                      <a16:creationId xmlns:a16="http://schemas.microsoft.com/office/drawing/2014/main" id="{0D1EC2B4-1CA0-5601-8810-13854AB918A7}"/>
                    </a:ext>
                  </a:extLst>
                </p14:cNvPr>
                <p14:cNvContentPartPr/>
                <p14:nvPr/>
              </p14:nvContentPartPr>
              <p14:xfrm>
                <a:off x="4395240" y="5821331"/>
                <a:ext cx="135360" cy="184320"/>
              </p14:xfrm>
            </p:contentPart>
          </mc:Choice>
          <mc:Fallback xmlns="">
            <p:pic>
              <p:nvPicPr>
                <p:cNvPr id="106" name="Ink 105">
                  <a:extLst>
                    <a:ext uri="{FF2B5EF4-FFF2-40B4-BE49-F238E27FC236}">
                      <a16:creationId xmlns:a16="http://schemas.microsoft.com/office/drawing/2014/main" id="{0D1EC2B4-1CA0-5601-8810-13854AB918A7}"/>
                    </a:ext>
                  </a:extLst>
                </p:cNvPr>
                <p:cNvPicPr/>
                <p:nvPr/>
              </p:nvPicPr>
              <p:blipFill>
                <a:blip r:embed="rId129"/>
                <a:stretch>
                  <a:fillRect/>
                </a:stretch>
              </p:blipFill>
              <p:spPr>
                <a:xfrm>
                  <a:off x="4379760" y="5806211"/>
                  <a:ext cx="16596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07" name="Ink 106">
                  <a:extLst>
                    <a:ext uri="{FF2B5EF4-FFF2-40B4-BE49-F238E27FC236}">
                      <a16:creationId xmlns:a16="http://schemas.microsoft.com/office/drawing/2014/main" id="{15465B39-F2AE-3147-DD09-F70513C4E322}"/>
                    </a:ext>
                  </a:extLst>
                </p14:cNvPr>
                <p14:cNvContentPartPr/>
                <p14:nvPr/>
              </p14:nvContentPartPr>
              <p14:xfrm>
                <a:off x="4540680" y="5724851"/>
                <a:ext cx="135360" cy="10800"/>
              </p14:xfrm>
            </p:contentPart>
          </mc:Choice>
          <mc:Fallback xmlns="">
            <p:pic>
              <p:nvPicPr>
                <p:cNvPr id="107" name="Ink 106">
                  <a:extLst>
                    <a:ext uri="{FF2B5EF4-FFF2-40B4-BE49-F238E27FC236}">
                      <a16:creationId xmlns:a16="http://schemas.microsoft.com/office/drawing/2014/main" id="{15465B39-F2AE-3147-DD09-F70513C4E322}"/>
                    </a:ext>
                  </a:extLst>
                </p:cNvPr>
                <p:cNvPicPr/>
                <p:nvPr/>
              </p:nvPicPr>
              <p:blipFill>
                <a:blip r:embed="rId131"/>
                <a:stretch>
                  <a:fillRect/>
                </a:stretch>
              </p:blipFill>
              <p:spPr>
                <a:xfrm>
                  <a:off x="4525560" y="5709731"/>
                  <a:ext cx="16596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08" name="Ink 107">
                  <a:extLst>
                    <a:ext uri="{FF2B5EF4-FFF2-40B4-BE49-F238E27FC236}">
                      <a16:creationId xmlns:a16="http://schemas.microsoft.com/office/drawing/2014/main" id="{F9149642-29A9-007A-B007-C938F7B362F3}"/>
                    </a:ext>
                  </a:extLst>
                </p14:cNvPr>
                <p14:cNvContentPartPr/>
                <p14:nvPr/>
              </p14:nvContentPartPr>
              <p14:xfrm>
                <a:off x="4551120" y="5797931"/>
                <a:ext cx="135360" cy="20880"/>
              </p14:xfrm>
            </p:contentPart>
          </mc:Choice>
          <mc:Fallback xmlns="">
            <p:pic>
              <p:nvPicPr>
                <p:cNvPr id="108" name="Ink 107">
                  <a:extLst>
                    <a:ext uri="{FF2B5EF4-FFF2-40B4-BE49-F238E27FC236}">
                      <a16:creationId xmlns:a16="http://schemas.microsoft.com/office/drawing/2014/main" id="{F9149642-29A9-007A-B007-C938F7B362F3}"/>
                    </a:ext>
                  </a:extLst>
                </p:cNvPr>
                <p:cNvPicPr/>
                <p:nvPr/>
              </p:nvPicPr>
              <p:blipFill>
                <a:blip r:embed="rId133"/>
                <a:stretch>
                  <a:fillRect/>
                </a:stretch>
              </p:blipFill>
              <p:spPr>
                <a:xfrm>
                  <a:off x="4535640" y="5782811"/>
                  <a:ext cx="16596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10" name="Ink 109">
                  <a:extLst>
                    <a:ext uri="{FF2B5EF4-FFF2-40B4-BE49-F238E27FC236}">
                      <a16:creationId xmlns:a16="http://schemas.microsoft.com/office/drawing/2014/main" id="{BC72F1AC-4A5E-1F65-356A-2D7BF0DB0483}"/>
                    </a:ext>
                  </a:extLst>
                </p14:cNvPr>
                <p14:cNvContentPartPr/>
                <p14:nvPr/>
              </p14:nvContentPartPr>
              <p14:xfrm>
                <a:off x="4820760" y="5361251"/>
                <a:ext cx="156600" cy="982440"/>
              </p14:xfrm>
            </p:contentPart>
          </mc:Choice>
          <mc:Fallback xmlns="">
            <p:pic>
              <p:nvPicPr>
                <p:cNvPr id="110" name="Ink 109">
                  <a:extLst>
                    <a:ext uri="{FF2B5EF4-FFF2-40B4-BE49-F238E27FC236}">
                      <a16:creationId xmlns:a16="http://schemas.microsoft.com/office/drawing/2014/main" id="{BC72F1AC-4A5E-1F65-356A-2D7BF0DB0483}"/>
                    </a:ext>
                  </a:extLst>
                </p:cNvPr>
                <p:cNvPicPr/>
                <p:nvPr/>
              </p:nvPicPr>
              <p:blipFill>
                <a:blip r:embed="rId135"/>
                <a:stretch>
                  <a:fillRect/>
                </a:stretch>
              </p:blipFill>
              <p:spPr>
                <a:xfrm>
                  <a:off x="4805280" y="5346131"/>
                  <a:ext cx="187200" cy="10126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12" name="Ink 111">
                  <a:extLst>
                    <a:ext uri="{FF2B5EF4-FFF2-40B4-BE49-F238E27FC236}">
                      <a16:creationId xmlns:a16="http://schemas.microsoft.com/office/drawing/2014/main" id="{AA5138E7-238C-4368-9990-8A85988D414C}"/>
                    </a:ext>
                  </a:extLst>
                </p14:cNvPr>
                <p14:cNvContentPartPr/>
                <p14:nvPr/>
              </p14:nvContentPartPr>
              <p14:xfrm>
                <a:off x="4987440" y="5496251"/>
                <a:ext cx="93960" cy="5760"/>
              </p14:xfrm>
            </p:contentPart>
          </mc:Choice>
          <mc:Fallback xmlns="">
            <p:pic>
              <p:nvPicPr>
                <p:cNvPr id="112" name="Ink 111">
                  <a:extLst>
                    <a:ext uri="{FF2B5EF4-FFF2-40B4-BE49-F238E27FC236}">
                      <a16:creationId xmlns:a16="http://schemas.microsoft.com/office/drawing/2014/main" id="{AA5138E7-238C-4368-9990-8A85988D414C}"/>
                    </a:ext>
                  </a:extLst>
                </p:cNvPr>
                <p:cNvPicPr/>
                <p:nvPr/>
              </p:nvPicPr>
              <p:blipFill>
                <a:blip r:embed="rId137"/>
                <a:stretch>
                  <a:fillRect/>
                </a:stretch>
              </p:blipFill>
              <p:spPr>
                <a:xfrm>
                  <a:off x="4972320" y="5481131"/>
                  <a:ext cx="12420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13" name="Ink 112">
                  <a:extLst>
                    <a:ext uri="{FF2B5EF4-FFF2-40B4-BE49-F238E27FC236}">
                      <a16:creationId xmlns:a16="http://schemas.microsoft.com/office/drawing/2014/main" id="{DE319B0E-6958-362D-5ADC-A89545A077FB}"/>
                    </a:ext>
                  </a:extLst>
                </p14:cNvPr>
                <p14:cNvContentPartPr/>
                <p14:nvPr/>
              </p14:nvContentPartPr>
              <p14:xfrm>
                <a:off x="5174640" y="5426051"/>
                <a:ext cx="83520" cy="133200"/>
              </p14:xfrm>
            </p:contentPart>
          </mc:Choice>
          <mc:Fallback xmlns="">
            <p:pic>
              <p:nvPicPr>
                <p:cNvPr id="113" name="Ink 112">
                  <a:extLst>
                    <a:ext uri="{FF2B5EF4-FFF2-40B4-BE49-F238E27FC236}">
                      <a16:creationId xmlns:a16="http://schemas.microsoft.com/office/drawing/2014/main" id="{DE319B0E-6958-362D-5ADC-A89545A077FB}"/>
                    </a:ext>
                  </a:extLst>
                </p:cNvPr>
                <p:cNvPicPr/>
                <p:nvPr/>
              </p:nvPicPr>
              <p:blipFill>
                <a:blip r:embed="rId139"/>
                <a:stretch>
                  <a:fillRect/>
                </a:stretch>
              </p:blipFill>
              <p:spPr>
                <a:xfrm>
                  <a:off x="5159160" y="5410931"/>
                  <a:ext cx="11412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14" name="Ink 113">
                  <a:extLst>
                    <a:ext uri="{FF2B5EF4-FFF2-40B4-BE49-F238E27FC236}">
                      <a16:creationId xmlns:a16="http://schemas.microsoft.com/office/drawing/2014/main" id="{4D818C7D-7E53-58A0-A2EB-F22C8A165744}"/>
                    </a:ext>
                  </a:extLst>
                </p14:cNvPr>
                <p14:cNvContentPartPr/>
                <p14:nvPr/>
              </p14:nvContentPartPr>
              <p14:xfrm>
                <a:off x="5309640" y="5548451"/>
                <a:ext cx="21240" cy="21600"/>
              </p14:xfrm>
            </p:contentPart>
          </mc:Choice>
          <mc:Fallback xmlns="">
            <p:pic>
              <p:nvPicPr>
                <p:cNvPr id="114" name="Ink 113">
                  <a:extLst>
                    <a:ext uri="{FF2B5EF4-FFF2-40B4-BE49-F238E27FC236}">
                      <a16:creationId xmlns:a16="http://schemas.microsoft.com/office/drawing/2014/main" id="{4D818C7D-7E53-58A0-A2EB-F22C8A165744}"/>
                    </a:ext>
                  </a:extLst>
                </p:cNvPr>
                <p:cNvPicPr/>
                <p:nvPr/>
              </p:nvPicPr>
              <p:blipFill>
                <a:blip r:embed="rId141"/>
                <a:stretch>
                  <a:fillRect/>
                </a:stretch>
              </p:blipFill>
              <p:spPr>
                <a:xfrm>
                  <a:off x="5294160" y="5532971"/>
                  <a:ext cx="5148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15" name="Ink 114">
                  <a:extLst>
                    <a:ext uri="{FF2B5EF4-FFF2-40B4-BE49-F238E27FC236}">
                      <a16:creationId xmlns:a16="http://schemas.microsoft.com/office/drawing/2014/main" id="{21DD9545-E539-A590-122A-153B93A37803}"/>
                    </a:ext>
                  </a:extLst>
                </p14:cNvPr>
                <p14:cNvContentPartPr/>
                <p14:nvPr/>
              </p14:nvContentPartPr>
              <p14:xfrm>
                <a:off x="5392800" y="5433971"/>
                <a:ext cx="104400" cy="120240"/>
              </p14:xfrm>
            </p:contentPart>
          </mc:Choice>
          <mc:Fallback xmlns="">
            <p:pic>
              <p:nvPicPr>
                <p:cNvPr id="115" name="Ink 114">
                  <a:extLst>
                    <a:ext uri="{FF2B5EF4-FFF2-40B4-BE49-F238E27FC236}">
                      <a16:creationId xmlns:a16="http://schemas.microsoft.com/office/drawing/2014/main" id="{21DD9545-E539-A590-122A-153B93A37803}"/>
                    </a:ext>
                  </a:extLst>
                </p:cNvPr>
                <p:cNvPicPr/>
                <p:nvPr/>
              </p:nvPicPr>
              <p:blipFill>
                <a:blip r:embed="rId143"/>
                <a:stretch>
                  <a:fillRect/>
                </a:stretch>
              </p:blipFill>
              <p:spPr>
                <a:xfrm>
                  <a:off x="5377320" y="5418851"/>
                  <a:ext cx="13464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16" name="Ink 115">
                  <a:extLst>
                    <a:ext uri="{FF2B5EF4-FFF2-40B4-BE49-F238E27FC236}">
                      <a16:creationId xmlns:a16="http://schemas.microsoft.com/office/drawing/2014/main" id="{54E5BFBB-5B3D-82DC-25DC-0ACBEE30DDCE}"/>
                    </a:ext>
                  </a:extLst>
                </p14:cNvPr>
                <p14:cNvContentPartPr/>
                <p14:nvPr/>
              </p14:nvContentPartPr>
              <p14:xfrm>
                <a:off x="5569200" y="5444411"/>
                <a:ext cx="360" cy="150840"/>
              </p14:xfrm>
            </p:contentPart>
          </mc:Choice>
          <mc:Fallback xmlns="">
            <p:pic>
              <p:nvPicPr>
                <p:cNvPr id="116" name="Ink 115">
                  <a:extLst>
                    <a:ext uri="{FF2B5EF4-FFF2-40B4-BE49-F238E27FC236}">
                      <a16:creationId xmlns:a16="http://schemas.microsoft.com/office/drawing/2014/main" id="{54E5BFBB-5B3D-82DC-25DC-0ACBEE30DDCE}"/>
                    </a:ext>
                  </a:extLst>
                </p:cNvPr>
                <p:cNvPicPr/>
                <p:nvPr/>
              </p:nvPicPr>
              <p:blipFill>
                <a:blip r:embed="rId145"/>
                <a:stretch>
                  <a:fillRect/>
                </a:stretch>
              </p:blipFill>
              <p:spPr>
                <a:xfrm>
                  <a:off x="5554080" y="5429291"/>
                  <a:ext cx="3096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17" name="Ink 116">
                  <a:extLst>
                    <a:ext uri="{FF2B5EF4-FFF2-40B4-BE49-F238E27FC236}">
                      <a16:creationId xmlns:a16="http://schemas.microsoft.com/office/drawing/2014/main" id="{A91231D2-31D2-6F5A-D19A-1AB2ECCC5397}"/>
                    </a:ext>
                  </a:extLst>
                </p14:cNvPr>
                <p14:cNvContentPartPr/>
                <p14:nvPr/>
              </p14:nvContentPartPr>
              <p14:xfrm>
                <a:off x="5506920" y="5428931"/>
                <a:ext cx="135360" cy="93960"/>
              </p14:xfrm>
            </p:contentPart>
          </mc:Choice>
          <mc:Fallback xmlns="">
            <p:pic>
              <p:nvPicPr>
                <p:cNvPr id="117" name="Ink 116">
                  <a:extLst>
                    <a:ext uri="{FF2B5EF4-FFF2-40B4-BE49-F238E27FC236}">
                      <a16:creationId xmlns:a16="http://schemas.microsoft.com/office/drawing/2014/main" id="{A91231D2-31D2-6F5A-D19A-1AB2ECCC5397}"/>
                    </a:ext>
                  </a:extLst>
                </p:cNvPr>
                <p:cNvPicPr/>
                <p:nvPr/>
              </p:nvPicPr>
              <p:blipFill>
                <a:blip r:embed="rId147"/>
                <a:stretch>
                  <a:fillRect/>
                </a:stretch>
              </p:blipFill>
              <p:spPr>
                <a:xfrm>
                  <a:off x="5491800" y="5413811"/>
                  <a:ext cx="16596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19" name="Ink 118">
                  <a:extLst>
                    <a:ext uri="{FF2B5EF4-FFF2-40B4-BE49-F238E27FC236}">
                      <a16:creationId xmlns:a16="http://schemas.microsoft.com/office/drawing/2014/main" id="{473843EB-D8C2-4EC4-AFC4-8C631E843AFD}"/>
                    </a:ext>
                  </a:extLst>
                </p14:cNvPr>
                <p14:cNvContentPartPr/>
                <p14:nvPr/>
              </p14:nvContentPartPr>
              <p14:xfrm>
                <a:off x="5101920" y="5966411"/>
                <a:ext cx="114840" cy="159120"/>
              </p14:xfrm>
            </p:contentPart>
          </mc:Choice>
          <mc:Fallback xmlns="">
            <p:pic>
              <p:nvPicPr>
                <p:cNvPr id="119" name="Ink 118">
                  <a:extLst>
                    <a:ext uri="{FF2B5EF4-FFF2-40B4-BE49-F238E27FC236}">
                      <a16:creationId xmlns:a16="http://schemas.microsoft.com/office/drawing/2014/main" id="{473843EB-D8C2-4EC4-AFC4-8C631E843AFD}"/>
                    </a:ext>
                  </a:extLst>
                </p:cNvPr>
                <p:cNvPicPr/>
                <p:nvPr/>
              </p:nvPicPr>
              <p:blipFill>
                <a:blip r:embed="rId149"/>
                <a:stretch>
                  <a:fillRect/>
                </a:stretch>
              </p:blipFill>
              <p:spPr>
                <a:xfrm>
                  <a:off x="5086440" y="5950931"/>
                  <a:ext cx="14508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20" name="Ink 119">
                  <a:extLst>
                    <a:ext uri="{FF2B5EF4-FFF2-40B4-BE49-F238E27FC236}">
                      <a16:creationId xmlns:a16="http://schemas.microsoft.com/office/drawing/2014/main" id="{3384E495-8E5D-0A80-FA53-B6FC7CCF3183}"/>
                    </a:ext>
                  </a:extLst>
                </p14:cNvPr>
                <p14:cNvContentPartPr/>
                <p14:nvPr/>
              </p14:nvContentPartPr>
              <p14:xfrm>
                <a:off x="5267880" y="6088811"/>
                <a:ext cx="41760" cy="26280"/>
              </p14:xfrm>
            </p:contentPart>
          </mc:Choice>
          <mc:Fallback xmlns="">
            <p:pic>
              <p:nvPicPr>
                <p:cNvPr id="120" name="Ink 119">
                  <a:extLst>
                    <a:ext uri="{FF2B5EF4-FFF2-40B4-BE49-F238E27FC236}">
                      <a16:creationId xmlns:a16="http://schemas.microsoft.com/office/drawing/2014/main" id="{3384E495-8E5D-0A80-FA53-B6FC7CCF3183}"/>
                    </a:ext>
                  </a:extLst>
                </p:cNvPr>
                <p:cNvPicPr/>
                <p:nvPr/>
              </p:nvPicPr>
              <p:blipFill>
                <a:blip r:embed="rId151"/>
                <a:stretch>
                  <a:fillRect/>
                </a:stretch>
              </p:blipFill>
              <p:spPr>
                <a:xfrm>
                  <a:off x="5252760" y="6073691"/>
                  <a:ext cx="7236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21" name="Ink 120">
                  <a:extLst>
                    <a:ext uri="{FF2B5EF4-FFF2-40B4-BE49-F238E27FC236}">
                      <a16:creationId xmlns:a16="http://schemas.microsoft.com/office/drawing/2014/main" id="{05F2EB07-7DFE-C911-4F55-9D28AF3E002A}"/>
                    </a:ext>
                  </a:extLst>
                </p14:cNvPr>
                <p14:cNvContentPartPr/>
                <p14:nvPr/>
              </p14:nvContentPartPr>
              <p14:xfrm>
                <a:off x="5382360" y="5974691"/>
                <a:ext cx="93960" cy="187200"/>
              </p14:xfrm>
            </p:contentPart>
          </mc:Choice>
          <mc:Fallback xmlns="">
            <p:pic>
              <p:nvPicPr>
                <p:cNvPr id="121" name="Ink 120">
                  <a:extLst>
                    <a:ext uri="{FF2B5EF4-FFF2-40B4-BE49-F238E27FC236}">
                      <a16:creationId xmlns:a16="http://schemas.microsoft.com/office/drawing/2014/main" id="{05F2EB07-7DFE-C911-4F55-9D28AF3E002A}"/>
                    </a:ext>
                  </a:extLst>
                </p:cNvPr>
                <p:cNvPicPr/>
                <p:nvPr/>
              </p:nvPicPr>
              <p:blipFill>
                <a:blip r:embed="rId153"/>
                <a:stretch>
                  <a:fillRect/>
                </a:stretch>
              </p:blipFill>
              <p:spPr>
                <a:xfrm>
                  <a:off x="5367240" y="5959211"/>
                  <a:ext cx="12420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22" name="Ink 121">
                  <a:extLst>
                    <a:ext uri="{FF2B5EF4-FFF2-40B4-BE49-F238E27FC236}">
                      <a16:creationId xmlns:a16="http://schemas.microsoft.com/office/drawing/2014/main" id="{02D86CE3-8BF4-7497-353A-FE2782EC338D}"/>
                    </a:ext>
                  </a:extLst>
                </p14:cNvPr>
                <p14:cNvContentPartPr/>
                <p14:nvPr/>
              </p14:nvContentPartPr>
              <p14:xfrm>
                <a:off x="5542920" y="5974691"/>
                <a:ext cx="78840" cy="200520"/>
              </p14:xfrm>
            </p:contentPart>
          </mc:Choice>
          <mc:Fallback xmlns="">
            <p:pic>
              <p:nvPicPr>
                <p:cNvPr id="122" name="Ink 121">
                  <a:extLst>
                    <a:ext uri="{FF2B5EF4-FFF2-40B4-BE49-F238E27FC236}">
                      <a16:creationId xmlns:a16="http://schemas.microsoft.com/office/drawing/2014/main" id="{02D86CE3-8BF4-7497-353A-FE2782EC338D}"/>
                    </a:ext>
                  </a:extLst>
                </p:cNvPr>
                <p:cNvPicPr/>
                <p:nvPr/>
              </p:nvPicPr>
              <p:blipFill>
                <a:blip r:embed="rId155"/>
                <a:stretch>
                  <a:fillRect/>
                </a:stretch>
              </p:blipFill>
              <p:spPr>
                <a:xfrm>
                  <a:off x="5527440" y="5959211"/>
                  <a:ext cx="10944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23" name="Ink 122">
                  <a:extLst>
                    <a:ext uri="{FF2B5EF4-FFF2-40B4-BE49-F238E27FC236}">
                      <a16:creationId xmlns:a16="http://schemas.microsoft.com/office/drawing/2014/main" id="{4E7364C3-4AB1-AB97-A06C-82D3C2914D1A}"/>
                    </a:ext>
                  </a:extLst>
                </p14:cNvPr>
                <p14:cNvContentPartPr/>
                <p14:nvPr/>
              </p14:nvContentPartPr>
              <p14:xfrm>
                <a:off x="5694120" y="5408051"/>
                <a:ext cx="114840" cy="954000"/>
              </p14:xfrm>
            </p:contentPart>
          </mc:Choice>
          <mc:Fallback xmlns="">
            <p:pic>
              <p:nvPicPr>
                <p:cNvPr id="123" name="Ink 122">
                  <a:extLst>
                    <a:ext uri="{FF2B5EF4-FFF2-40B4-BE49-F238E27FC236}">
                      <a16:creationId xmlns:a16="http://schemas.microsoft.com/office/drawing/2014/main" id="{4E7364C3-4AB1-AB97-A06C-82D3C2914D1A}"/>
                    </a:ext>
                  </a:extLst>
                </p:cNvPr>
                <p:cNvPicPr/>
                <p:nvPr/>
              </p:nvPicPr>
              <p:blipFill>
                <a:blip r:embed="rId157"/>
                <a:stretch>
                  <a:fillRect/>
                </a:stretch>
              </p:blipFill>
              <p:spPr>
                <a:xfrm>
                  <a:off x="5678640" y="5392931"/>
                  <a:ext cx="145440" cy="984600"/>
                </a:xfrm>
                <a:prstGeom prst="rect">
                  <a:avLst/>
                </a:prstGeom>
              </p:spPr>
            </p:pic>
          </mc:Fallback>
        </mc:AlternateContent>
      </p:grpSp>
    </p:spTree>
    <p:extLst>
      <p:ext uri="{BB962C8B-B14F-4D97-AF65-F5344CB8AC3E}">
        <p14:creationId xmlns:p14="http://schemas.microsoft.com/office/powerpoint/2010/main" val="4133052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65A61-676B-04EB-C714-CAD4BDE45612}"/>
              </a:ext>
            </a:extLst>
          </p:cNvPr>
          <p:cNvSpPr>
            <a:spLocks noGrp="1"/>
          </p:cNvSpPr>
          <p:nvPr>
            <p:ph type="title"/>
          </p:nvPr>
        </p:nvSpPr>
        <p:spPr/>
        <p:txBody>
          <a:bodyPr/>
          <a:lstStyle/>
          <a:p>
            <a:endParaRPr lang="en-IT"/>
          </a:p>
        </p:txBody>
      </p:sp>
      <p:sp>
        <p:nvSpPr>
          <p:cNvPr id="3" name="Content Placeholder 2">
            <a:extLst>
              <a:ext uri="{FF2B5EF4-FFF2-40B4-BE49-F238E27FC236}">
                <a16:creationId xmlns:a16="http://schemas.microsoft.com/office/drawing/2014/main" id="{6D2AE4D7-B78F-42F3-70D8-C66AF5F118F3}"/>
              </a:ext>
            </a:extLst>
          </p:cNvPr>
          <p:cNvSpPr>
            <a:spLocks noGrp="1"/>
          </p:cNvSpPr>
          <p:nvPr>
            <p:ph idx="1"/>
          </p:nvPr>
        </p:nvSpPr>
        <p:spPr/>
        <p:txBody>
          <a:bodyPr/>
          <a:lstStyle/>
          <a:p>
            <a:endParaRPr lang="en-IT"/>
          </a:p>
        </p:txBody>
      </p:sp>
    </p:spTree>
    <p:extLst>
      <p:ext uri="{BB962C8B-B14F-4D97-AF65-F5344CB8AC3E}">
        <p14:creationId xmlns:p14="http://schemas.microsoft.com/office/powerpoint/2010/main" val="1276510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316A3A2-0FCD-D856-680C-9626127779B2}"/>
                  </a:ext>
                </a:extLst>
              </p:cNvPr>
              <p:cNvSpPr txBox="1"/>
              <p:nvPr/>
            </p:nvSpPr>
            <p:spPr>
              <a:xfrm>
                <a:off x="252805" y="263147"/>
                <a:ext cx="4572000" cy="1169551"/>
              </a:xfrm>
              <a:prstGeom prst="rect">
                <a:avLst/>
              </a:prstGeom>
              <a:noFill/>
            </p:spPr>
            <p:txBody>
              <a:bodyPr wrap="square">
                <a:spAutoFit/>
              </a:bodyPr>
              <a:lstStyle/>
              <a:p>
                <a:r>
                  <a:rPr lang="en-GB" sz="1400" b="0" i="0" dirty="0">
                    <a:solidFill>
                      <a:srgbClr val="131313"/>
                    </a:solidFill>
                    <a:effectLst/>
                    <a:latin typeface="freight-text-pro"/>
                  </a:rPr>
                  <a:t>Nell’intorno del </a:t>
                </a:r>
                <a:r>
                  <a:rPr lang="en-GB" sz="1400" b="0" i="0" dirty="0" err="1">
                    <a:solidFill>
                      <a:srgbClr val="131313"/>
                    </a:solidFill>
                    <a:effectLst/>
                    <a:latin typeface="freight-text-pro"/>
                  </a:rPr>
                  <a:t>generico</a:t>
                </a:r>
                <a:r>
                  <a:rPr lang="en-GB" sz="1400" b="0" i="0" dirty="0">
                    <a:solidFill>
                      <a:srgbClr val="131313"/>
                    </a:solidFill>
                    <a:effectLst/>
                    <a:latin typeface="freight-text-pro"/>
                  </a:rPr>
                  <a:t> punto </a:t>
                </a:r>
                <a:r>
                  <a:rPr lang="en-GB" sz="1400" b="0" i="0" dirty="0">
                    <a:solidFill>
                      <a:srgbClr val="131313"/>
                    </a:solidFill>
                    <a:effectLst/>
                    <a:latin typeface="MJXc-TeX-math-I"/>
                  </a:rPr>
                  <a:t>P</a:t>
                </a:r>
                <a:r>
                  <a:rPr lang="en-GB" sz="1400" b="0" i="0" dirty="0">
                    <a:solidFill>
                      <a:srgbClr val="131313"/>
                    </a:solidFill>
                    <a:effectLst/>
                    <a:latin typeface="freight-text-pro"/>
                  </a:rPr>
                  <a:t> di </a:t>
                </a:r>
                <a:r>
                  <a:rPr lang="el-GR" sz="1400" b="0" i="1" dirty="0">
                    <a:solidFill>
                      <a:srgbClr val="131313"/>
                    </a:solidFill>
                    <a:effectLst/>
                    <a:latin typeface="freight-text-pro"/>
                  </a:rPr>
                  <a:t>π</a:t>
                </a:r>
                <a:r>
                  <a:rPr lang="en-GB" sz="1400" b="0" i="1" baseline="-25000" dirty="0">
                    <a:solidFill>
                      <a:srgbClr val="131313"/>
                    </a:solidFill>
                    <a:effectLst/>
                    <a:latin typeface="freight-text-pro"/>
                  </a:rPr>
                  <a:t>n</a:t>
                </a:r>
                <a:r>
                  <a:rPr lang="en-GB" sz="1400" b="0" i="0" dirty="0">
                    <a:solidFill>
                      <a:srgbClr val="131313"/>
                    </a:solidFill>
                    <a:effectLst/>
                    <a:latin typeface="freight-text-pro"/>
                  </a:rPr>
                  <a:t>, di area ∆ </a:t>
                </a:r>
                <a:r>
                  <a:rPr lang="en-GB" sz="1400" b="0" i="1" dirty="0">
                    <a:solidFill>
                      <a:srgbClr val="131313"/>
                    </a:solidFill>
                    <a:effectLst/>
                    <a:latin typeface="freight-text-pro"/>
                  </a:rPr>
                  <a:t>A</a:t>
                </a:r>
                <a:r>
                  <a:rPr lang="en-GB" sz="1400" b="0" i="1" baseline="-25000" dirty="0">
                    <a:solidFill>
                      <a:srgbClr val="131313"/>
                    </a:solidFill>
                    <a:effectLst/>
                    <a:latin typeface="freight-text-pro"/>
                  </a:rPr>
                  <a:t>n</a:t>
                </a:r>
                <a:r>
                  <a:rPr lang="en-GB" sz="1400" b="0" i="0" dirty="0">
                    <a:solidFill>
                      <a:srgbClr val="131313"/>
                    </a:solidFill>
                    <a:effectLst/>
                    <a:latin typeface="freight-text-pro"/>
                  </a:rPr>
                  <a:t>, </a:t>
                </a:r>
                <a:r>
                  <a:rPr lang="en-GB" sz="1400" b="0" i="0" dirty="0" err="1">
                    <a:solidFill>
                      <a:srgbClr val="131313"/>
                    </a:solidFill>
                    <a:effectLst/>
                    <a:latin typeface="freight-text-pro"/>
                  </a:rPr>
                  <a:t>siano</a:t>
                </a:r>
                <a:r>
                  <a:rPr lang="en-GB" sz="1400" b="0" i="0" dirty="0">
                    <a:solidFill>
                      <a:srgbClr val="131313"/>
                    </a:solidFill>
                    <a:effectLst/>
                    <a:latin typeface="freight-text-pro"/>
                  </a:rPr>
                  <a:t> ∆</a:t>
                </a:r>
                <a:r>
                  <a:rPr lang="en-GB" sz="1400" b="1" i="0" dirty="0" err="1">
                    <a:solidFill>
                      <a:srgbClr val="131313"/>
                    </a:solidFill>
                    <a:effectLst/>
                    <a:latin typeface="freight-text-pro"/>
                  </a:rPr>
                  <a:t>F</a:t>
                </a:r>
                <a:r>
                  <a:rPr lang="en-GB" sz="1400" b="0" i="1" baseline="-25000" dirty="0" err="1">
                    <a:solidFill>
                      <a:srgbClr val="131313"/>
                    </a:solidFill>
                    <a:effectLst/>
                    <a:latin typeface="freight-text-pro"/>
                  </a:rPr>
                  <a:t>n</a:t>
                </a:r>
                <a:r>
                  <a:rPr lang="en-GB" sz="1400" b="0" i="0" dirty="0">
                    <a:solidFill>
                      <a:srgbClr val="131313"/>
                    </a:solidFill>
                    <a:effectLst/>
                    <a:latin typeface="freight-text-pro"/>
                  </a:rPr>
                  <a:t>, e </a:t>
                </a:r>
                <a:r>
                  <a:rPr lang="en-GB" sz="1400" b="0" i="1" dirty="0">
                    <a:solidFill>
                      <a:srgbClr val="131313"/>
                    </a:solidFill>
                    <a:effectLst/>
                    <a:latin typeface="freight-text-pro"/>
                  </a:rPr>
                  <a:t>∆</a:t>
                </a:r>
                <a:r>
                  <a:rPr lang="en-GB" sz="1400" b="1" i="0" dirty="0">
                    <a:solidFill>
                      <a:srgbClr val="131313"/>
                    </a:solidFill>
                    <a:effectLst/>
                    <a:latin typeface="freight-text-pro"/>
                  </a:rPr>
                  <a:t>M</a:t>
                </a:r>
                <a:r>
                  <a:rPr lang="en-GB" sz="1400" b="0" i="1" baseline="-25000" dirty="0">
                    <a:solidFill>
                      <a:srgbClr val="131313"/>
                    </a:solidFill>
                    <a:effectLst/>
                    <a:latin typeface="freight-text-pro"/>
                  </a:rPr>
                  <a:t>n</a:t>
                </a:r>
                <a:r>
                  <a:rPr lang="en-GB" sz="1400" b="0" i="0" dirty="0">
                    <a:solidFill>
                      <a:srgbClr val="131313"/>
                    </a:solidFill>
                    <a:effectLst/>
                    <a:latin typeface="freight-text-pro"/>
                  </a:rPr>
                  <a:t> </a:t>
                </a:r>
                <a:r>
                  <a:rPr lang="en-GB" sz="1400" b="0" i="0" dirty="0" err="1">
                    <a:solidFill>
                      <a:srgbClr val="131313"/>
                    </a:solidFill>
                    <a:effectLst/>
                    <a:latin typeface="freight-text-pro"/>
                  </a:rPr>
                  <a:t>rispettivamente</a:t>
                </a:r>
                <a:r>
                  <a:rPr lang="en-GB" sz="1400" b="0" i="0" dirty="0">
                    <a:solidFill>
                      <a:srgbClr val="131313"/>
                    </a:solidFill>
                    <a:effectLst/>
                    <a:latin typeface="freight-text-pro"/>
                  </a:rPr>
                  <a:t> la </a:t>
                </a:r>
                <a:r>
                  <a:rPr lang="en-GB" sz="1400" b="0" i="0" dirty="0" err="1">
                    <a:solidFill>
                      <a:srgbClr val="131313"/>
                    </a:solidFill>
                    <a:effectLst/>
                    <a:latin typeface="freight-text-pro"/>
                  </a:rPr>
                  <a:t>risultante</a:t>
                </a:r>
                <a:r>
                  <a:rPr lang="en-GB" sz="1400" b="0" i="0" dirty="0">
                    <a:solidFill>
                      <a:srgbClr val="131313"/>
                    </a:solidFill>
                    <a:effectLst/>
                    <a:latin typeface="freight-text-pro"/>
                  </a:rPr>
                  <a:t> e il </a:t>
                </a:r>
                <a:r>
                  <a:rPr lang="en-GB" sz="1400" b="0" i="0" dirty="0" err="1">
                    <a:solidFill>
                      <a:srgbClr val="131313"/>
                    </a:solidFill>
                    <a:effectLst/>
                    <a:latin typeface="freight-text-pro"/>
                  </a:rPr>
                  <a:t>momento</a:t>
                </a:r>
                <a:r>
                  <a:rPr lang="en-GB" sz="1400" b="0" i="0" dirty="0">
                    <a:solidFill>
                      <a:srgbClr val="131313"/>
                    </a:solidFill>
                    <a:effectLst/>
                    <a:latin typeface="freight-text-pro"/>
                  </a:rPr>
                  <a:t> </a:t>
                </a:r>
                <a:r>
                  <a:rPr lang="en-GB" sz="1400" b="0" i="0" dirty="0" err="1">
                    <a:solidFill>
                      <a:srgbClr val="131313"/>
                    </a:solidFill>
                    <a:effectLst/>
                    <a:latin typeface="freight-text-pro"/>
                  </a:rPr>
                  <a:t>risultante</a:t>
                </a:r>
                <a:r>
                  <a:rPr lang="en-GB" sz="1400" b="0" i="0" dirty="0">
                    <a:solidFill>
                      <a:srgbClr val="131313"/>
                    </a:solidFill>
                    <a:effectLst/>
                    <a:latin typeface="freight-text-pro"/>
                  </a:rPr>
                  <a:t> del </a:t>
                </a:r>
                <a:r>
                  <a:rPr lang="en-GB" sz="1400" b="0" i="0" dirty="0" err="1">
                    <a:solidFill>
                      <a:srgbClr val="131313"/>
                    </a:solidFill>
                    <a:effectLst/>
                    <a:latin typeface="freight-text-pro"/>
                  </a:rPr>
                  <a:t>sistema</a:t>
                </a:r>
                <a:r>
                  <a:rPr lang="en-GB" sz="1400" b="0" i="0" dirty="0">
                    <a:solidFill>
                      <a:srgbClr val="131313"/>
                    </a:solidFill>
                    <a:effectLst/>
                    <a:latin typeface="freight-text-pro"/>
                  </a:rPr>
                  <a:t> di </a:t>
                </a:r>
                <a:r>
                  <a:rPr lang="en-GB" sz="1400" b="0" i="0" dirty="0" err="1">
                    <a:solidFill>
                      <a:srgbClr val="131313"/>
                    </a:solidFill>
                    <a:effectLst/>
                    <a:latin typeface="freight-text-pro"/>
                  </a:rPr>
                  <a:t>forze</a:t>
                </a:r>
                <a:r>
                  <a:rPr lang="en-GB" sz="1400" b="0" i="0" dirty="0">
                    <a:solidFill>
                      <a:srgbClr val="131313"/>
                    </a:solidFill>
                    <a:effectLst/>
                    <a:latin typeface="freight-text-pro"/>
                  </a:rPr>
                  <a:t> </a:t>
                </a:r>
                <a:r>
                  <a:rPr lang="en-GB" sz="1400" b="0" i="0" dirty="0" err="1">
                    <a:solidFill>
                      <a:srgbClr val="131313"/>
                    </a:solidFill>
                    <a:effectLst/>
                    <a:latin typeface="freight-text-pro"/>
                  </a:rPr>
                  <a:t>che</a:t>
                </a:r>
                <a:r>
                  <a:rPr lang="en-GB" sz="1400" b="0" i="0" dirty="0">
                    <a:solidFill>
                      <a:srgbClr val="131313"/>
                    </a:solidFill>
                    <a:effectLst/>
                    <a:latin typeface="freight-text-pro"/>
                  </a:rPr>
                  <a:t> la </a:t>
                </a:r>
                <a:r>
                  <a:rPr lang="en-GB" sz="1400" b="0" i="0" dirty="0" err="1">
                    <a:solidFill>
                      <a:srgbClr val="131313"/>
                    </a:solidFill>
                    <a:effectLst/>
                    <a:latin typeface="freight-text-pro"/>
                  </a:rPr>
                  <a:t>porzione</a:t>
                </a:r>
                <a:r>
                  <a:rPr lang="en-GB" sz="1400" b="0" i="0" dirty="0">
                    <a:solidFill>
                      <a:srgbClr val="131313"/>
                    </a:solidFill>
                    <a:effectLst/>
                    <a:latin typeface="freight-text-pro"/>
                  </a:rPr>
                  <a:t> </a:t>
                </a:r>
                <a14:m>
                  <m:oMath xmlns:m="http://schemas.openxmlformats.org/officeDocument/2006/math">
                    <m:sSub>
                      <m:sSubPr>
                        <m:ctrlPr>
                          <a:rPr lang="en-US" sz="1400" b="0" i="1" smtClean="0">
                            <a:solidFill>
                              <a:srgbClr val="131313"/>
                            </a:solidFill>
                            <a:effectLst/>
                            <a:latin typeface="Cambria Math" panose="02040503050406030204" pitchFamily="18" charset="0"/>
                          </a:rPr>
                        </m:ctrlPr>
                      </m:sSubPr>
                      <m:e>
                        <m:r>
                          <a:rPr lang="en-US" sz="1400" b="0" i="1" smtClean="0">
                            <a:solidFill>
                              <a:srgbClr val="131313"/>
                            </a:solidFill>
                            <a:effectLst/>
                            <a:latin typeface="Cambria Math" panose="02040503050406030204" pitchFamily="18" charset="0"/>
                          </a:rPr>
                          <m:t>𝒫</m:t>
                        </m:r>
                      </m:e>
                      <m:sub>
                        <m:r>
                          <a:rPr lang="en-US" sz="1400" b="0" i="1" smtClean="0">
                            <a:solidFill>
                              <a:srgbClr val="131313"/>
                            </a:solidFill>
                            <a:effectLst/>
                            <a:latin typeface="Cambria Math" panose="02040503050406030204" pitchFamily="18" charset="0"/>
                          </a:rPr>
                          <m:t>1</m:t>
                        </m:r>
                      </m:sub>
                    </m:sSub>
                  </m:oMath>
                </a14:m>
                <a:r>
                  <a:rPr lang="en-GB" sz="1400" b="0" i="0" dirty="0">
                    <a:solidFill>
                      <a:srgbClr val="131313"/>
                    </a:solidFill>
                    <a:effectLst/>
                    <a:latin typeface="freight-text-pro"/>
                  </a:rPr>
                  <a:t> </a:t>
                </a:r>
                <a:r>
                  <a:rPr lang="en-GB" sz="1400" b="0" i="0" dirty="0" err="1">
                    <a:solidFill>
                      <a:srgbClr val="131313"/>
                    </a:solidFill>
                    <a:effectLst/>
                    <a:latin typeface="freight-text-pro"/>
                  </a:rPr>
                  <a:t>esercita</a:t>
                </a:r>
                <a:r>
                  <a:rPr lang="en-GB" sz="1400" b="0" i="0" dirty="0">
                    <a:solidFill>
                      <a:srgbClr val="131313"/>
                    </a:solidFill>
                    <a:effectLst/>
                    <a:latin typeface="freight-text-pro"/>
                  </a:rPr>
                  <a:t> </a:t>
                </a:r>
                <a:r>
                  <a:rPr lang="en-GB" sz="1400" b="0" i="0" dirty="0" err="1">
                    <a:solidFill>
                      <a:srgbClr val="131313"/>
                    </a:solidFill>
                    <a:effectLst/>
                    <a:latin typeface="freight-text-pro"/>
                  </a:rPr>
                  <a:t>su</a:t>
                </a:r>
                <a:r>
                  <a:rPr lang="en-GB" sz="1400" b="0" i="0" dirty="0">
                    <a:solidFill>
                      <a:srgbClr val="131313"/>
                    </a:solidFill>
                    <a:effectLst/>
                    <a:latin typeface="freight-text-pro"/>
                  </a:rPr>
                  <a:t> </a:t>
                </a:r>
                <a14:m>
                  <m:oMath xmlns:m="http://schemas.openxmlformats.org/officeDocument/2006/math">
                    <m:sSub>
                      <m:sSubPr>
                        <m:ctrlPr>
                          <a:rPr lang="en-US" sz="1400" b="0" i="1" dirty="0" smtClean="0">
                            <a:solidFill>
                              <a:srgbClr val="131313"/>
                            </a:solidFill>
                            <a:effectLst/>
                            <a:latin typeface="Cambria Math" panose="02040503050406030204" pitchFamily="18" charset="0"/>
                          </a:rPr>
                        </m:ctrlPr>
                      </m:sSubPr>
                      <m:e>
                        <m:r>
                          <a:rPr lang="en-US" sz="1400" b="0" i="1" dirty="0" smtClean="0">
                            <a:solidFill>
                              <a:srgbClr val="131313"/>
                            </a:solidFill>
                            <a:effectLst/>
                            <a:latin typeface="Cambria Math" panose="02040503050406030204" pitchFamily="18" charset="0"/>
                          </a:rPr>
                          <m:t>𝒫</m:t>
                        </m:r>
                      </m:e>
                      <m:sub>
                        <m:r>
                          <a:rPr lang="en-US" sz="1400" b="0" i="1" dirty="0" smtClean="0">
                            <a:solidFill>
                              <a:srgbClr val="131313"/>
                            </a:solidFill>
                            <a:effectLst/>
                            <a:latin typeface="Cambria Math" panose="02040503050406030204" pitchFamily="18" charset="0"/>
                          </a:rPr>
                          <m:t>2</m:t>
                        </m:r>
                      </m:sub>
                    </m:sSub>
                  </m:oMath>
                </a14:m>
                <a:r>
                  <a:rPr lang="en-GB" sz="1400" b="0" i="0" dirty="0">
                    <a:solidFill>
                      <a:srgbClr val="131313"/>
                    </a:solidFill>
                    <a:effectLst/>
                    <a:latin typeface="freight-text-pro"/>
                  </a:rPr>
                  <a:t> </a:t>
                </a:r>
                <a:r>
                  <a:rPr lang="en-GB" sz="1400" b="0" i="0" dirty="0" err="1">
                    <a:solidFill>
                      <a:srgbClr val="131313"/>
                    </a:solidFill>
                    <a:effectLst/>
                    <a:latin typeface="freight-text-pro"/>
                  </a:rPr>
                  <a:t>attraverso</a:t>
                </a:r>
                <a:r>
                  <a:rPr lang="en-GB" sz="1400" b="0" i="0" dirty="0">
                    <a:solidFill>
                      <a:srgbClr val="131313"/>
                    </a:solidFill>
                    <a:effectLst/>
                    <a:latin typeface="freight-text-pro"/>
                  </a:rPr>
                  <a:t> ∆ </a:t>
                </a:r>
                <a:r>
                  <a:rPr lang="en-GB" sz="1400" b="0" i="1" dirty="0">
                    <a:solidFill>
                      <a:srgbClr val="131313"/>
                    </a:solidFill>
                    <a:effectLst/>
                    <a:latin typeface="freight-text-pro"/>
                  </a:rPr>
                  <a:t>A</a:t>
                </a:r>
                <a:r>
                  <a:rPr lang="en-GB" sz="1400" b="0" i="1" baseline="-25000" dirty="0">
                    <a:solidFill>
                      <a:srgbClr val="131313"/>
                    </a:solidFill>
                    <a:effectLst/>
                    <a:latin typeface="freight-text-pro"/>
                  </a:rPr>
                  <a:t>n</a:t>
                </a:r>
                <a:r>
                  <a:rPr lang="en-GB" sz="1400" b="0" i="0" dirty="0">
                    <a:solidFill>
                      <a:srgbClr val="131313"/>
                    </a:solidFill>
                    <a:effectLst/>
                    <a:latin typeface="freight-text-pro"/>
                  </a:rPr>
                  <a:t>, Fig. c. Si </a:t>
                </a:r>
                <a:r>
                  <a:rPr lang="en-GB" sz="1400" b="0" i="0" dirty="0" err="1">
                    <a:solidFill>
                      <a:srgbClr val="131313"/>
                    </a:solidFill>
                    <a:effectLst/>
                    <a:latin typeface="freight-text-pro"/>
                  </a:rPr>
                  <a:t>ammette</a:t>
                </a:r>
                <a:r>
                  <a:rPr lang="en-GB" sz="1400" b="0" i="0" dirty="0">
                    <a:solidFill>
                      <a:srgbClr val="131313"/>
                    </a:solidFill>
                    <a:effectLst/>
                    <a:latin typeface="freight-text-pro"/>
                  </a:rPr>
                  <a:t> (</a:t>
                </a:r>
                <a:r>
                  <a:rPr lang="en-GB" sz="1400" b="0" i="1" dirty="0" err="1">
                    <a:solidFill>
                      <a:srgbClr val="131313"/>
                    </a:solidFill>
                    <a:effectLst/>
                    <a:latin typeface="freight-text-pro"/>
                  </a:rPr>
                  <a:t>postulati</a:t>
                </a:r>
                <a:r>
                  <a:rPr lang="en-GB" sz="1400" b="0" i="1" dirty="0">
                    <a:solidFill>
                      <a:srgbClr val="131313"/>
                    </a:solidFill>
                    <a:effectLst/>
                    <a:latin typeface="freight-text-pro"/>
                  </a:rPr>
                  <a:t> di Cauchy</a:t>
                </a:r>
                <a:r>
                  <a:rPr lang="en-GB" sz="1400" b="0" i="0" dirty="0">
                    <a:solidFill>
                      <a:srgbClr val="131313"/>
                    </a:solidFill>
                    <a:effectLst/>
                    <a:latin typeface="freight-text-pro"/>
                  </a:rPr>
                  <a:t>) </a:t>
                </a:r>
                <a:r>
                  <a:rPr lang="en-GB" sz="1400" b="0" i="0" dirty="0" err="1">
                    <a:solidFill>
                      <a:srgbClr val="131313"/>
                    </a:solidFill>
                    <a:effectLst/>
                    <a:latin typeface="freight-text-pro"/>
                  </a:rPr>
                  <a:t>che</a:t>
                </a:r>
                <a:r>
                  <a:rPr lang="en-GB" sz="1400" b="0" i="0" dirty="0">
                    <a:solidFill>
                      <a:srgbClr val="131313"/>
                    </a:solidFill>
                    <a:effectLst/>
                    <a:latin typeface="freight-text-pro"/>
                  </a:rPr>
                  <a:t> </a:t>
                </a:r>
                <a:r>
                  <a:rPr lang="en-GB" sz="1400" b="0" i="0" dirty="0" err="1">
                    <a:solidFill>
                      <a:srgbClr val="131313"/>
                    </a:solidFill>
                    <a:effectLst/>
                    <a:latin typeface="freight-text-pro"/>
                  </a:rPr>
                  <a:t>esistano</a:t>
                </a:r>
                <a:r>
                  <a:rPr lang="en-GB" sz="1400" b="0" i="0" dirty="0">
                    <a:solidFill>
                      <a:srgbClr val="131313"/>
                    </a:solidFill>
                    <a:effectLst/>
                    <a:latin typeface="freight-text-pro"/>
                  </a:rPr>
                  <a:t> </a:t>
                </a:r>
                <a:r>
                  <a:rPr lang="en-GB" sz="1400" b="0" i="0" dirty="0" err="1">
                    <a:solidFill>
                      <a:srgbClr val="131313"/>
                    </a:solidFill>
                    <a:effectLst/>
                    <a:latin typeface="freight-text-pro"/>
                  </a:rPr>
                  <a:t>finiti</a:t>
                </a:r>
                <a:r>
                  <a:rPr lang="en-GB" sz="1400" b="0" i="0" dirty="0">
                    <a:solidFill>
                      <a:srgbClr val="131313"/>
                    </a:solidFill>
                    <a:effectLst/>
                    <a:latin typeface="freight-text-pro"/>
                  </a:rPr>
                  <a:t> </a:t>
                </a:r>
                <a:r>
                  <a:rPr lang="en-GB" sz="1400" b="0" i="0" dirty="0" err="1">
                    <a:solidFill>
                      <a:srgbClr val="131313"/>
                    </a:solidFill>
                    <a:effectLst/>
                    <a:latin typeface="freight-text-pro"/>
                  </a:rPr>
                  <a:t>i</a:t>
                </a:r>
                <a:r>
                  <a:rPr lang="en-GB" sz="1400" b="0" i="0" dirty="0">
                    <a:solidFill>
                      <a:srgbClr val="131313"/>
                    </a:solidFill>
                    <a:effectLst/>
                    <a:latin typeface="freight-text-pro"/>
                  </a:rPr>
                  <a:t> </a:t>
                </a:r>
                <a:r>
                  <a:rPr lang="en-GB" sz="1400" b="0" i="0" dirty="0" err="1">
                    <a:solidFill>
                      <a:srgbClr val="131313"/>
                    </a:solidFill>
                    <a:effectLst/>
                    <a:latin typeface="freight-text-pro"/>
                  </a:rPr>
                  <a:t>limiti</a:t>
                </a:r>
                <a:r>
                  <a:rPr lang="en-GB" sz="1400" b="0" i="0" dirty="0">
                    <a:solidFill>
                      <a:srgbClr val="131313"/>
                    </a:solidFill>
                    <a:effectLst/>
                    <a:latin typeface="freight-text-pro"/>
                  </a:rPr>
                  <a:t>:</a:t>
                </a:r>
                <a:endParaRPr lang="en-IT" sz="1400" dirty="0"/>
              </a:p>
            </p:txBody>
          </p:sp>
        </mc:Choice>
        <mc:Fallback>
          <p:sp>
            <p:nvSpPr>
              <p:cNvPr id="5" name="TextBox 4">
                <a:extLst>
                  <a:ext uri="{FF2B5EF4-FFF2-40B4-BE49-F238E27FC236}">
                    <a16:creationId xmlns:a16="http://schemas.microsoft.com/office/drawing/2014/main" id="{D316A3A2-0FCD-D856-680C-9626127779B2}"/>
                  </a:ext>
                </a:extLst>
              </p:cNvPr>
              <p:cNvSpPr txBox="1">
                <a:spLocks noRot="1" noChangeAspect="1" noMove="1" noResize="1" noEditPoints="1" noAdjustHandles="1" noChangeArrowheads="1" noChangeShapeType="1" noTextEdit="1"/>
              </p:cNvSpPr>
              <p:nvPr/>
            </p:nvSpPr>
            <p:spPr>
              <a:xfrm>
                <a:off x="252805" y="263147"/>
                <a:ext cx="4572000" cy="1169551"/>
              </a:xfrm>
              <a:prstGeom prst="rect">
                <a:avLst/>
              </a:prstGeom>
              <a:blipFill>
                <a:blip r:embed="rId2"/>
                <a:stretch>
                  <a:fillRect l="-277" t="-1075" r="-1385" b="-5376"/>
                </a:stretch>
              </a:blipFill>
            </p:spPr>
            <p:txBody>
              <a:bodyPr/>
              <a:lstStyle/>
              <a:p>
                <a:r>
                  <a:rPr lang="en-IT">
                    <a:noFill/>
                  </a:rPr>
                  <a:t> </a:t>
                </a:r>
              </a:p>
            </p:txBody>
          </p:sp>
        </mc:Fallback>
      </mc:AlternateContent>
      <p:pic>
        <p:nvPicPr>
          <p:cNvPr id="6" name="Picture 5">
            <a:extLst>
              <a:ext uri="{FF2B5EF4-FFF2-40B4-BE49-F238E27FC236}">
                <a16:creationId xmlns:a16="http://schemas.microsoft.com/office/drawing/2014/main" id="{12B7E4DF-324D-6399-1EBE-FF674FD99AEA}"/>
              </a:ext>
            </a:extLst>
          </p:cNvPr>
          <p:cNvPicPr>
            <a:picLocks noChangeAspect="1"/>
          </p:cNvPicPr>
          <p:nvPr/>
        </p:nvPicPr>
        <p:blipFill>
          <a:blip r:embed="rId3"/>
          <a:stretch>
            <a:fillRect/>
          </a:stretch>
        </p:blipFill>
        <p:spPr>
          <a:xfrm>
            <a:off x="5944111" y="0"/>
            <a:ext cx="2704932" cy="2762078"/>
          </a:xfrm>
          <a:prstGeom prst="rect">
            <a:avLst/>
          </a:prstGeom>
        </p:spPr>
      </p:pic>
      <p:pic>
        <p:nvPicPr>
          <p:cNvPr id="7" name="Picture 6">
            <a:extLst>
              <a:ext uri="{FF2B5EF4-FFF2-40B4-BE49-F238E27FC236}">
                <a16:creationId xmlns:a16="http://schemas.microsoft.com/office/drawing/2014/main" id="{2950D2E2-1C71-B267-BB68-04A574700F65}"/>
              </a:ext>
            </a:extLst>
          </p:cNvPr>
          <p:cNvPicPr>
            <a:picLocks noChangeAspect="1"/>
          </p:cNvPicPr>
          <p:nvPr/>
        </p:nvPicPr>
        <p:blipFill>
          <a:blip r:embed="rId4"/>
          <a:stretch>
            <a:fillRect/>
          </a:stretch>
        </p:blipFill>
        <p:spPr>
          <a:xfrm>
            <a:off x="6573795" y="2395522"/>
            <a:ext cx="1859518" cy="2066955"/>
          </a:xfrm>
          <a:prstGeom prst="rect">
            <a:avLst/>
          </a:prstGeom>
        </p:spPr>
      </p:pic>
      <p:pic>
        <p:nvPicPr>
          <p:cNvPr id="8" name="Picture 7">
            <a:extLst>
              <a:ext uri="{FF2B5EF4-FFF2-40B4-BE49-F238E27FC236}">
                <a16:creationId xmlns:a16="http://schemas.microsoft.com/office/drawing/2014/main" id="{10EBDA4C-2ED7-03FA-B4D0-97EE616CA979}"/>
              </a:ext>
            </a:extLst>
          </p:cNvPr>
          <p:cNvPicPr>
            <a:picLocks noChangeAspect="1"/>
          </p:cNvPicPr>
          <p:nvPr/>
        </p:nvPicPr>
        <p:blipFill>
          <a:blip r:embed="rId5"/>
          <a:stretch>
            <a:fillRect/>
          </a:stretch>
        </p:blipFill>
        <p:spPr>
          <a:xfrm>
            <a:off x="6172541" y="4588475"/>
            <a:ext cx="2248072" cy="2075143"/>
          </a:xfrm>
          <a:prstGeom prst="rect">
            <a:avLst/>
          </a:prstGeom>
        </p:spPr>
      </p:pic>
      <p:pic>
        <p:nvPicPr>
          <p:cNvPr id="11" name="Picture 10">
            <a:extLst>
              <a:ext uri="{FF2B5EF4-FFF2-40B4-BE49-F238E27FC236}">
                <a16:creationId xmlns:a16="http://schemas.microsoft.com/office/drawing/2014/main" id="{EC04C455-5841-4DBD-A726-89BB3B421289}"/>
              </a:ext>
            </a:extLst>
          </p:cNvPr>
          <p:cNvPicPr>
            <a:picLocks noChangeAspect="1"/>
          </p:cNvPicPr>
          <p:nvPr/>
        </p:nvPicPr>
        <p:blipFill>
          <a:blip r:embed="rId6"/>
          <a:stretch>
            <a:fillRect/>
          </a:stretch>
        </p:blipFill>
        <p:spPr>
          <a:xfrm>
            <a:off x="418758" y="1563890"/>
            <a:ext cx="3858952" cy="641609"/>
          </a:xfrm>
          <a:prstGeom prst="rect">
            <a:avLst/>
          </a:prstGeom>
        </p:spPr>
      </p:pic>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F57F243E-7B22-37E1-23E4-FB7EB944D6AA}"/>
                  </a:ext>
                </a:extLst>
              </p:cNvPr>
              <p:cNvSpPr txBox="1"/>
              <p:nvPr/>
            </p:nvSpPr>
            <p:spPr>
              <a:xfrm>
                <a:off x="252805" y="2395522"/>
                <a:ext cx="4572000" cy="1214243"/>
              </a:xfrm>
              <a:prstGeom prst="rect">
                <a:avLst/>
              </a:prstGeom>
              <a:noFill/>
            </p:spPr>
            <p:txBody>
              <a:bodyPr wrap="square">
                <a:spAutoFit/>
              </a:bodyPr>
              <a:lstStyle/>
              <a:p>
                <a:r>
                  <a:rPr lang="en-GB" sz="1400" b="0" i="0" dirty="0">
                    <a:solidFill>
                      <a:srgbClr val="131313"/>
                    </a:solidFill>
                    <a:effectLst/>
                    <a:latin typeface="freight-text-pro"/>
                  </a:rPr>
                  <a:t>Il </a:t>
                </a:r>
                <a:r>
                  <a:rPr lang="en-GB" sz="1400" b="0" i="0" dirty="0" err="1">
                    <a:solidFill>
                      <a:srgbClr val="131313"/>
                    </a:solidFill>
                    <a:effectLst/>
                    <a:latin typeface="freight-text-pro"/>
                  </a:rPr>
                  <a:t>vettore</a:t>
                </a:r>
                <a:r>
                  <a:rPr lang="en-GB" sz="1400" b="0" i="0" dirty="0">
                    <a:solidFill>
                      <a:srgbClr val="131313"/>
                    </a:solidFill>
                    <a:effectLst/>
                    <a:latin typeface="freight-text-pro"/>
                  </a:rPr>
                  <a:t> </a:t>
                </a:r>
                <a14:m>
                  <m:oMath xmlns:m="http://schemas.openxmlformats.org/officeDocument/2006/math">
                    <m:sSub>
                      <m:sSubPr>
                        <m:ctrlPr>
                          <a:rPr lang="en-US" sz="1400" b="0" i="1" dirty="0" smtClean="0">
                            <a:solidFill>
                              <a:srgbClr val="131313"/>
                            </a:solidFill>
                            <a:effectLst/>
                            <a:latin typeface="Cambria Math" panose="02040503050406030204" pitchFamily="18" charset="0"/>
                          </a:rPr>
                        </m:ctrlPr>
                      </m:sSubPr>
                      <m:e>
                        <m:r>
                          <a:rPr lang="en-GB" sz="1400" b="1" i="0" dirty="0" smtClean="0">
                            <a:solidFill>
                              <a:srgbClr val="131313"/>
                            </a:solidFill>
                            <a:effectLst/>
                            <a:latin typeface="Cambria Math" panose="02040503050406030204" pitchFamily="18" charset="0"/>
                          </a:rPr>
                          <m:t>𝐭</m:t>
                        </m:r>
                      </m:e>
                      <m:sub>
                        <m:r>
                          <a:rPr lang="en-GB" sz="1400" b="0" i="1" dirty="0" smtClean="0">
                            <a:solidFill>
                              <a:srgbClr val="131313"/>
                            </a:solidFill>
                            <a:effectLst/>
                            <a:latin typeface="Cambria Math" panose="02040503050406030204" pitchFamily="18" charset="0"/>
                          </a:rPr>
                          <m:t>𝑛</m:t>
                        </m:r>
                      </m:sub>
                    </m:sSub>
                    <m:r>
                      <a:rPr lang="en-GB" sz="1400" b="0" i="1" dirty="0">
                        <a:solidFill>
                          <a:srgbClr val="131313"/>
                        </a:solidFill>
                        <a:effectLst/>
                        <a:latin typeface="Cambria Math" panose="02040503050406030204" pitchFamily="18" charset="0"/>
                      </a:rPr>
                      <m:t>=</m:t>
                    </m:r>
                    <m:sSub>
                      <m:sSubPr>
                        <m:ctrlPr>
                          <a:rPr lang="en-US" sz="1400" b="0" i="1" dirty="0" smtClean="0">
                            <a:solidFill>
                              <a:srgbClr val="131313"/>
                            </a:solidFill>
                            <a:effectLst/>
                            <a:latin typeface="Cambria Math" panose="02040503050406030204" pitchFamily="18" charset="0"/>
                          </a:rPr>
                        </m:ctrlPr>
                      </m:sSubPr>
                      <m:e>
                        <m:r>
                          <a:rPr lang="en-GB" sz="1400" b="1" i="0" dirty="0" err="1">
                            <a:solidFill>
                              <a:srgbClr val="131313"/>
                            </a:solidFill>
                            <a:effectLst/>
                            <a:latin typeface="Cambria Math" panose="02040503050406030204" pitchFamily="18" charset="0"/>
                          </a:rPr>
                          <m:t>𝐭</m:t>
                        </m:r>
                      </m:e>
                      <m:sub>
                        <m:r>
                          <a:rPr lang="en-GB" sz="1400" b="0" i="1" dirty="0" err="1">
                            <a:solidFill>
                              <a:srgbClr val="131313"/>
                            </a:solidFill>
                            <a:effectLst/>
                            <a:latin typeface="Cambria Math" panose="02040503050406030204" pitchFamily="18" charset="0"/>
                          </a:rPr>
                          <m:t>𝑛</m:t>
                        </m:r>
                      </m:sub>
                    </m:sSub>
                    <m:r>
                      <a:rPr lang="en-GB" sz="1400" b="0" i="1" dirty="0">
                        <a:solidFill>
                          <a:srgbClr val="131313"/>
                        </a:solidFill>
                        <a:effectLst/>
                        <a:latin typeface="Cambria Math" panose="02040503050406030204" pitchFamily="18" charset="0"/>
                      </a:rPr>
                      <m:t>(</m:t>
                    </m:r>
                    <m:r>
                      <a:rPr lang="en-GB" sz="1400" b="0" i="1" dirty="0">
                        <a:solidFill>
                          <a:srgbClr val="131313"/>
                        </a:solidFill>
                        <a:effectLst/>
                        <a:latin typeface="Cambria Math" panose="02040503050406030204" pitchFamily="18" charset="0"/>
                      </a:rPr>
                      <m:t>𝑃</m:t>
                    </m:r>
                    <m:r>
                      <a:rPr lang="en-GB" sz="1400" b="0" i="1" dirty="0">
                        <a:solidFill>
                          <a:srgbClr val="131313"/>
                        </a:solidFill>
                        <a:effectLst/>
                        <a:latin typeface="Cambria Math" panose="02040503050406030204" pitchFamily="18" charset="0"/>
                      </a:rPr>
                      <m:t>) </m:t>
                    </m:r>
                  </m:oMath>
                </a14:m>
                <a:r>
                  <a:rPr lang="en-GB" sz="1400" b="0" i="0" dirty="0" err="1">
                    <a:solidFill>
                      <a:srgbClr val="131313"/>
                    </a:solidFill>
                    <a:effectLst/>
                    <a:latin typeface="freight-text-pro"/>
                  </a:rPr>
                  <a:t>definisce</a:t>
                </a:r>
                <a:r>
                  <a:rPr lang="en-GB" sz="1400" b="0" i="0" dirty="0">
                    <a:solidFill>
                      <a:srgbClr val="131313"/>
                    </a:solidFill>
                    <a:effectLst/>
                    <a:latin typeface="freight-text-pro"/>
                  </a:rPr>
                  <a:t> la </a:t>
                </a:r>
                <a:r>
                  <a:rPr lang="en-GB" sz="1400" b="0" i="0" dirty="0" err="1">
                    <a:solidFill>
                      <a:srgbClr val="131313"/>
                    </a:solidFill>
                    <a:effectLst/>
                    <a:latin typeface="MJXc-TeX-math-I"/>
                  </a:rPr>
                  <a:t>tensione</a:t>
                </a:r>
                <a:r>
                  <a:rPr lang="en-GB" sz="1400" b="0" i="0" dirty="0">
                    <a:solidFill>
                      <a:srgbClr val="131313"/>
                    </a:solidFill>
                    <a:effectLst/>
                    <a:latin typeface="freight-text-pro"/>
                  </a:rPr>
                  <a:t> </a:t>
                </a:r>
                <a:r>
                  <a:rPr lang="en-GB" sz="1400" b="0" i="0" dirty="0">
                    <a:solidFill>
                      <a:srgbClr val="131313"/>
                    </a:solidFill>
                    <a:effectLst/>
                    <a:latin typeface="MJXc-TeX-math-I"/>
                  </a:rPr>
                  <a:t>di</a:t>
                </a:r>
                <a:r>
                  <a:rPr lang="en-GB" sz="1400" b="0" i="0" dirty="0">
                    <a:solidFill>
                      <a:srgbClr val="131313"/>
                    </a:solidFill>
                    <a:effectLst/>
                    <a:latin typeface="freight-text-pro"/>
                  </a:rPr>
                  <a:t> </a:t>
                </a:r>
                <a:r>
                  <a:rPr lang="en-GB" sz="1400" b="0" i="0" dirty="0">
                    <a:solidFill>
                      <a:srgbClr val="131313"/>
                    </a:solidFill>
                    <a:effectLst/>
                    <a:latin typeface="MJXc-TeX-math-I"/>
                  </a:rPr>
                  <a:t>Cauchy</a:t>
                </a:r>
                <a:r>
                  <a:rPr lang="en-GB" sz="1400" b="0" i="0" dirty="0">
                    <a:solidFill>
                      <a:srgbClr val="131313"/>
                    </a:solidFill>
                    <a:effectLst/>
                    <a:latin typeface="freight-text-pro"/>
                  </a:rPr>
                  <a:t> in </a:t>
                </a:r>
                <a:r>
                  <a:rPr lang="en-GB" sz="1400" b="0" i="1" dirty="0">
                    <a:solidFill>
                      <a:srgbClr val="131313"/>
                    </a:solidFill>
                    <a:effectLst/>
                    <a:latin typeface="MJXc-TeX-math-I"/>
                  </a:rPr>
                  <a:t>P</a:t>
                </a:r>
                <a:r>
                  <a:rPr lang="en-GB" sz="1400" b="0" i="0" dirty="0">
                    <a:solidFill>
                      <a:srgbClr val="131313"/>
                    </a:solidFill>
                    <a:effectLst/>
                    <a:latin typeface="freight-text-pro"/>
                  </a:rPr>
                  <a:t> </a:t>
                </a:r>
                <a:r>
                  <a:rPr lang="en-GB" sz="1400" b="0" i="0" dirty="0" err="1">
                    <a:solidFill>
                      <a:srgbClr val="131313"/>
                    </a:solidFill>
                    <a:effectLst/>
                    <a:latin typeface="freight-text-pro"/>
                  </a:rPr>
                  <a:t>agente</a:t>
                </a:r>
                <a:r>
                  <a:rPr lang="en-GB" sz="1400" b="0" i="0" dirty="0">
                    <a:solidFill>
                      <a:srgbClr val="131313"/>
                    </a:solidFill>
                    <a:effectLst/>
                    <a:latin typeface="freight-text-pro"/>
                  </a:rPr>
                  <a:t> secondo la </a:t>
                </a:r>
                <a:r>
                  <a:rPr lang="en-GB" sz="1400" b="0" i="0" dirty="0" err="1">
                    <a:solidFill>
                      <a:srgbClr val="131313"/>
                    </a:solidFill>
                    <a:effectLst/>
                    <a:latin typeface="freight-text-pro"/>
                  </a:rPr>
                  <a:t>giacitura</a:t>
                </a:r>
                <a:r>
                  <a:rPr lang="en-GB" sz="1400" b="0" i="0" dirty="0">
                    <a:solidFill>
                      <a:srgbClr val="131313"/>
                    </a:solidFill>
                    <a:effectLst/>
                    <a:latin typeface="freight-text-pro"/>
                  </a:rPr>
                  <a:t> di </a:t>
                </a:r>
                <a:r>
                  <a:rPr lang="en-GB" sz="1400" b="0" i="0" dirty="0" err="1">
                    <a:solidFill>
                      <a:srgbClr val="131313"/>
                    </a:solidFill>
                    <a:effectLst/>
                    <a:latin typeface="freight-text-pro"/>
                  </a:rPr>
                  <a:t>normale</a:t>
                </a:r>
                <a:r>
                  <a:rPr lang="en-GB" sz="1400" b="0" i="0" dirty="0">
                    <a:solidFill>
                      <a:srgbClr val="131313"/>
                    </a:solidFill>
                    <a:effectLst/>
                    <a:latin typeface="freight-text-pro"/>
                  </a:rPr>
                  <a:t> </a:t>
                </a:r>
                <a:r>
                  <a:rPr lang="en-GB" sz="1400" b="0" i="0" dirty="0">
                    <a:solidFill>
                      <a:srgbClr val="131313"/>
                    </a:solidFill>
                    <a:effectLst/>
                    <a:latin typeface="MJXc-TeX-main-B"/>
                  </a:rPr>
                  <a:t>n</a:t>
                </a:r>
                <a:r>
                  <a:rPr lang="en-GB" sz="1400" b="0" i="0" dirty="0">
                    <a:solidFill>
                      <a:srgbClr val="131313"/>
                    </a:solidFill>
                    <a:effectLst/>
                    <a:latin typeface="freight-text-pro"/>
                  </a:rPr>
                  <a:t> . Tale </a:t>
                </a:r>
                <a:r>
                  <a:rPr lang="en-GB" sz="1400" b="0" i="0" dirty="0" err="1">
                    <a:solidFill>
                      <a:srgbClr val="131313"/>
                    </a:solidFill>
                    <a:effectLst/>
                    <a:latin typeface="freight-text-pro"/>
                  </a:rPr>
                  <a:t>vettore</a:t>
                </a:r>
                <a:r>
                  <a:rPr lang="en-GB" sz="1400" b="0" i="0" dirty="0">
                    <a:solidFill>
                      <a:srgbClr val="131313"/>
                    </a:solidFill>
                    <a:effectLst/>
                    <a:latin typeface="freight-text-pro"/>
                  </a:rPr>
                  <a:t> </a:t>
                </a:r>
                <a:r>
                  <a:rPr lang="en-GB" sz="1400" b="0" i="0" dirty="0" err="1">
                    <a:solidFill>
                      <a:srgbClr val="131313"/>
                    </a:solidFill>
                    <a:effectLst/>
                    <a:latin typeface="freight-text-pro"/>
                  </a:rPr>
                  <a:t>dipende</a:t>
                </a:r>
                <a:r>
                  <a:rPr lang="en-GB" sz="1400" b="0" i="0" dirty="0">
                    <a:solidFill>
                      <a:srgbClr val="131313"/>
                    </a:solidFill>
                    <a:effectLst/>
                    <a:latin typeface="freight-text-pro"/>
                  </a:rPr>
                  <a:t> dal punto </a:t>
                </a:r>
                <a:r>
                  <a:rPr lang="en-GB" sz="1400" b="0" i="1" dirty="0">
                    <a:solidFill>
                      <a:srgbClr val="131313"/>
                    </a:solidFill>
                    <a:effectLst/>
                    <a:latin typeface="MJXc-TeX-math-I"/>
                  </a:rPr>
                  <a:t>P</a:t>
                </a:r>
                <a:r>
                  <a:rPr lang="en-GB" sz="1400" b="0" i="0" dirty="0">
                    <a:solidFill>
                      <a:srgbClr val="131313"/>
                    </a:solidFill>
                    <a:effectLst/>
                    <a:latin typeface="freight-text-pro"/>
                  </a:rPr>
                  <a:t> e </a:t>
                </a:r>
                <a:r>
                  <a:rPr lang="en-GB" sz="1400" b="0" i="0" dirty="0" err="1">
                    <a:solidFill>
                      <a:srgbClr val="131313"/>
                    </a:solidFill>
                    <a:effectLst/>
                    <a:latin typeface="freight-text-pro"/>
                  </a:rPr>
                  <a:t>dalla</a:t>
                </a:r>
                <a:r>
                  <a:rPr lang="en-GB" sz="1400" b="0" i="0" dirty="0">
                    <a:solidFill>
                      <a:srgbClr val="131313"/>
                    </a:solidFill>
                    <a:effectLst/>
                    <a:latin typeface="freight-text-pro"/>
                  </a:rPr>
                  <a:t> </a:t>
                </a:r>
                <a:r>
                  <a:rPr lang="en-GB" sz="1400" b="0" i="0" dirty="0" err="1">
                    <a:solidFill>
                      <a:srgbClr val="131313"/>
                    </a:solidFill>
                    <a:effectLst/>
                    <a:latin typeface="freight-text-pro"/>
                  </a:rPr>
                  <a:t>normale</a:t>
                </a:r>
                <a:r>
                  <a:rPr lang="en-GB" sz="1400" b="0" i="0" dirty="0">
                    <a:solidFill>
                      <a:srgbClr val="131313"/>
                    </a:solidFill>
                    <a:effectLst/>
                    <a:latin typeface="freight-text-pro"/>
                  </a:rPr>
                  <a:t> </a:t>
                </a:r>
                <a:r>
                  <a:rPr lang="en-GB" sz="1400" b="0" i="0" dirty="0">
                    <a:solidFill>
                      <a:srgbClr val="131313"/>
                    </a:solidFill>
                    <a:effectLst/>
                    <a:latin typeface="MJXc-TeX-main-B"/>
                  </a:rPr>
                  <a:t>n</a:t>
                </a:r>
                <a:r>
                  <a:rPr lang="en-GB" sz="1400" b="0" i="0" dirty="0">
                    <a:solidFill>
                      <a:srgbClr val="131313"/>
                    </a:solidFill>
                    <a:effectLst/>
                    <a:latin typeface="freight-text-pro"/>
                  </a:rPr>
                  <a:t> e il </a:t>
                </a:r>
                <a:r>
                  <a:rPr lang="en-GB" sz="1400" b="0" i="0" dirty="0" err="1">
                    <a:solidFill>
                      <a:srgbClr val="131313"/>
                    </a:solidFill>
                    <a:effectLst/>
                    <a:latin typeface="freight-text-pro"/>
                  </a:rPr>
                  <a:t>suo</a:t>
                </a:r>
                <a:r>
                  <a:rPr lang="en-GB" sz="1400" b="0" i="0" dirty="0">
                    <a:solidFill>
                      <a:srgbClr val="131313"/>
                    </a:solidFill>
                    <a:effectLst/>
                    <a:latin typeface="freight-text-pro"/>
                  </a:rPr>
                  <a:t> modulo ha le </a:t>
                </a:r>
                <a:r>
                  <a:rPr lang="en-GB" sz="1400" b="0" i="0" dirty="0" err="1">
                    <a:solidFill>
                      <a:srgbClr val="131313"/>
                    </a:solidFill>
                    <a:effectLst/>
                    <a:latin typeface="freight-text-pro"/>
                  </a:rPr>
                  <a:t>dimensioni</a:t>
                </a:r>
                <a:r>
                  <a:rPr lang="en-GB" sz="1400" b="0" i="0" dirty="0">
                    <a:solidFill>
                      <a:srgbClr val="131313"/>
                    </a:solidFill>
                    <a:effectLst/>
                    <a:latin typeface="freight-text-pro"/>
                  </a:rPr>
                  <a:t> </a:t>
                </a:r>
                <a:r>
                  <a:rPr lang="en-GB" sz="1400" b="0" i="0" dirty="0" err="1">
                    <a:solidFill>
                      <a:srgbClr val="131313"/>
                    </a:solidFill>
                    <a:effectLst/>
                    <a:latin typeface="freight-text-pro"/>
                  </a:rPr>
                  <a:t>fisiche</a:t>
                </a:r>
                <a:r>
                  <a:rPr lang="en-GB" sz="1400" b="0" i="0" dirty="0">
                    <a:solidFill>
                      <a:srgbClr val="131313"/>
                    </a:solidFill>
                    <a:effectLst/>
                    <a:latin typeface="freight-text-pro"/>
                  </a:rPr>
                  <a:t> di </a:t>
                </a:r>
                <a:r>
                  <a:rPr lang="en-GB" sz="1400" b="0" i="0" dirty="0" err="1">
                    <a:solidFill>
                      <a:srgbClr val="131313"/>
                    </a:solidFill>
                    <a:effectLst/>
                    <a:latin typeface="freight-text-pro"/>
                  </a:rPr>
                  <a:t>una</a:t>
                </a:r>
                <a:r>
                  <a:rPr lang="en-GB" sz="1400" b="0" i="0" dirty="0">
                    <a:solidFill>
                      <a:srgbClr val="131313"/>
                    </a:solidFill>
                    <a:effectLst/>
                    <a:latin typeface="freight-text-pro"/>
                  </a:rPr>
                  <a:t> </a:t>
                </a:r>
                <a:r>
                  <a:rPr lang="en-GB" sz="1400" b="0" i="0" dirty="0" err="1">
                    <a:solidFill>
                      <a:srgbClr val="131313"/>
                    </a:solidFill>
                    <a:effectLst/>
                    <a:latin typeface="freight-text-pro"/>
                  </a:rPr>
                  <a:t>pressione</a:t>
                </a:r>
                <a:r>
                  <a:rPr lang="en-GB" sz="1400" b="0" i="0" dirty="0">
                    <a:solidFill>
                      <a:srgbClr val="131313"/>
                    </a:solidFill>
                    <a:effectLst/>
                    <a:latin typeface="freight-text-pro"/>
                  </a:rPr>
                  <a:t> [ </a:t>
                </a:r>
                <a:r>
                  <a:rPr lang="en-GB" sz="1400" b="0" i="0" dirty="0">
                    <a:solidFill>
                      <a:srgbClr val="131313"/>
                    </a:solidFill>
                    <a:effectLst/>
                    <a:latin typeface="MJXc-TeX-math-I"/>
                  </a:rPr>
                  <a:t>F</a:t>
                </a:r>
                <a:r>
                  <a:rPr lang="en-GB" sz="1400" b="0" i="0" dirty="0">
                    <a:solidFill>
                      <a:srgbClr val="131313"/>
                    </a:solidFill>
                    <a:effectLst/>
                    <a:latin typeface="freight-text-pro"/>
                  </a:rPr>
                  <a:t> / </a:t>
                </a:r>
                <a14:m>
                  <m:oMath xmlns:m="http://schemas.openxmlformats.org/officeDocument/2006/math">
                    <m:sSup>
                      <m:sSupPr>
                        <m:ctrlPr>
                          <a:rPr lang="en-US" sz="1400" b="0" i="1" dirty="0" smtClean="0">
                            <a:solidFill>
                              <a:srgbClr val="131313"/>
                            </a:solidFill>
                            <a:effectLst/>
                            <a:latin typeface="Cambria Math" panose="02040503050406030204" pitchFamily="18" charset="0"/>
                          </a:rPr>
                        </m:ctrlPr>
                      </m:sSupPr>
                      <m:e>
                        <m:r>
                          <a:rPr lang="en-GB" sz="1400" b="0" i="1" dirty="0" smtClean="0">
                            <a:solidFill>
                              <a:srgbClr val="131313"/>
                            </a:solidFill>
                            <a:effectLst/>
                            <a:latin typeface="Cambria Math" panose="02040503050406030204" pitchFamily="18" charset="0"/>
                          </a:rPr>
                          <m:t>𝐿</m:t>
                        </m:r>
                      </m:e>
                      <m:sup>
                        <m:r>
                          <a:rPr lang="en-US" sz="1400" b="0" i="1" dirty="0" smtClean="0">
                            <a:solidFill>
                              <a:srgbClr val="131313"/>
                            </a:solidFill>
                            <a:effectLst/>
                            <a:latin typeface="Cambria Math" panose="02040503050406030204" pitchFamily="18" charset="0"/>
                          </a:rPr>
                          <m:t>2</m:t>
                        </m:r>
                      </m:sup>
                    </m:sSup>
                  </m:oMath>
                </a14:m>
                <a:r>
                  <a:rPr lang="en-GB" sz="1400" b="0" i="0" dirty="0">
                    <a:solidFill>
                      <a:srgbClr val="131313"/>
                    </a:solidFill>
                    <a:effectLst/>
                    <a:latin typeface="freight-text-pro"/>
                  </a:rPr>
                  <a:t> ].</a:t>
                </a:r>
                <a:endParaRPr lang="en-IT" sz="1400" dirty="0"/>
              </a:p>
            </p:txBody>
          </p:sp>
        </mc:Choice>
        <mc:Fallback>
          <p:sp>
            <p:nvSpPr>
              <p:cNvPr id="13" name="TextBox 12">
                <a:extLst>
                  <a:ext uri="{FF2B5EF4-FFF2-40B4-BE49-F238E27FC236}">
                    <a16:creationId xmlns:a16="http://schemas.microsoft.com/office/drawing/2014/main" id="{F57F243E-7B22-37E1-23E4-FB7EB944D6AA}"/>
                  </a:ext>
                </a:extLst>
              </p:cNvPr>
              <p:cNvSpPr txBox="1">
                <a:spLocks noRot="1" noChangeAspect="1" noMove="1" noResize="1" noEditPoints="1" noAdjustHandles="1" noChangeArrowheads="1" noChangeShapeType="1" noTextEdit="1"/>
              </p:cNvSpPr>
              <p:nvPr/>
            </p:nvSpPr>
            <p:spPr>
              <a:xfrm>
                <a:off x="252805" y="2395522"/>
                <a:ext cx="4572000" cy="1214243"/>
              </a:xfrm>
              <a:prstGeom prst="rect">
                <a:avLst/>
              </a:prstGeom>
              <a:blipFill>
                <a:blip r:embed="rId7"/>
                <a:stretch>
                  <a:fillRect l="-277" b="-3093"/>
                </a:stretch>
              </a:blipFill>
            </p:spPr>
            <p:txBody>
              <a:bodyPr/>
              <a:lstStyle/>
              <a:p>
                <a:r>
                  <a:rPr lang="en-IT">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D672E369-6E83-4AE0-B14F-92E68D0D0871}"/>
                  </a:ext>
                </a:extLst>
              </p:cNvPr>
              <p:cNvSpPr txBox="1"/>
              <p:nvPr/>
            </p:nvSpPr>
            <p:spPr>
              <a:xfrm>
                <a:off x="284206" y="3788568"/>
                <a:ext cx="4572000" cy="1668149"/>
              </a:xfrm>
              <a:prstGeom prst="rect">
                <a:avLst/>
              </a:prstGeom>
              <a:noFill/>
            </p:spPr>
            <p:txBody>
              <a:bodyPr wrap="square">
                <a:spAutoFit/>
              </a:bodyPr>
              <a:lstStyle/>
              <a:p>
                <a:r>
                  <a:rPr lang="en-GB" sz="1400" b="0" i="0" dirty="0">
                    <a:solidFill>
                      <a:srgbClr val="131313"/>
                    </a:solidFill>
                    <a:effectLst/>
                    <a:latin typeface="freight-text-pro"/>
                  </a:rPr>
                  <a:t>L’assunzione </a:t>
                </a:r>
                <a:r>
                  <a:rPr lang="en-US" sz="1400" dirty="0">
                    <a:solidFill>
                      <a:srgbClr val="131313"/>
                    </a:solidFill>
                  </a:rPr>
                  <a:t> </a:t>
                </a:r>
                <a14:m>
                  <m:oMath xmlns:m="http://schemas.openxmlformats.org/officeDocument/2006/math">
                    <m:limLow>
                      <m:limLowPr>
                        <m:ctrlPr>
                          <a:rPr lang="en-US" sz="1400" i="1">
                            <a:solidFill>
                              <a:srgbClr val="131313"/>
                            </a:solidFill>
                            <a:latin typeface="Cambria Math" panose="02040503050406030204" pitchFamily="18" charset="0"/>
                          </a:rPr>
                        </m:ctrlPr>
                      </m:limLowPr>
                      <m:e>
                        <m:r>
                          <m:rPr>
                            <m:sty m:val="p"/>
                          </m:rPr>
                          <a:rPr lang="en-US" sz="1400">
                            <a:solidFill>
                              <a:srgbClr val="131313"/>
                            </a:solidFill>
                            <a:latin typeface="Cambria Math" panose="02040503050406030204" pitchFamily="18" charset="0"/>
                          </a:rPr>
                          <m:t>lim</m:t>
                        </m:r>
                      </m:e>
                      <m:lim>
                        <m:r>
                          <m:rPr>
                            <m:sty m:val="p"/>
                          </m:rPr>
                          <a:rPr lang="en-US" sz="1400">
                            <a:solidFill>
                              <a:srgbClr val="131313"/>
                            </a:solidFill>
                            <a:latin typeface="Cambria Math" panose="02040503050406030204" pitchFamily="18" charset="0"/>
                          </a:rPr>
                          <m:t>Δ</m:t>
                        </m:r>
                        <m:sSub>
                          <m:sSubPr>
                            <m:ctrlPr>
                              <a:rPr lang="en-US" sz="1400" i="1">
                                <a:solidFill>
                                  <a:srgbClr val="131313"/>
                                </a:solidFill>
                                <a:latin typeface="Cambria Math" panose="02040503050406030204" pitchFamily="18" charset="0"/>
                              </a:rPr>
                            </m:ctrlPr>
                          </m:sSubPr>
                          <m:e>
                            <m:r>
                              <a:rPr lang="en-US" sz="1400" i="1">
                                <a:solidFill>
                                  <a:srgbClr val="131313"/>
                                </a:solidFill>
                                <a:latin typeface="Cambria Math" panose="02040503050406030204" pitchFamily="18" charset="0"/>
                              </a:rPr>
                              <m:t>𝐴</m:t>
                            </m:r>
                          </m:e>
                          <m:sub>
                            <m:r>
                              <a:rPr lang="en-US" sz="1400" i="1">
                                <a:solidFill>
                                  <a:srgbClr val="131313"/>
                                </a:solidFill>
                                <a:latin typeface="Cambria Math" panose="02040503050406030204" pitchFamily="18" charset="0"/>
                              </a:rPr>
                              <m:t>𝑛</m:t>
                            </m:r>
                          </m:sub>
                        </m:sSub>
                        <m:r>
                          <a:rPr lang="en-US" sz="1400" i="1">
                            <a:solidFill>
                              <a:srgbClr val="131313"/>
                            </a:solidFill>
                            <a:latin typeface="Cambria Math" panose="02040503050406030204" pitchFamily="18" charset="0"/>
                          </a:rPr>
                          <m:t>→0</m:t>
                        </m:r>
                      </m:lim>
                    </m:limLow>
                    <m:r>
                      <a:rPr lang="en-US" sz="1400" i="1">
                        <a:solidFill>
                          <a:srgbClr val="131313"/>
                        </a:solidFill>
                        <a:latin typeface="Cambria Math" panose="02040503050406030204" pitchFamily="18" charset="0"/>
                      </a:rPr>
                      <m:t> </m:t>
                    </m:r>
                    <m:f>
                      <m:fPr>
                        <m:ctrlPr>
                          <a:rPr lang="en-US" sz="1400" b="1" i="0" dirty="0" smtClean="0">
                            <a:solidFill>
                              <a:srgbClr val="131313"/>
                            </a:solidFill>
                            <a:effectLst/>
                            <a:latin typeface="Cambria Math" panose="02040503050406030204" pitchFamily="18" charset="0"/>
                          </a:rPr>
                        </m:ctrlPr>
                      </m:fPr>
                      <m:num>
                        <m:r>
                          <m:rPr>
                            <m:sty m:val="p"/>
                          </m:rPr>
                          <a:rPr lang="en-US" sz="1400" b="0" i="0" dirty="0" smtClean="0">
                            <a:solidFill>
                              <a:srgbClr val="131313"/>
                            </a:solidFill>
                            <a:effectLst/>
                            <a:latin typeface="Cambria Math" panose="02040503050406030204" pitchFamily="18" charset="0"/>
                          </a:rPr>
                          <m:t>Δ</m:t>
                        </m:r>
                        <m:sSub>
                          <m:sSubPr>
                            <m:ctrlPr>
                              <a:rPr lang="en-US" sz="1400" b="1" i="0" dirty="0" smtClean="0">
                                <a:solidFill>
                                  <a:srgbClr val="131313"/>
                                </a:solidFill>
                                <a:effectLst/>
                                <a:latin typeface="Cambria Math" panose="02040503050406030204" pitchFamily="18" charset="0"/>
                              </a:rPr>
                            </m:ctrlPr>
                          </m:sSubPr>
                          <m:e>
                            <m:r>
                              <a:rPr lang="en-US" sz="1400" b="1" i="0" dirty="0" smtClean="0">
                                <a:solidFill>
                                  <a:srgbClr val="131313"/>
                                </a:solidFill>
                                <a:effectLst/>
                                <a:latin typeface="Cambria Math" panose="02040503050406030204" pitchFamily="18" charset="0"/>
                              </a:rPr>
                              <m:t>𝐌</m:t>
                            </m:r>
                          </m:e>
                          <m:sub>
                            <m:r>
                              <m:rPr>
                                <m:sty m:val="p"/>
                              </m:rPr>
                              <a:rPr lang="en-US" sz="1400" b="0" i="0" dirty="0" smtClean="0">
                                <a:solidFill>
                                  <a:srgbClr val="131313"/>
                                </a:solidFill>
                                <a:effectLst/>
                                <a:latin typeface="Cambria Math" panose="02040503050406030204" pitchFamily="18" charset="0"/>
                              </a:rPr>
                              <m:t>n</m:t>
                            </m:r>
                          </m:sub>
                        </m:sSub>
                      </m:num>
                      <m:den>
                        <m:r>
                          <a:rPr lang="en-US" sz="1400" b="1" i="0" dirty="0" smtClean="0">
                            <a:solidFill>
                              <a:srgbClr val="131313"/>
                            </a:solidFill>
                            <a:effectLst/>
                            <a:latin typeface="Cambria Math" panose="02040503050406030204" pitchFamily="18" charset="0"/>
                          </a:rPr>
                          <m:t>𝚫</m:t>
                        </m:r>
                        <m:sSub>
                          <m:sSubPr>
                            <m:ctrlPr>
                              <a:rPr lang="en-US" sz="1400" b="1" i="1" dirty="0" smtClean="0">
                                <a:solidFill>
                                  <a:srgbClr val="131313"/>
                                </a:solidFill>
                                <a:effectLst/>
                                <a:latin typeface="Cambria Math" panose="02040503050406030204" pitchFamily="18" charset="0"/>
                              </a:rPr>
                            </m:ctrlPr>
                          </m:sSubPr>
                          <m:e>
                            <m:r>
                              <a:rPr lang="en-US" sz="1400" b="1" i="0" dirty="0" smtClean="0">
                                <a:solidFill>
                                  <a:srgbClr val="131313"/>
                                </a:solidFill>
                                <a:effectLst/>
                                <a:latin typeface="Cambria Math" panose="02040503050406030204" pitchFamily="18" charset="0"/>
                              </a:rPr>
                              <m:t>𝐀</m:t>
                            </m:r>
                          </m:e>
                          <m:sub>
                            <m:r>
                              <a:rPr lang="en-US" sz="1400" b="1" i="1" dirty="0" smtClean="0">
                                <a:solidFill>
                                  <a:srgbClr val="131313"/>
                                </a:solidFill>
                                <a:effectLst/>
                                <a:latin typeface="Cambria Math" panose="02040503050406030204" pitchFamily="18" charset="0"/>
                              </a:rPr>
                              <m:t>𝒏</m:t>
                            </m:r>
                          </m:sub>
                        </m:sSub>
                      </m:den>
                    </m:f>
                  </m:oMath>
                </a14:m>
                <a:r>
                  <a:rPr lang="en-GB" sz="1400" b="0" i="0" dirty="0">
                    <a:solidFill>
                      <a:srgbClr val="131313"/>
                    </a:solidFill>
                    <a:effectLst/>
                    <a:latin typeface="MJXc-TeX-main-R"/>
                  </a:rPr>
                  <a:t>=</a:t>
                </a:r>
                <a:r>
                  <a:rPr lang="en-GB" sz="1400" b="0" i="0" dirty="0">
                    <a:solidFill>
                      <a:srgbClr val="131313"/>
                    </a:solidFill>
                    <a:effectLst/>
                    <a:latin typeface="MJXc-TeX-main-B"/>
                  </a:rPr>
                  <a:t>0</a:t>
                </a:r>
                <a:r>
                  <a:rPr lang="en-GB" sz="1400" b="0" i="0" dirty="0">
                    <a:solidFill>
                      <a:srgbClr val="131313"/>
                    </a:solidFill>
                    <a:effectLst/>
                    <a:latin typeface="freight-text-pro"/>
                  </a:rPr>
                  <a:t> individua la </a:t>
                </a:r>
                <a:r>
                  <a:rPr lang="en-GB" sz="1400" b="0" i="0" dirty="0" err="1">
                    <a:solidFill>
                      <a:srgbClr val="131313"/>
                    </a:solidFill>
                    <a:effectLst/>
                    <a:latin typeface="freight-text-pro"/>
                  </a:rPr>
                  <a:t>classe</a:t>
                </a:r>
                <a:r>
                  <a:rPr lang="en-GB" sz="1400" b="0" i="0" dirty="0">
                    <a:solidFill>
                      <a:srgbClr val="131313"/>
                    </a:solidFill>
                    <a:effectLst/>
                    <a:latin typeface="freight-text-pro"/>
                  </a:rPr>
                  <a:t> </a:t>
                </a:r>
                <a:r>
                  <a:rPr lang="en-GB" sz="1400" b="0" i="0" dirty="0" err="1">
                    <a:solidFill>
                      <a:srgbClr val="131313"/>
                    </a:solidFill>
                    <a:effectLst/>
                    <a:latin typeface="freight-text-pro"/>
                  </a:rPr>
                  <a:t>dei</a:t>
                </a:r>
                <a:r>
                  <a:rPr lang="en-GB" sz="1400" b="0" i="0" dirty="0">
                    <a:solidFill>
                      <a:srgbClr val="131313"/>
                    </a:solidFill>
                    <a:effectLst/>
                    <a:latin typeface="freight-text-pro"/>
                  </a:rPr>
                  <a:t> </a:t>
                </a:r>
                <a:r>
                  <a:rPr lang="en-GB" sz="1400" b="0" i="1" dirty="0" err="1">
                    <a:solidFill>
                      <a:srgbClr val="131313"/>
                    </a:solidFill>
                    <a:effectLst/>
                    <a:latin typeface="freight-text-pro"/>
                  </a:rPr>
                  <a:t>corpi</a:t>
                </a:r>
                <a:r>
                  <a:rPr lang="en-GB" sz="1400" b="0" i="1" dirty="0">
                    <a:solidFill>
                      <a:srgbClr val="131313"/>
                    </a:solidFill>
                    <a:effectLst/>
                    <a:latin typeface="freight-text-pro"/>
                  </a:rPr>
                  <a:t> di Cauchy</a:t>
                </a:r>
                <a:r>
                  <a:rPr lang="en-GB" sz="1400" b="0" i="0" dirty="0">
                    <a:solidFill>
                      <a:srgbClr val="131313"/>
                    </a:solidFill>
                    <a:effectLst/>
                    <a:latin typeface="freight-text-pro"/>
                  </a:rPr>
                  <a:t>, tanto </a:t>
                </a:r>
                <a:r>
                  <a:rPr lang="en-GB" sz="1400" b="0" i="0" dirty="0" err="1">
                    <a:solidFill>
                      <a:srgbClr val="131313"/>
                    </a:solidFill>
                    <a:effectLst/>
                    <a:latin typeface="freight-text-pro"/>
                  </a:rPr>
                  <a:t>più</a:t>
                </a:r>
                <a:r>
                  <a:rPr lang="en-GB" sz="1400" b="0" i="0" dirty="0">
                    <a:solidFill>
                      <a:srgbClr val="131313"/>
                    </a:solidFill>
                    <a:effectLst/>
                    <a:latin typeface="freight-text-pro"/>
                  </a:rPr>
                  <a:t> </a:t>
                </a:r>
                <a:r>
                  <a:rPr lang="en-GB" sz="1400" b="0" i="0" dirty="0" err="1">
                    <a:solidFill>
                      <a:srgbClr val="131313"/>
                    </a:solidFill>
                    <a:effectLst/>
                    <a:latin typeface="freight-text-pro"/>
                  </a:rPr>
                  <a:t>rappresentativa</a:t>
                </a:r>
                <a:r>
                  <a:rPr lang="en-GB" sz="1400" b="0" i="0" dirty="0">
                    <a:solidFill>
                      <a:srgbClr val="131313"/>
                    </a:solidFill>
                    <a:effectLst/>
                    <a:latin typeface="freight-text-pro"/>
                  </a:rPr>
                  <a:t> </a:t>
                </a:r>
                <a:r>
                  <a:rPr lang="en-GB" sz="1400" b="0" i="0" dirty="0" err="1">
                    <a:solidFill>
                      <a:srgbClr val="131313"/>
                    </a:solidFill>
                    <a:effectLst/>
                    <a:latin typeface="freight-text-pro"/>
                  </a:rPr>
                  <a:t>dei</a:t>
                </a:r>
                <a:r>
                  <a:rPr lang="en-GB" sz="1400" b="0" i="0" dirty="0">
                    <a:solidFill>
                      <a:srgbClr val="131313"/>
                    </a:solidFill>
                    <a:effectLst/>
                    <a:latin typeface="freight-text-pro"/>
                  </a:rPr>
                  <a:t> </a:t>
                </a:r>
                <a:r>
                  <a:rPr lang="en-GB" sz="1400" b="0" i="0" dirty="0" err="1">
                    <a:solidFill>
                      <a:srgbClr val="131313"/>
                    </a:solidFill>
                    <a:effectLst/>
                    <a:latin typeface="freight-text-pro"/>
                  </a:rPr>
                  <a:t>corpi</a:t>
                </a:r>
                <a:r>
                  <a:rPr lang="en-GB" sz="1400" b="0" i="0" dirty="0">
                    <a:solidFill>
                      <a:srgbClr val="131313"/>
                    </a:solidFill>
                    <a:effectLst/>
                    <a:latin typeface="freight-text-pro"/>
                  </a:rPr>
                  <a:t> solidi </a:t>
                </a:r>
                <a:r>
                  <a:rPr lang="en-GB" sz="1400" b="0" i="0" dirty="0" err="1">
                    <a:solidFill>
                      <a:srgbClr val="131313"/>
                    </a:solidFill>
                    <a:effectLst/>
                    <a:latin typeface="freight-text-pro"/>
                  </a:rPr>
                  <a:t>reali</a:t>
                </a:r>
                <a:r>
                  <a:rPr lang="en-GB" sz="1400" b="0" i="0" dirty="0">
                    <a:solidFill>
                      <a:srgbClr val="131313"/>
                    </a:solidFill>
                    <a:effectLst/>
                    <a:latin typeface="freight-text-pro"/>
                  </a:rPr>
                  <a:t> </a:t>
                </a:r>
                <a:r>
                  <a:rPr lang="en-GB" sz="1400" b="0" i="0" dirty="0" err="1">
                    <a:solidFill>
                      <a:srgbClr val="131313"/>
                    </a:solidFill>
                    <a:effectLst/>
                    <a:latin typeface="freight-text-pro"/>
                  </a:rPr>
                  <a:t>quanto</a:t>
                </a:r>
                <a:r>
                  <a:rPr lang="en-GB" sz="1400" b="0" i="0" dirty="0">
                    <a:solidFill>
                      <a:srgbClr val="131313"/>
                    </a:solidFill>
                    <a:effectLst/>
                    <a:latin typeface="freight-text-pro"/>
                  </a:rPr>
                  <a:t> </a:t>
                </a:r>
                <a:r>
                  <a:rPr lang="en-GB" sz="1400" b="0" i="0" dirty="0" err="1">
                    <a:solidFill>
                      <a:srgbClr val="131313"/>
                    </a:solidFill>
                    <a:effectLst/>
                    <a:latin typeface="freight-text-pro"/>
                  </a:rPr>
                  <a:t>più</a:t>
                </a:r>
                <a:r>
                  <a:rPr lang="en-GB" sz="1400" b="0" i="0" dirty="0">
                    <a:solidFill>
                      <a:srgbClr val="131313"/>
                    </a:solidFill>
                    <a:effectLst/>
                    <a:latin typeface="freight-text-pro"/>
                  </a:rPr>
                  <a:t> </a:t>
                </a:r>
                <a:r>
                  <a:rPr lang="en-GB" sz="1400" b="0" i="0" dirty="0" err="1">
                    <a:solidFill>
                      <a:srgbClr val="131313"/>
                    </a:solidFill>
                    <a:effectLst/>
                    <a:latin typeface="freight-text-pro"/>
                  </a:rPr>
                  <a:t>questi</a:t>
                </a:r>
                <a:r>
                  <a:rPr lang="en-GB" sz="1400" b="0" i="0" dirty="0">
                    <a:solidFill>
                      <a:srgbClr val="131313"/>
                    </a:solidFill>
                    <a:effectLst/>
                    <a:latin typeface="freight-text-pro"/>
                  </a:rPr>
                  <a:t> </a:t>
                </a:r>
                <a:r>
                  <a:rPr lang="en-GB" sz="1400" b="0" i="0" dirty="0" err="1">
                    <a:solidFill>
                      <a:srgbClr val="131313"/>
                    </a:solidFill>
                    <a:effectLst/>
                    <a:latin typeface="freight-text-pro"/>
                  </a:rPr>
                  <a:t>presentano</a:t>
                </a:r>
                <a:r>
                  <a:rPr lang="en-GB" sz="1400" b="0" i="0" dirty="0">
                    <a:solidFill>
                      <a:srgbClr val="131313"/>
                    </a:solidFill>
                    <a:effectLst/>
                    <a:latin typeface="freight-text-pro"/>
                  </a:rPr>
                  <a:t> </a:t>
                </a:r>
                <a:r>
                  <a:rPr lang="en-GB" sz="1400" b="0" i="0" dirty="0" err="1">
                    <a:solidFill>
                      <a:srgbClr val="131313"/>
                    </a:solidFill>
                    <a:effectLst/>
                    <a:latin typeface="freight-text-pro"/>
                  </a:rPr>
                  <a:t>struttura</a:t>
                </a:r>
                <a:r>
                  <a:rPr lang="en-GB" sz="1400" b="0" i="0" dirty="0">
                    <a:solidFill>
                      <a:srgbClr val="131313"/>
                    </a:solidFill>
                    <a:effectLst/>
                    <a:latin typeface="freight-text-pro"/>
                  </a:rPr>
                  <a:t> </a:t>
                </a:r>
                <a:r>
                  <a:rPr lang="en-GB" sz="1400" b="0" i="0" dirty="0" err="1">
                    <a:solidFill>
                      <a:srgbClr val="131313"/>
                    </a:solidFill>
                    <a:effectLst/>
                    <a:latin typeface="freight-text-pro"/>
                  </a:rPr>
                  <a:t>omogenea</a:t>
                </a:r>
                <a:r>
                  <a:rPr lang="en-GB" sz="1400" b="0" i="0" dirty="0">
                    <a:solidFill>
                      <a:srgbClr val="131313"/>
                    </a:solidFill>
                    <a:effectLst/>
                    <a:latin typeface="freight-text-pro"/>
                  </a:rPr>
                  <a:t>. Una </a:t>
                </a:r>
                <a:r>
                  <a:rPr lang="en-GB" sz="1400" b="0" i="0" dirty="0" err="1">
                    <a:solidFill>
                      <a:srgbClr val="131313"/>
                    </a:solidFill>
                    <a:effectLst/>
                    <a:latin typeface="freight-text-pro"/>
                  </a:rPr>
                  <a:t>classe</a:t>
                </a:r>
                <a:r>
                  <a:rPr lang="en-GB" sz="1400" b="0" i="0" dirty="0">
                    <a:solidFill>
                      <a:srgbClr val="131313"/>
                    </a:solidFill>
                    <a:effectLst/>
                    <a:latin typeface="freight-text-pro"/>
                  </a:rPr>
                  <a:t> </a:t>
                </a:r>
                <a:r>
                  <a:rPr lang="en-GB" sz="1400" b="0" i="0" dirty="0" err="1">
                    <a:solidFill>
                      <a:srgbClr val="131313"/>
                    </a:solidFill>
                    <a:effectLst/>
                    <a:latin typeface="freight-text-pro"/>
                  </a:rPr>
                  <a:t>più</a:t>
                </a:r>
                <a:r>
                  <a:rPr lang="en-GB" sz="1400" b="0" i="0" dirty="0">
                    <a:solidFill>
                      <a:srgbClr val="131313"/>
                    </a:solidFill>
                    <a:effectLst/>
                    <a:latin typeface="freight-text-pro"/>
                  </a:rPr>
                  <a:t> </a:t>
                </a:r>
                <a:r>
                  <a:rPr lang="en-GB" sz="1400" b="0" i="0" dirty="0" err="1">
                    <a:solidFill>
                      <a:srgbClr val="131313"/>
                    </a:solidFill>
                    <a:effectLst/>
                    <a:latin typeface="freight-text-pro"/>
                  </a:rPr>
                  <a:t>ampia</a:t>
                </a:r>
                <a:r>
                  <a:rPr lang="en-GB" sz="1400" b="0" i="0" dirty="0">
                    <a:solidFill>
                      <a:srgbClr val="131313"/>
                    </a:solidFill>
                    <a:effectLst/>
                    <a:latin typeface="freight-text-pro"/>
                  </a:rPr>
                  <a:t> di </a:t>
                </a:r>
                <a:r>
                  <a:rPr lang="en-GB" sz="1400" b="0" i="0" dirty="0" err="1">
                    <a:solidFill>
                      <a:srgbClr val="131313"/>
                    </a:solidFill>
                    <a:effectLst/>
                    <a:latin typeface="freight-text-pro"/>
                  </a:rPr>
                  <a:t>corpi</a:t>
                </a:r>
                <a:r>
                  <a:rPr lang="en-GB" sz="1400" b="0" i="0" dirty="0">
                    <a:solidFill>
                      <a:srgbClr val="131313"/>
                    </a:solidFill>
                    <a:effectLst/>
                    <a:latin typeface="freight-text-pro"/>
                  </a:rPr>
                  <a:t> – </a:t>
                </a:r>
                <a:r>
                  <a:rPr lang="en-GB" sz="1400" b="0" i="0" dirty="0" err="1">
                    <a:solidFill>
                      <a:srgbClr val="131313"/>
                    </a:solidFill>
                    <a:effectLst/>
                    <a:latin typeface="freight-text-pro"/>
                  </a:rPr>
                  <a:t>detti</a:t>
                </a:r>
                <a:r>
                  <a:rPr lang="en-GB" sz="1400" b="0" i="0" dirty="0">
                    <a:solidFill>
                      <a:srgbClr val="131313"/>
                    </a:solidFill>
                    <a:effectLst/>
                    <a:latin typeface="freight-text-pro"/>
                  </a:rPr>
                  <a:t> </a:t>
                </a:r>
                <a:r>
                  <a:rPr lang="en-GB" sz="1400" b="0" i="1" dirty="0" err="1">
                    <a:solidFill>
                      <a:srgbClr val="131313"/>
                    </a:solidFill>
                    <a:effectLst/>
                    <a:latin typeface="freight-text-pro"/>
                  </a:rPr>
                  <a:t>polari</a:t>
                </a:r>
                <a:r>
                  <a:rPr lang="en-GB" sz="1400" b="0" i="0" dirty="0">
                    <a:solidFill>
                      <a:srgbClr val="131313"/>
                    </a:solidFill>
                    <a:effectLst/>
                    <a:latin typeface="freight-text-pro"/>
                  </a:rPr>
                  <a:t> – </a:t>
                </a:r>
                <a:r>
                  <a:rPr lang="en-GB" sz="1400" b="0" i="0" dirty="0" err="1">
                    <a:solidFill>
                      <a:srgbClr val="131313"/>
                    </a:solidFill>
                    <a:effectLst/>
                    <a:latin typeface="freight-text-pro"/>
                  </a:rPr>
                  <a:t>entro</a:t>
                </a:r>
                <a:r>
                  <a:rPr lang="en-GB" sz="1400" b="0" i="0" dirty="0">
                    <a:solidFill>
                      <a:srgbClr val="131313"/>
                    </a:solidFill>
                    <a:effectLst/>
                    <a:latin typeface="freight-text-pro"/>
                  </a:rPr>
                  <a:t> il cui </a:t>
                </a:r>
                <a:r>
                  <a:rPr lang="en-GB" sz="1400" b="0" i="0" dirty="0" err="1">
                    <a:solidFill>
                      <a:srgbClr val="131313"/>
                    </a:solidFill>
                    <a:effectLst/>
                    <a:latin typeface="freight-text-pro"/>
                  </a:rPr>
                  <a:t>ambito</a:t>
                </a:r>
                <a:r>
                  <a:rPr lang="en-GB" sz="1400" b="0" i="0" dirty="0">
                    <a:solidFill>
                      <a:srgbClr val="131313"/>
                    </a:solidFill>
                    <a:effectLst/>
                    <a:latin typeface="freight-text-pro"/>
                  </a:rPr>
                  <a:t> </a:t>
                </a:r>
                <a:r>
                  <a:rPr lang="en-GB" sz="1400" b="0" i="0" dirty="0" err="1">
                    <a:solidFill>
                      <a:srgbClr val="131313"/>
                    </a:solidFill>
                    <a:effectLst/>
                    <a:latin typeface="freight-text-pro"/>
                  </a:rPr>
                  <a:t>si</a:t>
                </a:r>
                <a:r>
                  <a:rPr lang="en-GB" sz="1400" b="0" i="0" dirty="0">
                    <a:solidFill>
                      <a:srgbClr val="131313"/>
                    </a:solidFill>
                    <a:effectLst/>
                    <a:latin typeface="freight-text-pro"/>
                  </a:rPr>
                  <a:t> </a:t>
                </a:r>
                <a:r>
                  <a:rPr lang="en-GB" sz="1400" b="0" i="0" dirty="0" err="1">
                    <a:solidFill>
                      <a:srgbClr val="131313"/>
                    </a:solidFill>
                    <a:effectLst/>
                    <a:latin typeface="freight-text-pro"/>
                  </a:rPr>
                  <a:t>iscrivono</a:t>
                </a:r>
                <a:r>
                  <a:rPr lang="en-GB" sz="1400" b="0" i="0" dirty="0">
                    <a:solidFill>
                      <a:srgbClr val="131313"/>
                    </a:solidFill>
                    <a:effectLst/>
                    <a:latin typeface="freight-text-pro"/>
                  </a:rPr>
                  <a:t> </a:t>
                </a:r>
                <a:r>
                  <a:rPr lang="en-GB" sz="1400" b="0" i="0" dirty="0" err="1">
                    <a:solidFill>
                      <a:srgbClr val="131313"/>
                    </a:solidFill>
                    <a:effectLst/>
                    <a:latin typeface="freight-text-pro"/>
                  </a:rPr>
                  <a:t>i</a:t>
                </a:r>
                <a:r>
                  <a:rPr lang="en-GB" sz="1400" b="0" i="0" dirty="0">
                    <a:solidFill>
                      <a:srgbClr val="131313"/>
                    </a:solidFill>
                    <a:effectLst/>
                    <a:latin typeface="freight-text-pro"/>
                  </a:rPr>
                  <a:t> </a:t>
                </a:r>
                <a:r>
                  <a:rPr lang="en-GB" sz="1400" b="0" i="0" dirty="0" err="1">
                    <a:solidFill>
                      <a:srgbClr val="131313"/>
                    </a:solidFill>
                    <a:effectLst/>
                    <a:latin typeface="freight-text-pro"/>
                  </a:rPr>
                  <a:t>corpi</a:t>
                </a:r>
                <a:r>
                  <a:rPr lang="en-GB" sz="1400" b="0" i="0" dirty="0">
                    <a:solidFill>
                      <a:srgbClr val="131313"/>
                    </a:solidFill>
                    <a:effectLst/>
                    <a:latin typeface="freight-text-pro"/>
                  </a:rPr>
                  <a:t> di Cauchy, </a:t>
                </a:r>
                <a:r>
                  <a:rPr lang="en-GB" sz="1400" b="0" i="0" dirty="0" err="1">
                    <a:solidFill>
                      <a:srgbClr val="131313"/>
                    </a:solidFill>
                    <a:effectLst/>
                    <a:latin typeface="freight-text-pro"/>
                  </a:rPr>
                  <a:t>è</a:t>
                </a:r>
                <a:r>
                  <a:rPr lang="en-GB" sz="1400" b="0" i="0" dirty="0">
                    <a:solidFill>
                      <a:srgbClr val="131313"/>
                    </a:solidFill>
                    <a:effectLst/>
                    <a:latin typeface="freight-text-pro"/>
                  </a:rPr>
                  <a:t> </a:t>
                </a:r>
                <a:r>
                  <a:rPr lang="en-GB" sz="1400" b="0" i="0" dirty="0" err="1">
                    <a:solidFill>
                      <a:srgbClr val="131313"/>
                    </a:solidFill>
                    <a:effectLst/>
                    <a:latin typeface="freight-text-pro"/>
                  </a:rPr>
                  <a:t>quella</a:t>
                </a:r>
                <a:r>
                  <a:rPr lang="en-GB" sz="1400" b="0" i="0" dirty="0">
                    <a:solidFill>
                      <a:srgbClr val="131313"/>
                    </a:solidFill>
                    <a:effectLst/>
                    <a:latin typeface="freight-text-pro"/>
                  </a:rPr>
                  <a:t> </a:t>
                </a:r>
                <a:r>
                  <a:rPr lang="en-GB" sz="1400" b="0" i="0" dirty="0" err="1">
                    <a:solidFill>
                      <a:srgbClr val="131313"/>
                    </a:solidFill>
                    <a:effectLst/>
                    <a:latin typeface="freight-text-pro"/>
                  </a:rPr>
                  <a:t>dei</a:t>
                </a:r>
                <a:r>
                  <a:rPr lang="en-GB" sz="1400" b="0" i="0" dirty="0">
                    <a:solidFill>
                      <a:srgbClr val="131313"/>
                    </a:solidFill>
                    <a:effectLst/>
                    <a:latin typeface="freight-text-pro"/>
                  </a:rPr>
                  <a:t> </a:t>
                </a:r>
                <a:r>
                  <a:rPr lang="en-GB" sz="1400" b="0" i="1" dirty="0" err="1">
                    <a:solidFill>
                      <a:srgbClr val="131313"/>
                    </a:solidFill>
                    <a:effectLst/>
                    <a:latin typeface="freight-text-pro"/>
                  </a:rPr>
                  <a:t>corpi</a:t>
                </a:r>
                <a:r>
                  <a:rPr lang="en-GB" sz="1400" b="0" i="1" dirty="0">
                    <a:solidFill>
                      <a:srgbClr val="131313"/>
                    </a:solidFill>
                    <a:effectLst/>
                    <a:latin typeface="freight-text-pro"/>
                  </a:rPr>
                  <a:t> di </a:t>
                </a:r>
                <a:r>
                  <a:rPr lang="en-GB" sz="1400" b="0" i="1" dirty="0" err="1">
                    <a:solidFill>
                      <a:srgbClr val="131313"/>
                    </a:solidFill>
                    <a:effectLst/>
                    <a:latin typeface="freight-text-pro"/>
                  </a:rPr>
                  <a:t>Cosserat</a:t>
                </a:r>
                <a:r>
                  <a:rPr lang="en-GB" sz="1400" b="0" i="0" dirty="0">
                    <a:solidFill>
                      <a:srgbClr val="131313"/>
                    </a:solidFill>
                    <a:effectLst/>
                    <a:latin typeface="freight-text-pro"/>
                  </a:rPr>
                  <a:t>, </a:t>
                </a:r>
                <a:r>
                  <a:rPr lang="en-GB" sz="1400" b="0" i="0" dirty="0" err="1">
                    <a:solidFill>
                      <a:srgbClr val="131313"/>
                    </a:solidFill>
                    <a:effectLst/>
                    <a:latin typeface="freight-text-pro"/>
                  </a:rPr>
                  <a:t>ove</a:t>
                </a:r>
                <a:r>
                  <a:rPr lang="en-GB" sz="1400" b="0" i="0" dirty="0">
                    <a:solidFill>
                      <a:srgbClr val="131313"/>
                    </a:solidFill>
                    <a:effectLst/>
                    <a:latin typeface="freight-text-pro"/>
                  </a:rPr>
                  <a:t> </a:t>
                </a:r>
                <a:r>
                  <a:rPr lang="en-GB" sz="1400" b="0" i="0" dirty="0" err="1">
                    <a:solidFill>
                      <a:srgbClr val="131313"/>
                    </a:solidFill>
                    <a:effectLst/>
                    <a:latin typeface="freight-text-pro"/>
                  </a:rPr>
                  <a:t>si</a:t>
                </a:r>
                <a:r>
                  <a:rPr lang="en-GB" sz="1400" b="0" i="0" dirty="0">
                    <a:solidFill>
                      <a:srgbClr val="131313"/>
                    </a:solidFill>
                    <a:effectLst/>
                    <a:latin typeface="freight-text-pro"/>
                  </a:rPr>
                  <a:t> assume </a:t>
                </a:r>
                <a14:m>
                  <m:oMath xmlns:m="http://schemas.openxmlformats.org/officeDocument/2006/math">
                    <m:limLow>
                      <m:limLowPr>
                        <m:ctrlPr>
                          <a:rPr lang="en-US" sz="1400" i="1">
                            <a:solidFill>
                              <a:srgbClr val="131313"/>
                            </a:solidFill>
                            <a:latin typeface="Cambria Math" panose="02040503050406030204" pitchFamily="18" charset="0"/>
                          </a:rPr>
                        </m:ctrlPr>
                      </m:limLowPr>
                      <m:e>
                        <m:r>
                          <m:rPr>
                            <m:sty m:val="p"/>
                          </m:rPr>
                          <a:rPr lang="en-US" sz="1400">
                            <a:solidFill>
                              <a:srgbClr val="131313"/>
                            </a:solidFill>
                            <a:latin typeface="Cambria Math" panose="02040503050406030204" pitchFamily="18" charset="0"/>
                          </a:rPr>
                          <m:t>lim</m:t>
                        </m:r>
                      </m:e>
                      <m:lim>
                        <m:r>
                          <m:rPr>
                            <m:sty m:val="p"/>
                          </m:rPr>
                          <a:rPr lang="en-US" sz="1400">
                            <a:solidFill>
                              <a:srgbClr val="131313"/>
                            </a:solidFill>
                            <a:latin typeface="Cambria Math" panose="02040503050406030204" pitchFamily="18" charset="0"/>
                          </a:rPr>
                          <m:t>Δ</m:t>
                        </m:r>
                        <m:sSub>
                          <m:sSubPr>
                            <m:ctrlPr>
                              <a:rPr lang="en-US" sz="1400" i="1">
                                <a:solidFill>
                                  <a:srgbClr val="131313"/>
                                </a:solidFill>
                                <a:latin typeface="Cambria Math" panose="02040503050406030204" pitchFamily="18" charset="0"/>
                              </a:rPr>
                            </m:ctrlPr>
                          </m:sSubPr>
                          <m:e>
                            <m:r>
                              <a:rPr lang="en-US" sz="1400" i="1">
                                <a:solidFill>
                                  <a:srgbClr val="131313"/>
                                </a:solidFill>
                                <a:latin typeface="Cambria Math" panose="02040503050406030204" pitchFamily="18" charset="0"/>
                              </a:rPr>
                              <m:t>𝐴</m:t>
                            </m:r>
                          </m:e>
                          <m:sub>
                            <m:r>
                              <a:rPr lang="en-US" sz="1400" i="1">
                                <a:solidFill>
                                  <a:srgbClr val="131313"/>
                                </a:solidFill>
                                <a:latin typeface="Cambria Math" panose="02040503050406030204" pitchFamily="18" charset="0"/>
                              </a:rPr>
                              <m:t>𝑛</m:t>
                            </m:r>
                          </m:sub>
                        </m:sSub>
                        <m:r>
                          <a:rPr lang="en-US" sz="1400" i="1">
                            <a:solidFill>
                              <a:srgbClr val="131313"/>
                            </a:solidFill>
                            <a:latin typeface="Cambria Math" panose="02040503050406030204" pitchFamily="18" charset="0"/>
                          </a:rPr>
                          <m:t>→0</m:t>
                        </m:r>
                      </m:lim>
                    </m:limLow>
                    <m:r>
                      <a:rPr lang="en-US" sz="1400" i="1">
                        <a:solidFill>
                          <a:srgbClr val="131313"/>
                        </a:solidFill>
                        <a:latin typeface="Cambria Math" panose="02040503050406030204" pitchFamily="18" charset="0"/>
                      </a:rPr>
                      <m:t> </m:t>
                    </m:r>
                    <m:f>
                      <m:fPr>
                        <m:ctrlPr>
                          <a:rPr lang="en-US" sz="1400" b="1" i="1" dirty="0">
                            <a:solidFill>
                              <a:srgbClr val="131313"/>
                            </a:solidFill>
                            <a:latin typeface="Cambria Math" panose="02040503050406030204" pitchFamily="18" charset="0"/>
                          </a:rPr>
                        </m:ctrlPr>
                      </m:fPr>
                      <m:num>
                        <m:r>
                          <m:rPr>
                            <m:sty m:val="p"/>
                          </m:rPr>
                          <a:rPr lang="en-US" sz="1400" dirty="0">
                            <a:solidFill>
                              <a:srgbClr val="131313"/>
                            </a:solidFill>
                            <a:latin typeface="Cambria Math" panose="02040503050406030204" pitchFamily="18" charset="0"/>
                          </a:rPr>
                          <m:t>Δ</m:t>
                        </m:r>
                        <m:sSub>
                          <m:sSubPr>
                            <m:ctrlPr>
                              <a:rPr lang="en-US" sz="1400" b="1" i="1" dirty="0">
                                <a:solidFill>
                                  <a:srgbClr val="131313"/>
                                </a:solidFill>
                                <a:latin typeface="Cambria Math" panose="02040503050406030204" pitchFamily="18" charset="0"/>
                              </a:rPr>
                            </m:ctrlPr>
                          </m:sSubPr>
                          <m:e>
                            <m:r>
                              <a:rPr lang="en-US" sz="1400" b="1" dirty="0">
                                <a:solidFill>
                                  <a:srgbClr val="131313"/>
                                </a:solidFill>
                                <a:latin typeface="Cambria Math" panose="02040503050406030204" pitchFamily="18" charset="0"/>
                              </a:rPr>
                              <m:t>𝐌</m:t>
                            </m:r>
                          </m:e>
                          <m:sub>
                            <m:r>
                              <m:rPr>
                                <m:sty m:val="p"/>
                              </m:rPr>
                              <a:rPr lang="en-US" sz="1400" dirty="0">
                                <a:solidFill>
                                  <a:srgbClr val="131313"/>
                                </a:solidFill>
                                <a:latin typeface="Cambria Math" panose="02040503050406030204" pitchFamily="18" charset="0"/>
                              </a:rPr>
                              <m:t>n</m:t>
                            </m:r>
                          </m:sub>
                        </m:sSub>
                      </m:num>
                      <m:den>
                        <m:r>
                          <a:rPr lang="en-US" sz="1400" b="1" dirty="0">
                            <a:solidFill>
                              <a:srgbClr val="131313"/>
                            </a:solidFill>
                            <a:latin typeface="Cambria Math" panose="02040503050406030204" pitchFamily="18" charset="0"/>
                          </a:rPr>
                          <m:t>𝚫</m:t>
                        </m:r>
                        <m:sSub>
                          <m:sSubPr>
                            <m:ctrlPr>
                              <a:rPr lang="en-US" sz="1400" b="1" i="1" dirty="0">
                                <a:solidFill>
                                  <a:srgbClr val="131313"/>
                                </a:solidFill>
                                <a:latin typeface="Cambria Math" panose="02040503050406030204" pitchFamily="18" charset="0"/>
                              </a:rPr>
                            </m:ctrlPr>
                          </m:sSubPr>
                          <m:e>
                            <m:r>
                              <a:rPr lang="en-US" sz="1400" b="1" dirty="0">
                                <a:solidFill>
                                  <a:srgbClr val="131313"/>
                                </a:solidFill>
                                <a:latin typeface="Cambria Math" panose="02040503050406030204" pitchFamily="18" charset="0"/>
                              </a:rPr>
                              <m:t>𝐀</m:t>
                            </m:r>
                          </m:e>
                          <m:sub>
                            <m:r>
                              <a:rPr lang="en-US" sz="1400" b="1" i="1" dirty="0">
                                <a:solidFill>
                                  <a:srgbClr val="131313"/>
                                </a:solidFill>
                                <a:latin typeface="Cambria Math" panose="02040503050406030204" pitchFamily="18" charset="0"/>
                              </a:rPr>
                              <m:t>𝒏</m:t>
                            </m:r>
                          </m:sub>
                        </m:sSub>
                      </m:den>
                    </m:f>
                    <m:r>
                      <a:rPr lang="en-US" sz="1400" b="0" i="1" dirty="0" smtClean="0">
                        <a:solidFill>
                          <a:srgbClr val="131313"/>
                        </a:solidFill>
                        <a:latin typeface="Cambria Math" panose="02040503050406030204" pitchFamily="18" charset="0"/>
                      </a:rPr>
                      <m:t>≠</m:t>
                    </m:r>
                  </m:oMath>
                </a14:m>
                <a:r>
                  <a:rPr lang="en-GB" sz="1400" dirty="0">
                    <a:solidFill>
                      <a:srgbClr val="131313"/>
                    </a:solidFill>
                    <a:latin typeface="MJXc-TeX-main-B"/>
                  </a:rPr>
                  <a:t>0</a:t>
                </a:r>
                <a:r>
                  <a:rPr lang="en-GB" sz="1400" dirty="0">
                    <a:solidFill>
                      <a:srgbClr val="131313"/>
                    </a:solidFill>
                    <a:latin typeface="freight-text-pro"/>
                  </a:rPr>
                  <a:t> </a:t>
                </a:r>
                <a:endParaRPr lang="en-IT" sz="1400" dirty="0"/>
              </a:p>
            </p:txBody>
          </p:sp>
        </mc:Choice>
        <mc:Fallback>
          <p:sp>
            <p:nvSpPr>
              <p:cNvPr id="15" name="TextBox 14">
                <a:extLst>
                  <a:ext uri="{FF2B5EF4-FFF2-40B4-BE49-F238E27FC236}">
                    <a16:creationId xmlns:a16="http://schemas.microsoft.com/office/drawing/2014/main" id="{D672E369-6E83-4AE0-B14F-92E68D0D0871}"/>
                  </a:ext>
                </a:extLst>
              </p:cNvPr>
              <p:cNvSpPr txBox="1">
                <a:spLocks noRot="1" noChangeAspect="1" noMove="1" noResize="1" noEditPoints="1" noAdjustHandles="1" noChangeArrowheads="1" noChangeShapeType="1" noTextEdit="1"/>
              </p:cNvSpPr>
              <p:nvPr/>
            </p:nvSpPr>
            <p:spPr>
              <a:xfrm>
                <a:off x="284206" y="3788568"/>
                <a:ext cx="4572000" cy="1668149"/>
              </a:xfrm>
              <a:prstGeom prst="rect">
                <a:avLst/>
              </a:prstGeom>
              <a:blipFill>
                <a:blip r:embed="rId8"/>
                <a:stretch>
                  <a:fillRect l="-554"/>
                </a:stretch>
              </a:blipFill>
            </p:spPr>
            <p:txBody>
              <a:bodyPr/>
              <a:lstStyle/>
              <a:p>
                <a:r>
                  <a:rPr lang="en-IT">
                    <a:noFill/>
                  </a:rPr>
                  <a:t> </a:t>
                </a:r>
              </a:p>
            </p:txBody>
          </p:sp>
        </mc:Fallback>
      </mc:AlternateContent>
    </p:spTree>
    <p:extLst>
      <p:ext uri="{BB962C8B-B14F-4D97-AF65-F5344CB8AC3E}">
        <p14:creationId xmlns:p14="http://schemas.microsoft.com/office/powerpoint/2010/main" val="1959992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0FD9B7-C792-B773-E23D-36664E2B069A}"/>
              </a:ext>
            </a:extLst>
          </p:cNvPr>
          <p:cNvSpPr txBox="1"/>
          <p:nvPr/>
        </p:nvSpPr>
        <p:spPr>
          <a:xfrm>
            <a:off x="331076" y="921296"/>
            <a:ext cx="3203569" cy="369332"/>
          </a:xfrm>
          <a:prstGeom prst="rect">
            <a:avLst/>
          </a:prstGeom>
          <a:noFill/>
        </p:spPr>
        <p:txBody>
          <a:bodyPr wrap="none" rtlCol="0">
            <a:spAutoFit/>
          </a:bodyPr>
          <a:lstStyle/>
          <a:p>
            <a:r>
              <a:rPr lang="en-IT" dirty="0"/>
              <a:t>Tracciamento dei cerchi di Mohr</a:t>
            </a:r>
          </a:p>
        </p:txBody>
      </p:sp>
      <p:sp>
        <p:nvSpPr>
          <p:cNvPr id="2" name="TextBox 1">
            <a:extLst>
              <a:ext uri="{FF2B5EF4-FFF2-40B4-BE49-F238E27FC236}">
                <a16:creationId xmlns:a16="http://schemas.microsoft.com/office/drawing/2014/main" id="{4AD4355C-D961-9E91-2092-87B2119F6946}"/>
              </a:ext>
            </a:extLst>
          </p:cNvPr>
          <p:cNvSpPr txBox="1"/>
          <p:nvPr/>
        </p:nvSpPr>
        <p:spPr>
          <a:xfrm>
            <a:off x="331076" y="1495642"/>
            <a:ext cx="3824343" cy="2169825"/>
          </a:xfrm>
          <a:prstGeom prst="rect">
            <a:avLst/>
          </a:prstGeom>
          <a:noFill/>
        </p:spPr>
        <p:txBody>
          <a:bodyPr wrap="square" rtlCol="0">
            <a:spAutoFit/>
          </a:bodyPr>
          <a:lstStyle/>
          <a:p>
            <a:r>
              <a:rPr lang="en-IT" sz="1350" dirty="0"/>
              <a:t>Consideriamo un tensore di sforzo </a:t>
            </a:r>
            <a:r>
              <a:rPr lang="en-IT" sz="1350" b="1" dirty="0"/>
              <a:t>T</a:t>
            </a:r>
            <a:r>
              <a:rPr lang="en-IT" sz="1350" dirty="0"/>
              <a:t> piano. </a:t>
            </a:r>
          </a:p>
          <a:p>
            <a:endParaRPr lang="en-IT" sz="1350" dirty="0"/>
          </a:p>
          <a:p>
            <a:r>
              <a:rPr lang="en-IT" sz="1350" dirty="0"/>
              <a:t>Allora esiste una direzione principale </a:t>
            </a:r>
            <a:r>
              <a:rPr lang="en-IT" sz="1350" b="1" dirty="0"/>
              <a:t>n</a:t>
            </a:r>
            <a:r>
              <a:rPr lang="en-IT" sz="1350" dirty="0"/>
              <a:t> (ortogonale a un piano scarico) tale che </a:t>
            </a:r>
            <a:r>
              <a:rPr lang="en-IT" sz="1350" b="1" dirty="0"/>
              <a:t>Tn=0.</a:t>
            </a:r>
          </a:p>
          <a:p>
            <a:r>
              <a:rPr lang="en-IT" sz="1350" dirty="0"/>
              <a:t>Senza perdere di generalita` assumiami </a:t>
            </a:r>
            <a:r>
              <a:rPr lang="en-IT" sz="1350" b="1" dirty="0"/>
              <a:t>n=k. </a:t>
            </a:r>
            <a:r>
              <a:rPr lang="en-IT" sz="1350" dirty="0"/>
              <a:t>Allora la condizione Tn=0 equivale all’annullarsi della terza colonna di T e, poiche’ T, e’ simmetrico, anche della terza riga. </a:t>
            </a:r>
          </a:p>
          <a:p>
            <a:r>
              <a:rPr lang="en-IT" sz="1350" dirty="0"/>
              <a:t>La rappresentazione matriciale di </a:t>
            </a:r>
            <a:r>
              <a:rPr lang="en-IT" sz="1350" b="1" dirty="0"/>
              <a:t>T </a:t>
            </a:r>
            <a:r>
              <a:rPr lang="en-IT" sz="1350" dirty="0"/>
              <a:t>e` dunque la seguente:</a:t>
            </a:r>
            <a:endParaRPr lang="en-IT" sz="1350" b="1"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2096F27-B235-87F3-9360-8DBDE89808E0}"/>
                  </a:ext>
                </a:extLst>
              </p:cNvPr>
              <p:cNvSpPr txBox="1"/>
              <p:nvPr/>
            </p:nvSpPr>
            <p:spPr>
              <a:xfrm>
                <a:off x="1318663" y="3642384"/>
                <a:ext cx="1523815" cy="6067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350" b="1">
                          <a:latin typeface="Cambria Math" panose="02040503050406030204" pitchFamily="18" charset="0"/>
                        </a:rPr>
                        <m:t>𝐓</m:t>
                      </m:r>
                      <m:r>
                        <a:rPr lang="en-US" sz="1350" i="1">
                          <a:latin typeface="Cambria Math" panose="02040503050406030204" pitchFamily="18" charset="0"/>
                        </a:rPr>
                        <m:t>=</m:t>
                      </m:r>
                      <m:d>
                        <m:dPr>
                          <m:ctrlPr>
                            <a:rPr lang="en-US" sz="1350" i="1">
                              <a:latin typeface="Cambria Math" panose="02040503050406030204" pitchFamily="18" charset="0"/>
                            </a:rPr>
                          </m:ctrlPr>
                        </m:dPr>
                        <m:e>
                          <m:m>
                            <m:mPr>
                              <m:mcs>
                                <m:mc>
                                  <m:mcPr>
                                    <m:count m:val="3"/>
                                    <m:mcJc m:val="center"/>
                                  </m:mcPr>
                                </m:mc>
                              </m:mcs>
                              <m:ctrlPr>
                                <a:rPr lang="en-US" sz="1350" i="1">
                                  <a:latin typeface="Cambria Math" panose="02040503050406030204" pitchFamily="18" charset="0"/>
                                </a:rPr>
                              </m:ctrlPr>
                            </m:mPr>
                            <m:mr>
                              <m:e>
                                <m:sSub>
                                  <m:sSubPr>
                                    <m:ctrlPr>
                                      <a:rPr lang="en-US" sz="1350" i="1">
                                        <a:latin typeface="Cambria Math" panose="02040503050406030204" pitchFamily="18" charset="0"/>
                                      </a:rPr>
                                    </m:ctrlPr>
                                  </m:sSubPr>
                                  <m:e>
                                    <m:r>
                                      <a:rPr lang="en-US" sz="1350" i="1">
                                        <a:latin typeface="Cambria Math" panose="02040503050406030204" pitchFamily="18" charset="0"/>
                                      </a:rPr>
                                      <m:t>𝜎</m:t>
                                    </m:r>
                                  </m:e>
                                  <m:sub>
                                    <m:r>
                                      <a:rPr lang="en-US" sz="1350" i="1">
                                        <a:latin typeface="Cambria Math" panose="02040503050406030204" pitchFamily="18" charset="0"/>
                                      </a:rPr>
                                      <m:t>𝑥</m:t>
                                    </m:r>
                                  </m:sub>
                                </m:sSub>
                              </m:e>
                              <m:e>
                                <m:sSub>
                                  <m:sSubPr>
                                    <m:ctrlPr>
                                      <a:rPr lang="en-US" sz="1350" i="1">
                                        <a:latin typeface="Cambria Math" panose="02040503050406030204" pitchFamily="18" charset="0"/>
                                      </a:rPr>
                                    </m:ctrlPr>
                                  </m:sSubPr>
                                  <m:e>
                                    <m:r>
                                      <a:rPr lang="en-US" sz="1350" i="1">
                                        <a:latin typeface="Cambria Math" panose="02040503050406030204" pitchFamily="18" charset="0"/>
                                      </a:rPr>
                                      <m:t>𝜏</m:t>
                                    </m:r>
                                  </m:e>
                                  <m:sub>
                                    <m:r>
                                      <a:rPr lang="en-US" sz="1350" i="1">
                                        <a:latin typeface="Cambria Math" panose="02040503050406030204" pitchFamily="18" charset="0"/>
                                      </a:rPr>
                                      <m:t>𝑥𝑦</m:t>
                                    </m:r>
                                  </m:sub>
                                </m:sSub>
                              </m:e>
                              <m:e>
                                <m:r>
                                  <a:rPr lang="en-US" sz="1350" i="1">
                                    <a:latin typeface="Cambria Math" panose="02040503050406030204" pitchFamily="18" charset="0"/>
                                  </a:rPr>
                                  <m:t>0</m:t>
                                </m:r>
                              </m:e>
                            </m:mr>
                            <m:mr>
                              <m:e>
                                <m:sSub>
                                  <m:sSubPr>
                                    <m:ctrlPr>
                                      <a:rPr lang="en-US" sz="1350" i="1">
                                        <a:latin typeface="Cambria Math" panose="02040503050406030204" pitchFamily="18" charset="0"/>
                                      </a:rPr>
                                    </m:ctrlPr>
                                  </m:sSubPr>
                                  <m:e>
                                    <m:r>
                                      <a:rPr lang="en-US" sz="1350" i="1">
                                        <a:latin typeface="Cambria Math" panose="02040503050406030204" pitchFamily="18" charset="0"/>
                                      </a:rPr>
                                      <m:t>𝜏</m:t>
                                    </m:r>
                                  </m:e>
                                  <m:sub>
                                    <m:r>
                                      <a:rPr lang="en-US" sz="1350" i="1">
                                        <a:latin typeface="Cambria Math" panose="02040503050406030204" pitchFamily="18" charset="0"/>
                                      </a:rPr>
                                      <m:t>𝑦𝑥</m:t>
                                    </m:r>
                                  </m:sub>
                                </m:sSub>
                              </m:e>
                              <m:e>
                                <m:sSub>
                                  <m:sSubPr>
                                    <m:ctrlPr>
                                      <a:rPr lang="en-US" sz="1350" i="1">
                                        <a:latin typeface="Cambria Math" panose="02040503050406030204" pitchFamily="18" charset="0"/>
                                      </a:rPr>
                                    </m:ctrlPr>
                                  </m:sSubPr>
                                  <m:e>
                                    <m:r>
                                      <a:rPr lang="en-US" sz="1350" i="1">
                                        <a:latin typeface="Cambria Math" panose="02040503050406030204" pitchFamily="18" charset="0"/>
                                      </a:rPr>
                                      <m:t>𝜎</m:t>
                                    </m:r>
                                  </m:e>
                                  <m:sub>
                                    <m:r>
                                      <a:rPr lang="en-US" sz="1350" i="1">
                                        <a:latin typeface="Cambria Math" panose="02040503050406030204" pitchFamily="18" charset="0"/>
                                      </a:rPr>
                                      <m:t>𝑦</m:t>
                                    </m:r>
                                  </m:sub>
                                </m:sSub>
                              </m:e>
                              <m:e>
                                <m:r>
                                  <a:rPr lang="en-US" sz="1350" i="1">
                                    <a:latin typeface="Cambria Math" panose="02040503050406030204" pitchFamily="18" charset="0"/>
                                  </a:rPr>
                                  <m:t>0</m:t>
                                </m:r>
                              </m:e>
                            </m:mr>
                            <m:mr>
                              <m:e>
                                <m:r>
                                  <a:rPr lang="en-US" sz="1350" i="1">
                                    <a:latin typeface="Cambria Math" panose="02040503050406030204" pitchFamily="18" charset="0"/>
                                  </a:rPr>
                                  <m:t>0</m:t>
                                </m:r>
                              </m:e>
                              <m:e>
                                <m:r>
                                  <a:rPr lang="en-US" sz="1350" i="1">
                                    <a:latin typeface="Cambria Math" panose="02040503050406030204" pitchFamily="18" charset="0"/>
                                  </a:rPr>
                                  <m:t>0</m:t>
                                </m:r>
                              </m:e>
                              <m:e>
                                <m:r>
                                  <a:rPr lang="en-US" sz="1350" i="1">
                                    <a:latin typeface="Cambria Math" panose="02040503050406030204" pitchFamily="18" charset="0"/>
                                  </a:rPr>
                                  <m:t>0</m:t>
                                </m:r>
                              </m:e>
                            </m:mr>
                          </m:m>
                        </m:e>
                      </m:d>
                    </m:oMath>
                  </m:oMathPara>
                </a14:m>
                <a:endParaRPr lang="en-IT" sz="1350" dirty="0"/>
              </a:p>
            </p:txBody>
          </p:sp>
        </mc:Choice>
        <mc:Fallback xmlns="">
          <p:sp>
            <p:nvSpPr>
              <p:cNvPr id="3" name="TextBox 2">
                <a:extLst>
                  <a:ext uri="{FF2B5EF4-FFF2-40B4-BE49-F238E27FC236}">
                    <a16:creationId xmlns:a16="http://schemas.microsoft.com/office/drawing/2014/main" id="{E2096F27-B235-87F3-9360-8DBDE89808E0}"/>
                  </a:ext>
                </a:extLst>
              </p:cNvPr>
              <p:cNvSpPr txBox="1">
                <a:spLocks noRot="1" noChangeAspect="1" noMove="1" noResize="1" noEditPoints="1" noAdjustHandles="1" noChangeArrowheads="1" noChangeShapeType="1" noTextEdit="1"/>
              </p:cNvSpPr>
              <p:nvPr/>
            </p:nvSpPr>
            <p:spPr>
              <a:xfrm>
                <a:off x="1318663" y="3642384"/>
                <a:ext cx="1523815" cy="606705"/>
              </a:xfrm>
              <a:prstGeom prst="rect">
                <a:avLst/>
              </a:prstGeom>
              <a:blipFill>
                <a:blip r:embed="rId2"/>
                <a:stretch>
                  <a:fillRect l="-1653" t="-2083" b="-10417"/>
                </a:stretch>
              </a:blipFill>
            </p:spPr>
            <p:txBody>
              <a:bodyPr/>
              <a:lstStyle/>
              <a:p>
                <a:r>
                  <a:rPr lang="en-IT">
                    <a:noFill/>
                  </a:rPr>
                  <a:t> </a:t>
                </a:r>
              </a:p>
            </p:txBody>
          </p:sp>
        </mc:Fallback>
      </mc:AlternateContent>
      <p:sp>
        <p:nvSpPr>
          <p:cNvPr id="5" name="TextBox 4">
            <a:extLst>
              <a:ext uri="{FF2B5EF4-FFF2-40B4-BE49-F238E27FC236}">
                <a16:creationId xmlns:a16="http://schemas.microsoft.com/office/drawing/2014/main" id="{9E59A076-5244-EF46-2A71-FC818C0A983D}"/>
              </a:ext>
            </a:extLst>
          </p:cNvPr>
          <p:cNvSpPr txBox="1"/>
          <p:nvPr/>
        </p:nvSpPr>
        <p:spPr>
          <a:xfrm>
            <a:off x="331076" y="4307116"/>
            <a:ext cx="4122590" cy="1131079"/>
          </a:xfrm>
          <a:prstGeom prst="rect">
            <a:avLst/>
          </a:prstGeom>
          <a:noFill/>
        </p:spPr>
        <p:txBody>
          <a:bodyPr wrap="square" rtlCol="0">
            <a:spAutoFit/>
          </a:bodyPr>
          <a:lstStyle/>
          <a:p>
            <a:r>
              <a:rPr lang="en-IT" sz="1350" dirty="0"/>
              <a:t>Quando parleremo di tensori di sforzo piani rappresenteremo questi tensori mediante matrici 2x2, con la tacita assunzione che queste siano da identificarsi col primo minore di ordine due di un tensore di sforzo 3x3 con terza riga e terza colonna nulli.</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751A8DA-CF88-52BC-8BEB-B0E4ABCBF305}"/>
                  </a:ext>
                </a:extLst>
              </p:cNvPr>
              <p:cNvSpPr txBox="1"/>
              <p:nvPr/>
            </p:nvSpPr>
            <p:spPr>
              <a:xfrm>
                <a:off x="-210687" y="5453432"/>
                <a:ext cx="4574690" cy="4610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350" b="1">
                          <a:latin typeface="Cambria Math" panose="02040503050406030204" pitchFamily="18" charset="0"/>
                        </a:rPr>
                        <m:t>𝐓</m:t>
                      </m:r>
                      <m:r>
                        <a:rPr lang="en-US" sz="1350" i="1">
                          <a:latin typeface="Cambria Math" panose="02040503050406030204" pitchFamily="18" charset="0"/>
                        </a:rPr>
                        <m:t>=</m:t>
                      </m:r>
                      <m:d>
                        <m:dPr>
                          <m:ctrlPr>
                            <a:rPr lang="en-US" sz="1350" i="1">
                              <a:latin typeface="Cambria Math" panose="02040503050406030204" pitchFamily="18" charset="0"/>
                            </a:rPr>
                          </m:ctrlPr>
                        </m:dPr>
                        <m:e>
                          <m:m>
                            <m:mPr>
                              <m:mcs>
                                <m:mc>
                                  <m:mcPr>
                                    <m:count m:val="2"/>
                                    <m:mcJc m:val="center"/>
                                  </m:mcPr>
                                </m:mc>
                              </m:mcs>
                              <m:ctrlPr>
                                <a:rPr lang="en-US" sz="1350" i="1">
                                  <a:latin typeface="Cambria Math" panose="02040503050406030204" pitchFamily="18" charset="0"/>
                                </a:rPr>
                              </m:ctrlPr>
                            </m:mPr>
                            <m:mr>
                              <m:e>
                                <m:sSub>
                                  <m:sSubPr>
                                    <m:ctrlPr>
                                      <a:rPr lang="en-US" sz="1350" i="1">
                                        <a:latin typeface="Cambria Math" panose="02040503050406030204" pitchFamily="18" charset="0"/>
                                      </a:rPr>
                                    </m:ctrlPr>
                                  </m:sSubPr>
                                  <m:e>
                                    <m:r>
                                      <a:rPr lang="en-US" sz="1350" i="1">
                                        <a:latin typeface="Cambria Math" panose="02040503050406030204" pitchFamily="18" charset="0"/>
                                      </a:rPr>
                                      <m:t>𝜎</m:t>
                                    </m:r>
                                  </m:e>
                                  <m:sub>
                                    <m:r>
                                      <a:rPr lang="en-US" sz="1350" i="1">
                                        <a:latin typeface="Cambria Math" panose="02040503050406030204" pitchFamily="18" charset="0"/>
                                      </a:rPr>
                                      <m:t>𝑥</m:t>
                                    </m:r>
                                  </m:sub>
                                </m:sSub>
                              </m:e>
                              <m:e>
                                <m:sSub>
                                  <m:sSubPr>
                                    <m:ctrlPr>
                                      <a:rPr lang="en-US" sz="1350" i="1">
                                        <a:latin typeface="Cambria Math" panose="02040503050406030204" pitchFamily="18" charset="0"/>
                                      </a:rPr>
                                    </m:ctrlPr>
                                  </m:sSubPr>
                                  <m:e>
                                    <m:r>
                                      <a:rPr lang="en-US" sz="1350" i="1">
                                        <a:latin typeface="Cambria Math" panose="02040503050406030204" pitchFamily="18" charset="0"/>
                                      </a:rPr>
                                      <m:t>𝜏</m:t>
                                    </m:r>
                                  </m:e>
                                  <m:sub>
                                    <m:r>
                                      <a:rPr lang="en-US" sz="1350" i="1">
                                        <a:latin typeface="Cambria Math" panose="02040503050406030204" pitchFamily="18" charset="0"/>
                                      </a:rPr>
                                      <m:t>𝑥𝑦</m:t>
                                    </m:r>
                                  </m:sub>
                                </m:sSub>
                              </m:e>
                            </m:mr>
                            <m:mr>
                              <m:e>
                                <m:sSub>
                                  <m:sSubPr>
                                    <m:ctrlPr>
                                      <a:rPr lang="en-US" sz="1350" i="1">
                                        <a:latin typeface="Cambria Math" panose="02040503050406030204" pitchFamily="18" charset="0"/>
                                      </a:rPr>
                                    </m:ctrlPr>
                                  </m:sSubPr>
                                  <m:e>
                                    <m:r>
                                      <a:rPr lang="en-US" sz="1350" i="1">
                                        <a:latin typeface="Cambria Math" panose="02040503050406030204" pitchFamily="18" charset="0"/>
                                      </a:rPr>
                                      <m:t>𝜏</m:t>
                                    </m:r>
                                  </m:e>
                                  <m:sub>
                                    <m:r>
                                      <a:rPr lang="en-US" sz="1350" i="1">
                                        <a:latin typeface="Cambria Math" panose="02040503050406030204" pitchFamily="18" charset="0"/>
                                      </a:rPr>
                                      <m:t>𝑦𝑥</m:t>
                                    </m:r>
                                  </m:sub>
                                </m:sSub>
                              </m:e>
                              <m:e>
                                <m:sSub>
                                  <m:sSubPr>
                                    <m:ctrlPr>
                                      <a:rPr lang="en-US" sz="1350" i="1">
                                        <a:latin typeface="Cambria Math" panose="02040503050406030204" pitchFamily="18" charset="0"/>
                                      </a:rPr>
                                    </m:ctrlPr>
                                  </m:sSubPr>
                                  <m:e>
                                    <m:r>
                                      <a:rPr lang="en-US" sz="1350" i="1">
                                        <a:latin typeface="Cambria Math" panose="02040503050406030204" pitchFamily="18" charset="0"/>
                                      </a:rPr>
                                      <m:t>𝜎</m:t>
                                    </m:r>
                                  </m:e>
                                  <m:sub>
                                    <m:r>
                                      <a:rPr lang="en-US" sz="1350" i="1">
                                        <a:latin typeface="Cambria Math" panose="02040503050406030204" pitchFamily="18" charset="0"/>
                                      </a:rPr>
                                      <m:t>𝑦</m:t>
                                    </m:r>
                                  </m:sub>
                                </m:sSub>
                              </m:e>
                            </m:mr>
                          </m:m>
                        </m:e>
                      </m:d>
                    </m:oMath>
                  </m:oMathPara>
                </a14:m>
                <a:endParaRPr lang="en-IT" sz="1350" dirty="0"/>
              </a:p>
            </p:txBody>
          </p:sp>
        </mc:Choice>
        <mc:Fallback xmlns="">
          <p:sp>
            <p:nvSpPr>
              <p:cNvPr id="7" name="TextBox 6">
                <a:extLst>
                  <a:ext uri="{FF2B5EF4-FFF2-40B4-BE49-F238E27FC236}">
                    <a16:creationId xmlns:a16="http://schemas.microsoft.com/office/drawing/2014/main" id="{6751A8DA-CF88-52BC-8BEB-B0E4ABCBF305}"/>
                  </a:ext>
                </a:extLst>
              </p:cNvPr>
              <p:cNvSpPr txBox="1">
                <a:spLocks noRot="1" noChangeAspect="1" noMove="1" noResize="1" noEditPoints="1" noAdjustHandles="1" noChangeArrowheads="1" noChangeShapeType="1" noTextEdit="1"/>
              </p:cNvSpPr>
              <p:nvPr/>
            </p:nvSpPr>
            <p:spPr>
              <a:xfrm>
                <a:off x="-210687" y="5453432"/>
                <a:ext cx="4574690" cy="461088"/>
              </a:xfrm>
              <a:prstGeom prst="rect">
                <a:avLst/>
              </a:prstGeom>
              <a:blipFill>
                <a:blip r:embed="rId3"/>
                <a:stretch>
                  <a:fillRect/>
                </a:stretch>
              </a:blipFill>
            </p:spPr>
            <p:txBody>
              <a:bodyPr/>
              <a:lstStyle/>
              <a:p>
                <a:r>
                  <a:rPr lang="en-IT">
                    <a:noFill/>
                  </a:rPr>
                  <a:t> </a:t>
                </a:r>
              </a:p>
            </p:txBody>
          </p:sp>
        </mc:Fallback>
      </mc:AlternateContent>
      <p:sp>
        <p:nvSpPr>
          <p:cNvPr id="6" name="TextBox 5">
            <a:extLst>
              <a:ext uri="{FF2B5EF4-FFF2-40B4-BE49-F238E27FC236}">
                <a16:creationId xmlns:a16="http://schemas.microsoft.com/office/drawing/2014/main" id="{0E17FFA7-1BEC-73BC-084D-4B036B555FB2}"/>
              </a:ext>
            </a:extLst>
          </p:cNvPr>
          <p:cNvSpPr txBox="1"/>
          <p:nvPr/>
        </p:nvSpPr>
        <p:spPr>
          <a:xfrm>
            <a:off x="5220149" y="1140803"/>
            <a:ext cx="3348317" cy="923330"/>
          </a:xfrm>
          <a:prstGeom prst="rect">
            <a:avLst/>
          </a:prstGeom>
          <a:noFill/>
        </p:spPr>
        <p:txBody>
          <a:bodyPr wrap="square" rtlCol="0">
            <a:spAutoFit/>
          </a:bodyPr>
          <a:lstStyle/>
          <a:p>
            <a:r>
              <a:rPr lang="en-IT" sz="1350" dirty="0"/>
              <a:t>E’ possibile fornire una rappresentazione grafica di uno stato tensionale piano disegnando un cubetto e riportando sulle facce del cubo le tensioni</a:t>
            </a:r>
          </a:p>
        </p:txBody>
      </p:sp>
      <p:sp>
        <p:nvSpPr>
          <p:cNvPr id="80" name="TextBox 79">
            <a:extLst>
              <a:ext uri="{FF2B5EF4-FFF2-40B4-BE49-F238E27FC236}">
                <a16:creationId xmlns:a16="http://schemas.microsoft.com/office/drawing/2014/main" id="{29B90420-610B-13B7-9673-299D68209494}"/>
              </a:ext>
            </a:extLst>
          </p:cNvPr>
          <p:cNvSpPr txBox="1"/>
          <p:nvPr/>
        </p:nvSpPr>
        <p:spPr>
          <a:xfrm>
            <a:off x="5220149" y="4087374"/>
            <a:ext cx="3713299" cy="923330"/>
          </a:xfrm>
          <a:prstGeom prst="rect">
            <a:avLst/>
          </a:prstGeom>
          <a:noFill/>
        </p:spPr>
        <p:txBody>
          <a:bodyPr wrap="square" rtlCol="0">
            <a:spAutoFit/>
          </a:bodyPr>
          <a:lstStyle/>
          <a:p>
            <a:r>
              <a:rPr lang="en-IT" sz="1350" dirty="0"/>
              <a:t>Esiste una costruzione grafica dovuta a Mohr, la quale permette di determinare la tensione normale e tangenziale agente su una generica giacitura la cui normale n si trovi sul piano scarico</a:t>
            </a:r>
          </a:p>
        </p:txBody>
      </p:sp>
      <p:grpSp>
        <p:nvGrpSpPr>
          <p:cNvPr id="37" name="Group 36">
            <a:extLst>
              <a:ext uri="{FF2B5EF4-FFF2-40B4-BE49-F238E27FC236}">
                <a16:creationId xmlns:a16="http://schemas.microsoft.com/office/drawing/2014/main" id="{EB3CE8CA-F751-7EDF-DF2C-5C7A2BD1B9C6}"/>
              </a:ext>
            </a:extLst>
          </p:cNvPr>
          <p:cNvGrpSpPr/>
          <p:nvPr/>
        </p:nvGrpSpPr>
        <p:grpSpPr>
          <a:xfrm>
            <a:off x="6395795" y="2517058"/>
            <a:ext cx="894960" cy="880560"/>
            <a:chOff x="6395795" y="2517058"/>
            <a:chExt cx="894960" cy="880560"/>
          </a:xfrm>
        </p:grpSpPr>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51D7072F-9059-1BEA-C815-DC12D0DAEE74}"/>
                    </a:ext>
                  </a:extLst>
                </p14:cNvPr>
                <p14:cNvContentPartPr/>
                <p14:nvPr/>
              </p14:nvContentPartPr>
              <p14:xfrm>
                <a:off x="6395795" y="2517058"/>
                <a:ext cx="360" cy="860760"/>
              </p14:xfrm>
            </p:contentPart>
          </mc:Choice>
          <mc:Fallback xmlns="">
            <p:pic>
              <p:nvPicPr>
                <p:cNvPr id="10" name="Ink 9">
                  <a:extLst>
                    <a:ext uri="{FF2B5EF4-FFF2-40B4-BE49-F238E27FC236}">
                      <a16:creationId xmlns:a16="http://schemas.microsoft.com/office/drawing/2014/main" id="{51D7072F-9059-1BEA-C815-DC12D0DAEE74}"/>
                    </a:ext>
                  </a:extLst>
                </p:cNvPr>
                <p:cNvPicPr/>
                <p:nvPr/>
              </p:nvPicPr>
              <p:blipFill>
                <a:blip r:embed="rId5"/>
                <a:stretch>
                  <a:fillRect/>
                </a:stretch>
              </p:blipFill>
              <p:spPr>
                <a:xfrm>
                  <a:off x="6380315" y="2501578"/>
                  <a:ext cx="30960" cy="891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B6A2B6E8-E49C-03A4-45CA-E1E256066AC1}"/>
                    </a:ext>
                  </a:extLst>
                </p14:cNvPr>
                <p14:cNvContentPartPr/>
                <p14:nvPr/>
              </p14:nvContentPartPr>
              <p14:xfrm>
                <a:off x="6395795" y="3362338"/>
                <a:ext cx="875520" cy="24840"/>
              </p14:xfrm>
            </p:contentPart>
          </mc:Choice>
          <mc:Fallback xmlns="">
            <p:pic>
              <p:nvPicPr>
                <p:cNvPr id="11" name="Ink 10">
                  <a:extLst>
                    <a:ext uri="{FF2B5EF4-FFF2-40B4-BE49-F238E27FC236}">
                      <a16:creationId xmlns:a16="http://schemas.microsoft.com/office/drawing/2014/main" id="{B6A2B6E8-E49C-03A4-45CA-E1E256066AC1}"/>
                    </a:ext>
                  </a:extLst>
                </p:cNvPr>
                <p:cNvPicPr/>
                <p:nvPr/>
              </p:nvPicPr>
              <p:blipFill>
                <a:blip r:embed="rId7"/>
                <a:stretch>
                  <a:fillRect/>
                </a:stretch>
              </p:blipFill>
              <p:spPr>
                <a:xfrm>
                  <a:off x="6380315" y="3347218"/>
                  <a:ext cx="90576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4" name="Ink 33">
                  <a:extLst>
                    <a:ext uri="{FF2B5EF4-FFF2-40B4-BE49-F238E27FC236}">
                      <a16:creationId xmlns:a16="http://schemas.microsoft.com/office/drawing/2014/main" id="{95FE9D3A-8012-C898-6B05-CEFEE4585939}"/>
                    </a:ext>
                  </a:extLst>
                </p14:cNvPr>
                <p14:cNvContentPartPr/>
                <p14:nvPr/>
              </p14:nvContentPartPr>
              <p14:xfrm>
                <a:off x="7260875" y="2522098"/>
                <a:ext cx="29880" cy="875520"/>
              </p14:xfrm>
            </p:contentPart>
          </mc:Choice>
          <mc:Fallback xmlns="">
            <p:pic>
              <p:nvPicPr>
                <p:cNvPr id="34" name="Ink 33">
                  <a:extLst>
                    <a:ext uri="{FF2B5EF4-FFF2-40B4-BE49-F238E27FC236}">
                      <a16:creationId xmlns:a16="http://schemas.microsoft.com/office/drawing/2014/main" id="{95FE9D3A-8012-C898-6B05-CEFEE4585939}"/>
                    </a:ext>
                  </a:extLst>
                </p:cNvPr>
                <p:cNvPicPr/>
                <p:nvPr/>
              </p:nvPicPr>
              <p:blipFill>
                <a:blip r:embed="rId9"/>
                <a:stretch>
                  <a:fillRect/>
                </a:stretch>
              </p:blipFill>
              <p:spPr>
                <a:xfrm>
                  <a:off x="7245755" y="2506618"/>
                  <a:ext cx="60480" cy="906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6" name="Ink 35">
                  <a:extLst>
                    <a:ext uri="{FF2B5EF4-FFF2-40B4-BE49-F238E27FC236}">
                      <a16:creationId xmlns:a16="http://schemas.microsoft.com/office/drawing/2014/main" id="{F0828BEE-0CD3-DF8F-F467-AA57E5A8C262}"/>
                    </a:ext>
                  </a:extLst>
                </p14:cNvPr>
                <p14:cNvContentPartPr/>
                <p14:nvPr/>
              </p14:nvContentPartPr>
              <p14:xfrm>
                <a:off x="6395795" y="2522098"/>
                <a:ext cx="875520" cy="24840"/>
              </p14:xfrm>
            </p:contentPart>
          </mc:Choice>
          <mc:Fallback xmlns="">
            <p:pic>
              <p:nvPicPr>
                <p:cNvPr id="36" name="Ink 35">
                  <a:extLst>
                    <a:ext uri="{FF2B5EF4-FFF2-40B4-BE49-F238E27FC236}">
                      <a16:creationId xmlns:a16="http://schemas.microsoft.com/office/drawing/2014/main" id="{F0828BEE-0CD3-DF8F-F467-AA57E5A8C262}"/>
                    </a:ext>
                  </a:extLst>
                </p:cNvPr>
                <p:cNvPicPr/>
                <p:nvPr/>
              </p:nvPicPr>
              <p:blipFill>
                <a:blip r:embed="rId11"/>
                <a:stretch>
                  <a:fillRect/>
                </a:stretch>
              </p:blipFill>
              <p:spPr>
                <a:xfrm>
                  <a:off x="6380315" y="2506618"/>
                  <a:ext cx="905760" cy="55440"/>
                </a:xfrm>
                <a:prstGeom prst="rect">
                  <a:avLst/>
                </a:prstGeom>
              </p:spPr>
            </p:pic>
          </mc:Fallback>
        </mc:AlternateContent>
      </p:grpSp>
      <p:grpSp>
        <p:nvGrpSpPr>
          <p:cNvPr id="83" name="Group 82">
            <a:extLst>
              <a:ext uri="{FF2B5EF4-FFF2-40B4-BE49-F238E27FC236}">
                <a16:creationId xmlns:a16="http://schemas.microsoft.com/office/drawing/2014/main" id="{355A5B24-FEDD-4FEF-8A3B-64675A001453}"/>
              </a:ext>
            </a:extLst>
          </p:cNvPr>
          <p:cNvGrpSpPr/>
          <p:nvPr/>
        </p:nvGrpSpPr>
        <p:grpSpPr>
          <a:xfrm>
            <a:off x="6592355" y="2253538"/>
            <a:ext cx="1219680" cy="856440"/>
            <a:chOff x="6592355" y="2253538"/>
            <a:chExt cx="1219680" cy="856440"/>
          </a:xfrm>
        </p:grpSpPr>
        <mc:AlternateContent xmlns:mc="http://schemas.openxmlformats.org/markup-compatibility/2006" xmlns:p14="http://schemas.microsoft.com/office/powerpoint/2010/main">
          <mc:Choice Requires="p14">
            <p:contentPart p14:bwMode="auto" r:id="rId12">
              <p14:nvContentPartPr>
                <p14:cNvPr id="38" name="Ink 37">
                  <a:extLst>
                    <a:ext uri="{FF2B5EF4-FFF2-40B4-BE49-F238E27FC236}">
                      <a16:creationId xmlns:a16="http://schemas.microsoft.com/office/drawing/2014/main" id="{A53111FD-F4F7-A95E-5FA4-793F1B06A73B}"/>
                    </a:ext>
                  </a:extLst>
                </p14:cNvPr>
                <p14:cNvContentPartPr/>
                <p14:nvPr/>
              </p14:nvContentPartPr>
              <p14:xfrm>
                <a:off x="7369235" y="2649538"/>
                <a:ext cx="10080" cy="460440"/>
              </p14:xfrm>
            </p:contentPart>
          </mc:Choice>
          <mc:Fallback xmlns="">
            <p:pic>
              <p:nvPicPr>
                <p:cNvPr id="38" name="Ink 37">
                  <a:extLst>
                    <a:ext uri="{FF2B5EF4-FFF2-40B4-BE49-F238E27FC236}">
                      <a16:creationId xmlns:a16="http://schemas.microsoft.com/office/drawing/2014/main" id="{A53111FD-F4F7-A95E-5FA4-793F1B06A73B}"/>
                    </a:ext>
                  </a:extLst>
                </p:cNvPr>
                <p:cNvPicPr/>
                <p:nvPr/>
              </p:nvPicPr>
              <p:blipFill>
                <a:blip r:embed="rId13"/>
                <a:stretch>
                  <a:fillRect/>
                </a:stretch>
              </p:blipFill>
              <p:spPr>
                <a:xfrm>
                  <a:off x="7353755" y="2634418"/>
                  <a:ext cx="40680" cy="490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9" name="Ink 38">
                  <a:extLst>
                    <a:ext uri="{FF2B5EF4-FFF2-40B4-BE49-F238E27FC236}">
                      <a16:creationId xmlns:a16="http://schemas.microsoft.com/office/drawing/2014/main" id="{0723A785-8829-CED9-0DBB-895FABFA27CF}"/>
                    </a:ext>
                  </a:extLst>
                </p14:cNvPr>
                <p14:cNvContentPartPr/>
                <p14:nvPr/>
              </p14:nvContentPartPr>
              <p14:xfrm>
                <a:off x="7369235" y="2654578"/>
                <a:ext cx="78840" cy="123120"/>
              </p14:xfrm>
            </p:contentPart>
          </mc:Choice>
          <mc:Fallback xmlns="">
            <p:pic>
              <p:nvPicPr>
                <p:cNvPr id="39" name="Ink 38">
                  <a:extLst>
                    <a:ext uri="{FF2B5EF4-FFF2-40B4-BE49-F238E27FC236}">
                      <a16:creationId xmlns:a16="http://schemas.microsoft.com/office/drawing/2014/main" id="{0723A785-8829-CED9-0DBB-895FABFA27CF}"/>
                    </a:ext>
                  </a:extLst>
                </p:cNvPr>
                <p:cNvPicPr/>
                <p:nvPr/>
              </p:nvPicPr>
              <p:blipFill>
                <a:blip r:embed="rId15"/>
                <a:stretch>
                  <a:fillRect/>
                </a:stretch>
              </p:blipFill>
              <p:spPr>
                <a:xfrm>
                  <a:off x="7353755" y="2639458"/>
                  <a:ext cx="10944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2" name="Ink 41">
                  <a:extLst>
                    <a:ext uri="{FF2B5EF4-FFF2-40B4-BE49-F238E27FC236}">
                      <a16:creationId xmlns:a16="http://schemas.microsoft.com/office/drawing/2014/main" id="{E1DBFD11-40CE-631E-04DB-9F6D7CADFB3D}"/>
                    </a:ext>
                  </a:extLst>
                </p14:cNvPr>
                <p14:cNvContentPartPr/>
                <p14:nvPr/>
              </p14:nvContentPartPr>
              <p14:xfrm>
                <a:off x="7506755" y="2590498"/>
                <a:ext cx="108360" cy="165240"/>
              </p14:xfrm>
            </p:contentPart>
          </mc:Choice>
          <mc:Fallback xmlns="">
            <p:pic>
              <p:nvPicPr>
                <p:cNvPr id="42" name="Ink 41">
                  <a:extLst>
                    <a:ext uri="{FF2B5EF4-FFF2-40B4-BE49-F238E27FC236}">
                      <a16:creationId xmlns:a16="http://schemas.microsoft.com/office/drawing/2014/main" id="{E1DBFD11-40CE-631E-04DB-9F6D7CADFB3D}"/>
                    </a:ext>
                  </a:extLst>
                </p:cNvPr>
                <p:cNvPicPr/>
                <p:nvPr/>
              </p:nvPicPr>
              <p:blipFill>
                <a:blip r:embed="rId17"/>
                <a:stretch>
                  <a:fillRect/>
                </a:stretch>
              </p:blipFill>
              <p:spPr>
                <a:xfrm>
                  <a:off x="7491635" y="2575378"/>
                  <a:ext cx="13896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4" name="Ink 43">
                  <a:extLst>
                    <a:ext uri="{FF2B5EF4-FFF2-40B4-BE49-F238E27FC236}">
                      <a16:creationId xmlns:a16="http://schemas.microsoft.com/office/drawing/2014/main" id="{19D407AC-5169-A671-C240-C99B6A079426}"/>
                    </a:ext>
                  </a:extLst>
                </p14:cNvPr>
                <p14:cNvContentPartPr/>
                <p14:nvPr/>
              </p14:nvContentPartPr>
              <p14:xfrm>
                <a:off x="7638875" y="2723338"/>
                <a:ext cx="74520" cy="182160"/>
              </p14:xfrm>
            </p:contentPart>
          </mc:Choice>
          <mc:Fallback xmlns="">
            <p:pic>
              <p:nvPicPr>
                <p:cNvPr id="44" name="Ink 43">
                  <a:extLst>
                    <a:ext uri="{FF2B5EF4-FFF2-40B4-BE49-F238E27FC236}">
                      <a16:creationId xmlns:a16="http://schemas.microsoft.com/office/drawing/2014/main" id="{19D407AC-5169-A671-C240-C99B6A079426}"/>
                    </a:ext>
                  </a:extLst>
                </p:cNvPr>
                <p:cNvPicPr/>
                <p:nvPr/>
              </p:nvPicPr>
              <p:blipFill>
                <a:blip r:embed="rId19"/>
                <a:stretch>
                  <a:fillRect/>
                </a:stretch>
              </p:blipFill>
              <p:spPr>
                <a:xfrm>
                  <a:off x="7623755" y="2708218"/>
                  <a:ext cx="10512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5" name="Ink 44">
                  <a:extLst>
                    <a:ext uri="{FF2B5EF4-FFF2-40B4-BE49-F238E27FC236}">
                      <a16:creationId xmlns:a16="http://schemas.microsoft.com/office/drawing/2014/main" id="{C9A371BA-FE93-6DCC-17FA-0B96BBA7593E}"/>
                    </a:ext>
                  </a:extLst>
                </p14:cNvPr>
                <p14:cNvContentPartPr/>
                <p14:nvPr/>
              </p14:nvContentPartPr>
              <p14:xfrm>
                <a:off x="7742555" y="2733058"/>
                <a:ext cx="69120" cy="79200"/>
              </p14:xfrm>
            </p:contentPart>
          </mc:Choice>
          <mc:Fallback xmlns="">
            <p:pic>
              <p:nvPicPr>
                <p:cNvPr id="45" name="Ink 44">
                  <a:extLst>
                    <a:ext uri="{FF2B5EF4-FFF2-40B4-BE49-F238E27FC236}">
                      <a16:creationId xmlns:a16="http://schemas.microsoft.com/office/drawing/2014/main" id="{C9A371BA-FE93-6DCC-17FA-0B96BBA7593E}"/>
                    </a:ext>
                  </a:extLst>
                </p:cNvPr>
                <p:cNvPicPr/>
                <p:nvPr/>
              </p:nvPicPr>
              <p:blipFill>
                <a:blip r:embed="rId21"/>
                <a:stretch>
                  <a:fillRect/>
                </a:stretch>
              </p:blipFill>
              <p:spPr>
                <a:xfrm>
                  <a:off x="7727435" y="2717938"/>
                  <a:ext cx="9972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6" name="Ink 45">
                  <a:extLst>
                    <a:ext uri="{FF2B5EF4-FFF2-40B4-BE49-F238E27FC236}">
                      <a16:creationId xmlns:a16="http://schemas.microsoft.com/office/drawing/2014/main" id="{523B1FAD-CF74-C656-29FF-531D89022211}"/>
                    </a:ext>
                  </a:extLst>
                </p14:cNvPr>
                <p14:cNvContentPartPr/>
                <p14:nvPr/>
              </p14:nvContentPartPr>
              <p14:xfrm>
                <a:off x="7762355" y="2738098"/>
                <a:ext cx="49680" cy="54360"/>
              </p14:xfrm>
            </p:contentPart>
          </mc:Choice>
          <mc:Fallback xmlns="">
            <p:pic>
              <p:nvPicPr>
                <p:cNvPr id="46" name="Ink 45">
                  <a:extLst>
                    <a:ext uri="{FF2B5EF4-FFF2-40B4-BE49-F238E27FC236}">
                      <a16:creationId xmlns:a16="http://schemas.microsoft.com/office/drawing/2014/main" id="{523B1FAD-CF74-C656-29FF-531D89022211}"/>
                    </a:ext>
                  </a:extLst>
                </p:cNvPr>
                <p:cNvPicPr/>
                <p:nvPr/>
              </p:nvPicPr>
              <p:blipFill>
                <a:blip r:embed="rId23"/>
                <a:stretch>
                  <a:fillRect/>
                </a:stretch>
              </p:blipFill>
              <p:spPr>
                <a:xfrm>
                  <a:off x="7747235" y="2722978"/>
                  <a:ext cx="7992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8" name="Ink 47">
                  <a:extLst>
                    <a:ext uri="{FF2B5EF4-FFF2-40B4-BE49-F238E27FC236}">
                      <a16:creationId xmlns:a16="http://schemas.microsoft.com/office/drawing/2014/main" id="{279CB073-D2F8-87E9-C9C2-FEE29C4FE8CE}"/>
                    </a:ext>
                  </a:extLst>
                </p14:cNvPr>
                <p14:cNvContentPartPr/>
                <p14:nvPr/>
              </p14:nvContentPartPr>
              <p14:xfrm>
                <a:off x="6592355" y="2408698"/>
                <a:ext cx="472320" cy="24840"/>
              </p14:xfrm>
            </p:contentPart>
          </mc:Choice>
          <mc:Fallback xmlns="">
            <p:pic>
              <p:nvPicPr>
                <p:cNvPr id="48" name="Ink 47">
                  <a:extLst>
                    <a:ext uri="{FF2B5EF4-FFF2-40B4-BE49-F238E27FC236}">
                      <a16:creationId xmlns:a16="http://schemas.microsoft.com/office/drawing/2014/main" id="{279CB073-D2F8-87E9-C9C2-FEE29C4FE8CE}"/>
                    </a:ext>
                  </a:extLst>
                </p:cNvPr>
                <p:cNvPicPr/>
                <p:nvPr/>
              </p:nvPicPr>
              <p:blipFill>
                <a:blip r:embed="rId25"/>
                <a:stretch>
                  <a:fillRect/>
                </a:stretch>
              </p:blipFill>
              <p:spPr>
                <a:xfrm>
                  <a:off x="6577235" y="2393578"/>
                  <a:ext cx="50292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3" name="Ink 52">
                  <a:extLst>
                    <a:ext uri="{FF2B5EF4-FFF2-40B4-BE49-F238E27FC236}">
                      <a16:creationId xmlns:a16="http://schemas.microsoft.com/office/drawing/2014/main" id="{AB6D64A7-21D3-2791-CA46-EAE9E98E18F4}"/>
                    </a:ext>
                  </a:extLst>
                </p14:cNvPr>
                <p14:cNvContentPartPr/>
                <p14:nvPr/>
              </p14:nvContentPartPr>
              <p14:xfrm>
                <a:off x="7034795" y="2305738"/>
                <a:ext cx="59400" cy="147600"/>
              </p14:xfrm>
            </p:contentPart>
          </mc:Choice>
          <mc:Fallback xmlns="">
            <p:pic>
              <p:nvPicPr>
                <p:cNvPr id="53" name="Ink 52">
                  <a:extLst>
                    <a:ext uri="{FF2B5EF4-FFF2-40B4-BE49-F238E27FC236}">
                      <a16:creationId xmlns:a16="http://schemas.microsoft.com/office/drawing/2014/main" id="{AB6D64A7-21D3-2791-CA46-EAE9E98E18F4}"/>
                    </a:ext>
                  </a:extLst>
                </p:cNvPr>
                <p:cNvPicPr/>
                <p:nvPr/>
              </p:nvPicPr>
              <p:blipFill>
                <a:blip r:embed="rId27"/>
                <a:stretch>
                  <a:fillRect/>
                </a:stretch>
              </p:blipFill>
              <p:spPr>
                <a:xfrm>
                  <a:off x="7019675" y="2290258"/>
                  <a:ext cx="9000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9" name="Ink 58">
                  <a:extLst>
                    <a:ext uri="{FF2B5EF4-FFF2-40B4-BE49-F238E27FC236}">
                      <a16:creationId xmlns:a16="http://schemas.microsoft.com/office/drawing/2014/main" id="{B14D57A3-E6D5-F556-1423-58F69E2885B3}"/>
                    </a:ext>
                  </a:extLst>
                </p14:cNvPr>
                <p14:cNvContentPartPr/>
                <p14:nvPr/>
              </p14:nvContentPartPr>
              <p14:xfrm>
                <a:off x="7192115" y="2253538"/>
                <a:ext cx="98640" cy="150480"/>
              </p14:xfrm>
            </p:contentPart>
          </mc:Choice>
          <mc:Fallback xmlns="">
            <p:pic>
              <p:nvPicPr>
                <p:cNvPr id="59" name="Ink 58">
                  <a:extLst>
                    <a:ext uri="{FF2B5EF4-FFF2-40B4-BE49-F238E27FC236}">
                      <a16:creationId xmlns:a16="http://schemas.microsoft.com/office/drawing/2014/main" id="{B14D57A3-E6D5-F556-1423-58F69E2885B3}"/>
                    </a:ext>
                  </a:extLst>
                </p:cNvPr>
                <p:cNvPicPr/>
                <p:nvPr/>
              </p:nvPicPr>
              <p:blipFill>
                <a:blip r:embed="rId29"/>
                <a:stretch>
                  <a:fillRect/>
                </a:stretch>
              </p:blipFill>
              <p:spPr>
                <a:xfrm>
                  <a:off x="7176995" y="2238418"/>
                  <a:ext cx="12924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61" name="Ink 60">
                  <a:extLst>
                    <a:ext uri="{FF2B5EF4-FFF2-40B4-BE49-F238E27FC236}">
                      <a16:creationId xmlns:a16="http://schemas.microsoft.com/office/drawing/2014/main" id="{6FFA80B0-2B95-3717-E1D1-AFC6B42B144F}"/>
                    </a:ext>
                  </a:extLst>
                </p14:cNvPr>
                <p14:cNvContentPartPr/>
                <p14:nvPr/>
              </p14:nvContentPartPr>
              <p14:xfrm>
                <a:off x="7319915" y="2350018"/>
                <a:ext cx="78840" cy="81720"/>
              </p14:xfrm>
            </p:contentPart>
          </mc:Choice>
          <mc:Fallback xmlns="">
            <p:pic>
              <p:nvPicPr>
                <p:cNvPr id="61" name="Ink 60">
                  <a:extLst>
                    <a:ext uri="{FF2B5EF4-FFF2-40B4-BE49-F238E27FC236}">
                      <a16:creationId xmlns:a16="http://schemas.microsoft.com/office/drawing/2014/main" id="{6FFA80B0-2B95-3717-E1D1-AFC6B42B144F}"/>
                    </a:ext>
                  </a:extLst>
                </p:cNvPr>
                <p:cNvPicPr/>
                <p:nvPr/>
              </p:nvPicPr>
              <p:blipFill>
                <a:blip r:embed="rId31"/>
                <a:stretch>
                  <a:fillRect/>
                </a:stretch>
              </p:blipFill>
              <p:spPr>
                <a:xfrm>
                  <a:off x="7304795" y="2334538"/>
                  <a:ext cx="10944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81" name="Ink 80">
                  <a:extLst>
                    <a:ext uri="{FF2B5EF4-FFF2-40B4-BE49-F238E27FC236}">
                      <a16:creationId xmlns:a16="http://schemas.microsoft.com/office/drawing/2014/main" id="{2187077C-16DF-F253-0E1F-CCB6A70F7B7D}"/>
                    </a:ext>
                  </a:extLst>
                </p14:cNvPr>
                <p14:cNvContentPartPr/>
                <p14:nvPr/>
              </p14:nvContentPartPr>
              <p14:xfrm>
                <a:off x="7339715" y="2350018"/>
                <a:ext cx="59400" cy="88560"/>
              </p14:xfrm>
            </p:contentPart>
          </mc:Choice>
          <mc:Fallback xmlns="">
            <p:pic>
              <p:nvPicPr>
                <p:cNvPr id="81" name="Ink 80">
                  <a:extLst>
                    <a:ext uri="{FF2B5EF4-FFF2-40B4-BE49-F238E27FC236}">
                      <a16:creationId xmlns:a16="http://schemas.microsoft.com/office/drawing/2014/main" id="{2187077C-16DF-F253-0E1F-CCB6A70F7B7D}"/>
                    </a:ext>
                  </a:extLst>
                </p:cNvPr>
                <p:cNvPicPr/>
                <p:nvPr/>
              </p:nvPicPr>
              <p:blipFill>
                <a:blip r:embed="rId33"/>
                <a:stretch>
                  <a:fillRect/>
                </a:stretch>
              </p:blipFill>
              <p:spPr>
                <a:xfrm>
                  <a:off x="7324235" y="2334538"/>
                  <a:ext cx="9000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82" name="Ink 81">
                  <a:extLst>
                    <a:ext uri="{FF2B5EF4-FFF2-40B4-BE49-F238E27FC236}">
                      <a16:creationId xmlns:a16="http://schemas.microsoft.com/office/drawing/2014/main" id="{A4CE9F1D-8207-EB48-7D89-8369B3676A23}"/>
                    </a:ext>
                  </a:extLst>
                </p14:cNvPr>
                <p14:cNvContentPartPr/>
                <p14:nvPr/>
              </p14:nvContentPartPr>
              <p14:xfrm>
                <a:off x="7418195" y="2364778"/>
                <a:ext cx="69120" cy="162360"/>
              </p14:xfrm>
            </p:contentPart>
          </mc:Choice>
          <mc:Fallback xmlns="">
            <p:pic>
              <p:nvPicPr>
                <p:cNvPr id="82" name="Ink 81">
                  <a:extLst>
                    <a:ext uri="{FF2B5EF4-FFF2-40B4-BE49-F238E27FC236}">
                      <a16:creationId xmlns:a16="http://schemas.microsoft.com/office/drawing/2014/main" id="{A4CE9F1D-8207-EB48-7D89-8369B3676A23}"/>
                    </a:ext>
                  </a:extLst>
                </p:cNvPr>
                <p:cNvPicPr/>
                <p:nvPr/>
              </p:nvPicPr>
              <p:blipFill>
                <a:blip r:embed="rId35"/>
                <a:stretch>
                  <a:fillRect/>
                </a:stretch>
              </p:blipFill>
              <p:spPr>
                <a:xfrm>
                  <a:off x="7403075" y="2349298"/>
                  <a:ext cx="99720" cy="192960"/>
                </a:xfrm>
                <a:prstGeom prst="rect">
                  <a:avLst/>
                </a:prstGeom>
              </p:spPr>
            </p:pic>
          </mc:Fallback>
        </mc:AlternateContent>
      </p:grpSp>
      <p:grpSp>
        <p:nvGrpSpPr>
          <p:cNvPr id="88" name="Group 87">
            <a:extLst>
              <a:ext uri="{FF2B5EF4-FFF2-40B4-BE49-F238E27FC236}">
                <a16:creationId xmlns:a16="http://schemas.microsoft.com/office/drawing/2014/main" id="{88E91B82-1F70-FE6D-2EEA-34C8D4E162D7}"/>
              </a:ext>
            </a:extLst>
          </p:cNvPr>
          <p:cNvGrpSpPr/>
          <p:nvPr/>
        </p:nvGrpSpPr>
        <p:grpSpPr>
          <a:xfrm>
            <a:off x="6710435" y="2010538"/>
            <a:ext cx="423000" cy="325080"/>
            <a:chOff x="6710435" y="2010538"/>
            <a:chExt cx="423000" cy="325080"/>
          </a:xfrm>
        </p:grpSpPr>
        <mc:AlternateContent xmlns:mc="http://schemas.openxmlformats.org/markup-compatibility/2006" xmlns:p14="http://schemas.microsoft.com/office/powerpoint/2010/main">
          <mc:Choice Requires="p14">
            <p:contentPart p14:bwMode="auto" r:id="rId36">
              <p14:nvContentPartPr>
                <p14:cNvPr id="84" name="Ink 83">
                  <a:extLst>
                    <a:ext uri="{FF2B5EF4-FFF2-40B4-BE49-F238E27FC236}">
                      <a16:creationId xmlns:a16="http://schemas.microsoft.com/office/drawing/2014/main" id="{3CB27869-A572-A27E-8D91-1B8E1EDD08EB}"/>
                    </a:ext>
                  </a:extLst>
                </p14:cNvPr>
                <p14:cNvContentPartPr/>
                <p14:nvPr/>
              </p14:nvContentPartPr>
              <p14:xfrm>
                <a:off x="6798995" y="2089378"/>
                <a:ext cx="20160" cy="246240"/>
              </p14:xfrm>
            </p:contentPart>
          </mc:Choice>
          <mc:Fallback xmlns="">
            <p:pic>
              <p:nvPicPr>
                <p:cNvPr id="84" name="Ink 83">
                  <a:extLst>
                    <a:ext uri="{FF2B5EF4-FFF2-40B4-BE49-F238E27FC236}">
                      <a16:creationId xmlns:a16="http://schemas.microsoft.com/office/drawing/2014/main" id="{3CB27869-A572-A27E-8D91-1B8E1EDD08EB}"/>
                    </a:ext>
                  </a:extLst>
                </p:cNvPr>
                <p:cNvPicPr/>
                <p:nvPr/>
              </p:nvPicPr>
              <p:blipFill>
                <a:blip r:embed="rId37"/>
                <a:stretch>
                  <a:fillRect/>
                </a:stretch>
              </p:blipFill>
              <p:spPr>
                <a:xfrm>
                  <a:off x="6783515" y="2074258"/>
                  <a:ext cx="5040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85" name="Ink 84">
                  <a:extLst>
                    <a:ext uri="{FF2B5EF4-FFF2-40B4-BE49-F238E27FC236}">
                      <a16:creationId xmlns:a16="http://schemas.microsoft.com/office/drawing/2014/main" id="{1807228C-6E92-9D69-1A3C-98CC00A579D6}"/>
                    </a:ext>
                  </a:extLst>
                </p14:cNvPr>
                <p14:cNvContentPartPr/>
                <p14:nvPr/>
              </p14:nvContentPartPr>
              <p14:xfrm>
                <a:off x="6710435" y="2054818"/>
                <a:ext cx="177480" cy="113760"/>
              </p14:xfrm>
            </p:contentPart>
          </mc:Choice>
          <mc:Fallback xmlns="">
            <p:pic>
              <p:nvPicPr>
                <p:cNvPr id="85" name="Ink 84">
                  <a:extLst>
                    <a:ext uri="{FF2B5EF4-FFF2-40B4-BE49-F238E27FC236}">
                      <a16:creationId xmlns:a16="http://schemas.microsoft.com/office/drawing/2014/main" id="{1807228C-6E92-9D69-1A3C-98CC00A579D6}"/>
                    </a:ext>
                  </a:extLst>
                </p:cNvPr>
                <p:cNvPicPr/>
                <p:nvPr/>
              </p:nvPicPr>
              <p:blipFill>
                <a:blip r:embed="rId39"/>
                <a:stretch>
                  <a:fillRect/>
                </a:stretch>
              </p:blipFill>
              <p:spPr>
                <a:xfrm>
                  <a:off x="6694955" y="2039338"/>
                  <a:ext cx="2077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86" name="Ink 85">
                  <a:extLst>
                    <a:ext uri="{FF2B5EF4-FFF2-40B4-BE49-F238E27FC236}">
                      <a16:creationId xmlns:a16="http://schemas.microsoft.com/office/drawing/2014/main" id="{B33C0EE5-0022-2A1C-102A-A1AA23B964DA}"/>
                    </a:ext>
                  </a:extLst>
                </p14:cNvPr>
                <p14:cNvContentPartPr/>
                <p14:nvPr/>
              </p14:nvContentPartPr>
              <p14:xfrm>
                <a:off x="6936515" y="2010538"/>
                <a:ext cx="177480" cy="132840"/>
              </p14:xfrm>
            </p:contentPart>
          </mc:Choice>
          <mc:Fallback xmlns="">
            <p:pic>
              <p:nvPicPr>
                <p:cNvPr id="86" name="Ink 85">
                  <a:extLst>
                    <a:ext uri="{FF2B5EF4-FFF2-40B4-BE49-F238E27FC236}">
                      <a16:creationId xmlns:a16="http://schemas.microsoft.com/office/drawing/2014/main" id="{B33C0EE5-0022-2A1C-102A-A1AA23B964DA}"/>
                    </a:ext>
                  </a:extLst>
                </p:cNvPr>
                <p:cNvPicPr/>
                <p:nvPr/>
              </p:nvPicPr>
              <p:blipFill>
                <a:blip r:embed="rId41"/>
                <a:stretch>
                  <a:fillRect/>
                </a:stretch>
              </p:blipFill>
              <p:spPr>
                <a:xfrm>
                  <a:off x="6921395" y="1995418"/>
                  <a:ext cx="20772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87" name="Ink 86">
                  <a:extLst>
                    <a:ext uri="{FF2B5EF4-FFF2-40B4-BE49-F238E27FC236}">
                      <a16:creationId xmlns:a16="http://schemas.microsoft.com/office/drawing/2014/main" id="{3D14469A-8739-A3B1-E0DB-C46508A82E40}"/>
                    </a:ext>
                  </a:extLst>
                </p14:cNvPr>
                <p14:cNvContentPartPr/>
                <p14:nvPr/>
              </p14:nvContentPartPr>
              <p14:xfrm>
                <a:off x="7068635" y="2104138"/>
                <a:ext cx="64800" cy="145440"/>
              </p14:xfrm>
            </p:contentPart>
          </mc:Choice>
          <mc:Fallback xmlns="">
            <p:pic>
              <p:nvPicPr>
                <p:cNvPr id="87" name="Ink 86">
                  <a:extLst>
                    <a:ext uri="{FF2B5EF4-FFF2-40B4-BE49-F238E27FC236}">
                      <a16:creationId xmlns:a16="http://schemas.microsoft.com/office/drawing/2014/main" id="{3D14469A-8739-A3B1-E0DB-C46508A82E40}"/>
                    </a:ext>
                  </a:extLst>
                </p:cNvPr>
                <p:cNvPicPr/>
                <p:nvPr/>
              </p:nvPicPr>
              <p:blipFill>
                <a:blip r:embed="rId43"/>
                <a:stretch>
                  <a:fillRect/>
                </a:stretch>
              </p:blipFill>
              <p:spPr>
                <a:xfrm>
                  <a:off x="7053515" y="2089018"/>
                  <a:ext cx="95400" cy="176040"/>
                </a:xfrm>
                <a:prstGeom prst="rect">
                  <a:avLst/>
                </a:prstGeom>
              </p:spPr>
            </p:pic>
          </mc:Fallback>
        </mc:AlternateContent>
      </p:grpSp>
      <p:grpSp>
        <p:nvGrpSpPr>
          <p:cNvPr id="94" name="Group 93">
            <a:extLst>
              <a:ext uri="{FF2B5EF4-FFF2-40B4-BE49-F238E27FC236}">
                <a16:creationId xmlns:a16="http://schemas.microsoft.com/office/drawing/2014/main" id="{9ED2BA46-8A5A-1244-A2BB-38C8C980D931}"/>
              </a:ext>
            </a:extLst>
          </p:cNvPr>
          <p:cNvGrpSpPr/>
          <p:nvPr/>
        </p:nvGrpSpPr>
        <p:grpSpPr>
          <a:xfrm>
            <a:off x="7506755" y="2880658"/>
            <a:ext cx="629640" cy="211680"/>
            <a:chOff x="7506755" y="2880658"/>
            <a:chExt cx="629640" cy="211680"/>
          </a:xfrm>
        </p:grpSpPr>
        <mc:AlternateContent xmlns:mc="http://schemas.openxmlformats.org/markup-compatibility/2006" xmlns:p14="http://schemas.microsoft.com/office/powerpoint/2010/main">
          <mc:Choice Requires="p14">
            <p:contentPart p14:bwMode="auto" r:id="rId44">
              <p14:nvContentPartPr>
                <p14:cNvPr id="89" name="Ink 88">
                  <a:extLst>
                    <a:ext uri="{FF2B5EF4-FFF2-40B4-BE49-F238E27FC236}">
                      <a16:creationId xmlns:a16="http://schemas.microsoft.com/office/drawing/2014/main" id="{52AFDD9D-34CF-EF2A-D059-657C1A4DB2B6}"/>
                    </a:ext>
                  </a:extLst>
                </p14:cNvPr>
                <p14:cNvContentPartPr/>
                <p14:nvPr/>
              </p14:nvContentPartPr>
              <p14:xfrm>
                <a:off x="7506755" y="2944738"/>
                <a:ext cx="389160" cy="29880"/>
              </p14:xfrm>
            </p:contentPart>
          </mc:Choice>
          <mc:Fallback xmlns="">
            <p:pic>
              <p:nvPicPr>
                <p:cNvPr id="89" name="Ink 88">
                  <a:extLst>
                    <a:ext uri="{FF2B5EF4-FFF2-40B4-BE49-F238E27FC236}">
                      <a16:creationId xmlns:a16="http://schemas.microsoft.com/office/drawing/2014/main" id="{52AFDD9D-34CF-EF2A-D059-657C1A4DB2B6}"/>
                    </a:ext>
                  </a:extLst>
                </p:cNvPr>
                <p:cNvPicPr/>
                <p:nvPr/>
              </p:nvPicPr>
              <p:blipFill>
                <a:blip r:embed="rId45"/>
                <a:stretch>
                  <a:fillRect/>
                </a:stretch>
              </p:blipFill>
              <p:spPr>
                <a:xfrm>
                  <a:off x="7491635" y="2929258"/>
                  <a:ext cx="41976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0" name="Ink 89">
                  <a:extLst>
                    <a:ext uri="{FF2B5EF4-FFF2-40B4-BE49-F238E27FC236}">
                      <a16:creationId xmlns:a16="http://schemas.microsoft.com/office/drawing/2014/main" id="{B2D1C487-39EF-7996-8899-6464AF6D8C27}"/>
                    </a:ext>
                  </a:extLst>
                </p14:cNvPr>
                <p14:cNvContentPartPr/>
                <p14:nvPr/>
              </p14:nvContentPartPr>
              <p14:xfrm>
                <a:off x="7841195" y="2900458"/>
                <a:ext cx="69120" cy="128520"/>
              </p14:xfrm>
            </p:contentPart>
          </mc:Choice>
          <mc:Fallback xmlns="">
            <p:pic>
              <p:nvPicPr>
                <p:cNvPr id="90" name="Ink 89">
                  <a:extLst>
                    <a:ext uri="{FF2B5EF4-FFF2-40B4-BE49-F238E27FC236}">
                      <a16:creationId xmlns:a16="http://schemas.microsoft.com/office/drawing/2014/main" id="{B2D1C487-39EF-7996-8899-6464AF6D8C27}"/>
                    </a:ext>
                  </a:extLst>
                </p:cNvPr>
                <p:cNvPicPr/>
                <p:nvPr/>
              </p:nvPicPr>
              <p:blipFill>
                <a:blip r:embed="rId47"/>
                <a:stretch>
                  <a:fillRect/>
                </a:stretch>
              </p:blipFill>
              <p:spPr>
                <a:xfrm>
                  <a:off x="7825715" y="2884978"/>
                  <a:ext cx="9972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91" name="Ink 90">
                  <a:extLst>
                    <a:ext uri="{FF2B5EF4-FFF2-40B4-BE49-F238E27FC236}">
                      <a16:creationId xmlns:a16="http://schemas.microsoft.com/office/drawing/2014/main" id="{544A1C7C-2DAC-2680-5368-E09DA4DE6B87}"/>
                    </a:ext>
                  </a:extLst>
                </p14:cNvPr>
                <p14:cNvContentPartPr/>
                <p14:nvPr/>
              </p14:nvContentPartPr>
              <p14:xfrm>
                <a:off x="7978715" y="2880658"/>
                <a:ext cx="157680" cy="123120"/>
              </p14:xfrm>
            </p:contentPart>
          </mc:Choice>
          <mc:Fallback xmlns="">
            <p:pic>
              <p:nvPicPr>
                <p:cNvPr id="91" name="Ink 90">
                  <a:extLst>
                    <a:ext uri="{FF2B5EF4-FFF2-40B4-BE49-F238E27FC236}">
                      <a16:creationId xmlns:a16="http://schemas.microsoft.com/office/drawing/2014/main" id="{544A1C7C-2DAC-2680-5368-E09DA4DE6B87}"/>
                    </a:ext>
                  </a:extLst>
                </p:cNvPr>
                <p:cNvPicPr/>
                <p:nvPr/>
              </p:nvPicPr>
              <p:blipFill>
                <a:blip r:embed="rId49"/>
                <a:stretch>
                  <a:fillRect/>
                </a:stretch>
              </p:blipFill>
              <p:spPr>
                <a:xfrm>
                  <a:off x="7963595" y="2865538"/>
                  <a:ext cx="18828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92" name="Ink 91">
                  <a:extLst>
                    <a:ext uri="{FF2B5EF4-FFF2-40B4-BE49-F238E27FC236}">
                      <a16:creationId xmlns:a16="http://schemas.microsoft.com/office/drawing/2014/main" id="{6CF5CE78-1FD8-66AD-63A4-B1C887C6F6A0}"/>
                    </a:ext>
                  </a:extLst>
                </p14:cNvPr>
                <p14:cNvContentPartPr/>
                <p14:nvPr/>
              </p14:nvContentPartPr>
              <p14:xfrm>
                <a:off x="8067275" y="3003778"/>
                <a:ext cx="69120" cy="78840"/>
              </p14:xfrm>
            </p:contentPart>
          </mc:Choice>
          <mc:Fallback xmlns="">
            <p:pic>
              <p:nvPicPr>
                <p:cNvPr id="92" name="Ink 91">
                  <a:extLst>
                    <a:ext uri="{FF2B5EF4-FFF2-40B4-BE49-F238E27FC236}">
                      <a16:creationId xmlns:a16="http://schemas.microsoft.com/office/drawing/2014/main" id="{6CF5CE78-1FD8-66AD-63A4-B1C887C6F6A0}"/>
                    </a:ext>
                  </a:extLst>
                </p:cNvPr>
                <p:cNvPicPr/>
                <p:nvPr/>
              </p:nvPicPr>
              <p:blipFill>
                <a:blip r:embed="rId51"/>
                <a:stretch>
                  <a:fillRect/>
                </a:stretch>
              </p:blipFill>
              <p:spPr>
                <a:xfrm>
                  <a:off x="8051795" y="2988298"/>
                  <a:ext cx="9972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93" name="Ink 92">
                  <a:extLst>
                    <a:ext uri="{FF2B5EF4-FFF2-40B4-BE49-F238E27FC236}">
                      <a16:creationId xmlns:a16="http://schemas.microsoft.com/office/drawing/2014/main" id="{CC729B85-02BF-A322-7476-7DF099039BCE}"/>
                    </a:ext>
                  </a:extLst>
                </p14:cNvPr>
                <p14:cNvContentPartPr/>
                <p14:nvPr/>
              </p14:nvContentPartPr>
              <p14:xfrm>
                <a:off x="8086715" y="3008458"/>
                <a:ext cx="49680" cy="83880"/>
              </p14:xfrm>
            </p:contentPart>
          </mc:Choice>
          <mc:Fallback xmlns="">
            <p:pic>
              <p:nvPicPr>
                <p:cNvPr id="93" name="Ink 92">
                  <a:extLst>
                    <a:ext uri="{FF2B5EF4-FFF2-40B4-BE49-F238E27FC236}">
                      <a16:creationId xmlns:a16="http://schemas.microsoft.com/office/drawing/2014/main" id="{CC729B85-02BF-A322-7476-7DF099039BCE}"/>
                    </a:ext>
                  </a:extLst>
                </p:cNvPr>
                <p:cNvPicPr/>
                <p:nvPr/>
              </p:nvPicPr>
              <p:blipFill>
                <a:blip r:embed="rId53"/>
                <a:stretch>
                  <a:fillRect/>
                </a:stretch>
              </p:blipFill>
              <p:spPr>
                <a:xfrm>
                  <a:off x="8071595" y="2993338"/>
                  <a:ext cx="79920" cy="114480"/>
                </a:xfrm>
                <a:prstGeom prst="rect">
                  <a:avLst/>
                </a:prstGeom>
              </p:spPr>
            </p:pic>
          </mc:Fallback>
        </mc:AlternateContent>
      </p:grpSp>
      <p:grpSp>
        <p:nvGrpSpPr>
          <p:cNvPr id="119" name="Group 118">
            <a:extLst>
              <a:ext uri="{FF2B5EF4-FFF2-40B4-BE49-F238E27FC236}">
                <a16:creationId xmlns:a16="http://schemas.microsoft.com/office/drawing/2014/main" id="{21478542-6B2E-6DEB-1BEA-31D4FCAE1228}"/>
              </a:ext>
            </a:extLst>
          </p:cNvPr>
          <p:cNvGrpSpPr/>
          <p:nvPr/>
        </p:nvGrpSpPr>
        <p:grpSpPr>
          <a:xfrm>
            <a:off x="5972795" y="2644858"/>
            <a:ext cx="1003320" cy="1332000"/>
            <a:chOff x="5972795" y="2644858"/>
            <a:chExt cx="1003320" cy="1332000"/>
          </a:xfrm>
        </p:grpSpPr>
        <mc:AlternateContent xmlns:mc="http://schemas.openxmlformats.org/markup-compatibility/2006" xmlns:p14="http://schemas.microsoft.com/office/powerpoint/2010/main">
          <mc:Choice Requires="p14">
            <p:contentPart p14:bwMode="auto" r:id="rId54">
              <p14:nvContentPartPr>
                <p14:cNvPr id="95" name="Ink 94">
                  <a:extLst>
                    <a:ext uri="{FF2B5EF4-FFF2-40B4-BE49-F238E27FC236}">
                      <a16:creationId xmlns:a16="http://schemas.microsoft.com/office/drawing/2014/main" id="{BB61BC78-5A69-9FB4-BAB2-129A401705FE}"/>
                    </a:ext>
                  </a:extLst>
                </p14:cNvPr>
                <p14:cNvContentPartPr/>
                <p14:nvPr/>
              </p14:nvContentPartPr>
              <p14:xfrm>
                <a:off x="6533315" y="3465658"/>
                <a:ext cx="442800" cy="25200"/>
              </p14:xfrm>
            </p:contentPart>
          </mc:Choice>
          <mc:Fallback xmlns="">
            <p:pic>
              <p:nvPicPr>
                <p:cNvPr id="95" name="Ink 94">
                  <a:extLst>
                    <a:ext uri="{FF2B5EF4-FFF2-40B4-BE49-F238E27FC236}">
                      <a16:creationId xmlns:a16="http://schemas.microsoft.com/office/drawing/2014/main" id="{BB61BC78-5A69-9FB4-BAB2-129A401705FE}"/>
                    </a:ext>
                  </a:extLst>
                </p:cNvPr>
                <p:cNvPicPr/>
                <p:nvPr/>
              </p:nvPicPr>
              <p:blipFill>
                <a:blip r:embed="rId55"/>
                <a:stretch>
                  <a:fillRect/>
                </a:stretch>
              </p:blipFill>
              <p:spPr>
                <a:xfrm>
                  <a:off x="6518195" y="3450178"/>
                  <a:ext cx="47340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96" name="Ink 95">
                  <a:extLst>
                    <a:ext uri="{FF2B5EF4-FFF2-40B4-BE49-F238E27FC236}">
                      <a16:creationId xmlns:a16="http://schemas.microsoft.com/office/drawing/2014/main" id="{70580AC9-46C8-838A-8006-FFD0A84E0D22}"/>
                    </a:ext>
                  </a:extLst>
                </p14:cNvPr>
                <p14:cNvContentPartPr/>
                <p14:nvPr/>
              </p14:nvContentPartPr>
              <p14:xfrm>
                <a:off x="6523595" y="3490138"/>
                <a:ext cx="118440" cy="108360"/>
              </p14:xfrm>
            </p:contentPart>
          </mc:Choice>
          <mc:Fallback xmlns="">
            <p:pic>
              <p:nvPicPr>
                <p:cNvPr id="96" name="Ink 95">
                  <a:extLst>
                    <a:ext uri="{FF2B5EF4-FFF2-40B4-BE49-F238E27FC236}">
                      <a16:creationId xmlns:a16="http://schemas.microsoft.com/office/drawing/2014/main" id="{70580AC9-46C8-838A-8006-FFD0A84E0D22}"/>
                    </a:ext>
                  </a:extLst>
                </p:cNvPr>
                <p:cNvPicPr/>
                <p:nvPr/>
              </p:nvPicPr>
              <p:blipFill>
                <a:blip r:embed="rId57"/>
                <a:stretch>
                  <a:fillRect/>
                </a:stretch>
              </p:blipFill>
              <p:spPr>
                <a:xfrm>
                  <a:off x="6508115" y="3475018"/>
                  <a:ext cx="14868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97" name="Ink 96">
                  <a:extLst>
                    <a:ext uri="{FF2B5EF4-FFF2-40B4-BE49-F238E27FC236}">
                      <a16:creationId xmlns:a16="http://schemas.microsoft.com/office/drawing/2014/main" id="{1F1C0264-E3B4-BC91-A3C6-9A2C054FFFC4}"/>
                    </a:ext>
                  </a:extLst>
                </p14:cNvPr>
                <p14:cNvContentPartPr/>
                <p14:nvPr/>
              </p14:nvContentPartPr>
              <p14:xfrm>
                <a:off x="6257915" y="3652138"/>
                <a:ext cx="88920" cy="187200"/>
              </p14:xfrm>
            </p:contentPart>
          </mc:Choice>
          <mc:Fallback xmlns="">
            <p:pic>
              <p:nvPicPr>
                <p:cNvPr id="97" name="Ink 96">
                  <a:extLst>
                    <a:ext uri="{FF2B5EF4-FFF2-40B4-BE49-F238E27FC236}">
                      <a16:creationId xmlns:a16="http://schemas.microsoft.com/office/drawing/2014/main" id="{1F1C0264-E3B4-BC91-A3C6-9A2C054FFFC4}"/>
                    </a:ext>
                  </a:extLst>
                </p:cNvPr>
                <p:cNvPicPr/>
                <p:nvPr/>
              </p:nvPicPr>
              <p:blipFill>
                <a:blip r:embed="rId59"/>
                <a:stretch>
                  <a:fillRect/>
                </a:stretch>
              </p:blipFill>
              <p:spPr>
                <a:xfrm>
                  <a:off x="6242795" y="3637018"/>
                  <a:ext cx="11952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99" name="Ink 98">
                  <a:extLst>
                    <a:ext uri="{FF2B5EF4-FFF2-40B4-BE49-F238E27FC236}">
                      <a16:creationId xmlns:a16="http://schemas.microsoft.com/office/drawing/2014/main" id="{4837607D-0984-1786-5C76-9C255A0AB9C8}"/>
                    </a:ext>
                  </a:extLst>
                </p14:cNvPr>
                <p14:cNvContentPartPr/>
                <p14:nvPr/>
              </p14:nvContentPartPr>
              <p14:xfrm>
                <a:off x="6385715" y="3834298"/>
                <a:ext cx="69120" cy="69120"/>
              </p14:xfrm>
            </p:contentPart>
          </mc:Choice>
          <mc:Fallback xmlns="">
            <p:pic>
              <p:nvPicPr>
                <p:cNvPr id="99" name="Ink 98">
                  <a:extLst>
                    <a:ext uri="{FF2B5EF4-FFF2-40B4-BE49-F238E27FC236}">
                      <a16:creationId xmlns:a16="http://schemas.microsoft.com/office/drawing/2014/main" id="{4837607D-0984-1786-5C76-9C255A0AB9C8}"/>
                    </a:ext>
                  </a:extLst>
                </p:cNvPr>
                <p:cNvPicPr/>
                <p:nvPr/>
              </p:nvPicPr>
              <p:blipFill>
                <a:blip r:embed="rId61"/>
                <a:stretch>
                  <a:fillRect/>
                </a:stretch>
              </p:blipFill>
              <p:spPr>
                <a:xfrm>
                  <a:off x="6370595" y="3819178"/>
                  <a:ext cx="9972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00" name="Ink 99">
                  <a:extLst>
                    <a:ext uri="{FF2B5EF4-FFF2-40B4-BE49-F238E27FC236}">
                      <a16:creationId xmlns:a16="http://schemas.microsoft.com/office/drawing/2014/main" id="{CFDE0D79-880D-9689-8F8C-7458EBD2FC31}"/>
                    </a:ext>
                  </a:extLst>
                </p14:cNvPr>
                <p14:cNvContentPartPr/>
                <p14:nvPr/>
              </p14:nvContentPartPr>
              <p14:xfrm>
                <a:off x="6391475" y="3816658"/>
                <a:ext cx="73440" cy="91440"/>
              </p14:xfrm>
            </p:contentPart>
          </mc:Choice>
          <mc:Fallback xmlns="">
            <p:pic>
              <p:nvPicPr>
                <p:cNvPr id="100" name="Ink 99">
                  <a:extLst>
                    <a:ext uri="{FF2B5EF4-FFF2-40B4-BE49-F238E27FC236}">
                      <a16:creationId xmlns:a16="http://schemas.microsoft.com/office/drawing/2014/main" id="{CFDE0D79-880D-9689-8F8C-7458EBD2FC31}"/>
                    </a:ext>
                  </a:extLst>
                </p:cNvPr>
                <p:cNvPicPr/>
                <p:nvPr/>
              </p:nvPicPr>
              <p:blipFill>
                <a:blip r:embed="rId63"/>
                <a:stretch>
                  <a:fillRect/>
                </a:stretch>
              </p:blipFill>
              <p:spPr>
                <a:xfrm>
                  <a:off x="6375995" y="3801538"/>
                  <a:ext cx="10404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01" name="Ink 100">
                  <a:extLst>
                    <a:ext uri="{FF2B5EF4-FFF2-40B4-BE49-F238E27FC236}">
                      <a16:creationId xmlns:a16="http://schemas.microsoft.com/office/drawing/2014/main" id="{ACC80E93-58F3-F10B-649D-8FA8850B0B59}"/>
                    </a:ext>
                  </a:extLst>
                </p14:cNvPr>
                <p14:cNvContentPartPr/>
                <p14:nvPr/>
              </p14:nvContentPartPr>
              <p14:xfrm>
                <a:off x="6484355" y="3838978"/>
                <a:ext cx="49680" cy="137880"/>
              </p14:xfrm>
            </p:contentPart>
          </mc:Choice>
          <mc:Fallback xmlns="">
            <p:pic>
              <p:nvPicPr>
                <p:cNvPr id="101" name="Ink 100">
                  <a:extLst>
                    <a:ext uri="{FF2B5EF4-FFF2-40B4-BE49-F238E27FC236}">
                      <a16:creationId xmlns:a16="http://schemas.microsoft.com/office/drawing/2014/main" id="{ACC80E93-58F3-F10B-649D-8FA8850B0B59}"/>
                    </a:ext>
                  </a:extLst>
                </p:cNvPr>
                <p:cNvPicPr/>
                <p:nvPr/>
              </p:nvPicPr>
              <p:blipFill>
                <a:blip r:embed="rId65"/>
                <a:stretch>
                  <a:fillRect/>
                </a:stretch>
              </p:blipFill>
              <p:spPr>
                <a:xfrm>
                  <a:off x="6468875" y="3823858"/>
                  <a:ext cx="7992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07" name="Ink 106">
                  <a:extLst>
                    <a:ext uri="{FF2B5EF4-FFF2-40B4-BE49-F238E27FC236}">
                      <a16:creationId xmlns:a16="http://schemas.microsoft.com/office/drawing/2014/main" id="{7D76B625-517B-00B1-0E31-5D3243F2846C}"/>
                    </a:ext>
                  </a:extLst>
                </p14:cNvPr>
                <p14:cNvContentPartPr/>
                <p14:nvPr/>
              </p14:nvContentPartPr>
              <p14:xfrm>
                <a:off x="6297515" y="2644858"/>
                <a:ext cx="10080" cy="521640"/>
              </p14:xfrm>
            </p:contentPart>
          </mc:Choice>
          <mc:Fallback xmlns="">
            <p:pic>
              <p:nvPicPr>
                <p:cNvPr id="107" name="Ink 106">
                  <a:extLst>
                    <a:ext uri="{FF2B5EF4-FFF2-40B4-BE49-F238E27FC236}">
                      <a16:creationId xmlns:a16="http://schemas.microsoft.com/office/drawing/2014/main" id="{7D76B625-517B-00B1-0E31-5D3243F2846C}"/>
                    </a:ext>
                  </a:extLst>
                </p:cNvPr>
                <p:cNvPicPr/>
                <p:nvPr/>
              </p:nvPicPr>
              <p:blipFill>
                <a:blip r:embed="rId67"/>
                <a:stretch>
                  <a:fillRect/>
                </a:stretch>
              </p:blipFill>
              <p:spPr>
                <a:xfrm>
                  <a:off x="6282035" y="2629738"/>
                  <a:ext cx="40680" cy="5518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08" name="Ink 107">
                  <a:extLst>
                    <a:ext uri="{FF2B5EF4-FFF2-40B4-BE49-F238E27FC236}">
                      <a16:creationId xmlns:a16="http://schemas.microsoft.com/office/drawing/2014/main" id="{E5465642-F3C2-6177-71E3-BEC44D76E901}"/>
                    </a:ext>
                  </a:extLst>
                </p14:cNvPr>
                <p14:cNvContentPartPr/>
                <p14:nvPr/>
              </p14:nvContentPartPr>
              <p14:xfrm>
                <a:off x="6238475" y="3048058"/>
                <a:ext cx="49680" cy="152640"/>
              </p14:xfrm>
            </p:contentPart>
          </mc:Choice>
          <mc:Fallback xmlns="">
            <p:pic>
              <p:nvPicPr>
                <p:cNvPr id="108" name="Ink 107">
                  <a:extLst>
                    <a:ext uri="{FF2B5EF4-FFF2-40B4-BE49-F238E27FC236}">
                      <a16:creationId xmlns:a16="http://schemas.microsoft.com/office/drawing/2014/main" id="{E5465642-F3C2-6177-71E3-BEC44D76E901}"/>
                    </a:ext>
                  </a:extLst>
                </p:cNvPr>
                <p:cNvPicPr/>
                <p:nvPr/>
              </p:nvPicPr>
              <p:blipFill>
                <a:blip r:embed="rId69"/>
                <a:stretch>
                  <a:fillRect/>
                </a:stretch>
              </p:blipFill>
              <p:spPr>
                <a:xfrm>
                  <a:off x="6222995" y="3032578"/>
                  <a:ext cx="7992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14" name="Ink 113">
                  <a:extLst>
                    <a:ext uri="{FF2B5EF4-FFF2-40B4-BE49-F238E27FC236}">
                      <a16:creationId xmlns:a16="http://schemas.microsoft.com/office/drawing/2014/main" id="{56AA280B-4685-5BED-9169-FE21CC30B5F0}"/>
                    </a:ext>
                  </a:extLst>
                </p14:cNvPr>
                <p14:cNvContentPartPr/>
                <p14:nvPr/>
              </p14:nvContentPartPr>
              <p14:xfrm>
                <a:off x="5972795" y="3195298"/>
                <a:ext cx="177480" cy="204840"/>
              </p14:xfrm>
            </p:contentPart>
          </mc:Choice>
          <mc:Fallback xmlns="">
            <p:pic>
              <p:nvPicPr>
                <p:cNvPr id="114" name="Ink 113">
                  <a:extLst>
                    <a:ext uri="{FF2B5EF4-FFF2-40B4-BE49-F238E27FC236}">
                      <a16:creationId xmlns:a16="http://schemas.microsoft.com/office/drawing/2014/main" id="{56AA280B-4685-5BED-9169-FE21CC30B5F0}"/>
                    </a:ext>
                  </a:extLst>
                </p:cNvPr>
                <p:cNvPicPr/>
                <p:nvPr/>
              </p:nvPicPr>
              <p:blipFill>
                <a:blip r:embed="rId71"/>
                <a:stretch>
                  <a:fillRect/>
                </a:stretch>
              </p:blipFill>
              <p:spPr>
                <a:xfrm>
                  <a:off x="5957675" y="3180178"/>
                  <a:ext cx="20772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16" name="Ink 115">
                  <a:extLst>
                    <a:ext uri="{FF2B5EF4-FFF2-40B4-BE49-F238E27FC236}">
                      <a16:creationId xmlns:a16="http://schemas.microsoft.com/office/drawing/2014/main" id="{5516AF7A-9095-4227-B02B-95236F981BE2}"/>
                    </a:ext>
                  </a:extLst>
                </p14:cNvPr>
                <p14:cNvContentPartPr/>
                <p14:nvPr/>
              </p14:nvContentPartPr>
              <p14:xfrm>
                <a:off x="6149915" y="3382498"/>
                <a:ext cx="59400" cy="174600"/>
              </p14:xfrm>
            </p:contentPart>
          </mc:Choice>
          <mc:Fallback xmlns="">
            <p:pic>
              <p:nvPicPr>
                <p:cNvPr id="116" name="Ink 115">
                  <a:extLst>
                    <a:ext uri="{FF2B5EF4-FFF2-40B4-BE49-F238E27FC236}">
                      <a16:creationId xmlns:a16="http://schemas.microsoft.com/office/drawing/2014/main" id="{5516AF7A-9095-4227-B02B-95236F981BE2}"/>
                    </a:ext>
                  </a:extLst>
                </p:cNvPr>
                <p:cNvPicPr/>
                <p:nvPr/>
              </p:nvPicPr>
              <p:blipFill>
                <a:blip r:embed="rId73"/>
                <a:stretch>
                  <a:fillRect/>
                </a:stretch>
              </p:blipFill>
              <p:spPr>
                <a:xfrm>
                  <a:off x="6134795" y="3367018"/>
                  <a:ext cx="9000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17" name="Ink 116">
                  <a:extLst>
                    <a:ext uri="{FF2B5EF4-FFF2-40B4-BE49-F238E27FC236}">
                      <a16:creationId xmlns:a16="http://schemas.microsoft.com/office/drawing/2014/main" id="{A3C638CF-950B-8A1B-B271-A47AC3EEC0A9}"/>
                    </a:ext>
                  </a:extLst>
                </p14:cNvPr>
                <p14:cNvContentPartPr/>
                <p14:nvPr/>
              </p14:nvContentPartPr>
              <p14:xfrm>
                <a:off x="6248195" y="3391498"/>
                <a:ext cx="59400" cy="82080"/>
              </p14:xfrm>
            </p:contentPart>
          </mc:Choice>
          <mc:Fallback xmlns="">
            <p:pic>
              <p:nvPicPr>
                <p:cNvPr id="117" name="Ink 116">
                  <a:extLst>
                    <a:ext uri="{FF2B5EF4-FFF2-40B4-BE49-F238E27FC236}">
                      <a16:creationId xmlns:a16="http://schemas.microsoft.com/office/drawing/2014/main" id="{A3C638CF-950B-8A1B-B271-A47AC3EEC0A9}"/>
                    </a:ext>
                  </a:extLst>
                </p:cNvPr>
                <p:cNvPicPr/>
                <p:nvPr/>
              </p:nvPicPr>
              <p:blipFill>
                <a:blip r:embed="rId75"/>
                <a:stretch>
                  <a:fillRect/>
                </a:stretch>
              </p:blipFill>
              <p:spPr>
                <a:xfrm>
                  <a:off x="6233075" y="3376378"/>
                  <a:ext cx="9000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18" name="Ink 117">
                  <a:extLst>
                    <a:ext uri="{FF2B5EF4-FFF2-40B4-BE49-F238E27FC236}">
                      <a16:creationId xmlns:a16="http://schemas.microsoft.com/office/drawing/2014/main" id="{24616F22-7B78-39A2-D9EB-8D3DA29415CE}"/>
                    </a:ext>
                  </a:extLst>
                </p14:cNvPr>
                <p14:cNvContentPartPr/>
                <p14:nvPr/>
              </p14:nvContentPartPr>
              <p14:xfrm>
                <a:off x="6248195" y="3372418"/>
                <a:ext cx="78840" cy="113040"/>
              </p14:xfrm>
            </p:contentPart>
          </mc:Choice>
          <mc:Fallback xmlns="">
            <p:pic>
              <p:nvPicPr>
                <p:cNvPr id="118" name="Ink 117">
                  <a:extLst>
                    <a:ext uri="{FF2B5EF4-FFF2-40B4-BE49-F238E27FC236}">
                      <a16:creationId xmlns:a16="http://schemas.microsoft.com/office/drawing/2014/main" id="{24616F22-7B78-39A2-D9EB-8D3DA29415CE}"/>
                    </a:ext>
                  </a:extLst>
                </p:cNvPr>
                <p:cNvPicPr/>
                <p:nvPr/>
              </p:nvPicPr>
              <p:blipFill>
                <a:blip r:embed="rId77"/>
                <a:stretch>
                  <a:fillRect/>
                </a:stretch>
              </p:blipFill>
              <p:spPr>
                <a:xfrm>
                  <a:off x="6233075" y="3357298"/>
                  <a:ext cx="109440" cy="143640"/>
                </a:xfrm>
                <a:prstGeom prst="rect">
                  <a:avLst/>
                </a:prstGeom>
              </p:spPr>
            </p:pic>
          </mc:Fallback>
        </mc:AlternateContent>
      </p:grpSp>
      <p:grpSp>
        <p:nvGrpSpPr>
          <p:cNvPr id="125" name="Group 124">
            <a:extLst>
              <a:ext uri="{FF2B5EF4-FFF2-40B4-BE49-F238E27FC236}">
                <a16:creationId xmlns:a16="http://schemas.microsoft.com/office/drawing/2014/main" id="{ADE1AF95-8157-4DAC-5D60-4A7F4E39D2F6}"/>
              </a:ext>
            </a:extLst>
          </p:cNvPr>
          <p:cNvGrpSpPr/>
          <p:nvPr/>
        </p:nvGrpSpPr>
        <p:grpSpPr>
          <a:xfrm>
            <a:off x="6749675" y="3548818"/>
            <a:ext cx="393480" cy="504360"/>
            <a:chOff x="6749675" y="3548818"/>
            <a:chExt cx="393480" cy="504360"/>
          </a:xfrm>
        </p:grpSpPr>
        <mc:AlternateContent xmlns:mc="http://schemas.openxmlformats.org/markup-compatibility/2006" xmlns:p14="http://schemas.microsoft.com/office/powerpoint/2010/main">
          <mc:Choice Requires="p14">
            <p:contentPart p14:bwMode="auto" r:id="rId78">
              <p14:nvContentPartPr>
                <p14:cNvPr id="120" name="Ink 119">
                  <a:extLst>
                    <a:ext uri="{FF2B5EF4-FFF2-40B4-BE49-F238E27FC236}">
                      <a16:creationId xmlns:a16="http://schemas.microsoft.com/office/drawing/2014/main" id="{2778D104-7DAC-50F7-D661-6878DA1B3AE2}"/>
                    </a:ext>
                  </a:extLst>
                </p14:cNvPr>
                <p14:cNvContentPartPr/>
                <p14:nvPr/>
              </p14:nvContentPartPr>
              <p14:xfrm>
                <a:off x="6818435" y="3548818"/>
                <a:ext cx="20160" cy="339480"/>
              </p14:xfrm>
            </p:contentPart>
          </mc:Choice>
          <mc:Fallback xmlns="">
            <p:pic>
              <p:nvPicPr>
                <p:cNvPr id="120" name="Ink 119">
                  <a:extLst>
                    <a:ext uri="{FF2B5EF4-FFF2-40B4-BE49-F238E27FC236}">
                      <a16:creationId xmlns:a16="http://schemas.microsoft.com/office/drawing/2014/main" id="{2778D104-7DAC-50F7-D661-6878DA1B3AE2}"/>
                    </a:ext>
                  </a:extLst>
                </p:cNvPr>
                <p:cNvPicPr/>
                <p:nvPr/>
              </p:nvPicPr>
              <p:blipFill>
                <a:blip r:embed="rId79"/>
                <a:stretch>
                  <a:fillRect/>
                </a:stretch>
              </p:blipFill>
              <p:spPr>
                <a:xfrm>
                  <a:off x="6803315" y="3533698"/>
                  <a:ext cx="50400" cy="3700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21" name="Ink 120">
                  <a:extLst>
                    <a:ext uri="{FF2B5EF4-FFF2-40B4-BE49-F238E27FC236}">
                      <a16:creationId xmlns:a16="http://schemas.microsoft.com/office/drawing/2014/main" id="{E5377B11-7CF6-864E-713A-CD1B6B851DC4}"/>
                    </a:ext>
                  </a:extLst>
                </p14:cNvPr>
                <p14:cNvContentPartPr/>
                <p14:nvPr/>
              </p14:nvContentPartPr>
              <p14:xfrm>
                <a:off x="6749675" y="3765178"/>
                <a:ext cx="88920" cy="177480"/>
              </p14:xfrm>
            </p:contentPart>
          </mc:Choice>
          <mc:Fallback xmlns="">
            <p:pic>
              <p:nvPicPr>
                <p:cNvPr id="121" name="Ink 120">
                  <a:extLst>
                    <a:ext uri="{FF2B5EF4-FFF2-40B4-BE49-F238E27FC236}">
                      <a16:creationId xmlns:a16="http://schemas.microsoft.com/office/drawing/2014/main" id="{E5377B11-7CF6-864E-713A-CD1B6B851DC4}"/>
                    </a:ext>
                  </a:extLst>
                </p:cNvPr>
                <p:cNvPicPr/>
                <p:nvPr/>
              </p:nvPicPr>
              <p:blipFill>
                <a:blip r:embed="rId81"/>
                <a:stretch>
                  <a:fillRect/>
                </a:stretch>
              </p:blipFill>
              <p:spPr>
                <a:xfrm>
                  <a:off x="6734555" y="3750058"/>
                  <a:ext cx="11952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22" name="Ink 121">
                  <a:extLst>
                    <a:ext uri="{FF2B5EF4-FFF2-40B4-BE49-F238E27FC236}">
                      <a16:creationId xmlns:a16="http://schemas.microsoft.com/office/drawing/2014/main" id="{C3FE17D5-9CB7-15A2-B440-967EDA2A01C0}"/>
                    </a:ext>
                  </a:extLst>
                </p14:cNvPr>
                <p14:cNvContentPartPr/>
                <p14:nvPr/>
              </p14:nvContentPartPr>
              <p14:xfrm>
                <a:off x="6818435" y="3799378"/>
                <a:ext cx="78840" cy="131400"/>
              </p14:xfrm>
            </p:contentPart>
          </mc:Choice>
          <mc:Fallback xmlns="">
            <p:pic>
              <p:nvPicPr>
                <p:cNvPr id="122" name="Ink 121">
                  <a:extLst>
                    <a:ext uri="{FF2B5EF4-FFF2-40B4-BE49-F238E27FC236}">
                      <a16:creationId xmlns:a16="http://schemas.microsoft.com/office/drawing/2014/main" id="{C3FE17D5-9CB7-15A2-B440-967EDA2A01C0}"/>
                    </a:ext>
                  </a:extLst>
                </p:cNvPr>
                <p:cNvPicPr/>
                <p:nvPr/>
              </p:nvPicPr>
              <p:blipFill>
                <a:blip r:embed="rId83"/>
                <a:stretch>
                  <a:fillRect/>
                </a:stretch>
              </p:blipFill>
              <p:spPr>
                <a:xfrm>
                  <a:off x="6803315" y="3784258"/>
                  <a:ext cx="10944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23" name="Ink 122">
                  <a:extLst>
                    <a:ext uri="{FF2B5EF4-FFF2-40B4-BE49-F238E27FC236}">
                      <a16:creationId xmlns:a16="http://schemas.microsoft.com/office/drawing/2014/main" id="{86CB99DA-6093-ED40-3226-17B6F36107A2}"/>
                    </a:ext>
                  </a:extLst>
                </p14:cNvPr>
                <p14:cNvContentPartPr/>
                <p14:nvPr/>
              </p14:nvContentPartPr>
              <p14:xfrm>
                <a:off x="6946235" y="3767698"/>
                <a:ext cx="167400" cy="135720"/>
              </p14:xfrm>
            </p:contentPart>
          </mc:Choice>
          <mc:Fallback xmlns="">
            <p:pic>
              <p:nvPicPr>
                <p:cNvPr id="123" name="Ink 122">
                  <a:extLst>
                    <a:ext uri="{FF2B5EF4-FFF2-40B4-BE49-F238E27FC236}">
                      <a16:creationId xmlns:a16="http://schemas.microsoft.com/office/drawing/2014/main" id="{86CB99DA-6093-ED40-3226-17B6F36107A2}"/>
                    </a:ext>
                  </a:extLst>
                </p:cNvPr>
                <p:cNvPicPr/>
                <p:nvPr/>
              </p:nvPicPr>
              <p:blipFill>
                <a:blip r:embed="rId85"/>
                <a:stretch>
                  <a:fillRect/>
                </a:stretch>
              </p:blipFill>
              <p:spPr>
                <a:xfrm>
                  <a:off x="6931115" y="3752218"/>
                  <a:ext cx="19800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24" name="Ink 123">
                  <a:extLst>
                    <a:ext uri="{FF2B5EF4-FFF2-40B4-BE49-F238E27FC236}">
                      <a16:creationId xmlns:a16="http://schemas.microsoft.com/office/drawing/2014/main" id="{0C93E870-D81C-D17D-F03D-13677B63F3B3}"/>
                    </a:ext>
                  </a:extLst>
                </p14:cNvPr>
                <p14:cNvContentPartPr/>
                <p14:nvPr/>
              </p14:nvContentPartPr>
              <p14:xfrm>
                <a:off x="7074035" y="3863818"/>
                <a:ext cx="69120" cy="189360"/>
              </p14:xfrm>
            </p:contentPart>
          </mc:Choice>
          <mc:Fallback xmlns="">
            <p:pic>
              <p:nvPicPr>
                <p:cNvPr id="124" name="Ink 123">
                  <a:extLst>
                    <a:ext uri="{FF2B5EF4-FFF2-40B4-BE49-F238E27FC236}">
                      <a16:creationId xmlns:a16="http://schemas.microsoft.com/office/drawing/2014/main" id="{0C93E870-D81C-D17D-F03D-13677B63F3B3}"/>
                    </a:ext>
                  </a:extLst>
                </p:cNvPr>
                <p:cNvPicPr/>
                <p:nvPr/>
              </p:nvPicPr>
              <p:blipFill>
                <a:blip r:embed="rId87"/>
                <a:stretch>
                  <a:fillRect/>
                </a:stretch>
              </p:blipFill>
              <p:spPr>
                <a:xfrm>
                  <a:off x="7058915" y="3848338"/>
                  <a:ext cx="99720" cy="219960"/>
                </a:xfrm>
                <a:prstGeom prst="rect">
                  <a:avLst/>
                </a:prstGeom>
              </p:spPr>
            </p:pic>
          </mc:Fallback>
        </mc:AlternateContent>
      </p:grpSp>
      <p:grpSp>
        <p:nvGrpSpPr>
          <p:cNvPr id="131" name="Group 130">
            <a:extLst>
              <a:ext uri="{FF2B5EF4-FFF2-40B4-BE49-F238E27FC236}">
                <a16:creationId xmlns:a16="http://schemas.microsoft.com/office/drawing/2014/main" id="{FD99BF6A-77E2-0EEC-0775-D7455C394E5A}"/>
              </a:ext>
            </a:extLst>
          </p:cNvPr>
          <p:cNvGrpSpPr/>
          <p:nvPr/>
        </p:nvGrpSpPr>
        <p:grpSpPr>
          <a:xfrm>
            <a:off x="5658155" y="2630098"/>
            <a:ext cx="580680" cy="373680"/>
            <a:chOff x="5658155" y="2630098"/>
            <a:chExt cx="580680" cy="373680"/>
          </a:xfrm>
        </p:grpSpPr>
        <mc:AlternateContent xmlns:mc="http://schemas.openxmlformats.org/markup-compatibility/2006" xmlns:p14="http://schemas.microsoft.com/office/powerpoint/2010/main">
          <mc:Choice Requires="p14">
            <p:contentPart p14:bwMode="auto" r:id="rId88">
              <p14:nvContentPartPr>
                <p14:cNvPr id="126" name="Ink 125">
                  <a:extLst>
                    <a:ext uri="{FF2B5EF4-FFF2-40B4-BE49-F238E27FC236}">
                      <a16:creationId xmlns:a16="http://schemas.microsoft.com/office/drawing/2014/main" id="{4CEFD753-AACC-075A-7D73-073A6082980D}"/>
                    </a:ext>
                  </a:extLst>
                </p14:cNvPr>
                <p14:cNvContentPartPr/>
                <p14:nvPr/>
              </p14:nvContentPartPr>
              <p14:xfrm>
                <a:off x="5884595" y="2905498"/>
                <a:ext cx="354240" cy="15120"/>
              </p14:xfrm>
            </p:contentPart>
          </mc:Choice>
          <mc:Fallback xmlns="">
            <p:pic>
              <p:nvPicPr>
                <p:cNvPr id="126" name="Ink 125">
                  <a:extLst>
                    <a:ext uri="{FF2B5EF4-FFF2-40B4-BE49-F238E27FC236}">
                      <a16:creationId xmlns:a16="http://schemas.microsoft.com/office/drawing/2014/main" id="{4CEFD753-AACC-075A-7D73-073A6082980D}"/>
                    </a:ext>
                  </a:extLst>
                </p:cNvPr>
                <p:cNvPicPr/>
                <p:nvPr/>
              </p:nvPicPr>
              <p:blipFill>
                <a:blip r:embed="rId89"/>
                <a:stretch>
                  <a:fillRect/>
                </a:stretch>
              </p:blipFill>
              <p:spPr>
                <a:xfrm>
                  <a:off x="5869115" y="2890018"/>
                  <a:ext cx="38484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27" name="Ink 126">
                  <a:extLst>
                    <a:ext uri="{FF2B5EF4-FFF2-40B4-BE49-F238E27FC236}">
                      <a16:creationId xmlns:a16="http://schemas.microsoft.com/office/drawing/2014/main" id="{757E6909-0478-484E-08DD-A51DFBE40D49}"/>
                    </a:ext>
                  </a:extLst>
                </p14:cNvPr>
                <p14:cNvContentPartPr/>
                <p14:nvPr/>
              </p14:nvContentPartPr>
              <p14:xfrm>
                <a:off x="5874515" y="2828818"/>
                <a:ext cx="118440" cy="174960"/>
              </p14:xfrm>
            </p:contentPart>
          </mc:Choice>
          <mc:Fallback xmlns="">
            <p:pic>
              <p:nvPicPr>
                <p:cNvPr id="127" name="Ink 126">
                  <a:extLst>
                    <a:ext uri="{FF2B5EF4-FFF2-40B4-BE49-F238E27FC236}">
                      <a16:creationId xmlns:a16="http://schemas.microsoft.com/office/drawing/2014/main" id="{757E6909-0478-484E-08DD-A51DFBE40D49}"/>
                    </a:ext>
                  </a:extLst>
                </p:cNvPr>
                <p:cNvPicPr/>
                <p:nvPr/>
              </p:nvPicPr>
              <p:blipFill>
                <a:blip r:embed="rId91"/>
                <a:stretch>
                  <a:fillRect/>
                </a:stretch>
              </p:blipFill>
              <p:spPr>
                <a:xfrm>
                  <a:off x="5859395" y="2813698"/>
                  <a:ext cx="14868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28" name="Ink 127">
                  <a:extLst>
                    <a:ext uri="{FF2B5EF4-FFF2-40B4-BE49-F238E27FC236}">
                      <a16:creationId xmlns:a16="http://schemas.microsoft.com/office/drawing/2014/main" id="{69054FC7-C4C6-5C2C-957D-0D8F4979EB4D}"/>
                    </a:ext>
                  </a:extLst>
                </p14:cNvPr>
                <p14:cNvContentPartPr/>
                <p14:nvPr/>
              </p14:nvContentPartPr>
              <p14:xfrm>
                <a:off x="5658155" y="2630098"/>
                <a:ext cx="137880" cy="174960"/>
              </p14:xfrm>
            </p:contentPart>
          </mc:Choice>
          <mc:Fallback xmlns="">
            <p:pic>
              <p:nvPicPr>
                <p:cNvPr id="128" name="Ink 127">
                  <a:extLst>
                    <a:ext uri="{FF2B5EF4-FFF2-40B4-BE49-F238E27FC236}">
                      <a16:creationId xmlns:a16="http://schemas.microsoft.com/office/drawing/2014/main" id="{69054FC7-C4C6-5C2C-957D-0D8F4979EB4D}"/>
                    </a:ext>
                  </a:extLst>
                </p:cNvPr>
                <p:cNvPicPr/>
                <p:nvPr/>
              </p:nvPicPr>
              <p:blipFill>
                <a:blip r:embed="rId93"/>
                <a:stretch>
                  <a:fillRect/>
                </a:stretch>
              </p:blipFill>
              <p:spPr>
                <a:xfrm>
                  <a:off x="5643035" y="2614978"/>
                  <a:ext cx="16848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29" name="Ink 128">
                  <a:extLst>
                    <a:ext uri="{FF2B5EF4-FFF2-40B4-BE49-F238E27FC236}">
                      <a16:creationId xmlns:a16="http://schemas.microsoft.com/office/drawing/2014/main" id="{33CB5A24-A2F7-F307-53A3-B48AE26A10AB}"/>
                    </a:ext>
                  </a:extLst>
                </p14:cNvPr>
                <p14:cNvContentPartPr/>
                <p14:nvPr/>
              </p14:nvContentPartPr>
              <p14:xfrm>
                <a:off x="5707475" y="2782378"/>
                <a:ext cx="108360" cy="115920"/>
              </p14:xfrm>
            </p:contentPart>
          </mc:Choice>
          <mc:Fallback xmlns="">
            <p:pic>
              <p:nvPicPr>
                <p:cNvPr id="129" name="Ink 128">
                  <a:extLst>
                    <a:ext uri="{FF2B5EF4-FFF2-40B4-BE49-F238E27FC236}">
                      <a16:creationId xmlns:a16="http://schemas.microsoft.com/office/drawing/2014/main" id="{33CB5A24-A2F7-F307-53A3-B48AE26A10AB}"/>
                    </a:ext>
                  </a:extLst>
                </p:cNvPr>
                <p:cNvPicPr/>
                <p:nvPr/>
              </p:nvPicPr>
              <p:blipFill>
                <a:blip r:embed="rId95"/>
                <a:stretch>
                  <a:fillRect/>
                </a:stretch>
              </p:blipFill>
              <p:spPr>
                <a:xfrm>
                  <a:off x="5692355" y="2767258"/>
                  <a:ext cx="13896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30" name="Ink 129">
                  <a:extLst>
                    <a:ext uri="{FF2B5EF4-FFF2-40B4-BE49-F238E27FC236}">
                      <a16:creationId xmlns:a16="http://schemas.microsoft.com/office/drawing/2014/main" id="{2E6F1567-79C1-6300-8D3B-3BA11BAF95BB}"/>
                    </a:ext>
                  </a:extLst>
                </p14:cNvPr>
                <p14:cNvContentPartPr/>
                <p14:nvPr/>
              </p14:nvContentPartPr>
              <p14:xfrm>
                <a:off x="5727275" y="2792098"/>
                <a:ext cx="88920" cy="113760"/>
              </p14:xfrm>
            </p:contentPart>
          </mc:Choice>
          <mc:Fallback xmlns="">
            <p:pic>
              <p:nvPicPr>
                <p:cNvPr id="130" name="Ink 129">
                  <a:extLst>
                    <a:ext uri="{FF2B5EF4-FFF2-40B4-BE49-F238E27FC236}">
                      <a16:creationId xmlns:a16="http://schemas.microsoft.com/office/drawing/2014/main" id="{2E6F1567-79C1-6300-8D3B-3BA11BAF95BB}"/>
                    </a:ext>
                  </a:extLst>
                </p:cNvPr>
                <p:cNvPicPr/>
                <p:nvPr/>
              </p:nvPicPr>
              <p:blipFill>
                <a:blip r:embed="rId97"/>
                <a:stretch>
                  <a:fillRect/>
                </a:stretch>
              </p:blipFill>
              <p:spPr>
                <a:xfrm>
                  <a:off x="5711795" y="2776978"/>
                  <a:ext cx="119520" cy="144000"/>
                </a:xfrm>
                <a:prstGeom prst="rect">
                  <a:avLst/>
                </a:prstGeom>
              </p:spPr>
            </p:pic>
          </mc:Fallback>
        </mc:AlternateContent>
      </p:grpSp>
    </p:spTree>
    <p:extLst>
      <p:ext uri="{BB962C8B-B14F-4D97-AF65-F5344CB8AC3E}">
        <p14:creationId xmlns:p14="http://schemas.microsoft.com/office/powerpoint/2010/main" val="3366487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4F83BF79-04EA-2C93-9062-D47DEC49B103}"/>
              </a:ext>
            </a:extLst>
          </p:cNvPr>
          <p:cNvGrpSpPr/>
          <p:nvPr/>
        </p:nvGrpSpPr>
        <p:grpSpPr>
          <a:xfrm>
            <a:off x="1267327" y="1864758"/>
            <a:ext cx="555120" cy="582930"/>
            <a:chOff x="1274930" y="2355442"/>
            <a:chExt cx="740160" cy="777240"/>
          </a:xfrm>
        </p:grpSpPr>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FB2C212B-7A06-56F4-33F4-47660E754282}"/>
                    </a:ext>
                  </a:extLst>
                </p14:cNvPr>
                <p14:cNvContentPartPr/>
                <p14:nvPr/>
              </p14:nvContentPartPr>
              <p14:xfrm>
                <a:off x="1726010" y="2355442"/>
                <a:ext cx="270720" cy="470160"/>
              </p14:xfrm>
            </p:contentPart>
          </mc:Choice>
          <mc:Fallback xmlns="">
            <p:pic>
              <p:nvPicPr>
                <p:cNvPr id="10" name="Ink 9">
                  <a:extLst>
                    <a:ext uri="{FF2B5EF4-FFF2-40B4-BE49-F238E27FC236}">
                      <a16:creationId xmlns:a16="http://schemas.microsoft.com/office/drawing/2014/main" id="{FB2C212B-7A06-56F4-33F4-47660E754282}"/>
                    </a:ext>
                  </a:extLst>
                </p:cNvPr>
                <p:cNvPicPr/>
                <p:nvPr/>
              </p:nvPicPr>
              <p:blipFill>
                <a:blip r:embed="rId3"/>
                <a:stretch>
                  <a:fillRect/>
                </a:stretch>
              </p:blipFill>
              <p:spPr>
                <a:xfrm>
                  <a:off x="1710890" y="2340322"/>
                  <a:ext cx="301320" cy="500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E09FBC7C-4079-0661-7854-FC2096487565}"/>
                    </a:ext>
                  </a:extLst>
                </p14:cNvPr>
                <p14:cNvContentPartPr/>
                <p14:nvPr/>
              </p14:nvContentPartPr>
              <p14:xfrm>
                <a:off x="1551770" y="2849722"/>
                <a:ext cx="463320" cy="282960"/>
              </p14:xfrm>
            </p:contentPart>
          </mc:Choice>
          <mc:Fallback xmlns="">
            <p:pic>
              <p:nvPicPr>
                <p:cNvPr id="11" name="Ink 10">
                  <a:extLst>
                    <a:ext uri="{FF2B5EF4-FFF2-40B4-BE49-F238E27FC236}">
                      <a16:creationId xmlns:a16="http://schemas.microsoft.com/office/drawing/2014/main" id="{E09FBC7C-4079-0661-7854-FC2096487565}"/>
                    </a:ext>
                  </a:extLst>
                </p:cNvPr>
                <p:cNvPicPr/>
                <p:nvPr/>
              </p:nvPicPr>
              <p:blipFill>
                <a:blip r:embed="rId5"/>
                <a:stretch>
                  <a:fillRect/>
                </a:stretch>
              </p:blipFill>
              <p:spPr>
                <a:xfrm>
                  <a:off x="1536290" y="2834602"/>
                  <a:ext cx="493920" cy="313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224C0D75-57F5-FAF3-1EF0-CC6539512256}"/>
                    </a:ext>
                  </a:extLst>
                </p14:cNvPr>
                <p14:cNvContentPartPr/>
                <p14:nvPr/>
              </p14:nvContentPartPr>
              <p14:xfrm>
                <a:off x="1274930" y="2362282"/>
                <a:ext cx="487440" cy="276840"/>
              </p14:xfrm>
            </p:contentPart>
          </mc:Choice>
          <mc:Fallback xmlns="">
            <p:pic>
              <p:nvPicPr>
                <p:cNvPr id="12" name="Ink 11">
                  <a:extLst>
                    <a:ext uri="{FF2B5EF4-FFF2-40B4-BE49-F238E27FC236}">
                      <a16:creationId xmlns:a16="http://schemas.microsoft.com/office/drawing/2014/main" id="{224C0D75-57F5-FAF3-1EF0-CC6539512256}"/>
                    </a:ext>
                  </a:extLst>
                </p:cNvPr>
                <p:cNvPicPr/>
                <p:nvPr/>
              </p:nvPicPr>
              <p:blipFill>
                <a:blip r:embed="rId7"/>
                <a:stretch>
                  <a:fillRect/>
                </a:stretch>
              </p:blipFill>
              <p:spPr>
                <a:xfrm>
                  <a:off x="1259810" y="2347162"/>
                  <a:ext cx="51804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70F2B1EA-4B7F-AB76-EEF2-2693C9ACC076}"/>
                    </a:ext>
                  </a:extLst>
                </p14:cNvPr>
                <p14:cNvContentPartPr/>
                <p14:nvPr/>
              </p14:nvContentPartPr>
              <p14:xfrm>
                <a:off x="1299050" y="2620762"/>
                <a:ext cx="276840" cy="469800"/>
              </p14:xfrm>
            </p:contentPart>
          </mc:Choice>
          <mc:Fallback xmlns="">
            <p:pic>
              <p:nvPicPr>
                <p:cNvPr id="13" name="Ink 12">
                  <a:extLst>
                    <a:ext uri="{FF2B5EF4-FFF2-40B4-BE49-F238E27FC236}">
                      <a16:creationId xmlns:a16="http://schemas.microsoft.com/office/drawing/2014/main" id="{70F2B1EA-4B7F-AB76-EEF2-2693C9ACC076}"/>
                    </a:ext>
                  </a:extLst>
                </p:cNvPr>
                <p:cNvPicPr/>
                <p:nvPr/>
              </p:nvPicPr>
              <p:blipFill>
                <a:blip r:embed="rId9"/>
                <a:stretch>
                  <a:fillRect/>
                </a:stretch>
              </p:blipFill>
              <p:spPr>
                <a:xfrm>
                  <a:off x="1283930" y="2605642"/>
                  <a:ext cx="307440" cy="500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F0D57F80-044A-1363-53E4-FF816EEFC5A0}"/>
                    </a:ext>
                  </a:extLst>
                </p14:cNvPr>
                <p14:cNvContentPartPr/>
                <p14:nvPr/>
              </p14:nvContentPartPr>
              <p14:xfrm>
                <a:off x="1695770" y="2416642"/>
                <a:ext cx="66600" cy="157320"/>
              </p14:xfrm>
            </p:contentPart>
          </mc:Choice>
          <mc:Fallback xmlns="">
            <p:pic>
              <p:nvPicPr>
                <p:cNvPr id="14" name="Ink 13">
                  <a:extLst>
                    <a:ext uri="{FF2B5EF4-FFF2-40B4-BE49-F238E27FC236}">
                      <a16:creationId xmlns:a16="http://schemas.microsoft.com/office/drawing/2014/main" id="{F0D57F80-044A-1363-53E4-FF816EEFC5A0}"/>
                    </a:ext>
                  </a:extLst>
                </p:cNvPr>
                <p:cNvPicPr/>
                <p:nvPr/>
              </p:nvPicPr>
              <p:blipFill>
                <a:blip r:embed="rId11"/>
                <a:stretch>
                  <a:fillRect/>
                </a:stretch>
              </p:blipFill>
              <p:spPr>
                <a:xfrm>
                  <a:off x="1680650" y="2401162"/>
                  <a:ext cx="9720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D352C4B7-371A-37A7-E191-CBF93F83C3C9}"/>
                    </a:ext>
                  </a:extLst>
                </p14:cNvPr>
                <p14:cNvContentPartPr/>
                <p14:nvPr/>
              </p14:nvContentPartPr>
              <p14:xfrm>
                <a:off x="1737890" y="2494762"/>
                <a:ext cx="42480" cy="138600"/>
              </p14:xfrm>
            </p:contentPart>
          </mc:Choice>
          <mc:Fallback xmlns="">
            <p:pic>
              <p:nvPicPr>
                <p:cNvPr id="15" name="Ink 14">
                  <a:extLst>
                    <a:ext uri="{FF2B5EF4-FFF2-40B4-BE49-F238E27FC236}">
                      <a16:creationId xmlns:a16="http://schemas.microsoft.com/office/drawing/2014/main" id="{D352C4B7-371A-37A7-E191-CBF93F83C3C9}"/>
                    </a:ext>
                  </a:extLst>
                </p:cNvPr>
                <p:cNvPicPr/>
                <p:nvPr/>
              </p:nvPicPr>
              <p:blipFill>
                <a:blip r:embed="rId13"/>
                <a:stretch>
                  <a:fillRect/>
                </a:stretch>
              </p:blipFill>
              <p:spPr>
                <a:xfrm>
                  <a:off x="1722770" y="2479642"/>
                  <a:ext cx="7308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B3460F69-289B-0E7B-84C3-02E39475F6B2}"/>
                    </a:ext>
                  </a:extLst>
                </p14:cNvPr>
                <p14:cNvContentPartPr/>
                <p14:nvPr/>
              </p14:nvContentPartPr>
              <p14:xfrm>
                <a:off x="1768130" y="2548762"/>
                <a:ext cx="60480" cy="168840"/>
              </p14:xfrm>
            </p:contentPart>
          </mc:Choice>
          <mc:Fallback xmlns="">
            <p:pic>
              <p:nvPicPr>
                <p:cNvPr id="16" name="Ink 15">
                  <a:extLst>
                    <a:ext uri="{FF2B5EF4-FFF2-40B4-BE49-F238E27FC236}">
                      <a16:creationId xmlns:a16="http://schemas.microsoft.com/office/drawing/2014/main" id="{B3460F69-289B-0E7B-84C3-02E39475F6B2}"/>
                    </a:ext>
                  </a:extLst>
                </p:cNvPr>
                <p:cNvPicPr/>
                <p:nvPr/>
              </p:nvPicPr>
              <p:blipFill>
                <a:blip r:embed="rId15"/>
                <a:stretch>
                  <a:fillRect/>
                </a:stretch>
              </p:blipFill>
              <p:spPr>
                <a:xfrm>
                  <a:off x="1753010" y="2533642"/>
                  <a:ext cx="9072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Ink 16">
                  <a:extLst>
                    <a:ext uri="{FF2B5EF4-FFF2-40B4-BE49-F238E27FC236}">
                      <a16:creationId xmlns:a16="http://schemas.microsoft.com/office/drawing/2014/main" id="{E8C445A0-3132-0E27-4981-F53BC5AE2CAF}"/>
                    </a:ext>
                  </a:extLst>
                </p14:cNvPr>
                <p14:cNvContentPartPr/>
                <p14:nvPr/>
              </p14:nvContentPartPr>
              <p14:xfrm>
                <a:off x="1810250" y="2633002"/>
                <a:ext cx="42480" cy="136080"/>
              </p14:xfrm>
            </p:contentPart>
          </mc:Choice>
          <mc:Fallback xmlns="">
            <p:pic>
              <p:nvPicPr>
                <p:cNvPr id="17" name="Ink 16">
                  <a:extLst>
                    <a:ext uri="{FF2B5EF4-FFF2-40B4-BE49-F238E27FC236}">
                      <a16:creationId xmlns:a16="http://schemas.microsoft.com/office/drawing/2014/main" id="{E8C445A0-3132-0E27-4981-F53BC5AE2CAF}"/>
                    </a:ext>
                  </a:extLst>
                </p:cNvPr>
                <p:cNvPicPr/>
                <p:nvPr/>
              </p:nvPicPr>
              <p:blipFill>
                <a:blip r:embed="rId17"/>
                <a:stretch>
                  <a:fillRect/>
                </a:stretch>
              </p:blipFill>
              <p:spPr>
                <a:xfrm>
                  <a:off x="1795130" y="2617522"/>
                  <a:ext cx="7308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6EE8AB1A-56F0-D072-9220-76352EFC96ED}"/>
                    </a:ext>
                  </a:extLst>
                </p14:cNvPr>
                <p14:cNvContentPartPr/>
                <p14:nvPr/>
              </p14:nvContentPartPr>
              <p14:xfrm>
                <a:off x="1846250" y="2705002"/>
                <a:ext cx="42480" cy="142200"/>
              </p14:xfrm>
            </p:contentPart>
          </mc:Choice>
          <mc:Fallback xmlns="">
            <p:pic>
              <p:nvPicPr>
                <p:cNvPr id="18" name="Ink 17">
                  <a:extLst>
                    <a:ext uri="{FF2B5EF4-FFF2-40B4-BE49-F238E27FC236}">
                      <a16:creationId xmlns:a16="http://schemas.microsoft.com/office/drawing/2014/main" id="{6EE8AB1A-56F0-D072-9220-76352EFC96ED}"/>
                    </a:ext>
                  </a:extLst>
                </p:cNvPr>
                <p:cNvPicPr/>
                <p:nvPr/>
              </p:nvPicPr>
              <p:blipFill>
                <a:blip r:embed="rId19"/>
                <a:stretch>
                  <a:fillRect/>
                </a:stretch>
              </p:blipFill>
              <p:spPr>
                <a:xfrm>
                  <a:off x="1831130" y="2689882"/>
                  <a:ext cx="7308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A6BF0BCB-B409-DD5B-DCF0-29377B0E7C6E}"/>
                    </a:ext>
                  </a:extLst>
                </p14:cNvPr>
                <p14:cNvContentPartPr/>
                <p14:nvPr/>
              </p14:nvContentPartPr>
              <p14:xfrm>
                <a:off x="1906730" y="2777362"/>
                <a:ext cx="6120" cy="102600"/>
              </p14:xfrm>
            </p:contentPart>
          </mc:Choice>
          <mc:Fallback xmlns="">
            <p:pic>
              <p:nvPicPr>
                <p:cNvPr id="19" name="Ink 18">
                  <a:extLst>
                    <a:ext uri="{FF2B5EF4-FFF2-40B4-BE49-F238E27FC236}">
                      <a16:creationId xmlns:a16="http://schemas.microsoft.com/office/drawing/2014/main" id="{A6BF0BCB-B409-DD5B-DCF0-29377B0E7C6E}"/>
                    </a:ext>
                  </a:extLst>
                </p:cNvPr>
                <p:cNvPicPr/>
                <p:nvPr/>
              </p:nvPicPr>
              <p:blipFill>
                <a:blip r:embed="rId21"/>
                <a:stretch>
                  <a:fillRect/>
                </a:stretch>
              </p:blipFill>
              <p:spPr>
                <a:xfrm>
                  <a:off x="1891610" y="2762242"/>
                  <a:ext cx="36360" cy="133200"/>
                </a:xfrm>
                <a:prstGeom prst="rect">
                  <a:avLst/>
                </a:prstGeom>
              </p:spPr>
            </p:pic>
          </mc:Fallback>
        </mc:AlternateContent>
      </p:grpSp>
      <p:grpSp>
        <p:nvGrpSpPr>
          <p:cNvPr id="46" name="Group 45">
            <a:extLst>
              <a:ext uri="{FF2B5EF4-FFF2-40B4-BE49-F238E27FC236}">
                <a16:creationId xmlns:a16="http://schemas.microsoft.com/office/drawing/2014/main" id="{32C0E06D-B7AC-76EA-D47A-C3CE0E0153B3}"/>
              </a:ext>
            </a:extLst>
          </p:cNvPr>
          <p:cNvGrpSpPr/>
          <p:nvPr/>
        </p:nvGrpSpPr>
        <p:grpSpPr>
          <a:xfrm>
            <a:off x="2183167" y="1587738"/>
            <a:ext cx="622620" cy="557550"/>
            <a:chOff x="2496050" y="1986082"/>
            <a:chExt cx="830160" cy="743400"/>
          </a:xfrm>
        </p:grpSpPr>
        <mc:AlternateContent xmlns:mc="http://schemas.openxmlformats.org/markup-compatibility/2006" xmlns:p14="http://schemas.microsoft.com/office/powerpoint/2010/main">
          <mc:Choice Requires="p14">
            <p:contentPart p14:bwMode="auto" r:id="rId22">
              <p14:nvContentPartPr>
                <p14:cNvPr id="21" name="Ink 20">
                  <a:extLst>
                    <a:ext uri="{FF2B5EF4-FFF2-40B4-BE49-F238E27FC236}">
                      <a16:creationId xmlns:a16="http://schemas.microsoft.com/office/drawing/2014/main" id="{D836B51E-0132-E46C-1EE2-8D26BCA2BAD9}"/>
                    </a:ext>
                  </a:extLst>
                </p14:cNvPr>
                <p14:cNvContentPartPr/>
                <p14:nvPr/>
              </p14:nvContentPartPr>
              <p14:xfrm>
                <a:off x="2496050" y="2091202"/>
                <a:ext cx="349200" cy="204840"/>
              </p14:xfrm>
            </p:contentPart>
          </mc:Choice>
          <mc:Fallback xmlns="">
            <p:pic>
              <p:nvPicPr>
                <p:cNvPr id="21" name="Ink 20">
                  <a:extLst>
                    <a:ext uri="{FF2B5EF4-FFF2-40B4-BE49-F238E27FC236}">
                      <a16:creationId xmlns:a16="http://schemas.microsoft.com/office/drawing/2014/main" id="{D836B51E-0132-E46C-1EE2-8D26BCA2BAD9}"/>
                    </a:ext>
                  </a:extLst>
                </p:cNvPr>
                <p:cNvPicPr/>
                <p:nvPr/>
              </p:nvPicPr>
              <p:blipFill>
                <a:blip r:embed="rId23"/>
                <a:stretch>
                  <a:fillRect/>
                </a:stretch>
              </p:blipFill>
              <p:spPr>
                <a:xfrm>
                  <a:off x="2465450" y="2060602"/>
                  <a:ext cx="41076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2" name="Ink 21">
                  <a:extLst>
                    <a:ext uri="{FF2B5EF4-FFF2-40B4-BE49-F238E27FC236}">
                      <a16:creationId xmlns:a16="http://schemas.microsoft.com/office/drawing/2014/main" id="{194EED6B-01A4-A7AF-AFE6-BA214DDA7005}"/>
                    </a:ext>
                  </a:extLst>
                </p14:cNvPr>
                <p14:cNvContentPartPr/>
                <p14:nvPr/>
              </p14:nvContentPartPr>
              <p14:xfrm>
                <a:off x="2694770" y="2055202"/>
                <a:ext cx="168840" cy="199080"/>
              </p14:xfrm>
            </p:contentPart>
          </mc:Choice>
          <mc:Fallback xmlns="">
            <p:pic>
              <p:nvPicPr>
                <p:cNvPr id="22" name="Ink 21">
                  <a:extLst>
                    <a:ext uri="{FF2B5EF4-FFF2-40B4-BE49-F238E27FC236}">
                      <a16:creationId xmlns:a16="http://schemas.microsoft.com/office/drawing/2014/main" id="{194EED6B-01A4-A7AF-AFE6-BA214DDA7005}"/>
                    </a:ext>
                  </a:extLst>
                </p:cNvPr>
                <p:cNvPicPr/>
                <p:nvPr/>
              </p:nvPicPr>
              <p:blipFill>
                <a:blip r:embed="rId25"/>
                <a:stretch>
                  <a:fillRect/>
                </a:stretch>
              </p:blipFill>
              <p:spPr>
                <a:xfrm>
                  <a:off x="2664170" y="2024602"/>
                  <a:ext cx="23004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3" name="Ink 22">
                  <a:extLst>
                    <a:ext uri="{FF2B5EF4-FFF2-40B4-BE49-F238E27FC236}">
                      <a16:creationId xmlns:a16="http://schemas.microsoft.com/office/drawing/2014/main" id="{A669317D-08B9-D160-6C5B-7FDF5398515A}"/>
                    </a:ext>
                  </a:extLst>
                </p14:cNvPr>
                <p14:cNvContentPartPr/>
                <p14:nvPr/>
              </p14:nvContentPartPr>
              <p14:xfrm>
                <a:off x="2971250" y="1986082"/>
                <a:ext cx="354960" cy="160560"/>
              </p14:xfrm>
            </p:contentPart>
          </mc:Choice>
          <mc:Fallback xmlns="">
            <p:pic>
              <p:nvPicPr>
                <p:cNvPr id="23" name="Ink 22">
                  <a:extLst>
                    <a:ext uri="{FF2B5EF4-FFF2-40B4-BE49-F238E27FC236}">
                      <a16:creationId xmlns:a16="http://schemas.microsoft.com/office/drawing/2014/main" id="{A669317D-08B9-D160-6C5B-7FDF5398515A}"/>
                    </a:ext>
                  </a:extLst>
                </p:cNvPr>
                <p:cNvPicPr/>
                <p:nvPr/>
              </p:nvPicPr>
              <p:blipFill>
                <a:blip r:embed="rId27"/>
                <a:stretch>
                  <a:fillRect/>
                </a:stretch>
              </p:blipFill>
              <p:spPr>
                <a:xfrm>
                  <a:off x="2940650" y="1955482"/>
                  <a:ext cx="41652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3" name="Ink 42">
                  <a:extLst>
                    <a:ext uri="{FF2B5EF4-FFF2-40B4-BE49-F238E27FC236}">
                      <a16:creationId xmlns:a16="http://schemas.microsoft.com/office/drawing/2014/main" id="{A2710A92-523F-4D5E-9709-58FFEE11817A}"/>
                    </a:ext>
                  </a:extLst>
                </p14:cNvPr>
                <p14:cNvContentPartPr/>
                <p14:nvPr/>
              </p14:nvContentPartPr>
              <p14:xfrm>
                <a:off x="2496050" y="2337802"/>
                <a:ext cx="228600" cy="325440"/>
              </p14:xfrm>
            </p:contentPart>
          </mc:Choice>
          <mc:Fallback xmlns="">
            <p:pic>
              <p:nvPicPr>
                <p:cNvPr id="43" name="Ink 42">
                  <a:extLst>
                    <a:ext uri="{FF2B5EF4-FFF2-40B4-BE49-F238E27FC236}">
                      <a16:creationId xmlns:a16="http://schemas.microsoft.com/office/drawing/2014/main" id="{A2710A92-523F-4D5E-9709-58FFEE11817A}"/>
                    </a:ext>
                  </a:extLst>
                </p:cNvPr>
                <p:cNvPicPr/>
                <p:nvPr/>
              </p:nvPicPr>
              <p:blipFill>
                <a:blip r:embed="rId29"/>
                <a:stretch>
                  <a:fillRect/>
                </a:stretch>
              </p:blipFill>
              <p:spPr>
                <a:xfrm>
                  <a:off x="2465450" y="2307202"/>
                  <a:ext cx="290160" cy="387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4" name="Ink 43">
                  <a:extLst>
                    <a:ext uri="{FF2B5EF4-FFF2-40B4-BE49-F238E27FC236}">
                      <a16:creationId xmlns:a16="http://schemas.microsoft.com/office/drawing/2014/main" id="{8AF0F21A-DC8B-0DB9-05F7-9A6DD3632CB5}"/>
                    </a:ext>
                  </a:extLst>
                </p14:cNvPr>
                <p14:cNvContentPartPr/>
                <p14:nvPr/>
              </p14:nvContentPartPr>
              <p14:xfrm>
                <a:off x="2580290" y="2536882"/>
                <a:ext cx="150840" cy="174600"/>
              </p14:xfrm>
            </p:contentPart>
          </mc:Choice>
          <mc:Fallback xmlns="">
            <p:pic>
              <p:nvPicPr>
                <p:cNvPr id="44" name="Ink 43">
                  <a:extLst>
                    <a:ext uri="{FF2B5EF4-FFF2-40B4-BE49-F238E27FC236}">
                      <a16:creationId xmlns:a16="http://schemas.microsoft.com/office/drawing/2014/main" id="{8AF0F21A-DC8B-0DB9-05F7-9A6DD3632CB5}"/>
                    </a:ext>
                  </a:extLst>
                </p:cNvPr>
                <p:cNvPicPr/>
                <p:nvPr/>
              </p:nvPicPr>
              <p:blipFill>
                <a:blip r:embed="rId31"/>
                <a:stretch>
                  <a:fillRect/>
                </a:stretch>
              </p:blipFill>
              <p:spPr>
                <a:xfrm>
                  <a:off x="2549690" y="2505922"/>
                  <a:ext cx="21204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5" name="Ink 44">
                  <a:extLst>
                    <a:ext uri="{FF2B5EF4-FFF2-40B4-BE49-F238E27FC236}">
                      <a16:creationId xmlns:a16="http://schemas.microsoft.com/office/drawing/2014/main" id="{7B29FB3B-3601-36EB-DCBC-4C91003FA0FE}"/>
                    </a:ext>
                  </a:extLst>
                </p14:cNvPr>
                <p14:cNvContentPartPr/>
                <p14:nvPr/>
              </p14:nvContentPartPr>
              <p14:xfrm>
                <a:off x="2845250" y="2554882"/>
                <a:ext cx="343440" cy="174600"/>
              </p14:xfrm>
            </p:contentPart>
          </mc:Choice>
          <mc:Fallback xmlns="">
            <p:pic>
              <p:nvPicPr>
                <p:cNvPr id="45" name="Ink 44">
                  <a:extLst>
                    <a:ext uri="{FF2B5EF4-FFF2-40B4-BE49-F238E27FC236}">
                      <a16:creationId xmlns:a16="http://schemas.microsoft.com/office/drawing/2014/main" id="{7B29FB3B-3601-36EB-DCBC-4C91003FA0FE}"/>
                    </a:ext>
                  </a:extLst>
                </p:cNvPr>
                <p:cNvPicPr/>
                <p:nvPr/>
              </p:nvPicPr>
              <p:blipFill>
                <a:blip r:embed="rId33"/>
                <a:stretch>
                  <a:fillRect/>
                </a:stretch>
              </p:blipFill>
              <p:spPr>
                <a:xfrm>
                  <a:off x="2814290" y="2523922"/>
                  <a:ext cx="404640" cy="236160"/>
                </a:xfrm>
                <a:prstGeom prst="rect">
                  <a:avLst/>
                </a:prstGeom>
              </p:spPr>
            </p:pic>
          </mc:Fallback>
        </mc:AlternateContent>
      </p:grpSp>
      <p:grpSp>
        <p:nvGrpSpPr>
          <p:cNvPr id="52" name="Group 51">
            <a:extLst>
              <a:ext uri="{FF2B5EF4-FFF2-40B4-BE49-F238E27FC236}">
                <a16:creationId xmlns:a16="http://schemas.microsoft.com/office/drawing/2014/main" id="{D0FEFC3D-1D6A-ACC4-3D75-9B0AC6A07FD9}"/>
              </a:ext>
            </a:extLst>
          </p:cNvPr>
          <p:cNvGrpSpPr/>
          <p:nvPr/>
        </p:nvGrpSpPr>
        <p:grpSpPr>
          <a:xfrm>
            <a:off x="747737" y="5176980"/>
            <a:ext cx="2183760" cy="176310"/>
            <a:chOff x="541250" y="5125586"/>
            <a:chExt cx="2911680" cy="235080"/>
          </a:xfrm>
        </p:grpSpPr>
        <mc:AlternateContent xmlns:mc="http://schemas.openxmlformats.org/markup-compatibility/2006" xmlns:p14="http://schemas.microsoft.com/office/powerpoint/2010/main">
          <mc:Choice Requires="p14">
            <p:contentPart p14:bwMode="auto" r:id="rId34">
              <p14:nvContentPartPr>
                <p14:cNvPr id="7" name="Ink 6">
                  <a:extLst>
                    <a:ext uri="{FF2B5EF4-FFF2-40B4-BE49-F238E27FC236}">
                      <a16:creationId xmlns:a16="http://schemas.microsoft.com/office/drawing/2014/main" id="{F7402C04-FE11-F2C7-ECFD-6B307014602F}"/>
                    </a:ext>
                  </a:extLst>
                </p14:cNvPr>
                <p14:cNvContentPartPr/>
                <p14:nvPr/>
              </p14:nvContentPartPr>
              <p14:xfrm>
                <a:off x="541250" y="5161586"/>
                <a:ext cx="2881800" cy="84600"/>
              </p14:xfrm>
            </p:contentPart>
          </mc:Choice>
          <mc:Fallback xmlns="">
            <p:pic>
              <p:nvPicPr>
                <p:cNvPr id="7" name="Ink 6">
                  <a:extLst>
                    <a:ext uri="{FF2B5EF4-FFF2-40B4-BE49-F238E27FC236}">
                      <a16:creationId xmlns:a16="http://schemas.microsoft.com/office/drawing/2014/main" id="{F7402C04-FE11-F2C7-ECFD-6B307014602F}"/>
                    </a:ext>
                  </a:extLst>
                </p:cNvPr>
                <p:cNvPicPr/>
                <p:nvPr/>
              </p:nvPicPr>
              <p:blipFill>
                <a:blip r:embed="rId35"/>
                <a:stretch>
                  <a:fillRect/>
                </a:stretch>
              </p:blipFill>
              <p:spPr>
                <a:xfrm>
                  <a:off x="526130" y="5146466"/>
                  <a:ext cx="291240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8" name="Ink 7">
                  <a:extLst>
                    <a:ext uri="{FF2B5EF4-FFF2-40B4-BE49-F238E27FC236}">
                      <a16:creationId xmlns:a16="http://schemas.microsoft.com/office/drawing/2014/main" id="{8CA940A1-6E26-B31D-BC4D-EE728E65E65A}"/>
                    </a:ext>
                  </a:extLst>
                </p14:cNvPr>
                <p14:cNvContentPartPr/>
                <p14:nvPr/>
              </p14:nvContentPartPr>
              <p14:xfrm>
                <a:off x="3326210" y="5125586"/>
                <a:ext cx="126720" cy="235080"/>
              </p14:xfrm>
            </p:contentPart>
          </mc:Choice>
          <mc:Fallback xmlns="">
            <p:pic>
              <p:nvPicPr>
                <p:cNvPr id="8" name="Ink 7">
                  <a:extLst>
                    <a:ext uri="{FF2B5EF4-FFF2-40B4-BE49-F238E27FC236}">
                      <a16:creationId xmlns:a16="http://schemas.microsoft.com/office/drawing/2014/main" id="{8CA940A1-6E26-B31D-BC4D-EE728E65E65A}"/>
                    </a:ext>
                  </a:extLst>
                </p:cNvPr>
                <p:cNvPicPr/>
                <p:nvPr/>
              </p:nvPicPr>
              <p:blipFill>
                <a:blip r:embed="rId37"/>
                <a:stretch>
                  <a:fillRect/>
                </a:stretch>
              </p:blipFill>
              <p:spPr>
                <a:xfrm>
                  <a:off x="3311090" y="5110106"/>
                  <a:ext cx="157320" cy="265680"/>
                </a:xfrm>
                <a:prstGeom prst="rect">
                  <a:avLst/>
                </a:prstGeom>
              </p:spPr>
            </p:pic>
          </mc:Fallback>
        </mc:AlternateContent>
      </p:grpSp>
      <p:grpSp>
        <p:nvGrpSpPr>
          <p:cNvPr id="56" name="Group 55">
            <a:extLst>
              <a:ext uri="{FF2B5EF4-FFF2-40B4-BE49-F238E27FC236}">
                <a16:creationId xmlns:a16="http://schemas.microsoft.com/office/drawing/2014/main" id="{C01A90A3-1782-0486-8817-92397596A962}"/>
              </a:ext>
            </a:extLst>
          </p:cNvPr>
          <p:cNvGrpSpPr/>
          <p:nvPr/>
        </p:nvGrpSpPr>
        <p:grpSpPr>
          <a:xfrm>
            <a:off x="1149227" y="4315140"/>
            <a:ext cx="126630" cy="1685610"/>
            <a:chOff x="1076570" y="3976466"/>
            <a:chExt cx="168840" cy="2247480"/>
          </a:xfrm>
        </p:grpSpPr>
        <mc:AlternateContent xmlns:mc="http://schemas.openxmlformats.org/markup-compatibility/2006" xmlns:p14="http://schemas.microsoft.com/office/powerpoint/2010/main">
          <mc:Choice Requires="p14">
            <p:contentPart p14:bwMode="auto" r:id="rId38">
              <p14:nvContentPartPr>
                <p14:cNvPr id="4" name="Ink 3">
                  <a:extLst>
                    <a:ext uri="{FF2B5EF4-FFF2-40B4-BE49-F238E27FC236}">
                      <a16:creationId xmlns:a16="http://schemas.microsoft.com/office/drawing/2014/main" id="{B345D52A-8687-9CC3-AB88-C9CBB27DB3B1}"/>
                    </a:ext>
                  </a:extLst>
                </p14:cNvPr>
                <p14:cNvContentPartPr/>
                <p14:nvPr/>
              </p14:nvContentPartPr>
              <p14:xfrm>
                <a:off x="1124810" y="3988706"/>
                <a:ext cx="48240" cy="2235240"/>
              </p14:xfrm>
            </p:contentPart>
          </mc:Choice>
          <mc:Fallback xmlns="">
            <p:pic>
              <p:nvPicPr>
                <p:cNvPr id="4" name="Ink 3">
                  <a:extLst>
                    <a:ext uri="{FF2B5EF4-FFF2-40B4-BE49-F238E27FC236}">
                      <a16:creationId xmlns:a16="http://schemas.microsoft.com/office/drawing/2014/main" id="{B345D52A-8687-9CC3-AB88-C9CBB27DB3B1}"/>
                    </a:ext>
                  </a:extLst>
                </p:cNvPr>
                <p:cNvPicPr/>
                <p:nvPr/>
              </p:nvPicPr>
              <p:blipFill>
                <a:blip r:embed="rId39"/>
                <a:stretch>
                  <a:fillRect/>
                </a:stretch>
              </p:blipFill>
              <p:spPr>
                <a:xfrm>
                  <a:off x="1109690" y="3973226"/>
                  <a:ext cx="78480" cy="22658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 name="Ink 4">
                  <a:extLst>
                    <a:ext uri="{FF2B5EF4-FFF2-40B4-BE49-F238E27FC236}">
                      <a16:creationId xmlns:a16="http://schemas.microsoft.com/office/drawing/2014/main" id="{A0814EDE-33E4-511E-ED02-DE67B254170D}"/>
                    </a:ext>
                  </a:extLst>
                </p14:cNvPr>
                <p14:cNvContentPartPr/>
                <p14:nvPr/>
              </p14:nvContentPartPr>
              <p14:xfrm>
                <a:off x="1076570" y="3976466"/>
                <a:ext cx="168840" cy="126720"/>
              </p14:xfrm>
            </p:contentPart>
          </mc:Choice>
          <mc:Fallback xmlns="">
            <p:pic>
              <p:nvPicPr>
                <p:cNvPr id="5" name="Ink 4">
                  <a:extLst>
                    <a:ext uri="{FF2B5EF4-FFF2-40B4-BE49-F238E27FC236}">
                      <a16:creationId xmlns:a16="http://schemas.microsoft.com/office/drawing/2014/main" id="{A0814EDE-33E4-511E-ED02-DE67B254170D}"/>
                    </a:ext>
                  </a:extLst>
                </p:cNvPr>
                <p:cNvPicPr/>
                <p:nvPr/>
              </p:nvPicPr>
              <p:blipFill>
                <a:blip r:embed="rId41"/>
                <a:stretch>
                  <a:fillRect/>
                </a:stretch>
              </p:blipFill>
              <p:spPr>
                <a:xfrm>
                  <a:off x="1061450" y="3960986"/>
                  <a:ext cx="199080" cy="157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2">
            <p14:nvContentPartPr>
              <p14:cNvPr id="58" name="Ink 57">
                <a:extLst>
                  <a:ext uri="{FF2B5EF4-FFF2-40B4-BE49-F238E27FC236}">
                    <a16:creationId xmlns:a16="http://schemas.microsoft.com/office/drawing/2014/main" id="{E1792FC3-B484-8E0B-92A4-50763C7E2FD6}"/>
                  </a:ext>
                </a:extLst>
              </p14:cNvPr>
              <p14:cNvContentPartPr/>
              <p14:nvPr/>
            </p14:nvContentPartPr>
            <p14:xfrm>
              <a:off x="1573355" y="4730158"/>
              <a:ext cx="929610" cy="1015200"/>
            </p14:xfrm>
          </p:contentPart>
        </mc:Choice>
        <mc:Fallback xmlns="">
          <p:pic>
            <p:nvPicPr>
              <p:cNvPr id="58" name="Ink 57">
                <a:extLst>
                  <a:ext uri="{FF2B5EF4-FFF2-40B4-BE49-F238E27FC236}">
                    <a16:creationId xmlns:a16="http://schemas.microsoft.com/office/drawing/2014/main" id="{E1792FC3-B484-8E0B-92A4-50763C7E2FD6}"/>
                  </a:ext>
                </a:extLst>
              </p:cNvPr>
              <p:cNvPicPr/>
              <p:nvPr/>
            </p:nvPicPr>
            <p:blipFill>
              <a:blip r:embed="rId43"/>
              <a:stretch>
                <a:fillRect/>
              </a:stretch>
            </p:blipFill>
            <p:spPr>
              <a:xfrm>
                <a:off x="1552841" y="4709638"/>
                <a:ext cx="970278" cy="10562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78" name="Ink 77">
                <a:extLst>
                  <a:ext uri="{FF2B5EF4-FFF2-40B4-BE49-F238E27FC236}">
                    <a16:creationId xmlns:a16="http://schemas.microsoft.com/office/drawing/2014/main" id="{0794C550-6F99-CC97-F7AF-3824B494FF2B}"/>
                  </a:ext>
                </a:extLst>
              </p14:cNvPr>
              <p14:cNvContentPartPr/>
              <p14:nvPr/>
            </p14:nvContentPartPr>
            <p14:xfrm>
              <a:off x="1140275" y="4748248"/>
              <a:ext cx="144720" cy="13770"/>
            </p14:xfrm>
          </p:contentPart>
        </mc:Choice>
        <mc:Fallback xmlns="">
          <p:pic>
            <p:nvPicPr>
              <p:cNvPr id="78" name="Ink 77">
                <a:extLst>
                  <a:ext uri="{FF2B5EF4-FFF2-40B4-BE49-F238E27FC236}">
                    <a16:creationId xmlns:a16="http://schemas.microsoft.com/office/drawing/2014/main" id="{0794C550-6F99-CC97-F7AF-3824B494FF2B}"/>
                  </a:ext>
                </a:extLst>
              </p:cNvPr>
              <p:cNvPicPr/>
              <p:nvPr/>
            </p:nvPicPr>
            <p:blipFill>
              <a:blip r:embed="rId45"/>
              <a:stretch>
                <a:fillRect/>
              </a:stretch>
            </p:blipFill>
            <p:spPr>
              <a:xfrm>
                <a:off x="1109315" y="4717883"/>
                <a:ext cx="205920" cy="73793"/>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79" name="Ink 78">
                <a:extLst>
                  <a:ext uri="{FF2B5EF4-FFF2-40B4-BE49-F238E27FC236}">
                    <a16:creationId xmlns:a16="http://schemas.microsoft.com/office/drawing/2014/main" id="{F57F9E1E-BCE6-F0C3-CCA5-0E8A15C53877}"/>
                  </a:ext>
                </a:extLst>
              </p14:cNvPr>
              <p14:cNvContentPartPr/>
              <p14:nvPr/>
            </p14:nvContentPartPr>
            <p14:xfrm>
              <a:off x="2297225" y="4811428"/>
              <a:ext cx="61290" cy="72360"/>
            </p14:xfrm>
          </p:contentPart>
        </mc:Choice>
        <mc:Fallback xmlns="">
          <p:pic>
            <p:nvPicPr>
              <p:cNvPr id="79" name="Ink 78">
                <a:extLst>
                  <a:ext uri="{FF2B5EF4-FFF2-40B4-BE49-F238E27FC236}">
                    <a16:creationId xmlns:a16="http://schemas.microsoft.com/office/drawing/2014/main" id="{F57F9E1E-BCE6-F0C3-CCA5-0E8A15C53877}"/>
                  </a:ext>
                </a:extLst>
              </p:cNvPr>
              <p:cNvPicPr/>
              <p:nvPr/>
            </p:nvPicPr>
            <p:blipFill>
              <a:blip r:embed="rId47"/>
              <a:stretch>
                <a:fillRect/>
              </a:stretch>
            </p:blipFill>
            <p:spPr>
              <a:xfrm>
                <a:off x="2266401" y="4780468"/>
                <a:ext cx="122222"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75" name="Ink 74">
                <a:extLst>
                  <a:ext uri="{FF2B5EF4-FFF2-40B4-BE49-F238E27FC236}">
                    <a16:creationId xmlns:a16="http://schemas.microsoft.com/office/drawing/2014/main" id="{C7641A42-4CBF-C254-E384-58128DAD8544}"/>
                  </a:ext>
                </a:extLst>
              </p14:cNvPr>
              <p14:cNvContentPartPr/>
              <p14:nvPr/>
            </p14:nvContentPartPr>
            <p14:xfrm>
              <a:off x="2331515" y="5194828"/>
              <a:ext cx="9180" cy="149310"/>
            </p14:xfrm>
          </p:contentPart>
        </mc:Choice>
        <mc:Fallback xmlns="">
          <p:pic>
            <p:nvPicPr>
              <p:cNvPr id="75" name="Ink 74">
                <a:extLst>
                  <a:ext uri="{FF2B5EF4-FFF2-40B4-BE49-F238E27FC236}">
                    <a16:creationId xmlns:a16="http://schemas.microsoft.com/office/drawing/2014/main" id="{C7641A42-4CBF-C254-E384-58128DAD8544}"/>
                  </a:ext>
                </a:extLst>
              </p:cNvPr>
              <p:cNvPicPr/>
              <p:nvPr/>
            </p:nvPicPr>
            <p:blipFill>
              <a:blip r:embed="rId49"/>
              <a:stretch>
                <a:fillRect/>
              </a:stretch>
            </p:blipFill>
            <p:spPr>
              <a:xfrm>
                <a:off x="2301150" y="5163887"/>
                <a:ext cx="69203" cy="210473"/>
              </a:xfrm>
              <a:prstGeom prst="rect">
                <a:avLst/>
              </a:prstGeom>
            </p:spPr>
          </p:pic>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563DC0CD-0AC7-4B99-C6FE-BD44151075C8}"/>
                  </a:ext>
                </a:extLst>
              </p:cNvPr>
              <p:cNvSpPr txBox="1"/>
              <p:nvPr/>
            </p:nvSpPr>
            <p:spPr>
              <a:xfrm>
                <a:off x="296826" y="676140"/>
                <a:ext cx="3708734" cy="991169"/>
              </a:xfrm>
              <a:prstGeom prst="rect">
                <a:avLst/>
              </a:prstGeom>
              <a:noFill/>
            </p:spPr>
            <p:txBody>
              <a:bodyPr wrap="square" rtlCol="0">
                <a:spAutoFit/>
              </a:bodyPr>
              <a:lstStyle/>
              <a:p>
                <a:r>
                  <a:rPr lang="en-IT" sz="1350" dirty="0"/>
                  <a:t>Sia </a:t>
                </a:r>
                <a:r>
                  <a:rPr lang="en-IT" sz="1350" b="1" dirty="0"/>
                  <a:t>m</a:t>
                </a:r>
                <a:r>
                  <a:rPr lang="en-IT" sz="1350" dirty="0"/>
                  <a:t> il versore ottenuto da </a:t>
                </a:r>
                <a:r>
                  <a:rPr lang="en-IT" sz="1350" b="1" dirty="0"/>
                  <a:t>n</a:t>
                </a:r>
                <a:r>
                  <a:rPr lang="en-IT" sz="1350" dirty="0"/>
                  <a:t> mediante rotazione di </a:t>
                </a:r>
                <a14:m>
                  <m:oMath xmlns:m="http://schemas.openxmlformats.org/officeDocument/2006/math">
                    <m:f>
                      <m:fPr>
                        <m:ctrlPr>
                          <a:rPr lang="en-US" sz="1350" i="1">
                            <a:latin typeface="Cambria Math" panose="02040503050406030204" pitchFamily="18" charset="0"/>
                          </a:rPr>
                        </m:ctrlPr>
                      </m:fPr>
                      <m:num>
                        <m:r>
                          <a:rPr lang="en-US" sz="1350" i="1">
                            <a:latin typeface="Cambria Math" panose="02040503050406030204" pitchFamily="18" charset="0"/>
                          </a:rPr>
                          <m:t>𝜋</m:t>
                        </m:r>
                      </m:num>
                      <m:den>
                        <m:r>
                          <a:rPr lang="en-US" sz="1350" i="1">
                            <a:latin typeface="Cambria Math" panose="02040503050406030204" pitchFamily="18" charset="0"/>
                          </a:rPr>
                          <m:t>2</m:t>
                        </m:r>
                      </m:den>
                    </m:f>
                    <m:r>
                      <a:rPr lang="en-US" sz="1350" i="1">
                        <a:latin typeface="Cambria Math" panose="02040503050406030204" pitchFamily="18" charset="0"/>
                      </a:rPr>
                      <m:t> </m:t>
                    </m:r>
                  </m:oMath>
                </a14:m>
                <a:r>
                  <a:rPr lang="en-IT" sz="1350" dirty="0"/>
                  <a:t>in senso orario, e siano </a:t>
                </a:r>
                <a14:m>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𝜎</m:t>
                        </m:r>
                      </m:e>
                      <m:sub>
                        <m:r>
                          <a:rPr lang="en-US" sz="1350" i="1">
                            <a:latin typeface="Cambria Math" panose="02040503050406030204" pitchFamily="18" charset="0"/>
                          </a:rPr>
                          <m:t>𝑛</m:t>
                        </m:r>
                      </m:sub>
                    </m:sSub>
                  </m:oMath>
                </a14:m>
                <a:r>
                  <a:rPr lang="en-IT" sz="1350" dirty="0"/>
                  <a:t> e </a:t>
                </a:r>
                <a14:m>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𝜏</m:t>
                        </m:r>
                      </m:e>
                      <m:sub>
                        <m:r>
                          <a:rPr lang="en-US" sz="1350" i="1">
                            <a:latin typeface="Cambria Math" panose="02040503050406030204" pitchFamily="18" charset="0"/>
                          </a:rPr>
                          <m:t>𝑛𝑚</m:t>
                        </m:r>
                      </m:sub>
                    </m:sSub>
                  </m:oMath>
                </a14:m>
                <a:r>
                  <a:rPr lang="en-IT" sz="1350" dirty="0"/>
                  <a:t> rispettivamente la proiezione lungo m del vettore tensione </a:t>
                </a:r>
                <a14:m>
                  <m:oMath xmlns:m="http://schemas.openxmlformats.org/officeDocument/2006/math">
                    <m:sSub>
                      <m:sSubPr>
                        <m:ctrlPr>
                          <a:rPr lang="en-US" sz="1350" i="1">
                            <a:latin typeface="Cambria Math" panose="02040503050406030204" pitchFamily="18" charset="0"/>
                          </a:rPr>
                        </m:ctrlPr>
                      </m:sSubPr>
                      <m:e>
                        <m:r>
                          <a:rPr lang="en-US" sz="1350" b="1">
                            <a:latin typeface="Cambria Math" panose="02040503050406030204" pitchFamily="18" charset="0"/>
                          </a:rPr>
                          <m:t>𝐭</m:t>
                        </m:r>
                      </m:e>
                      <m:sub>
                        <m:r>
                          <a:rPr lang="en-US" sz="1350" i="1">
                            <a:latin typeface="Cambria Math" panose="02040503050406030204" pitchFamily="18" charset="0"/>
                          </a:rPr>
                          <m:t>𝑛</m:t>
                        </m:r>
                      </m:sub>
                    </m:sSub>
                  </m:oMath>
                </a14:m>
                <a:r>
                  <a:rPr lang="en-IT" sz="1350" dirty="0"/>
                  <a:t>. </a:t>
                </a:r>
              </a:p>
            </p:txBody>
          </p:sp>
        </mc:Choice>
        <mc:Fallback xmlns="">
          <p:sp>
            <p:nvSpPr>
              <p:cNvPr id="85" name="TextBox 84">
                <a:extLst>
                  <a:ext uri="{FF2B5EF4-FFF2-40B4-BE49-F238E27FC236}">
                    <a16:creationId xmlns:a16="http://schemas.microsoft.com/office/drawing/2014/main" id="{563DC0CD-0AC7-4B99-C6FE-BD44151075C8}"/>
                  </a:ext>
                </a:extLst>
              </p:cNvPr>
              <p:cNvSpPr txBox="1">
                <a:spLocks noRot="1" noChangeAspect="1" noMove="1" noResize="1" noEditPoints="1" noAdjustHandles="1" noChangeArrowheads="1" noChangeShapeType="1" noTextEdit="1"/>
              </p:cNvSpPr>
              <p:nvPr/>
            </p:nvSpPr>
            <p:spPr>
              <a:xfrm>
                <a:off x="296826" y="676140"/>
                <a:ext cx="3708734" cy="991169"/>
              </a:xfrm>
              <a:prstGeom prst="rect">
                <a:avLst/>
              </a:prstGeom>
              <a:blipFill>
                <a:blip r:embed="rId50"/>
                <a:stretch>
                  <a:fillRect l="-341" t="-1266" b="-5063"/>
                </a:stretch>
              </a:blipFill>
            </p:spPr>
            <p:txBody>
              <a:bodyPr/>
              <a:lstStyle/>
              <a:p>
                <a:r>
                  <a:rPr lang="en-IT">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8F22D5F7-F40F-27C6-B7A1-77A222518946}"/>
                  </a:ext>
                </a:extLst>
              </p:cNvPr>
              <p:cNvSpPr txBox="1"/>
              <p:nvPr/>
            </p:nvSpPr>
            <p:spPr>
              <a:xfrm>
                <a:off x="225398" y="2624674"/>
                <a:ext cx="4048853" cy="1546577"/>
              </a:xfrm>
              <a:prstGeom prst="rect">
                <a:avLst/>
              </a:prstGeom>
              <a:noFill/>
            </p:spPr>
            <p:txBody>
              <a:bodyPr wrap="square" rtlCol="0">
                <a:spAutoFit/>
              </a:bodyPr>
              <a:lstStyle/>
              <a:p>
                <a:r>
                  <a:rPr lang="en-IT" sz="1350" dirty="0"/>
                  <a:t>Sul </a:t>
                </a:r>
                <a:r>
                  <a:rPr lang="en-US" sz="1350" dirty="0"/>
                  <a:t>piano </a:t>
                </a:r>
                <a:r>
                  <a:rPr lang="en-US" sz="1350" dirty="0" err="1"/>
                  <a:t>cartesiano</a:t>
                </a:r>
                <a:r>
                  <a:rPr lang="en-IT" sz="1350" dirty="0"/>
                  <a:t> esiste una circonferenza, detta “Di Mohr”, avente il centro sull’asse dellle ascisse, e un punto P, detto polo della rappresentazione, appartenente alla circonferenza, tale che tracciando la retta passante per P parallela a n, l’intersezione Q di questa retta con la circonferenza ha coordinate </a:t>
                </a:r>
                <a14:m>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𝜎</m:t>
                        </m:r>
                      </m:e>
                      <m:sub>
                        <m:r>
                          <a:rPr lang="en-US" sz="1350" b="1">
                            <a:latin typeface="Cambria Math" panose="02040503050406030204" pitchFamily="18" charset="0"/>
                          </a:rPr>
                          <m:t>𝐧</m:t>
                        </m:r>
                      </m:sub>
                    </m:sSub>
                  </m:oMath>
                </a14:m>
                <a:r>
                  <a:rPr lang="en-IT" sz="1350" dirty="0"/>
                  <a:t> e </a:t>
                </a:r>
                <a14:m>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𝜏</m:t>
                        </m:r>
                      </m:e>
                      <m:sub>
                        <m:r>
                          <a:rPr lang="en-US" sz="1350" b="1">
                            <a:latin typeface="Cambria Math" panose="02040503050406030204" pitchFamily="18" charset="0"/>
                          </a:rPr>
                          <m:t>𝐦𝐧</m:t>
                        </m:r>
                      </m:sub>
                    </m:sSub>
                  </m:oMath>
                </a14:m>
                <a:endParaRPr lang="en-IT" sz="1350" b="1" dirty="0"/>
              </a:p>
            </p:txBody>
          </p:sp>
        </mc:Choice>
        <mc:Fallback xmlns="">
          <p:sp>
            <p:nvSpPr>
              <p:cNvPr id="86" name="TextBox 85">
                <a:extLst>
                  <a:ext uri="{FF2B5EF4-FFF2-40B4-BE49-F238E27FC236}">
                    <a16:creationId xmlns:a16="http://schemas.microsoft.com/office/drawing/2014/main" id="{8F22D5F7-F40F-27C6-B7A1-77A222518946}"/>
                  </a:ext>
                </a:extLst>
              </p:cNvPr>
              <p:cNvSpPr txBox="1">
                <a:spLocks noRot="1" noChangeAspect="1" noMove="1" noResize="1" noEditPoints="1" noAdjustHandles="1" noChangeArrowheads="1" noChangeShapeType="1" noTextEdit="1"/>
              </p:cNvSpPr>
              <p:nvPr/>
            </p:nvSpPr>
            <p:spPr>
              <a:xfrm>
                <a:off x="225398" y="2624674"/>
                <a:ext cx="4048853" cy="1546577"/>
              </a:xfrm>
              <a:prstGeom prst="rect">
                <a:avLst/>
              </a:prstGeom>
              <a:blipFill>
                <a:blip r:embed="rId51"/>
                <a:stretch>
                  <a:fillRect l="-313" t="-813"/>
                </a:stretch>
              </a:blipFill>
            </p:spPr>
            <p:txBody>
              <a:bodyPr/>
              <a:lstStyle/>
              <a:p>
                <a:r>
                  <a:rPr lang="en-IT">
                    <a:noFill/>
                  </a:rPr>
                  <a:t> </a:t>
                </a:r>
              </a:p>
            </p:txBody>
          </p:sp>
        </mc:Fallback>
      </mc:AlternateContent>
      <p:grpSp>
        <p:nvGrpSpPr>
          <p:cNvPr id="88" name="Group 87">
            <a:extLst>
              <a:ext uri="{FF2B5EF4-FFF2-40B4-BE49-F238E27FC236}">
                <a16:creationId xmlns:a16="http://schemas.microsoft.com/office/drawing/2014/main" id="{8AB447F6-7726-2D2E-D8F7-F3575796BB5C}"/>
              </a:ext>
            </a:extLst>
          </p:cNvPr>
          <p:cNvGrpSpPr/>
          <p:nvPr/>
        </p:nvGrpSpPr>
        <p:grpSpPr>
          <a:xfrm>
            <a:off x="1704997" y="1657938"/>
            <a:ext cx="618030" cy="731160"/>
            <a:chOff x="2448474" y="1652115"/>
            <a:chExt cx="824040" cy="974880"/>
          </a:xfrm>
        </p:grpSpPr>
        <mc:AlternateContent xmlns:mc="http://schemas.openxmlformats.org/markup-compatibility/2006" xmlns:p14="http://schemas.microsoft.com/office/powerpoint/2010/main">
          <mc:Choice Requires="p14">
            <p:contentPart p14:bwMode="auto" r:id="rId52">
              <p14:nvContentPartPr>
                <p14:cNvPr id="35" name="Ink 34">
                  <a:extLst>
                    <a:ext uri="{FF2B5EF4-FFF2-40B4-BE49-F238E27FC236}">
                      <a16:creationId xmlns:a16="http://schemas.microsoft.com/office/drawing/2014/main" id="{CB21B4B9-BF01-EB5D-E324-B2B58067D4DD}"/>
                    </a:ext>
                  </a:extLst>
                </p14:cNvPr>
                <p14:cNvContentPartPr/>
                <p14:nvPr/>
              </p14:nvContentPartPr>
              <p14:xfrm>
                <a:off x="2448474" y="2018955"/>
                <a:ext cx="156600" cy="264960"/>
              </p14:xfrm>
            </p:contentPart>
          </mc:Choice>
          <mc:Fallback xmlns="">
            <p:pic>
              <p:nvPicPr>
                <p:cNvPr id="35" name="Ink 34">
                  <a:extLst>
                    <a:ext uri="{FF2B5EF4-FFF2-40B4-BE49-F238E27FC236}">
                      <a16:creationId xmlns:a16="http://schemas.microsoft.com/office/drawing/2014/main" id="{CB21B4B9-BF01-EB5D-E324-B2B58067D4DD}"/>
                    </a:ext>
                  </a:extLst>
                </p:cNvPr>
                <p:cNvPicPr/>
                <p:nvPr/>
              </p:nvPicPr>
              <p:blipFill>
                <a:blip r:embed="rId53"/>
                <a:stretch>
                  <a:fillRect/>
                </a:stretch>
              </p:blipFill>
              <p:spPr>
                <a:xfrm>
                  <a:off x="2433354" y="2003475"/>
                  <a:ext cx="1868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6" name="Ink 35">
                  <a:extLst>
                    <a:ext uri="{FF2B5EF4-FFF2-40B4-BE49-F238E27FC236}">
                      <a16:creationId xmlns:a16="http://schemas.microsoft.com/office/drawing/2014/main" id="{AB9241A9-6B98-63A1-A621-26F51C204F46}"/>
                    </a:ext>
                  </a:extLst>
                </p14:cNvPr>
                <p14:cNvContentPartPr/>
                <p14:nvPr/>
              </p14:nvContentPartPr>
              <p14:xfrm>
                <a:off x="2628834" y="2151075"/>
                <a:ext cx="42480" cy="204840"/>
              </p14:xfrm>
            </p:contentPart>
          </mc:Choice>
          <mc:Fallback xmlns="">
            <p:pic>
              <p:nvPicPr>
                <p:cNvPr id="36" name="Ink 35">
                  <a:extLst>
                    <a:ext uri="{FF2B5EF4-FFF2-40B4-BE49-F238E27FC236}">
                      <a16:creationId xmlns:a16="http://schemas.microsoft.com/office/drawing/2014/main" id="{AB9241A9-6B98-63A1-A621-26F51C204F46}"/>
                    </a:ext>
                  </a:extLst>
                </p:cNvPr>
                <p:cNvPicPr/>
                <p:nvPr/>
              </p:nvPicPr>
              <p:blipFill>
                <a:blip r:embed="rId55"/>
                <a:stretch>
                  <a:fillRect/>
                </a:stretch>
              </p:blipFill>
              <p:spPr>
                <a:xfrm>
                  <a:off x="2613354" y="2135955"/>
                  <a:ext cx="7308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7" name="Ink 36">
                  <a:extLst>
                    <a:ext uri="{FF2B5EF4-FFF2-40B4-BE49-F238E27FC236}">
                      <a16:creationId xmlns:a16="http://schemas.microsoft.com/office/drawing/2014/main" id="{F5BADDC8-ECA0-4EEC-8B8E-5715AD1A7736}"/>
                    </a:ext>
                  </a:extLst>
                </p14:cNvPr>
                <p14:cNvContentPartPr/>
                <p14:nvPr/>
              </p14:nvContentPartPr>
              <p14:xfrm>
                <a:off x="2731434" y="2313795"/>
                <a:ext cx="108720" cy="192600"/>
              </p14:xfrm>
            </p:contentPart>
          </mc:Choice>
          <mc:Fallback xmlns="">
            <p:pic>
              <p:nvPicPr>
                <p:cNvPr id="37" name="Ink 36">
                  <a:extLst>
                    <a:ext uri="{FF2B5EF4-FFF2-40B4-BE49-F238E27FC236}">
                      <a16:creationId xmlns:a16="http://schemas.microsoft.com/office/drawing/2014/main" id="{F5BADDC8-ECA0-4EEC-8B8E-5715AD1A7736}"/>
                    </a:ext>
                  </a:extLst>
                </p:cNvPr>
                <p:cNvPicPr/>
                <p:nvPr/>
              </p:nvPicPr>
              <p:blipFill>
                <a:blip r:embed="rId57"/>
                <a:stretch>
                  <a:fillRect/>
                </a:stretch>
              </p:blipFill>
              <p:spPr>
                <a:xfrm>
                  <a:off x="2715954" y="2298675"/>
                  <a:ext cx="13932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9" name="Ink 38">
                  <a:extLst>
                    <a:ext uri="{FF2B5EF4-FFF2-40B4-BE49-F238E27FC236}">
                      <a16:creationId xmlns:a16="http://schemas.microsoft.com/office/drawing/2014/main" id="{2B46F5D7-4E31-823C-1DEC-BF681E4A4E63}"/>
                    </a:ext>
                  </a:extLst>
                </p14:cNvPr>
                <p14:cNvContentPartPr/>
                <p14:nvPr/>
              </p14:nvContentPartPr>
              <p14:xfrm>
                <a:off x="2568714" y="1910235"/>
                <a:ext cx="229320" cy="211320"/>
              </p14:xfrm>
            </p:contentPart>
          </mc:Choice>
          <mc:Fallback xmlns="">
            <p:pic>
              <p:nvPicPr>
                <p:cNvPr id="39" name="Ink 38">
                  <a:extLst>
                    <a:ext uri="{FF2B5EF4-FFF2-40B4-BE49-F238E27FC236}">
                      <a16:creationId xmlns:a16="http://schemas.microsoft.com/office/drawing/2014/main" id="{2B46F5D7-4E31-823C-1DEC-BF681E4A4E63}"/>
                    </a:ext>
                  </a:extLst>
                </p:cNvPr>
                <p:cNvPicPr/>
                <p:nvPr/>
              </p:nvPicPr>
              <p:blipFill>
                <a:blip r:embed="rId59"/>
                <a:stretch>
                  <a:fillRect/>
                </a:stretch>
              </p:blipFill>
              <p:spPr>
                <a:xfrm>
                  <a:off x="2553234" y="1895115"/>
                  <a:ext cx="25992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0" name="Ink 39">
                  <a:extLst>
                    <a:ext uri="{FF2B5EF4-FFF2-40B4-BE49-F238E27FC236}">
                      <a16:creationId xmlns:a16="http://schemas.microsoft.com/office/drawing/2014/main" id="{2AD94166-3421-9848-DCC4-DAE961EBC72A}"/>
                    </a:ext>
                  </a:extLst>
                </p14:cNvPr>
                <p14:cNvContentPartPr/>
                <p14:nvPr/>
              </p14:nvContentPartPr>
              <p14:xfrm>
                <a:off x="2677074" y="1892595"/>
                <a:ext cx="132840" cy="144360"/>
              </p14:xfrm>
            </p:contentPart>
          </mc:Choice>
          <mc:Fallback xmlns="">
            <p:pic>
              <p:nvPicPr>
                <p:cNvPr id="40" name="Ink 39">
                  <a:extLst>
                    <a:ext uri="{FF2B5EF4-FFF2-40B4-BE49-F238E27FC236}">
                      <a16:creationId xmlns:a16="http://schemas.microsoft.com/office/drawing/2014/main" id="{2AD94166-3421-9848-DCC4-DAE961EBC72A}"/>
                    </a:ext>
                  </a:extLst>
                </p:cNvPr>
                <p:cNvPicPr/>
                <p:nvPr/>
              </p:nvPicPr>
              <p:blipFill>
                <a:blip r:embed="rId61"/>
                <a:stretch>
                  <a:fillRect/>
                </a:stretch>
              </p:blipFill>
              <p:spPr>
                <a:xfrm>
                  <a:off x="2661594" y="1877475"/>
                  <a:ext cx="16308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1" name="Ink 40">
                  <a:extLst>
                    <a:ext uri="{FF2B5EF4-FFF2-40B4-BE49-F238E27FC236}">
                      <a16:creationId xmlns:a16="http://schemas.microsoft.com/office/drawing/2014/main" id="{4B37FC7F-F053-3290-553E-F7588CE4A286}"/>
                    </a:ext>
                  </a:extLst>
                </p14:cNvPr>
                <p14:cNvContentPartPr/>
                <p14:nvPr/>
              </p14:nvContentPartPr>
              <p14:xfrm>
                <a:off x="2767434" y="1652115"/>
                <a:ext cx="217080" cy="114480"/>
              </p14:xfrm>
            </p:contentPart>
          </mc:Choice>
          <mc:Fallback xmlns="">
            <p:pic>
              <p:nvPicPr>
                <p:cNvPr id="41" name="Ink 40">
                  <a:extLst>
                    <a:ext uri="{FF2B5EF4-FFF2-40B4-BE49-F238E27FC236}">
                      <a16:creationId xmlns:a16="http://schemas.microsoft.com/office/drawing/2014/main" id="{4B37FC7F-F053-3290-553E-F7588CE4A286}"/>
                    </a:ext>
                  </a:extLst>
                </p:cNvPr>
                <p:cNvPicPr/>
                <p:nvPr/>
              </p:nvPicPr>
              <p:blipFill>
                <a:blip r:embed="rId63"/>
                <a:stretch>
                  <a:fillRect/>
                </a:stretch>
              </p:blipFill>
              <p:spPr>
                <a:xfrm>
                  <a:off x="2751954" y="1636635"/>
                  <a:ext cx="24732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7" name="Ink 46">
                  <a:extLst>
                    <a:ext uri="{FF2B5EF4-FFF2-40B4-BE49-F238E27FC236}">
                      <a16:creationId xmlns:a16="http://schemas.microsoft.com/office/drawing/2014/main" id="{2CD28FB6-4627-BD42-F064-990A5EFAF97A}"/>
                    </a:ext>
                  </a:extLst>
                </p14:cNvPr>
                <p14:cNvContentPartPr/>
                <p14:nvPr/>
              </p14:nvContentPartPr>
              <p14:xfrm>
                <a:off x="2857794" y="2506035"/>
                <a:ext cx="144720" cy="114840"/>
              </p14:xfrm>
            </p:contentPart>
          </mc:Choice>
          <mc:Fallback xmlns="">
            <p:pic>
              <p:nvPicPr>
                <p:cNvPr id="47" name="Ink 46">
                  <a:extLst>
                    <a:ext uri="{FF2B5EF4-FFF2-40B4-BE49-F238E27FC236}">
                      <a16:creationId xmlns:a16="http://schemas.microsoft.com/office/drawing/2014/main" id="{2CD28FB6-4627-BD42-F064-990A5EFAF97A}"/>
                    </a:ext>
                  </a:extLst>
                </p:cNvPr>
                <p:cNvPicPr/>
                <p:nvPr/>
              </p:nvPicPr>
              <p:blipFill>
                <a:blip r:embed="rId65"/>
                <a:stretch>
                  <a:fillRect/>
                </a:stretch>
              </p:blipFill>
              <p:spPr>
                <a:xfrm>
                  <a:off x="2837274" y="2485875"/>
                  <a:ext cx="18540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9" name="Ink 48">
                  <a:extLst>
                    <a:ext uri="{FF2B5EF4-FFF2-40B4-BE49-F238E27FC236}">
                      <a16:creationId xmlns:a16="http://schemas.microsoft.com/office/drawing/2014/main" id="{9021E394-F6AD-554E-FFFF-4267DBA2DC1C}"/>
                    </a:ext>
                  </a:extLst>
                </p14:cNvPr>
                <p14:cNvContentPartPr/>
                <p14:nvPr/>
              </p14:nvContentPartPr>
              <p14:xfrm>
                <a:off x="3056154" y="2524395"/>
                <a:ext cx="216360" cy="102600"/>
              </p14:xfrm>
            </p:contentPart>
          </mc:Choice>
          <mc:Fallback xmlns="">
            <p:pic>
              <p:nvPicPr>
                <p:cNvPr id="49" name="Ink 48">
                  <a:extLst>
                    <a:ext uri="{FF2B5EF4-FFF2-40B4-BE49-F238E27FC236}">
                      <a16:creationId xmlns:a16="http://schemas.microsoft.com/office/drawing/2014/main" id="{9021E394-F6AD-554E-FFFF-4267DBA2DC1C}"/>
                    </a:ext>
                  </a:extLst>
                </p:cNvPr>
                <p:cNvPicPr/>
                <p:nvPr/>
              </p:nvPicPr>
              <p:blipFill>
                <a:blip r:embed="rId67"/>
                <a:stretch>
                  <a:fillRect/>
                </a:stretch>
              </p:blipFill>
              <p:spPr>
                <a:xfrm>
                  <a:off x="3035994" y="2503875"/>
                  <a:ext cx="25704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87" name="Ink 86">
                  <a:extLst>
                    <a:ext uri="{FF2B5EF4-FFF2-40B4-BE49-F238E27FC236}">
                      <a16:creationId xmlns:a16="http://schemas.microsoft.com/office/drawing/2014/main" id="{4DC05CF1-C8C1-852A-E48B-1E2FC896ABEA}"/>
                    </a:ext>
                  </a:extLst>
                </p14:cNvPr>
                <p14:cNvContentPartPr/>
                <p14:nvPr/>
              </p14:nvContentPartPr>
              <p14:xfrm>
                <a:off x="2863554" y="1804737"/>
                <a:ext cx="120600" cy="64080"/>
              </p14:xfrm>
            </p:contentPart>
          </mc:Choice>
          <mc:Fallback xmlns="">
            <p:pic>
              <p:nvPicPr>
                <p:cNvPr id="87" name="Ink 86">
                  <a:extLst>
                    <a:ext uri="{FF2B5EF4-FFF2-40B4-BE49-F238E27FC236}">
                      <a16:creationId xmlns:a16="http://schemas.microsoft.com/office/drawing/2014/main" id="{4DC05CF1-C8C1-852A-E48B-1E2FC896ABEA}"/>
                    </a:ext>
                  </a:extLst>
                </p:cNvPr>
                <p:cNvPicPr/>
                <p:nvPr/>
              </p:nvPicPr>
              <p:blipFill>
                <a:blip r:embed="rId69"/>
                <a:stretch>
                  <a:fillRect/>
                </a:stretch>
              </p:blipFill>
              <p:spPr>
                <a:xfrm>
                  <a:off x="2848074" y="1789257"/>
                  <a:ext cx="150840" cy="94320"/>
                </a:xfrm>
                <a:prstGeom prst="rect">
                  <a:avLst/>
                </a:prstGeom>
              </p:spPr>
            </p:pic>
          </mc:Fallback>
        </mc:AlternateContent>
      </p:grpSp>
      <p:grpSp>
        <p:nvGrpSpPr>
          <p:cNvPr id="92" name="Group 91">
            <a:extLst>
              <a:ext uri="{FF2B5EF4-FFF2-40B4-BE49-F238E27FC236}">
                <a16:creationId xmlns:a16="http://schemas.microsoft.com/office/drawing/2014/main" id="{060102FC-152B-A29D-BA14-937C6C113318}"/>
              </a:ext>
            </a:extLst>
          </p:cNvPr>
          <p:cNvGrpSpPr/>
          <p:nvPr/>
        </p:nvGrpSpPr>
        <p:grpSpPr>
          <a:xfrm>
            <a:off x="2233931" y="5387083"/>
            <a:ext cx="166860" cy="139860"/>
            <a:chOff x="2737194" y="6039777"/>
            <a:chExt cx="222480" cy="186480"/>
          </a:xfrm>
        </p:grpSpPr>
        <mc:AlternateContent xmlns:mc="http://schemas.openxmlformats.org/markup-compatibility/2006" xmlns:p14="http://schemas.microsoft.com/office/powerpoint/2010/main">
          <mc:Choice Requires="p14">
            <p:contentPart p14:bwMode="auto" r:id="rId70">
              <p14:nvContentPartPr>
                <p14:cNvPr id="90" name="Ink 89">
                  <a:extLst>
                    <a:ext uri="{FF2B5EF4-FFF2-40B4-BE49-F238E27FC236}">
                      <a16:creationId xmlns:a16="http://schemas.microsoft.com/office/drawing/2014/main" id="{2FCF5D80-91A2-552D-4B50-D918B42161BD}"/>
                    </a:ext>
                  </a:extLst>
                </p14:cNvPr>
                <p14:cNvContentPartPr/>
                <p14:nvPr/>
              </p14:nvContentPartPr>
              <p14:xfrm>
                <a:off x="2737194" y="6039777"/>
                <a:ext cx="144720" cy="132840"/>
              </p14:xfrm>
            </p:contentPart>
          </mc:Choice>
          <mc:Fallback xmlns="">
            <p:pic>
              <p:nvPicPr>
                <p:cNvPr id="90" name="Ink 89">
                  <a:extLst>
                    <a:ext uri="{FF2B5EF4-FFF2-40B4-BE49-F238E27FC236}">
                      <a16:creationId xmlns:a16="http://schemas.microsoft.com/office/drawing/2014/main" id="{2FCF5D80-91A2-552D-4B50-D918B42161BD}"/>
                    </a:ext>
                  </a:extLst>
                </p:cNvPr>
                <p:cNvPicPr/>
                <p:nvPr/>
              </p:nvPicPr>
              <p:blipFill>
                <a:blip r:embed="rId71"/>
                <a:stretch>
                  <a:fillRect/>
                </a:stretch>
              </p:blipFill>
              <p:spPr>
                <a:xfrm>
                  <a:off x="2706594" y="6008817"/>
                  <a:ext cx="20592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91" name="Ink 90">
                  <a:extLst>
                    <a:ext uri="{FF2B5EF4-FFF2-40B4-BE49-F238E27FC236}">
                      <a16:creationId xmlns:a16="http://schemas.microsoft.com/office/drawing/2014/main" id="{903E93CC-AE6C-B0B7-1A79-3996BC701D4D}"/>
                    </a:ext>
                  </a:extLst>
                </p14:cNvPr>
                <p14:cNvContentPartPr/>
                <p14:nvPr/>
              </p14:nvContentPartPr>
              <p14:xfrm>
                <a:off x="2875074" y="6159657"/>
                <a:ext cx="84600" cy="66600"/>
              </p14:xfrm>
            </p:contentPart>
          </mc:Choice>
          <mc:Fallback xmlns="">
            <p:pic>
              <p:nvPicPr>
                <p:cNvPr id="91" name="Ink 90">
                  <a:extLst>
                    <a:ext uri="{FF2B5EF4-FFF2-40B4-BE49-F238E27FC236}">
                      <a16:creationId xmlns:a16="http://schemas.microsoft.com/office/drawing/2014/main" id="{903E93CC-AE6C-B0B7-1A79-3996BC701D4D}"/>
                    </a:ext>
                  </a:extLst>
                </p:cNvPr>
                <p:cNvPicPr/>
                <p:nvPr/>
              </p:nvPicPr>
              <p:blipFill>
                <a:blip r:embed="rId73"/>
                <a:stretch>
                  <a:fillRect/>
                </a:stretch>
              </p:blipFill>
              <p:spPr>
                <a:xfrm>
                  <a:off x="2844474" y="6129057"/>
                  <a:ext cx="145800" cy="128160"/>
                </a:xfrm>
                <a:prstGeom prst="rect">
                  <a:avLst/>
                </a:prstGeom>
              </p:spPr>
            </p:pic>
          </mc:Fallback>
        </mc:AlternateContent>
      </p:grpSp>
      <p:grpSp>
        <p:nvGrpSpPr>
          <p:cNvPr id="96" name="Group 95">
            <a:extLst>
              <a:ext uri="{FF2B5EF4-FFF2-40B4-BE49-F238E27FC236}">
                <a16:creationId xmlns:a16="http://schemas.microsoft.com/office/drawing/2014/main" id="{19D564F9-6F1A-76F1-0A9B-48A813ADEA93}"/>
              </a:ext>
            </a:extLst>
          </p:cNvPr>
          <p:cNvGrpSpPr/>
          <p:nvPr/>
        </p:nvGrpSpPr>
        <p:grpSpPr>
          <a:xfrm>
            <a:off x="706001" y="4633243"/>
            <a:ext cx="409050" cy="264600"/>
            <a:chOff x="699954" y="5034657"/>
            <a:chExt cx="545400" cy="352800"/>
          </a:xfrm>
        </p:grpSpPr>
        <mc:AlternateContent xmlns:mc="http://schemas.openxmlformats.org/markup-compatibility/2006" xmlns:p14="http://schemas.microsoft.com/office/powerpoint/2010/main">
          <mc:Choice Requires="p14">
            <p:contentPart p14:bwMode="auto" r:id="rId74">
              <p14:nvContentPartPr>
                <p14:cNvPr id="93" name="Ink 92">
                  <a:extLst>
                    <a:ext uri="{FF2B5EF4-FFF2-40B4-BE49-F238E27FC236}">
                      <a16:creationId xmlns:a16="http://schemas.microsoft.com/office/drawing/2014/main" id="{697906F9-1FDA-C3AB-4776-407F99BAFBA7}"/>
                    </a:ext>
                  </a:extLst>
                </p14:cNvPr>
                <p14:cNvContentPartPr/>
                <p14:nvPr/>
              </p14:nvContentPartPr>
              <p14:xfrm>
                <a:off x="699954" y="5034657"/>
                <a:ext cx="160200" cy="217080"/>
              </p14:xfrm>
            </p:contentPart>
          </mc:Choice>
          <mc:Fallback xmlns="">
            <p:pic>
              <p:nvPicPr>
                <p:cNvPr id="93" name="Ink 92">
                  <a:extLst>
                    <a:ext uri="{FF2B5EF4-FFF2-40B4-BE49-F238E27FC236}">
                      <a16:creationId xmlns:a16="http://schemas.microsoft.com/office/drawing/2014/main" id="{697906F9-1FDA-C3AB-4776-407F99BAFBA7}"/>
                    </a:ext>
                  </a:extLst>
                </p:cNvPr>
                <p:cNvPicPr/>
                <p:nvPr/>
              </p:nvPicPr>
              <p:blipFill>
                <a:blip r:embed="rId75"/>
                <a:stretch>
                  <a:fillRect/>
                </a:stretch>
              </p:blipFill>
              <p:spPr>
                <a:xfrm>
                  <a:off x="669354" y="5004057"/>
                  <a:ext cx="22176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94" name="Ink 93">
                  <a:extLst>
                    <a:ext uri="{FF2B5EF4-FFF2-40B4-BE49-F238E27FC236}">
                      <a16:creationId xmlns:a16="http://schemas.microsoft.com/office/drawing/2014/main" id="{CB3B79AA-1FD3-2E23-760E-C9D7A59E0B0E}"/>
                    </a:ext>
                  </a:extLst>
                </p14:cNvPr>
                <p14:cNvContentPartPr/>
                <p14:nvPr/>
              </p14:nvContentPartPr>
              <p14:xfrm>
                <a:off x="890394" y="5239497"/>
                <a:ext cx="102600" cy="120960"/>
              </p14:xfrm>
            </p:contentPart>
          </mc:Choice>
          <mc:Fallback xmlns="">
            <p:pic>
              <p:nvPicPr>
                <p:cNvPr id="94" name="Ink 93">
                  <a:extLst>
                    <a:ext uri="{FF2B5EF4-FFF2-40B4-BE49-F238E27FC236}">
                      <a16:creationId xmlns:a16="http://schemas.microsoft.com/office/drawing/2014/main" id="{CB3B79AA-1FD3-2E23-760E-C9D7A59E0B0E}"/>
                    </a:ext>
                  </a:extLst>
                </p:cNvPr>
                <p:cNvPicPr/>
                <p:nvPr/>
              </p:nvPicPr>
              <p:blipFill>
                <a:blip r:embed="rId77"/>
                <a:stretch>
                  <a:fillRect/>
                </a:stretch>
              </p:blipFill>
              <p:spPr>
                <a:xfrm>
                  <a:off x="859794" y="5208537"/>
                  <a:ext cx="16380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95" name="Ink 94">
                  <a:extLst>
                    <a:ext uri="{FF2B5EF4-FFF2-40B4-BE49-F238E27FC236}">
                      <a16:creationId xmlns:a16="http://schemas.microsoft.com/office/drawing/2014/main" id="{A6F09C47-899A-86E8-72D3-E3C2764D2EC9}"/>
                    </a:ext>
                  </a:extLst>
                </p14:cNvPr>
                <p14:cNvContentPartPr/>
                <p14:nvPr/>
              </p14:nvContentPartPr>
              <p14:xfrm>
                <a:off x="1034754" y="5257497"/>
                <a:ext cx="210600" cy="129960"/>
              </p14:xfrm>
            </p:contentPart>
          </mc:Choice>
          <mc:Fallback xmlns="">
            <p:pic>
              <p:nvPicPr>
                <p:cNvPr id="95" name="Ink 94">
                  <a:extLst>
                    <a:ext uri="{FF2B5EF4-FFF2-40B4-BE49-F238E27FC236}">
                      <a16:creationId xmlns:a16="http://schemas.microsoft.com/office/drawing/2014/main" id="{A6F09C47-899A-86E8-72D3-E3C2764D2EC9}"/>
                    </a:ext>
                  </a:extLst>
                </p:cNvPr>
                <p:cNvPicPr/>
                <p:nvPr/>
              </p:nvPicPr>
              <p:blipFill>
                <a:blip r:embed="rId79"/>
                <a:stretch>
                  <a:fillRect/>
                </a:stretch>
              </p:blipFill>
              <p:spPr>
                <a:xfrm>
                  <a:off x="1003794" y="5226537"/>
                  <a:ext cx="272160" cy="191520"/>
                </a:xfrm>
                <a:prstGeom prst="rect">
                  <a:avLst/>
                </a:prstGeom>
              </p:spPr>
            </p:pic>
          </mc:Fallback>
        </mc:AlternateContent>
      </p:grpSp>
      <p:grpSp>
        <p:nvGrpSpPr>
          <p:cNvPr id="98" name="Group 97">
            <a:extLst>
              <a:ext uri="{FF2B5EF4-FFF2-40B4-BE49-F238E27FC236}">
                <a16:creationId xmlns:a16="http://schemas.microsoft.com/office/drawing/2014/main" id="{46B5AA97-5579-1E7A-59D9-E4565A2A4235}"/>
              </a:ext>
            </a:extLst>
          </p:cNvPr>
          <p:cNvGrpSpPr/>
          <p:nvPr/>
        </p:nvGrpSpPr>
        <p:grpSpPr>
          <a:xfrm>
            <a:off x="1150961" y="4382938"/>
            <a:ext cx="1893354" cy="1337865"/>
            <a:chOff x="1293234" y="4700917"/>
            <a:chExt cx="2524472" cy="1783820"/>
          </a:xfrm>
        </p:grpSpPr>
        <mc:AlternateContent xmlns:mc="http://schemas.openxmlformats.org/markup-compatibility/2006" xmlns:p14="http://schemas.microsoft.com/office/powerpoint/2010/main">
          <mc:Choice Requires="p14">
            <p:contentPart p14:bwMode="auto" r:id="rId80">
              <p14:nvContentPartPr>
                <p14:cNvPr id="72" name="Ink 71">
                  <a:extLst>
                    <a:ext uri="{FF2B5EF4-FFF2-40B4-BE49-F238E27FC236}">
                      <a16:creationId xmlns:a16="http://schemas.microsoft.com/office/drawing/2014/main" id="{A9A2F0BF-DC45-3AED-C524-E03FC7FAD947}"/>
                    </a:ext>
                  </a:extLst>
                </p14:cNvPr>
                <p14:cNvContentPartPr/>
                <p14:nvPr/>
              </p14:nvContentPartPr>
              <p14:xfrm>
                <a:off x="1862186" y="6078277"/>
                <a:ext cx="88200" cy="72360"/>
              </p14:xfrm>
            </p:contentPart>
          </mc:Choice>
          <mc:Fallback xmlns="">
            <p:pic>
              <p:nvPicPr>
                <p:cNvPr id="72" name="Ink 71">
                  <a:extLst>
                    <a:ext uri="{FF2B5EF4-FFF2-40B4-BE49-F238E27FC236}">
                      <a16:creationId xmlns:a16="http://schemas.microsoft.com/office/drawing/2014/main" id="{A9A2F0BF-DC45-3AED-C524-E03FC7FAD947}"/>
                    </a:ext>
                  </a:extLst>
                </p:cNvPr>
                <p:cNvPicPr/>
                <p:nvPr/>
              </p:nvPicPr>
              <p:blipFill>
                <a:blip r:embed="rId81"/>
                <a:stretch>
                  <a:fillRect/>
                </a:stretch>
              </p:blipFill>
              <p:spPr>
                <a:xfrm>
                  <a:off x="1821146" y="6037237"/>
                  <a:ext cx="17028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73" name="Ink 72">
                  <a:extLst>
                    <a:ext uri="{FF2B5EF4-FFF2-40B4-BE49-F238E27FC236}">
                      <a16:creationId xmlns:a16="http://schemas.microsoft.com/office/drawing/2014/main" id="{50286ED4-1D8C-FFF0-1766-91457D9F6A7A}"/>
                    </a:ext>
                  </a:extLst>
                </p14:cNvPr>
                <p14:cNvContentPartPr/>
                <p14:nvPr/>
              </p14:nvContentPartPr>
              <p14:xfrm>
                <a:off x="1826186" y="4700917"/>
                <a:ext cx="1991520" cy="1401480"/>
              </p14:xfrm>
            </p:contentPart>
          </mc:Choice>
          <mc:Fallback xmlns="">
            <p:pic>
              <p:nvPicPr>
                <p:cNvPr id="73" name="Ink 72">
                  <a:extLst>
                    <a:ext uri="{FF2B5EF4-FFF2-40B4-BE49-F238E27FC236}">
                      <a16:creationId xmlns:a16="http://schemas.microsoft.com/office/drawing/2014/main" id="{50286ED4-1D8C-FFF0-1766-91457D9F6A7A}"/>
                    </a:ext>
                  </a:extLst>
                </p:cNvPr>
                <p:cNvPicPr/>
                <p:nvPr/>
              </p:nvPicPr>
              <p:blipFill>
                <a:blip r:embed="rId83"/>
                <a:stretch>
                  <a:fillRect/>
                </a:stretch>
              </p:blipFill>
              <p:spPr>
                <a:xfrm>
                  <a:off x="1785146" y="4659877"/>
                  <a:ext cx="2073240" cy="14835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97" name="Ink 96">
                  <a:extLst>
                    <a:ext uri="{FF2B5EF4-FFF2-40B4-BE49-F238E27FC236}">
                      <a16:creationId xmlns:a16="http://schemas.microsoft.com/office/drawing/2014/main" id="{9A96876C-9AA3-1500-BD0C-81F40D9B64E9}"/>
                    </a:ext>
                  </a:extLst>
                </p14:cNvPr>
                <p14:cNvContentPartPr/>
                <p14:nvPr/>
              </p14:nvContentPartPr>
              <p14:xfrm>
                <a:off x="1293234" y="6051297"/>
                <a:ext cx="668160" cy="433440"/>
              </p14:xfrm>
            </p:contentPart>
          </mc:Choice>
          <mc:Fallback xmlns="">
            <p:pic>
              <p:nvPicPr>
                <p:cNvPr id="97" name="Ink 96">
                  <a:extLst>
                    <a:ext uri="{FF2B5EF4-FFF2-40B4-BE49-F238E27FC236}">
                      <a16:creationId xmlns:a16="http://schemas.microsoft.com/office/drawing/2014/main" id="{9A96876C-9AA3-1500-BD0C-81F40D9B64E9}"/>
                    </a:ext>
                  </a:extLst>
                </p:cNvPr>
                <p:cNvPicPr/>
                <p:nvPr/>
              </p:nvPicPr>
              <p:blipFill>
                <a:blip r:embed="rId85"/>
                <a:stretch>
                  <a:fillRect/>
                </a:stretch>
              </p:blipFill>
              <p:spPr>
                <a:xfrm>
                  <a:off x="1262634" y="6020697"/>
                  <a:ext cx="729720" cy="495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6">
            <p14:nvContentPartPr>
              <p14:cNvPr id="99" name="Ink 98">
                <a:extLst>
                  <a:ext uri="{FF2B5EF4-FFF2-40B4-BE49-F238E27FC236}">
                    <a16:creationId xmlns:a16="http://schemas.microsoft.com/office/drawing/2014/main" id="{F9F24533-C8CF-534F-6066-60E021877109}"/>
                  </a:ext>
                </a:extLst>
              </p14:cNvPr>
              <p14:cNvContentPartPr/>
              <p14:nvPr/>
            </p14:nvContentPartPr>
            <p14:xfrm>
              <a:off x="1561361" y="5400583"/>
              <a:ext cx="70470" cy="86130"/>
            </p14:xfrm>
          </p:contentPart>
        </mc:Choice>
        <mc:Fallback xmlns="">
          <p:pic>
            <p:nvPicPr>
              <p:cNvPr id="99" name="Ink 98">
                <a:extLst>
                  <a:ext uri="{FF2B5EF4-FFF2-40B4-BE49-F238E27FC236}">
                    <a16:creationId xmlns:a16="http://schemas.microsoft.com/office/drawing/2014/main" id="{F9F24533-C8CF-534F-6066-60E021877109}"/>
                  </a:ext>
                </a:extLst>
              </p:cNvPr>
              <p:cNvPicPr/>
              <p:nvPr/>
            </p:nvPicPr>
            <p:blipFill>
              <a:blip r:embed="rId87"/>
              <a:stretch>
                <a:fillRect/>
              </a:stretch>
            </p:blipFill>
            <p:spPr>
              <a:xfrm>
                <a:off x="1530440" y="5369720"/>
                <a:ext cx="131592" cy="147139"/>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00" name="Ink 99">
                <a:extLst>
                  <a:ext uri="{FF2B5EF4-FFF2-40B4-BE49-F238E27FC236}">
                    <a16:creationId xmlns:a16="http://schemas.microsoft.com/office/drawing/2014/main" id="{38F3B7E9-42FB-AC2D-2EED-A475916D749A}"/>
                  </a:ext>
                </a:extLst>
              </p14:cNvPr>
              <p14:cNvContentPartPr/>
              <p14:nvPr/>
            </p14:nvContentPartPr>
            <p14:xfrm>
              <a:off x="1557041" y="5382223"/>
              <a:ext cx="81540" cy="99630"/>
            </p14:xfrm>
          </p:contentPart>
        </mc:Choice>
        <mc:Fallback xmlns="">
          <p:pic>
            <p:nvPicPr>
              <p:cNvPr id="100" name="Ink 99">
                <a:extLst>
                  <a:ext uri="{FF2B5EF4-FFF2-40B4-BE49-F238E27FC236}">
                    <a16:creationId xmlns:a16="http://schemas.microsoft.com/office/drawing/2014/main" id="{38F3B7E9-42FB-AC2D-2EED-A475916D749A}"/>
                  </a:ext>
                </a:extLst>
              </p:cNvPr>
              <p:cNvPicPr/>
              <p:nvPr/>
            </p:nvPicPr>
            <p:blipFill>
              <a:blip r:embed="rId89"/>
              <a:stretch>
                <a:fillRect/>
              </a:stretch>
            </p:blipFill>
            <p:spPr>
              <a:xfrm>
                <a:off x="1526149" y="5351179"/>
                <a:ext cx="142605" cy="161357"/>
              </a:xfrm>
              <a:prstGeom prst="rect">
                <a:avLst/>
              </a:prstGeom>
            </p:spPr>
          </p:pic>
        </mc:Fallback>
      </mc:AlternateContent>
      <p:grpSp>
        <p:nvGrpSpPr>
          <p:cNvPr id="105" name="Group 104">
            <a:extLst>
              <a:ext uri="{FF2B5EF4-FFF2-40B4-BE49-F238E27FC236}">
                <a16:creationId xmlns:a16="http://schemas.microsoft.com/office/drawing/2014/main" id="{346F38D7-3DD4-FEC2-5865-27F318CB404D}"/>
              </a:ext>
            </a:extLst>
          </p:cNvPr>
          <p:cNvGrpSpPr/>
          <p:nvPr/>
        </p:nvGrpSpPr>
        <p:grpSpPr>
          <a:xfrm>
            <a:off x="1480091" y="5387083"/>
            <a:ext cx="167400" cy="462780"/>
            <a:chOff x="1732074" y="6039777"/>
            <a:chExt cx="223200" cy="617040"/>
          </a:xfrm>
        </p:grpSpPr>
        <mc:AlternateContent xmlns:mc="http://schemas.openxmlformats.org/markup-compatibility/2006" xmlns:p14="http://schemas.microsoft.com/office/powerpoint/2010/main">
          <mc:Choice Requires="p14">
            <p:contentPart p14:bwMode="auto" r:id="rId90">
              <p14:nvContentPartPr>
                <p14:cNvPr id="101" name="Ink 100">
                  <a:extLst>
                    <a:ext uri="{FF2B5EF4-FFF2-40B4-BE49-F238E27FC236}">
                      <a16:creationId xmlns:a16="http://schemas.microsoft.com/office/drawing/2014/main" id="{2E602F53-8645-8BFA-9DDB-F9DE09725A8F}"/>
                    </a:ext>
                  </a:extLst>
                </p14:cNvPr>
                <p14:cNvContentPartPr/>
                <p14:nvPr/>
              </p14:nvContentPartPr>
              <p14:xfrm>
                <a:off x="1744314" y="6394737"/>
                <a:ext cx="30240" cy="262080"/>
              </p14:xfrm>
            </p:contentPart>
          </mc:Choice>
          <mc:Fallback xmlns="">
            <p:pic>
              <p:nvPicPr>
                <p:cNvPr id="101" name="Ink 100">
                  <a:extLst>
                    <a:ext uri="{FF2B5EF4-FFF2-40B4-BE49-F238E27FC236}">
                      <a16:creationId xmlns:a16="http://schemas.microsoft.com/office/drawing/2014/main" id="{2E602F53-8645-8BFA-9DDB-F9DE09725A8F}"/>
                    </a:ext>
                  </a:extLst>
                </p:cNvPr>
                <p:cNvPicPr/>
                <p:nvPr/>
              </p:nvPicPr>
              <p:blipFill>
                <a:blip r:embed="rId91"/>
                <a:stretch>
                  <a:fillRect/>
                </a:stretch>
              </p:blipFill>
              <p:spPr>
                <a:xfrm>
                  <a:off x="1729194" y="6379257"/>
                  <a:ext cx="6048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02" name="Ink 101">
                  <a:extLst>
                    <a:ext uri="{FF2B5EF4-FFF2-40B4-BE49-F238E27FC236}">
                      <a16:creationId xmlns:a16="http://schemas.microsoft.com/office/drawing/2014/main" id="{7A24B91A-1E1C-0732-C83D-47BCA57570FB}"/>
                    </a:ext>
                  </a:extLst>
                </p14:cNvPr>
                <p14:cNvContentPartPr/>
                <p14:nvPr/>
              </p14:nvContentPartPr>
              <p14:xfrm>
                <a:off x="1732074" y="6342897"/>
                <a:ext cx="150840" cy="159840"/>
              </p14:xfrm>
            </p:contentPart>
          </mc:Choice>
          <mc:Fallback xmlns="">
            <p:pic>
              <p:nvPicPr>
                <p:cNvPr id="102" name="Ink 101">
                  <a:extLst>
                    <a:ext uri="{FF2B5EF4-FFF2-40B4-BE49-F238E27FC236}">
                      <a16:creationId xmlns:a16="http://schemas.microsoft.com/office/drawing/2014/main" id="{7A24B91A-1E1C-0732-C83D-47BCA57570FB}"/>
                    </a:ext>
                  </a:extLst>
                </p:cNvPr>
                <p:cNvPicPr/>
                <p:nvPr/>
              </p:nvPicPr>
              <p:blipFill>
                <a:blip r:embed="rId93"/>
                <a:stretch>
                  <a:fillRect/>
                </a:stretch>
              </p:blipFill>
              <p:spPr>
                <a:xfrm>
                  <a:off x="1716954" y="6327777"/>
                  <a:ext cx="18144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04" name="Ink 103">
                  <a:extLst>
                    <a:ext uri="{FF2B5EF4-FFF2-40B4-BE49-F238E27FC236}">
                      <a16:creationId xmlns:a16="http://schemas.microsoft.com/office/drawing/2014/main" id="{79070795-4295-9B74-0FDB-B31A80A0E2C8}"/>
                    </a:ext>
                  </a:extLst>
                </p14:cNvPr>
                <p14:cNvContentPartPr/>
                <p14:nvPr/>
              </p14:nvContentPartPr>
              <p14:xfrm>
                <a:off x="1834674" y="6039777"/>
                <a:ext cx="120600" cy="150840"/>
              </p14:xfrm>
            </p:contentPart>
          </mc:Choice>
          <mc:Fallback xmlns="">
            <p:pic>
              <p:nvPicPr>
                <p:cNvPr id="104" name="Ink 103">
                  <a:extLst>
                    <a:ext uri="{FF2B5EF4-FFF2-40B4-BE49-F238E27FC236}">
                      <a16:creationId xmlns:a16="http://schemas.microsoft.com/office/drawing/2014/main" id="{79070795-4295-9B74-0FDB-B31A80A0E2C8}"/>
                    </a:ext>
                  </a:extLst>
                </p:cNvPr>
                <p:cNvPicPr/>
                <p:nvPr/>
              </p:nvPicPr>
              <p:blipFill>
                <a:blip r:embed="rId95"/>
                <a:stretch>
                  <a:fillRect/>
                </a:stretch>
              </p:blipFill>
              <p:spPr>
                <a:xfrm>
                  <a:off x="1819554" y="6024297"/>
                  <a:ext cx="150840" cy="181080"/>
                </a:xfrm>
                <a:prstGeom prst="rect">
                  <a:avLst/>
                </a:prstGeom>
              </p:spPr>
            </p:pic>
          </mc:Fallback>
        </mc:AlternateContent>
      </p:grpSp>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859B32BD-5CA1-3092-2F77-D7D34014015D}"/>
                  </a:ext>
                </a:extLst>
              </p:cNvPr>
              <p:cNvSpPr txBox="1"/>
              <p:nvPr/>
            </p:nvSpPr>
            <p:spPr>
              <a:xfrm>
                <a:off x="4882612" y="241059"/>
                <a:ext cx="3934250" cy="923330"/>
              </a:xfrm>
              <a:prstGeom prst="rect">
                <a:avLst/>
              </a:prstGeom>
              <a:noFill/>
            </p:spPr>
            <p:txBody>
              <a:bodyPr wrap="square" rtlCol="0">
                <a:spAutoFit/>
              </a:bodyPr>
              <a:lstStyle/>
              <a:p>
                <a:r>
                  <a:rPr lang="en-IT" sz="1350" dirty="0"/>
                  <a:t>La conoscenza della circonferenza di Mohr permette di determinare tensioni principali </a:t>
                </a:r>
                <a14:m>
                  <m:oMath xmlns:m="http://schemas.openxmlformats.org/officeDocument/2006/math">
                    <m:sSub>
                      <m:sSubPr>
                        <m:ctrlPr>
                          <a:rPr lang="en-US" sz="1350" b="0" i="1" smtClean="0">
                            <a:latin typeface="Cambria Math" panose="02040503050406030204" pitchFamily="18" charset="0"/>
                          </a:rPr>
                        </m:ctrlPr>
                      </m:sSubPr>
                      <m:e>
                        <m:r>
                          <a:rPr lang="en-US" sz="1350" b="0" i="1" smtClean="0">
                            <a:latin typeface="Cambria Math" panose="02040503050406030204" pitchFamily="18" charset="0"/>
                          </a:rPr>
                          <m:t>𝜎</m:t>
                        </m:r>
                      </m:e>
                      <m:sub>
                        <m:r>
                          <a:rPr lang="en-US" sz="1350" b="0" i="1" smtClean="0">
                            <a:latin typeface="Cambria Math" panose="02040503050406030204" pitchFamily="18" charset="0"/>
                          </a:rPr>
                          <m:t>1</m:t>
                        </m:r>
                      </m:sub>
                    </m:sSub>
                  </m:oMath>
                </a14:m>
                <a:r>
                  <a:rPr lang="en-IT" sz="1350" dirty="0"/>
                  <a:t>e </a:t>
                </a:r>
                <a14:m>
                  <m:oMath xmlns:m="http://schemas.openxmlformats.org/officeDocument/2006/math">
                    <m:sSub>
                      <m:sSubPr>
                        <m:ctrlPr>
                          <a:rPr lang="en-US" sz="1350" b="0" i="1" smtClean="0">
                            <a:latin typeface="Cambria Math" panose="02040503050406030204" pitchFamily="18" charset="0"/>
                          </a:rPr>
                        </m:ctrlPr>
                      </m:sSubPr>
                      <m:e>
                        <m:r>
                          <a:rPr lang="en-US" sz="1350" b="0" i="1" smtClean="0">
                            <a:latin typeface="Cambria Math" panose="02040503050406030204" pitchFamily="18" charset="0"/>
                          </a:rPr>
                          <m:t>𝜎</m:t>
                        </m:r>
                      </m:e>
                      <m:sub>
                        <m:r>
                          <a:rPr lang="en-US" sz="1350" b="0" i="1" smtClean="0">
                            <a:latin typeface="Cambria Math" panose="02040503050406030204" pitchFamily="18" charset="0"/>
                          </a:rPr>
                          <m:t>2</m:t>
                        </m:r>
                      </m:sub>
                    </m:sSub>
                  </m:oMath>
                </a14:m>
                <a:r>
                  <a:rPr lang="en-IT" sz="1350" dirty="0"/>
                  <a:t>. Queste sono le intersezioni della circonferenza con l’asse delle ascisse:</a:t>
                </a:r>
              </a:p>
            </p:txBody>
          </p:sp>
        </mc:Choice>
        <mc:Fallback xmlns="">
          <p:sp>
            <p:nvSpPr>
              <p:cNvPr id="108" name="TextBox 107">
                <a:extLst>
                  <a:ext uri="{FF2B5EF4-FFF2-40B4-BE49-F238E27FC236}">
                    <a16:creationId xmlns:a16="http://schemas.microsoft.com/office/drawing/2014/main" id="{859B32BD-5CA1-3092-2F77-D7D34014015D}"/>
                  </a:ext>
                </a:extLst>
              </p:cNvPr>
              <p:cNvSpPr txBox="1">
                <a:spLocks noRot="1" noChangeAspect="1" noMove="1" noResize="1" noEditPoints="1" noAdjustHandles="1" noChangeArrowheads="1" noChangeShapeType="1" noTextEdit="1"/>
              </p:cNvSpPr>
              <p:nvPr/>
            </p:nvSpPr>
            <p:spPr>
              <a:xfrm>
                <a:off x="4882612" y="241059"/>
                <a:ext cx="3934250" cy="923330"/>
              </a:xfrm>
              <a:prstGeom prst="rect">
                <a:avLst/>
              </a:prstGeom>
              <a:blipFill>
                <a:blip r:embed="rId96"/>
                <a:stretch>
                  <a:fillRect l="-322" t="-1370" b="-5479"/>
                </a:stretch>
              </a:blipFill>
            </p:spPr>
            <p:txBody>
              <a:bodyPr/>
              <a:lstStyle/>
              <a:p>
                <a:r>
                  <a:rPr lang="en-IT">
                    <a:noFill/>
                  </a:rPr>
                  <a:t> </a:t>
                </a:r>
              </a:p>
            </p:txBody>
          </p:sp>
        </mc:Fallback>
      </mc:AlternateContent>
      <mc:AlternateContent xmlns:mc="http://schemas.openxmlformats.org/markup-compatibility/2006" xmlns:p14="http://schemas.microsoft.com/office/powerpoint/2010/main">
        <mc:Choice Requires="p14">
          <p:contentPart p14:bwMode="auto" r:id="rId97">
            <p14:nvContentPartPr>
              <p14:cNvPr id="115" name="Ink 114">
                <a:extLst>
                  <a:ext uri="{FF2B5EF4-FFF2-40B4-BE49-F238E27FC236}">
                    <a16:creationId xmlns:a16="http://schemas.microsoft.com/office/drawing/2014/main" id="{5251F464-263C-A6C0-61BD-536FCB2966ED}"/>
                  </a:ext>
                </a:extLst>
              </p14:cNvPr>
              <p14:cNvContentPartPr/>
              <p14:nvPr/>
            </p14:nvContentPartPr>
            <p14:xfrm>
              <a:off x="6423533" y="2030639"/>
              <a:ext cx="979290" cy="1006020"/>
            </p14:xfrm>
          </p:contentPart>
        </mc:Choice>
        <mc:Fallback xmlns="">
          <p:pic>
            <p:nvPicPr>
              <p:cNvPr id="115" name="Ink 114">
                <a:extLst>
                  <a:ext uri="{FF2B5EF4-FFF2-40B4-BE49-F238E27FC236}">
                    <a16:creationId xmlns:a16="http://schemas.microsoft.com/office/drawing/2014/main" id="{5251F464-263C-A6C0-61BD-536FCB2966ED}"/>
                  </a:ext>
                </a:extLst>
              </p:cNvPr>
              <p:cNvPicPr/>
              <p:nvPr/>
            </p:nvPicPr>
            <p:blipFill>
              <a:blip r:embed="rId98"/>
              <a:stretch>
                <a:fillRect/>
              </a:stretch>
            </p:blipFill>
            <p:spPr>
              <a:xfrm>
                <a:off x="6408057" y="2015162"/>
                <a:ext cx="1009882" cy="1036615"/>
              </a:xfrm>
              <a:prstGeom prst="rect">
                <a:avLst/>
              </a:prstGeom>
            </p:spPr>
          </p:pic>
        </mc:Fallback>
      </mc:AlternateContent>
      <p:grpSp>
        <p:nvGrpSpPr>
          <p:cNvPr id="121" name="Group 120">
            <a:extLst>
              <a:ext uri="{FF2B5EF4-FFF2-40B4-BE49-F238E27FC236}">
                <a16:creationId xmlns:a16="http://schemas.microsoft.com/office/drawing/2014/main" id="{32786F19-81CD-AF51-0844-61165D76CD58}"/>
              </a:ext>
            </a:extLst>
          </p:cNvPr>
          <p:cNvGrpSpPr/>
          <p:nvPr/>
        </p:nvGrpSpPr>
        <p:grpSpPr>
          <a:xfrm>
            <a:off x="7357463" y="2469929"/>
            <a:ext cx="279990" cy="399870"/>
            <a:chOff x="9420594" y="3371097"/>
            <a:chExt cx="373320" cy="533160"/>
          </a:xfrm>
        </p:grpSpPr>
        <mc:AlternateContent xmlns:mc="http://schemas.openxmlformats.org/markup-compatibility/2006" xmlns:p14="http://schemas.microsoft.com/office/powerpoint/2010/main">
          <mc:Choice Requires="p14">
            <p:contentPart p14:bwMode="auto" r:id="rId99">
              <p14:nvContentPartPr>
                <p14:cNvPr id="117" name="Ink 116">
                  <a:extLst>
                    <a:ext uri="{FF2B5EF4-FFF2-40B4-BE49-F238E27FC236}">
                      <a16:creationId xmlns:a16="http://schemas.microsoft.com/office/drawing/2014/main" id="{D58E4D6A-8C86-72D2-511D-C83BFA4387A0}"/>
                    </a:ext>
                  </a:extLst>
                </p14:cNvPr>
                <p14:cNvContentPartPr/>
                <p14:nvPr/>
              </p14:nvContentPartPr>
              <p14:xfrm>
                <a:off x="9420594" y="3371097"/>
                <a:ext cx="96480" cy="81720"/>
              </p14:xfrm>
            </p:contentPart>
          </mc:Choice>
          <mc:Fallback xmlns="">
            <p:pic>
              <p:nvPicPr>
                <p:cNvPr id="117" name="Ink 116">
                  <a:extLst>
                    <a:ext uri="{FF2B5EF4-FFF2-40B4-BE49-F238E27FC236}">
                      <a16:creationId xmlns:a16="http://schemas.microsoft.com/office/drawing/2014/main" id="{D58E4D6A-8C86-72D2-511D-C83BFA4387A0}"/>
                    </a:ext>
                  </a:extLst>
                </p:cNvPr>
                <p:cNvPicPr/>
                <p:nvPr/>
              </p:nvPicPr>
              <p:blipFill>
                <a:blip r:embed="rId100"/>
                <a:stretch>
                  <a:fillRect/>
                </a:stretch>
              </p:blipFill>
              <p:spPr>
                <a:xfrm>
                  <a:off x="9389994" y="3340497"/>
                  <a:ext cx="15768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18" name="Ink 117">
                  <a:extLst>
                    <a:ext uri="{FF2B5EF4-FFF2-40B4-BE49-F238E27FC236}">
                      <a16:creationId xmlns:a16="http://schemas.microsoft.com/office/drawing/2014/main" id="{7984F571-8B39-D37C-2E65-AAA9444C6BCD}"/>
                    </a:ext>
                  </a:extLst>
                </p14:cNvPr>
                <p14:cNvContentPartPr/>
                <p14:nvPr/>
              </p14:nvContentPartPr>
              <p14:xfrm>
                <a:off x="9534714" y="3542817"/>
                <a:ext cx="259200" cy="192600"/>
              </p14:xfrm>
            </p:contentPart>
          </mc:Choice>
          <mc:Fallback xmlns="">
            <p:pic>
              <p:nvPicPr>
                <p:cNvPr id="118" name="Ink 117">
                  <a:extLst>
                    <a:ext uri="{FF2B5EF4-FFF2-40B4-BE49-F238E27FC236}">
                      <a16:creationId xmlns:a16="http://schemas.microsoft.com/office/drawing/2014/main" id="{7984F571-8B39-D37C-2E65-AAA9444C6BCD}"/>
                    </a:ext>
                  </a:extLst>
                </p:cNvPr>
                <p:cNvPicPr/>
                <p:nvPr/>
              </p:nvPicPr>
              <p:blipFill>
                <a:blip r:embed="rId102"/>
                <a:stretch>
                  <a:fillRect/>
                </a:stretch>
              </p:blipFill>
              <p:spPr>
                <a:xfrm>
                  <a:off x="9504114" y="3512217"/>
                  <a:ext cx="32040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20" name="Ink 119">
                  <a:extLst>
                    <a:ext uri="{FF2B5EF4-FFF2-40B4-BE49-F238E27FC236}">
                      <a16:creationId xmlns:a16="http://schemas.microsoft.com/office/drawing/2014/main" id="{BD0345F3-FC8C-39F8-6128-9B44A5CF84B2}"/>
                    </a:ext>
                  </a:extLst>
                </p14:cNvPr>
                <p14:cNvContentPartPr/>
                <p14:nvPr/>
              </p14:nvContentPartPr>
              <p14:xfrm>
                <a:off x="9649194" y="3753417"/>
                <a:ext cx="96840" cy="150840"/>
              </p14:xfrm>
            </p:contentPart>
          </mc:Choice>
          <mc:Fallback xmlns="">
            <p:pic>
              <p:nvPicPr>
                <p:cNvPr id="120" name="Ink 119">
                  <a:extLst>
                    <a:ext uri="{FF2B5EF4-FFF2-40B4-BE49-F238E27FC236}">
                      <a16:creationId xmlns:a16="http://schemas.microsoft.com/office/drawing/2014/main" id="{BD0345F3-FC8C-39F8-6128-9B44A5CF84B2}"/>
                    </a:ext>
                  </a:extLst>
                </p:cNvPr>
                <p:cNvPicPr/>
                <p:nvPr/>
              </p:nvPicPr>
              <p:blipFill>
                <a:blip r:embed="rId104"/>
                <a:stretch>
                  <a:fillRect/>
                </a:stretch>
              </p:blipFill>
              <p:spPr>
                <a:xfrm>
                  <a:off x="9618594" y="3722457"/>
                  <a:ext cx="158040" cy="212040"/>
                </a:xfrm>
                <a:prstGeom prst="rect">
                  <a:avLst/>
                </a:prstGeom>
              </p:spPr>
            </p:pic>
          </mc:Fallback>
        </mc:AlternateContent>
      </p:grpSp>
      <p:grpSp>
        <p:nvGrpSpPr>
          <p:cNvPr id="125" name="Group 124">
            <a:extLst>
              <a:ext uri="{FF2B5EF4-FFF2-40B4-BE49-F238E27FC236}">
                <a16:creationId xmlns:a16="http://schemas.microsoft.com/office/drawing/2014/main" id="{701B6B0A-E379-6012-6130-C9CC028F3993}"/>
              </a:ext>
            </a:extLst>
          </p:cNvPr>
          <p:cNvGrpSpPr/>
          <p:nvPr/>
        </p:nvGrpSpPr>
        <p:grpSpPr>
          <a:xfrm>
            <a:off x="6396263" y="2519609"/>
            <a:ext cx="375030" cy="273510"/>
            <a:chOff x="8138994" y="3437337"/>
            <a:chExt cx="500040" cy="364680"/>
          </a:xfrm>
        </p:grpSpPr>
        <mc:AlternateContent xmlns:mc="http://schemas.openxmlformats.org/markup-compatibility/2006" xmlns:p14="http://schemas.microsoft.com/office/powerpoint/2010/main">
          <mc:Choice Requires="p14">
            <p:contentPart p14:bwMode="auto" r:id="rId105">
              <p14:nvContentPartPr>
                <p14:cNvPr id="122" name="Ink 121">
                  <a:extLst>
                    <a:ext uri="{FF2B5EF4-FFF2-40B4-BE49-F238E27FC236}">
                      <a16:creationId xmlns:a16="http://schemas.microsoft.com/office/drawing/2014/main" id="{C0094175-D011-0C1B-004E-DF406963200F}"/>
                    </a:ext>
                  </a:extLst>
                </p14:cNvPr>
                <p14:cNvContentPartPr/>
                <p14:nvPr/>
              </p14:nvContentPartPr>
              <p14:xfrm>
                <a:off x="8138994" y="3437337"/>
                <a:ext cx="36720" cy="51840"/>
              </p14:xfrm>
            </p:contentPart>
          </mc:Choice>
          <mc:Fallback xmlns="">
            <p:pic>
              <p:nvPicPr>
                <p:cNvPr id="122" name="Ink 121">
                  <a:extLst>
                    <a:ext uri="{FF2B5EF4-FFF2-40B4-BE49-F238E27FC236}">
                      <a16:creationId xmlns:a16="http://schemas.microsoft.com/office/drawing/2014/main" id="{C0094175-D011-0C1B-004E-DF406963200F}"/>
                    </a:ext>
                  </a:extLst>
                </p:cNvPr>
                <p:cNvPicPr/>
                <p:nvPr/>
              </p:nvPicPr>
              <p:blipFill>
                <a:blip r:embed="rId106"/>
                <a:stretch>
                  <a:fillRect/>
                </a:stretch>
              </p:blipFill>
              <p:spPr>
                <a:xfrm>
                  <a:off x="8108394" y="3406377"/>
                  <a:ext cx="9792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23" name="Ink 122">
                  <a:extLst>
                    <a:ext uri="{FF2B5EF4-FFF2-40B4-BE49-F238E27FC236}">
                      <a16:creationId xmlns:a16="http://schemas.microsoft.com/office/drawing/2014/main" id="{DDC5CAAE-EB92-59DA-E405-F3ECF98CECBD}"/>
                    </a:ext>
                  </a:extLst>
                </p14:cNvPr>
                <p14:cNvContentPartPr/>
                <p14:nvPr/>
              </p14:nvContentPartPr>
              <p14:xfrm>
                <a:off x="8289474" y="3555057"/>
                <a:ext cx="205200" cy="180720"/>
              </p14:xfrm>
            </p:contentPart>
          </mc:Choice>
          <mc:Fallback xmlns="">
            <p:pic>
              <p:nvPicPr>
                <p:cNvPr id="123" name="Ink 122">
                  <a:extLst>
                    <a:ext uri="{FF2B5EF4-FFF2-40B4-BE49-F238E27FC236}">
                      <a16:creationId xmlns:a16="http://schemas.microsoft.com/office/drawing/2014/main" id="{DDC5CAAE-EB92-59DA-E405-F3ECF98CECBD}"/>
                    </a:ext>
                  </a:extLst>
                </p:cNvPr>
                <p:cNvPicPr/>
                <p:nvPr/>
              </p:nvPicPr>
              <p:blipFill>
                <a:blip r:embed="rId108"/>
                <a:stretch>
                  <a:fillRect/>
                </a:stretch>
              </p:blipFill>
              <p:spPr>
                <a:xfrm>
                  <a:off x="8258874" y="3524457"/>
                  <a:ext cx="26640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24" name="Ink 123">
                  <a:extLst>
                    <a:ext uri="{FF2B5EF4-FFF2-40B4-BE49-F238E27FC236}">
                      <a16:creationId xmlns:a16="http://schemas.microsoft.com/office/drawing/2014/main" id="{9371FC1C-280D-D52D-73B1-EEEE6B2C8E1B}"/>
                    </a:ext>
                  </a:extLst>
                </p14:cNvPr>
                <p14:cNvContentPartPr/>
                <p14:nvPr/>
              </p14:nvContentPartPr>
              <p14:xfrm>
                <a:off x="8464074" y="3693297"/>
                <a:ext cx="174960" cy="108720"/>
              </p14:xfrm>
            </p:contentPart>
          </mc:Choice>
          <mc:Fallback xmlns="">
            <p:pic>
              <p:nvPicPr>
                <p:cNvPr id="124" name="Ink 123">
                  <a:extLst>
                    <a:ext uri="{FF2B5EF4-FFF2-40B4-BE49-F238E27FC236}">
                      <a16:creationId xmlns:a16="http://schemas.microsoft.com/office/drawing/2014/main" id="{9371FC1C-280D-D52D-73B1-EEEE6B2C8E1B}"/>
                    </a:ext>
                  </a:extLst>
                </p:cNvPr>
                <p:cNvPicPr/>
                <p:nvPr/>
              </p:nvPicPr>
              <p:blipFill>
                <a:blip r:embed="rId110"/>
                <a:stretch>
                  <a:fillRect/>
                </a:stretch>
              </p:blipFill>
              <p:spPr>
                <a:xfrm>
                  <a:off x="8433114" y="3662697"/>
                  <a:ext cx="236160" cy="169920"/>
                </a:xfrm>
                <a:prstGeom prst="rect">
                  <a:avLst/>
                </a:prstGeom>
              </p:spPr>
            </p:pic>
          </mc:Fallback>
        </mc:AlternateContent>
      </p:grpSp>
      <p:grpSp>
        <p:nvGrpSpPr>
          <p:cNvPr id="128" name="Group 127">
            <a:extLst>
              <a:ext uri="{FF2B5EF4-FFF2-40B4-BE49-F238E27FC236}">
                <a16:creationId xmlns:a16="http://schemas.microsoft.com/office/drawing/2014/main" id="{2764989D-BB1E-B57E-3CF9-35505E1CAB6C}"/>
              </a:ext>
            </a:extLst>
          </p:cNvPr>
          <p:cNvGrpSpPr/>
          <p:nvPr/>
        </p:nvGrpSpPr>
        <p:grpSpPr>
          <a:xfrm>
            <a:off x="5642963" y="2395949"/>
            <a:ext cx="2648700" cy="316440"/>
            <a:chOff x="7134594" y="3272457"/>
            <a:chExt cx="3531600" cy="421920"/>
          </a:xfrm>
        </p:grpSpPr>
        <mc:AlternateContent xmlns:mc="http://schemas.openxmlformats.org/markup-compatibility/2006" xmlns:p14="http://schemas.microsoft.com/office/powerpoint/2010/main">
          <mc:Choice Requires="p14">
            <p:contentPart p14:bwMode="auto" r:id="rId111">
              <p14:nvContentPartPr>
                <p14:cNvPr id="112" name="Ink 111">
                  <a:extLst>
                    <a:ext uri="{FF2B5EF4-FFF2-40B4-BE49-F238E27FC236}">
                      <a16:creationId xmlns:a16="http://schemas.microsoft.com/office/drawing/2014/main" id="{6C23A8B0-9C9F-88EB-0405-B8EB29228683}"/>
                    </a:ext>
                  </a:extLst>
                </p14:cNvPr>
                <p14:cNvContentPartPr/>
                <p14:nvPr/>
              </p14:nvContentPartPr>
              <p14:xfrm>
                <a:off x="7134594" y="3374337"/>
                <a:ext cx="3122640" cy="60480"/>
              </p14:xfrm>
            </p:contentPart>
          </mc:Choice>
          <mc:Fallback xmlns="">
            <p:pic>
              <p:nvPicPr>
                <p:cNvPr id="112" name="Ink 111">
                  <a:extLst>
                    <a:ext uri="{FF2B5EF4-FFF2-40B4-BE49-F238E27FC236}">
                      <a16:creationId xmlns:a16="http://schemas.microsoft.com/office/drawing/2014/main" id="{6C23A8B0-9C9F-88EB-0405-B8EB29228683}"/>
                    </a:ext>
                  </a:extLst>
                </p:cNvPr>
                <p:cNvPicPr/>
                <p:nvPr/>
              </p:nvPicPr>
              <p:blipFill>
                <a:blip r:embed="rId112"/>
                <a:stretch>
                  <a:fillRect/>
                </a:stretch>
              </p:blipFill>
              <p:spPr>
                <a:xfrm>
                  <a:off x="7119474" y="3359217"/>
                  <a:ext cx="315324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13" name="Ink 112">
                  <a:extLst>
                    <a:ext uri="{FF2B5EF4-FFF2-40B4-BE49-F238E27FC236}">
                      <a16:creationId xmlns:a16="http://schemas.microsoft.com/office/drawing/2014/main" id="{03AF3D69-87CC-2C81-7CBC-8A79002C3008}"/>
                    </a:ext>
                  </a:extLst>
                </p14:cNvPr>
                <p14:cNvContentPartPr/>
                <p14:nvPr/>
              </p14:nvContentPartPr>
              <p14:xfrm>
                <a:off x="10082274" y="3272457"/>
                <a:ext cx="186840" cy="234360"/>
              </p14:xfrm>
            </p:contentPart>
          </mc:Choice>
          <mc:Fallback xmlns="">
            <p:pic>
              <p:nvPicPr>
                <p:cNvPr id="113" name="Ink 112">
                  <a:extLst>
                    <a:ext uri="{FF2B5EF4-FFF2-40B4-BE49-F238E27FC236}">
                      <a16:creationId xmlns:a16="http://schemas.microsoft.com/office/drawing/2014/main" id="{03AF3D69-87CC-2C81-7CBC-8A79002C3008}"/>
                    </a:ext>
                  </a:extLst>
                </p:cNvPr>
                <p:cNvPicPr/>
                <p:nvPr/>
              </p:nvPicPr>
              <p:blipFill>
                <a:blip r:embed="rId114"/>
                <a:stretch>
                  <a:fillRect/>
                </a:stretch>
              </p:blipFill>
              <p:spPr>
                <a:xfrm>
                  <a:off x="10067154" y="3257337"/>
                  <a:ext cx="21708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26" name="Ink 125">
                  <a:extLst>
                    <a:ext uri="{FF2B5EF4-FFF2-40B4-BE49-F238E27FC236}">
                      <a16:creationId xmlns:a16="http://schemas.microsoft.com/office/drawing/2014/main" id="{6D3559E1-C22C-9E7E-4ED0-8EB74F235F8B}"/>
                    </a:ext>
                  </a:extLst>
                </p14:cNvPr>
                <p14:cNvContentPartPr/>
                <p14:nvPr/>
              </p14:nvContentPartPr>
              <p14:xfrm>
                <a:off x="10359114" y="3386577"/>
                <a:ext cx="235080" cy="168840"/>
              </p14:xfrm>
            </p:contentPart>
          </mc:Choice>
          <mc:Fallback xmlns="">
            <p:pic>
              <p:nvPicPr>
                <p:cNvPr id="126" name="Ink 125">
                  <a:extLst>
                    <a:ext uri="{FF2B5EF4-FFF2-40B4-BE49-F238E27FC236}">
                      <a16:creationId xmlns:a16="http://schemas.microsoft.com/office/drawing/2014/main" id="{6D3559E1-C22C-9E7E-4ED0-8EB74F235F8B}"/>
                    </a:ext>
                  </a:extLst>
                </p:cNvPr>
                <p:cNvPicPr/>
                <p:nvPr/>
              </p:nvPicPr>
              <p:blipFill>
                <a:blip r:embed="rId116"/>
                <a:stretch>
                  <a:fillRect/>
                </a:stretch>
              </p:blipFill>
              <p:spPr>
                <a:xfrm>
                  <a:off x="10343634" y="3371097"/>
                  <a:ext cx="26532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27" name="Ink 126">
                  <a:extLst>
                    <a:ext uri="{FF2B5EF4-FFF2-40B4-BE49-F238E27FC236}">
                      <a16:creationId xmlns:a16="http://schemas.microsoft.com/office/drawing/2014/main" id="{8F82EDB1-B301-F57A-0056-624E351B1D6F}"/>
                    </a:ext>
                  </a:extLst>
                </p14:cNvPr>
                <p14:cNvContentPartPr/>
                <p14:nvPr/>
              </p14:nvContentPartPr>
              <p14:xfrm>
                <a:off x="10449114" y="3566937"/>
                <a:ext cx="217080" cy="127440"/>
              </p14:xfrm>
            </p:contentPart>
          </mc:Choice>
          <mc:Fallback xmlns="">
            <p:pic>
              <p:nvPicPr>
                <p:cNvPr id="127" name="Ink 126">
                  <a:extLst>
                    <a:ext uri="{FF2B5EF4-FFF2-40B4-BE49-F238E27FC236}">
                      <a16:creationId xmlns:a16="http://schemas.microsoft.com/office/drawing/2014/main" id="{8F82EDB1-B301-F57A-0056-624E351B1D6F}"/>
                    </a:ext>
                  </a:extLst>
                </p:cNvPr>
                <p:cNvPicPr/>
                <p:nvPr/>
              </p:nvPicPr>
              <p:blipFill>
                <a:blip r:embed="rId118"/>
                <a:stretch>
                  <a:fillRect/>
                </a:stretch>
              </p:blipFill>
              <p:spPr>
                <a:xfrm>
                  <a:off x="10433994" y="3551457"/>
                  <a:ext cx="247320" cy="158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9">
            <p14:nvContentPartPr>
              <p14:cNvPr id="129" name="Ink 128">
                <a:extLst>
                  <a:ext uri="{FF2B5EF4-FFF2-40B4-BE49-F238E27FC236}">
                    <a16:creationId xmlns:a16="http://schemas.microsoft.com/office/drawing/2014/main" id="{D564B6DF-43D8-CB1B-D1DE-C54512D005E7}"/>
                  </a:ext>
                </a:extLst>
              </p14:cNvPr>
              <p14:cNvContentPartPr/>
              <p14:nvPr/>
            </p14:nvContentPartPr>
            <p14:xfrm>
              <a:off x="6145703" y="1391819"/>
              <a:ext cx="183060" cy="190080"/>
            </p14:xfrm>
          </p:contentPart>
        </mc:Choice>
        <mc:Fallback xmlns="">
          <p:pic>
            <p:nvPicPr>
              <p:cNvPr id="129" name="Ink 128">
                <a:extLst>
                  <a:ext uri="{FF2B5EF4-FFF2-40B4-BE49-F238E27FC236}">
                    <a16:creationId xmlns:a16="http://schemas.microsoft.com/office/drawing/2014/main" id="{D564B6DF-43D8-CB1B-D1DE-C54512D005E7}"/>
                  </a:ext>
                </a:extLst>
              </p:cNvPr>
              <p:cNvPicPr/>
              <p:nvPr/>
            </p:nvPicPr>
            <p:blipFill>
              <a:blip r:embed="rId120"/>
              <a:stretch>
                <a:fillRect/>
              </a:stretch>
            </p:blipFill>
            <p:spPr>
              <a:xfrm>
                <a:off x="6130238" y="1376339"/>
                <a:ext cx="213630" cy="220680"/>
              </a:xfrm>
              <a:prstGeom prst="rect">
                <a:avLst/>
              </a:prstGeom>
            </p:spPr>
          </p:pic>
        </mc:Fallback>
      </mc:AlternateContent>
      <p:grpSp>
        <p:nvGrpSpPr>
          <p:cNvPr id="136" name="Group 135">
            <a:extLst>
              <a:ext uri="{FF2B5EF4-FFF2-40B4-BE49-F238E27FC236}">
                <a16:creationId xmlns:a16="http://schemas.microsoft.com/office/drawing/2014/main" id="{9F262B93-FE53-11EC-35D6-749C7BF3E0D3}"/>
              </a:ext>
            </a:extLst>
          </p:cNvPr>
          <p:cNvGrpSpPr/>
          <p:nvPr/>
        </p:nvGrpSpPr>
        <p:grpSpPr>
          <a:xfrm>
            <a:off x="5958593" y="1556789"/>
            <a:ext cx="699840" cy="1606230"/>
            <a:chOff x="7555434" y="2153577"/>
            <a:chExt cx="933120" cy="2141640"/>
          </a:xfrm>
        </p:grpSpPr>
        <mc:AlternateContent xmlns:mc="http://schemas.openxmlformats.org/markup-compatibility/2006" xmlns:p14="http://schemas.microsoft.com/office/powerpoint/2010/main">
          <mc:Choice Requires="p14">
            <p:contentPart p14:bwMode="auto" r:id="rId121">
              <p14:nvContentPartPr>
                <p14:cNvPr id="109" name="Ink 108">
                  <a:extLst>
                    <a:ext uri="{FF2B5EF4-FFF2-40B4-BE49-F238E27FC236}">
                      <a16:creationId xmlns:a16="http://schemas.microsoft.com/office/drawing/2014/main" id="{9462BB5A-CD34-CD97-5403-B9365AD053FB}"/>
                    </a:ext>
                  </a:extLst>
                </p14:cNvPr>
                <p14:cNvContentPartPr/>
                <p14:nvPr/>
              </p14:nvContentPartPr>
              <p14:xfrm>
                <a:off x="7682154" y="2171577"/>
                <a:ext cx="30240" cy="2123640"/>
              </p14:xfrm>
            </p:contentPart>
          </mc:Choice>
          <mc:Fallback xmlns="">
            <p:pic>
              <p:nvPicPr>
                <p:cNvPr id="109" name="Ink 108">
                  <a:extLst>
                    <a:ext uri="{FF2B5EF4-FFF2-40B4-BE49-F238E27FC236}">
                      <a16:creationId xmlns:a16="http://schemas.microsoft.com/office/drawing/2014/main" id="{9462BB5A-CD34-CD97-5403-B9365AD053FB}"/>
                    </a:ext>
                  </a:extLst>
                </p:cNvPr>
                <p:cNvPicPr/>
                <p:nvPr/>
              </p:nvPicPr>
              <p:blipFill>
                <a:blip r:embed="rId122"/>
                <a:stretch>
                  <a:fillRect/>
                </a:stretch>
              </p:blipFill>
              <p:spPr>
                <a:xfrm>
                  <a:off x="7667034" y="2156097"/>
                  <a:ext cx="60480" cy="215424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10" name="Ink 109">
                  <a:extLst>
                    <a:ext uri="{FF2B5EF4-FFF2-40B4-BE49-F238E27FC236}">
                      <a16:creationId xmlns:a16="http://schemas.microsoft.com/office/drawing/2014/main" id="{57E30BDD-2BAA-7546-BCE9-AC3C9CE637F9}"/>
                    </a:ext>
                  </a:extLst>
                </p14:cNvPr>
                <p14:cNvContentPartPr/>
                <p14:nvPr/>
              </p14:nvContentPartPr>
              <p14:xfrm>
                <a:off x="7555434" y="2153577"/>
                <a:ext cx="229320" cy="186480"/>
              </p14:xfrm>
            </p:contentPart>
          </mc:Choice>
          <mc:Fallback xmlns="">
            <p:pic>
              <p:nvPicPr>
                <p:cNvPr id="110" name="Ink 109">
                  <a:extLst>
                    <a:ext uri="{FF2B5EF4-FFF2-40B4-BE49-F238E27FC236}">
                      <a16:creationId xmlns:a16="http://schemas.microsoft.com/office/drawing/2014/main" id="{57E30BDD-2BAA-7546-BCE9-AC3C9CE637F9}"/>
                    </a:ext>
                  </a:extLst>
                </p:cNvPr>
                <p:cNvPicPr/>
                <p:nvPr/>
              </p:nvPicPr>
              <p:blipFill>
                <a:blip r:embed="rId124"/>
                <a:stretch>
                  <a:fillRect/>
                </a:stretch>
              </p:blipFill>
              <p:spPr>
                <a:xfrm>
                  <a:off x="7540314" y="2138457"/>
                  <a:ext cx="25992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34" name="Ink 133">
                  <a:extLst>
                    <a:ext uri="{FF2B5EF4-FFF2-40B4-BE49-F238E27FC236}">
                      <a16:creationId xmlns:a16="http://schemas.microsoft.com/office/drawing/2014/main" id="{F7BFD2FA-92BF-5494-F932-65DB3075CE0D}"/>
                    </a:ext>
                  </a:extLst>
                </p14:cNvPr>
                <p14:cNvContentPartPr/>
                <p14:nvPr/>
              </p14:nvContentPartPr>
              <p14:xfrm>
                <a:off x="8048634" y="2159697"/>
                <a:ext cx="192960" cy="108720"/>
              </p14:xfrm>
            </p:contentPart>
          </mc:Choice>
          <mc:Fallback xmlns="">
            <p:pic>
              <p:nvPicPr>
                <p:cNvPr id="134" name="Ink 133">
                  <a:extLst>
                    <a:ext uri="{FF2B5EF4-FFF2-40B4-BE49-F238E27FC236}">
                      <a16:creationId xmlns:a16="http://schemas.microsoft.com/office/drawing/2014/main" id="{F7BFD2FA-92BF-5494-F932-65DB3075CE0D}"/>
                    </a:ext>
                  </a:extLst>
                </p:cNvPr>
                <p:cNvPicPr/>
                <p:nvPr/>
              </p:nvPicPr>
              <p:blipFill>
                <a:blip r:embed="rId126"/>
                <a:stretch>
                  <a:fillRect/>
                </a:stretch>
              </p:blipFill>
              <p:spPr>
                <a:xfrm>
                  <a:off x="8033514" y="2144217"/>
                  <a:ext cx="22320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35" name="Ink 134">
                  <a:extLst>
                    <a:ext uri="{FF2B5EF4-FFF2-40B4-BE49-F238E27FC236}">
                      <a16:creationId xmlns:a16="http://schemas.microsoft.com/office/drawing/2014/main" id="{53CF38B3-979E-5CE0-1A2F-2128A0C33883}"/>
                    </a:ext>
                  </a:extLst>
                </p14:cNvPr>
                <p14:cNvContentPartPr/>
                <p14:nvPr/>
              </p14:nvContentPartPr>
              <p14:xfrm>
                <a:off x="8247354" y="2189577"/>
                <a:ext cx="241200" cy="100080"/>
              </p14:xfrm>
            </p:contentPart>
          </mc:Choice>
          <mc:Fallback xmlns="">
            <p:pic>
              <p:nvPicPr>
                <p:cNvPr id="135" name="Ink 134">
                  <a:extLst>
                    <a:ext uri="{FF2B5EF4-FFF2-40B4-BE49-F238E27FC236}">
                      <a16:creationId xmlns:a16="http://schemas.microsoft.com/office/drawing/2014/main" id="{53CF38B3-979E-5CE0-1A2F-2128A0C33883}"/>
                    </a:ext>
                  </a:extLst>
                </p:cNvPr>
                <p:cNvPicPr/>
                <p:nvPr/>
              </p:nvPicPr>
              <p:blipFill>
                <a:blip r:embed="rId128"/>
                <a:stretch>
                  <a:fillRect/>
                </a:stretch>
              </p:blipFill>
              <p:spPr>
                <a:xfrm>
                  <a:off x="8232234" y="2174457"/>
                  <a:ext cx="271440" cy="130680"/>
                </a:xfrm>
                <a:prstGeom prst="rect">
                  <a:avLst/>
                </a:prstGeom>
              </p:spPr>
            </p:pic>
          </mc:Fallback>
        </mc:AlternateContent>
      </p:grpSp>
      <p:sp>
        <p:nvSpPr>
          <p:cNvPr id="140" name="TextBox 139">
            <a:extLst>
              <a:ext uri="{FF2B5EF4-FFF2-40B4-BE49-F238E27FC236}">
                <a16:creationId xmlns:a16="http://schemas.microsoft.com/office/drawing/2014/main" id="{3142BE89-616F-9285-1EAA-9756608AA65A}"/>
              </a:ext>
            </a:extLst>
          </p:cNvPr>
          <p:cNvSpPr txBox="1"/>
          <p:nvPr/>
        </p:nvSpPr>
        <p:spPr>
          <a:xfrm>
            <a:off x="4907138" y="3630357"/>
            <a:ext cx="4191501" cy="715581"/>
          </a:xfrm>
          <a:prstGeom prst="rect">
            <a:avLst/>
          </a:prstGeom>
          <a:noFill/>
        </p:spPr>
        <p:txBody>
          <a:bodyPr wrap="square">
            <a:spAutoFit/>
          </a:bodyPr>
          <a:lstStyle/>
          <a:p>
            <a:r>
              <a:rPr lang="en-IT" sz="1350" dirty="0"/>
              <a:t>Se, inoltre, e` noto il polo, allora le rette passante per </a:t>
            </a:r>
            <a:r>
              <a:rPr lang="en-GB" sz="1350" dirty="0" err="1"/>
              <a:t>i</a:t>
            </a:r>
            <a:r>
              <a:rPr lang="en-GB" sz="1350" dirty="0"/>
              <a:t> due </a:t>
            </a:r>
            <a:r>
              <a:rPr lang="en-GB" sz="1350" dirty="0" err="1"/>
              <a:t>punti</a:t>
            </a:r>
            <a:r>
              <a:rPr lang="en-GB" sz="1350" dirty="0"/>
              <a:t> di </a:t>
            </a:r>
            <a:r>
              <a:rPr lang="en-GB" sz="1350" dirty="0" err="1"/>
              <a:t>intersezione</a:t>
            </a:r>
            <a:r>
              <a:rPr lang="en-GB" sz="1350" dirty="0"/>
              <a:t> e il polo </a:t>
            </a:r>
            <a:r>
              <a:rPr lang="en-GB" sz="1350" dirty="0" err="1"/>
              <a:t>individuano</a:t>
            </a:r>
            <a:r>
              <a:rPr lang="en-GB" sz="1350" dirty="0"/>
              <a:t> le </a:t>
            </a:r>
            <a:r>
              <a:rPr lang="en-GB" sz="1350" dirty="0" err="1"/>
              <a:t>direzioni</a:t>
            </a:r>
            <a:r>
              <a:rPr lang="en-GB" sz="1350" dirty="0"/>
              <a:t> </a:t>
            </a:r>
            <a:r>
              <a:rPr lang="en-GB" sz="1350" dirty="0" err="1"/>
              <a:t>principali</a:t>
            </a:r>
            <a:endParaRPr lang="en-IT" sz="1350" dirty="0"/>
          </a:p>
        </p:txBody>
      </p:sp>
      <mc:AlternateContent xmlns:mc="http://schemas.openxmlformats.org/markup-compatibility/2006" xmlns:p14="http://schemas.microsoft.com/office/powerpoint/2010/main">
        <mc:Choice Requires="p14">
          <p:contentPart p14:bwMode="auto" r:id="rId129">
            <p14:nvContentPartPr>
              <p14:cNvPr id="141" name="Ink 140">
                <a:extLst>
                  <a:ext uri="{FF2B5EF4-FFF2-40B4-BE49-F238E27FC236}">
                    <a16:creationId xmlns:a16="http://schemas.microsoft.com/office/drawing/2014/main" id="{DE3C9E64-FC02-A460-857D-150FCEC296E3}"/>
                  </a:ext>
                </a:extLst>
              </p14:cNvPr>
              <p14:cNvContentPartPr/>
              <p14:nvPr/>
            </p14:nvContentPartPr>
            <p14:xfrm>
              <a:off x="6500321" y="4513786"/>
              <a:ext cx="911520" cy="952290"/>
            </p14:xfrm>
          </p:contentPart>
        </mc:Choice>
        <mc:Fallback xmlns="">
          <p:pic>
            <p:nvPicPr>
              <p:cNvPr id="141" name="Ink 140">
                <a:extLst>
                  <a:ext uri="{FF2B5EF4-FFF2-40B4-BE49-F238E27FC236}">
                    <a16:creationId xmlns:a16="http://schemas.microsoft.com/office/drawing/2014/main" id="{DE3C9E64-FC02-A460-857D-150FCEC296E3}"/>
                  </a:ext>
                </a:extLst>
              </p:cNvPr>
              <p:cNvPicPr/>
              <p:nvPr/>
            </p:nvPicPr>
            <p:blipFill>
              <a:blip r:embed="rId130"/>
              <a:stretch>
                <a:fillRect/>
              </a:stretch>
            </p:blipFill>
            <p:spPr>
              <a:xfrm>
                <a:off x="6469361" y="4482835"/>
                <a:ext cx="973080" cy="1013473"/>
              </a:xfrm>
              <a:prstGeom prst="rect">
                <a:avLst/>
              </a:prstGeom>
            </p:spPr>
          </p:pic>
        </mc:Fallback>
      </mc:AlternateContent>
      <p:grpSp>
        <p:nvGrpSpPr>
          <p:cNvPr id="142" name="Group 141">
            <a:extLst>
              <a:ext uri="{FF2B5EF4-FFF2-40B4-BE49-F238E27FC236}">
                <a16:creationId xmlns:a16="http://schemas.microsoft.com/office/drawing/2014/main" id="{295AB3C7-51CD-E7A5-20DE-F9DFAC7B19BF}"/>
              </a:ext>
            </a:extLst>
          </p:cNvPr>
          <p:cNvGrpSpPr/>
          <p:nvPr/>
        </p:nvGrpSpPr>
        <p:grpSpPr>
          <a:xfrm>
            <a:off x="6441731" y="4942276"/>
            <a:ext cx="983880" cy="523800"/>
            <a:chOff x="1768434" y="2394057"/>
            <a:chExt cx="1311840" cy="698400"/>
          </a:xfrm>
        </p:grpSpPr>
        <mc:AlternateContent xmlns:mc="http://schemas.openxmlformats.org/markup-compatibility/2006" xmlns:p14="http://schemas.microsoft.com/office/powerpoint/2010/main">
          <mc:Choice Requires="p14">
            <p:contentPart p14:bwMode="auto" r:id="rId131">
              <p14:nvContentPartPr>
                <p14:cNvPr id="143" name="Ink 142">
                  <a:extLst>
                    <a:ext uri="{FF2B5EF4-FFF2-40B4-BE49-F238E27FC236}">
                      <a16:creationId xmlns:a16="http://schemas.microsoft.com/office/drawing/2014/main" id="{C526D190-D0D6-D81D-56A7-D243F581C6A2}"/>
                    </a:ext>
                  </a:extLst>
                </p14:cNvPr>
                <p14:cNvContentPartPr/>
                <p14:nvPr/>
              </p14:nvContentPartPr>
              <p14:xfrm>
                <a:off x="3007554" y="2394057"/>
                <a:ext cx="72720" cy="124200"/>
              </p14:xfrm>
            </p:contentPart>
          </mc:Choice>
          <mc:Fallback xmlns="">
            <p:pic>
              <p:nvPicPr>
                <p:cNvPr id="143" name="Ink 142">
                  <a:extLst>
                    <a:ext uri="{FF2B5EF4-FFF2-40B4-BE49-F238E27FC236}">
                      <a16:creationId xmlns:a16="http://schemas.microsoft.com/office/drawing/2014/main" id="{C526D190-D0D6-D81D-56A7-D243F581C6A2}"/>
                    </a:ext>
                  </a:extLst>
                </p:cNvPr>
                <p:cNvPicPr/>
                <p:nvPr/>
              </p:nvPicPr>
              <p:blipFill>
                <a:blip r:embed="rId132"/>
                <a:stretch>
                  <a:fillRect/>
                </a:stretch>
              </p:blipFill>
              <p:spPr>
                <a:xfrm>
                  <a:off x="2992434" y="2378937"/>
                  <a:ext cx="10332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44" name="Ink 143">
                  <a:extLst>
                    <a:ext uri="{FF2B5EF4-FFF2-40B4-BE49-F238E27FC236}">
                      <a16:creationId xmlns:a16="http://schemas.microsoft.com/office/drawing/2014/main" id="{DEDC3954-FDE7-DD46-AA55-A0ADBF8E3CD2}"/>
                    </a:ext>
                  </a:extLst>
                </p14:cNvPr>
                <p14:cNvContentPartPr/>
                <p14:nvPr/>
              </p14:nvContentPartPr>
              <p14:xfrm>
                <a:off x="1768434" y="2466417"/>
                <a:ext cx="102600" cy="102960"/>
              </p14:xfrm>
            </p:contentPart>
          </mc:Choice>
          <mc:Fallback xmlns="">
            <p:pic>
              <p:nvPicPr>
                <p:cNvPr id="144" name="Ink 143">
                  <a:extLst>
                    <a:ext uri="{FF2B5EF4-FFF2-40B4-BE49-F238E27FC236}">
                      <a16:creationId xmlns:a16="http://schemas.microsoft.com/office/drawing/2014/main" id="{DEDC3954-FDE7-DD46-AA55-A0ADBF8E3CD2}"/>
                    </a:ext>
                  </a:extLst>
                </p:cNvPr>
                <p:cNvPicPr/>
                <p:nvPr/>
              </p:nvPicPr>
              <p:blipFill>
                <a:blip r:embed="rId134"/>
                <a:stretch>
                  <a:fillRect/>
                </a:stretch>
              </p:blipFill>
              <p:spPr>
                <a:xfrm>
                  <a:off x="1753314" y="2451297"/>
                  <a:ext cx="13284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45" name="Ink 144">
                  <a:extLst>
                    <a:ext uri="{FF2B5EF4-FFF2-40B4-BE49-F238E27FC236}">
                      <a16:creationId xmlns:a16="http://schemas.microsoft.com/office/drawing/2014/main" id="{85F28E20-1425-2EAC-621B-248F123D3CB8}"/>
                    </a:ext>
                  </a:extLst>
                </p14:cNvPr>
                <p14:cNvContentPartPr/>
                <p14:nvPr/>
              </p14:nvContentPartPr>
              <p14:xfrm>
                <a:off x="2093514" y="2977617"/>
                <a:ext cx="72360" cy="114840"/>
              </p14:xfrm>
            </p:contentPart>
          </mc:Choice>
          <mc:Fallback xmlns="">
            <p:pic>
              <p:nvPicPr>
                <p:cNvPr id="145" name="Ink 144">
                  <a:extLst>
                    <a:ext uri="{FF2B5EF4-FFF2-40B4-BE49-F238E27FC236}">
                      <a16:creationId xmlns:a16="http://schemas.microsoft.com/office/drawing/2014/main" id="{85F28E20-1425-2EAC-621B-248F123D3CB8}"/>
                    </a:ext>
                  </a:extLst>
                </p:cNvPr>
                <p:cNvPicPr/>
                <p:nvPr/>
              </p:nvPicPr>
              <p:blipFill>
                <a:blip r:embed="rId136"/>
                <a:stretch>
                  <a:fillRect/>
                </a:stretch>
              </p:blipFill>
              <p:spPr>
                <a:xfrm>
                  <a:off x="2078394" y="2962497"/>
                  <a:ext cx="102600" cy="145080"/>
                </a:xfrm>
                <a:prstGeom prst="rect">
                  <a:avLst/>
                </a:prstGeom>
              </p:spPr>
            </p:pic>
          </mc:Fallback>
        </mc:AlternateContent>
      </p:grpSp>
      <p:grpSp>
        <p:nvGrpSpPr>
          <p:cNvPr id="146" name="Group 145">
            <a:extLst>
              <a:ext uri="{FF2B5EF4-FFF2-40B4-BE49-F238E27FC236}">
                <a16:creationId xmlns:a16="http://schemas.microsoft.com/office/drawing/2014/main" id="{ABCF8BFD-3C55-04D9-459C-967972DB578D}"/>
              </a:ext>
            </a:extLst>
          </p:cNvPr>
          <p:cNvGrpSpPr/>
          <p:nvPr/>
        </p:nvGrpSpPr>
        <p:grpSpPr>
          <a:xfrm>
            <a:off x="5638481" y="4206796"/>
            <a:ext cx="2590110" cy="1735290"/>
            <a:chOff x="697434" y="1413417"/>
            <a:chExt cx="3453480" cy="2313720"/>
          </a:xfrm>
        </p:grpSpPr>
        <mc:AlternateContent xmlns:mc="http://schemas.openxmlformats.org/markup-compatibility/2006" xmlns:p14="http://schemas.microsoft.com/office/powerpoint/2010/main">
          <mc:Choice Requires="p14">
            <p:contentPart p14:bwMode="auto" r:id="rId137">
              <p14:nvContentPartPr>
                <p14:cNvPr id="147" name="Ink 146">
                  <a:extLst>
                    <a:ext uri="{FF2B5EF4-FFF2-40B4-BE49-F238E27FC236}">
                      <a16:creationId xmlns:a16="http://schemas.microsoft.com/office/drawing/2014/main" id="{D1CEDAD6-D80E-F495-CE85-F151081B24D7}"/>
                    </a:ext>
                  </a:extLst>
                </p14:cNvPr>
                <p14:cNvContentPartPr/>
                <p14:nvPr/>
              </p14:nvContentPartPr>
              <p14:xfrm>
                <a:off x="1419594" y="1443657"/>
                <a:ext cx="36360" cy="2075400"/>
              </p14:xfrm>
            </p:contentPart>
          </mc:Choice>
          <mc:Fallback xmlns="">
            <p:pic>
              <p:nvPicPr>
                <p:cNvPr id="147" name="Ink 146">
                  <a:extLst>
                    <a:ext uri="{FF2B5EF4-FFF2-40B4-BE49-F238E27FC236}">
                      <a16:creationId xmlns:a16="http://schemas.microsoft.com/office/drawing/2014/main" id="{D1CEDAD6-D80E-F495-CE85-F151081B24D7}"/>
                    </a:ext>
                  </a:extLst>
                </p:cNvPr>
                <p:cNvPicPr/>
                <p:nvPr/>
              </p:nvPicPr>
              <p:blipFill>
                <a:blip r:embed="rId138"/>
                <a:stretch>
                  <a:fillRect/>
                </a:stretch>
              </p:blipFill>
              <p:spPr>
                <a:xfrm>
                  <a:off x="1404474" y="1428537"/>
                  <a:ext cx="66600" cy="210600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48" name="Ink 147">
                  <a:extLst>
                    <a:ext uri="{FF2B5EF4-FFF2-40B4-BE49-F238E27FC236}">
                      <a16:creationId xmlns:a16="http://schemas.microsoft.com/office/drawing/2014/main" id="{030BD23C-1C2B-5F7F-364E-789C55C7FEC2}"/>
                    </a:ext>
                  </a:extLst>
                </p14:cNvPr>
                <p14:cNvContentPartPr/>
                <p14:nvPr/>
              </p14:nvContentPartPr>
              <p14:xfrm>
                <a:off x="1293234" y="1413417"/>
                <a:ext cx="210960" cy="144720"/>
              </p14:xfrm>
            </p:contentPart>
          </mc:Choice>
          <mc:Fallback xmlns="">
            <p:pic>
              <p:nvPicPr>
                <p:cNvPr id="148" name="Ink 147">
                  <a:extLst>
                    <a:ext uri="{FF2B5EF4-FFF2-40B4-BE49-F238E27FC236}">
                      <a16:creationId xmlns:a16="http://schemas.microsoft.com/office/drawing/2014/main" id="{030BD23C-1C2B-5F7F-364E-789C55C7FEC2}"/>
                    </a:ext>
                  </a:extLst>
                </p:cNvPr>
                <p:cNvPicPr/>
                <p:nvPr/>
              </p:nvPicPr>
              <p:blipFill>
                <a:blip r:embed="rId140"/>
                <a:stretch>
                  <a:fillRect/>
                </a:stretch>
              </p:blipFill>
              <p:spPr>
                <a:xfrm>
                  <a:off x="1278114" y="1398297"/>
                  <a:ext cx="24120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49" name="Ink 148">
                  <a:extLst>
                    <a:ext uri="{FF2B5EF4-FFF2-40B4-BE49-F238E27FC236}">
                      <a16:creationId xmlns:a16="http://schemas.microsoft.com/office/drawing/2014/main" id="{0C70E1DB-5381-E9B5-5085-C14D56FBE9FA}"/>
                    </a:ext>
                  </a:extLst>
                </p14:cNvPr>
                <p14:cNvContentPartPr/>
                <p14:nvPr/>
              </p14:nvContentPartPr>
              <p14:xfrm>
                <a:off x="697434" y="2439057"/>
                <a:ext cx="3273120" cy="118080"/>
              </p14:xfrm>
            </p:contentPart>
          </mc:Choice>
          <mc:Fallback xmlns="">
            <p:pic>
              <p:nvPicPr>
                <p:cNvPr id="149" name="Ink 148">
                  <a:extLst>
                    <a:ext uri="{FF2B5EF4-FFF2-40B4-BE49-F238E27FC236}">
                      <a16:creationId xmlns:a16="http://schemas.microsoft.com/office/drawing/2014/main" id="{0C70E1DB-5381-E9B5-5085-C14D56FBE9FA}"/>
                    </a:ext>
                  </a:extLst>
                </p:cNvPr>
                <p:cNvPicPr/>
                <p:nvPr/>
              </p:nvPicPr>
              <p:blipFill>
                <a:blip r:embed="rId142"/>
                <a:stretch>
                  <a:fillRect/>
                </a:stretch>
              </p:blipFill>
              <p:spPr>
                <a:xfrm>
                  <a:off x="681954" y="2423577"/>
                  <a:ext cx="330372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50" name="Ink 149">
                  <a:extLst>
                    <a:ext uri="{FF2B5EF4-FFF2-40B4-BE49-F238E27FC236}">
                      <a16:creationId xmlns:a16="http://schemas.microsoft.com/office/drawing/2014/main" id="{F2C4655A-AD56-A6DB-66A0-4D84EC487F38}"/>
                    </a:ext>
                  </a:extLst>
                </p14:cNvPr>
                <p14:cNvContentPartPr/>
                <p14:nvPr/>
              </p14:nvContentPartPr>
              <p14:xfrm>
                <a:off x="3879474" y="2400177"/>
                <a:ext cx="139320" cy="226800"/>
              </p14:xfrm>
            </p:contentPart>
          </mc:Choice>
          <mc:Fallback xmlns="">
            <p:pic>
              <p:nvPicPr>
                <p:cNvPr id="150" name="Ink 149">
                  <a:extLst>
                    <a:ext uri="{FF2B5EF4-FFF2-40B4-BE49-F238E27FC236}">
                      <a16:creationId xmlns:a16="http://schemas.microsoft.com/office/drawing/2014/main" id="{F2C4655A-AD56-A6DB-66A0-4D84EC487F38}"/>
                    </a:ext>
                  </a:extLst>
                </p:cNvPr>
                <p:cNvPicPr/>
                <p:nvPr/>
              </p:nvPicPr>
              <p:blipFill>
                <a:blip r:embed="rId144"/>
                <a:stretch>
                  <a:fillRect/>
                </a:stretch>
              </p:blipFill>
              <p:spPr>
                <a:xfrm>
                  <a:off x="3863994" y="2385057"/>
                  <a:ext cx="16992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51" name="Ink 150">
                  <a:extLst>
                    <a:ext uri="{FF2B5EF4-FFF2-40B4-BE49-F238E27FC236}">
                      <a16:creationId xmlns:a16="http://schemas.microsoft.com/office/drawing/2014/main" id="{648D7F34-29F6-EFC8-4354-9C3C2D1FFE40}"/>
                    </a:ext>
                  </a:extLst>
                </p14:cNvPr>
                <p14:cNvContentPartPr/>
                <p14:nvPr/>
              </p14:nvContentPartPr>
              <p14:xfrm>
                <a:off x="1780314" y="1708617"/>
                <a:ext cx="2370600" cy="1600200"/>
              </p14:xfrm>
            </p:contentPart>
          </mc:Choice>
          <mc:Fallback xmlns="">
            <p:pic>
              <p:nvPicPr>
                <p:cNvPr id="151" name="Ink 150">
                  <a:extLst>
                    <a:ext uri="{FF2B5EF4-FFF2-40B4-BE49-F238E27FC236}">
                      <a16:creationId xmlns:a16="http://schemas.microsoft.com/office/drawing/2014/main" id="{648D7F34-29F6-EFC8-4354-9C3C2D1FFE40}"/>
                    </a:ext>
                  </a:extLst>
                </p:cNvPr>
                <p:cNvPicPr/>
                <p:nvPr/>
              </p:nvPicPr>
              <p:blipFill>
                <a:blip r:embed="rId146"/>
                <a:stretch>
                  <a:fillRect/>
                </a:stretch>
              </p:blipFill>
              <p:spPr>
                <a:xfrm>
                  <a:off x="1765194" y="1693137"/>
                  <a:ext cx="2401200" cy="163080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52" name="Ink 151">
                  <a:extLst>
                    <a:ext uri="{FF2B5EF4-FFF2-40B4-BE49-F238E27FC236}">
                      <a16:creationId xmlns:a16="http://schemas.microsoft.com/office/drawing/2014/main" id="{3BC4F367-14CC-1DA4-69DA-4538B530D174}"/>
                    </a:ext>
                  </a:extLst>
                </p14:cNvPr>
                <p14:cNvContentPartPr/>
                <p14:nvPr/>
              </p14:nvContentPartPr>
              <p14:xfrm>
                <a:off x="1578714" y="2081577"/>
                <a:ext cx="1038240" cy="1645560"/>
              </p14:xfrm>
            </p:contentPart>
          </mc:Choice>
          <mc:Fallback xmlns="">
            <p:pic>
              <p:nvPicPr>
                <p:cNvPr id="152" name="Ink 151">
                  <a:extLst>
                    <a:ext uri="{FF2B5EF4-FFF2-40B4-BE49-F238E27FC236}">
                      <a16:creationId xmlns:a16="http://schemas.microsoft.com/office/drawing/2014/main" id="{3BC4F367-14CC-1DA4-69DA-4538B530D174}"/>
                    </a:ext>
                  </a:extLst>
                </p:cNvPr>
                <p:cNvPicPr/>
                <p:nvPr/>
              </p:nvPicPr>
              <p:blipFill>
                <a:blip r:embed="rId148"/>
                <a:stretch>
                  <a:fillRect/>
                </a:stretch>
              </p:blipFill>
              <p:spPr>
                <a:xfrm>
                  <a:off x="1563234" y="2066097"/>
                  <a:ext cx="1068840" cy="167616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53" name="Ink 152">
                  <a:extLst>
                    <a:ext uri="{FF2B5EF4-FFF2-40B4-BE49-F238E27FC236}">
                      <a16:creationId xmlns:a16="http://schemas.microsoft.com/office/drawing/2014/main" id="{A82ADA3D-8426-0DBF-D5F3-8CD109AFD210}"/>
                    </a:ext>
                  </a:extLst>
                </p14:cNvPr>
                <p14:cNvContentPartPr/>
                <p14:nvPr/>
              </p14:nvContentPartPr>
              <p14:xfrm>
                <a:off x="2105394" y="3218457"/>
                <a:ext cx="84600" cy="264600"/>
              </p14:xfrm>
            </p:contentPart>
          </mc:Choice>
          <mc:Fallback xmlns="">
            <p:pic>
              <p:nvPicPr>
                <p:cNvPr id="153" name="Ink 152">
                  <a:extLst>
                    <a:ext uri="{FF2B5EF4-FFF2-40B4-BE49-F238E27FC236}">
                      <a16:creationId xmlns:a16="http://schemas.microsoft.com/office/drawing/2014/main" id="{A82ADA3D-8426-0DBF-D5F3-8CD109AFD210}"/>
                    </a:ext>
                  </a:extLst>
                </p:cNvPr>
                <p:cNvPicPr/>
                <p:nvPr/>
              </p:nvPicPr>
              <p:blipFill>
                <a:blip r:embed="rId150"/>
                <a:stretch>
                  <a:fillRect/>
                </a:stretch>
              </p:blipFill>
              <p:spPr>
                <a:xfrm>
                  <a:off x="2090274" y="3203337"/>
                  <a:ext cx="114840" cy="295200"/>
                </a:xfrm>
                <a:prstGeom prst="rect">
                  <a:avLst/>
                </a:prstGeom>
              </p:spPr>
            </p:pic>
          </mc:Fallback>
        </mc:AlternateContent>
      </p:grpSp>
      <p:sp>
        <p:nvSpPr>
          <p:cNvPr id="155" name="TextBox 154">
            <a:extLst>
              <a:ext uri="{FF2B5EF4-FFF2-40B4-BE49-F238E27FC236}">
                <a16:creationId xmlns:a16="http://schemas.microsoft.com/office/drawing/2014/main" id="{F0596F22-B1FA-7B16-27DE-FDC2C3C8FE88}"/>
              </a:ext>
            </a:extLst>
          </p:cNvPr>
          <p:cNvSpPr txBox="1"/>
          <p:nvPr/>
        </p:nvSpPr>
        <p:spPr>
          <a:xfrm>
            <a:off x="5186777" y="6101386"/>
            <a:ext cx="4574690" cy="507831"/>
          </a:xfrm>
          <a:prstGeom prst="rect">
            <a:avLst/>
          </a:prstGeom>
          <a:noFill/>
        </p:spPr>
        <p:txBody>
          <a:bodyPr wrap="square">
            <a:spAutoFit/>
          </a:bodyPr>
          <a:lstStyle/>
          <a:p>
            <a:r>
              <a:rPr lang="en-IT" sz="1350" dirty="0"/>
              <a:t>Si noti che per costruzione queste due rette sono perpendicolari</a:t>
            </a:r>
          </a:p>
        </p:txBody>
      </p:sp>
    </p:spTree>
    <p:extLst>
      <p:ext uri="{BB962C8B-B14F-4D97-AF65-F5344CB8AC3E}">
        <p14:creationId xmlns:p14="http://schemas.microsoft.com/office/powerpoint/2010/main" val="865306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1FBBA6-4C42-9821-9797-D8BE9D08B7DD}"/>
              </a:ext>
            </a:extLst>
          </p:cNvPr>
          <p:cNvSpPr txBox="1"/>
          <p:nvPr/>
        </p:nvSpPr>
        <p:spPr>
          <a:xfrm>
            <a:off x="7206" y="317343"/>
            <a:ext cx="2987934" cy="300082"/>
          </a:xfrm>
          <a:prstGeom prst="rect">
            <a:avLst/>
          </a:prstGeom>
          <a:noFill/>
        </p:spPr>
        <p:txBody>
          <a:bodyPr wrap="none" rtlCol="0">
            <a:spAutoFit/>
          </a:bodyPr>
          <a:lstStyle/>
          <a:p>
            <a:r>
              <a:rPr lang="en-IT" sz="1350" dirty="0"/>
              <a:t>Costruzione della circonferenza di Mohr</a:t>
            </a:r>
          </a:p>
        </p:txBody>
      </p:sp>
      <p:sp>
        <p:nvSpPr>
          <p:cNvPr id="3" name="TextBox 2">
            <a:extLst>
              <a:ext uri="{FF2B5EF4-FFF2-40B4-BE49-F238E27FC236}">
                <a16:creationId xmlns:a16="http://schemas.microsoft.com/office/drawing/2014/main" id="{47C2B222-6693-877B-B78B-E2A420CE698C}"/>
              </a:ext>
            </a:extLst>
          </p:cNvPr>
          <p:cNvSpPr txBox="1"/>
          <p:nvPr/>
        </p:nvSpPr>
        <p:spPr>
          <a:xfrm>
            <a:off x="7206" y="792114"/>
            <a:ext cx="2510174" cy="300082"/>
          </a:xfrm>
          <a:prstGeom prst="rect">
            <a:avLst/>
          </a:prstGeom>
          <a:noFill/>
        </p:spPr>
        <p:txBody>
          <a:bodyPr wrap="none" rtlCol="0">
            <a:spAutoFit/>
          </a:bodyPr>
          <a:lstStyle/>
          <a:p>
            <a:r>
              <a:rPr lang="en-IT" sz="1350" dirty="0"/>
              <a:t>Sia dato il tensore di sforzo piano</a:t>
            </a:r>
          </a:p>
        </p:txBody>
      </p:sp>
      <p:sp>
        <p:nvSpPr>
          <p:cNvPr id="5" name="TextBox 4">
            <a:extLst>
              <a:ext uri="{FF2B5EF4-FFF2-40B4-BE49-F238E27FC236}">
                <a16:creationId xmlns:a16="http://schemas.microsoft.com/office/drawing/2014/main" id="{BE4794ED-ACFB-D4C5-296B-30C2804E3C95}"/>
              </a:ext>
            </a:extLst>
          </p:cNvPr>
          <p:cNvSpPr txBox="1"/>
          <p:nvPr/>
        </p:nvSpPr>
        <p:spPr>
          <a:xfrm>
            <a:off x="-5293" y="1605724"/>
            <a:ext cx="3219226" cy="507831"/>
          </a:xfrm>
          <a:prstGeom prst="rect">
            <a:avLst/>
          </a:prstGeom>
          <a:noFill/>
        </p:spPr>
        <p:txBody>
          <a:bodyPr wrap="square" rtlCol="0">
            <a:spAutoFit/>
          </a:bodyPr>
          <a:lstStyle/>
          <a:p>
            <a:r>
              <a:rPr lang="en-IT" sz="1350" dirty="0"/>
              <a:t>Il vettore tensione agente sulla giacitura di normale positiva diretta lungo l’asse x 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0D6EDE8-D25D-C311-3373-1C3092C8AEBE}"/>
                  </a:ext>
                </a:extLst>
              </p:cNvPr>
              <p:cNvSpPr txBox="1"/>
              <p:nvPr/>
            </p:nvSpPr>
            <p:spPr>
              <a:xfrm>
                <a:off x="331424" y="2336503"/>
                <a:ext cx="782650" cy="368755"/>
              </a:xfrm>
              <a:prstGeom prst="rect">
                <a:avLst/>
              </a:prstGeom>
              <a:noFill/>
            </p:spPr>
            <p:txBody>
              <a:bodyPr wrap="none" lIns="0" tIns="0" rIns="0" bIns="0" rtlCol="0">
                <a:spAutoFit/>
              </a:bodyPr>
              <a:lstStyle/>
              <a:p>
                <a14:m>
                  <m:oMath xmlns:m="http://schemas.openxmlformats.org/officeDocument/2006/math">
                    <m:r>
                      <a:rPr lang="en-US" sz="1350" b="1">
                        <a:latin typeface="Cambria Math" panose="02040503050406030204" pitchFamily="18" charset="0"/>
                      </a:rPr>
                      <m:t>𝐓</m:t>
                    </m:r>
                    <m:sSub>
                      <m:sSubPr>
                        <m:ctrlPr>
                          <a:rPr lang="en-US" sz="1350" i="1">
                            <a:latin typeface="Cambria Math" panose="02040503050406030204" pitchFamily="18" charset="0"/>
                          </a:rPr>
                        </m:ctrlPr>
                      </m:sSubPr>
                      <m:e>
                        <m:r>
                          <a:rPr lang="en-US" sz="1350" b="1">
                            <a:latin typeface="Cambria Math" panose="02040503050406030204" pitchFamily="18" charset="0"/>
                          </a:rPr>
                          <m:t>𝐞</m:t>
                        </m:r>
                      </m:e>
                      <m:sub>
                        <m:r>
                          <a:rPr lang="en-US" sz="1350">
                            <a:latin typeface="Cambria Math" panose="02040503050406030204" pitchFamily="18" charset="0"/>
                          </a:rPr>
                          <m:t>1</m:t>
                        </m:r>
                      </m:sub>
                    </m:sSub>
                  </m:oMath>
                </a14:m>
                <a:r>
                  <a:rPr lang="en-IT" sz="1350" dirty="0"/>
                  <a:t>=</a:t>
                </a:r>
                <a:r>
                  <a:rPr lang="en-US" sz="1350" dirty="0"/>
                  <a:t> </a:t>
                </a:r>
                <a14:m>
                  <m:oMath xmlns:m="http://schemas.openxmlformats.org/officeDocument/2006/math">
                    <m:d>
                      <m:dPr>
                        <m:begChr m:val="["/>
                        <m:endChr m:val="]"/>
                        <m:ctrlPr>
                          <a:rPr lang="en-US" sz="1350" i="1">
                            <a:latin typeface="Cambria Math" panose="02040503050406030204" pitchFamily="18" charset="0"/>
                          </a:rPr>
                        </m:ctrlPr>
                      </m:dPr>
                      <m:e>
                        <m:m>
                          <m:mPr>
                            <m:mcs>
                              <m:mc>
                                <m:mcPr>
                                  <m:count m:val="1"/>
                                  <m:mcJc m:val="center"/>
                                </m:mcPr>
                              </m:mc>
                            </m:mcs>
                            <m:ctrlPr>
                              <a:rPr lang="en-US" sz="1350" i="1">
                                <a:latin typeface="Cambria Math" panose="02040503050406030204" pitchFamily="18" charset="0"/>
                              </a:rPr>
                            </m:ctrlPr>
                          </m:mPr>
                          <m:mr>
                            <m:e>
                              <m:sSub>
                                <m:sSubPr>
                                  <m:ctrlPr>
                                    <a:rPr lang="en-US" sz="1350" i="1">
                                      <a:latin typeface="Cambria Math" panose="02040503050406030204" pitchFamily="18" charset="0"/>
                                    </a:rPr>
                                  </m:ctrlPr>
                                </m:sSubPr>
                                <m:e>
                                  <m:r>
                                    <a:rPr lang="en-US" sz="1350" i="1">
                                      <a:latin typeface="Cambria Math" panose="02040503050406030204" pitchFamily="18" charset="0"/>
                                    </a:rPr>
                                    <m:t>𝜎</m:t>
                                  </m:r>
                                </m:e>
                                <m:sub>
                                  <m:r>
                                    <a:rPr lang="en-US" sz="1350" i="1">
                                      <a:latin typeface="Cambria Math" panose="02040503050406030204" pitchFamily="18" charset="0"/>
                                    </a:rPr>
                                    <m:t>𝑥</m:t>
                                  </m:r>
                                </m:sub>
                              </m:sSub>
                            </m:e>
                          </m:mr>
                          <m:mr>
                            <m:e>
                              <m:sSub>
                                <m:sSubPr>
                                  <m:ctrlPr>
                                    <a:rPr lang="en-US" sz="1350" i="1">
                                      <a:latin typeface="Cambria Math" panose="02040503050406030204" pitchFamily="18" charset="0"/>
                                    </a:rPr>
                                  </m:ctrlPr>
                                </m:sSubPr>
                                <m:e>
                                  <m:r>
                                    <a:rPr lang="en-US" sz="1350" i="1">
                                      <a:latin typeface="Cambria Math" panose="02040503050406030204" pitchFamily="18" charset="0"/>
                                    </a:rPr>
                                    <m:t>𝜏</m:t>
                                  </m:r>
                                </m:e>
                                <m:sub>
                                  <m:r>
                                    <a:rPr lang="en-US" sz="1350" i="1">
                                      <a:latin typeface="Cambria Math" panose="02040503050406030204" pitchFamily="18" charset="0"/>
                                    </a:rPr>
                                    <m:t>𝑥𝑦</m:t>
                                  </m:r>
                                </m:sub>
                              </m:sSub>
                            </m:e>
                          </m:mr>
                        </m:m>
                      </m:e>
                    </m:d>
                  </m:oMath>
                </a14:m>
                <a:endParaRPr lang="en-IT" sz="1350" dirty="0"/>
              </a:p>
            </p:txBody>
          </p:sp>
        </mc:Choice>
        <mc:Fallback xmlns="">
          <p:sp>
            <p:nvSpPr>
              <p:cNvPr id="6" name="TextBox 5">
                <a:extLst>
                  <a:ext uri="{FF2B5EF4-FFF2-40B4-BE49-F238E27FC236}">
                    <a16:creationId xmlns:a16="http://schemas.microsoft.com/office/drawing/2014/main" id="{10D6EDE8-D25D-C311-3373-1C3092C8AEBE}"/>
                  </a:ext>
                </a:extLst>
              </p:cNvPr>
              <p:cNvSpPr txBox="1">
                <a:spLocks noRot="1" noChangeAspect="1" noMove="1" noResize="1" noEditPoints="1" noAdjustHandles="1" noChangeArrowheads="1" noChangeShapeType="1" noTextEdit="1"/>
              </p:cNvSpPr>
              <p:nvPr/>
            </p:nvSpPr>
            <p:spPr>
              <a:xfrm>
                <a:off x="331424" y="2336503"/>
                <a:ext cx="782650" cy="368755"/>
              </a:xfrm>
              <a:prstGeom prst="rect">
                <a:avLst/>
              </a:prstGeom>
              <a:blipFill>
                <a:blip r:embed="rId2"/>
                <a:stretch>
                  <a:fillRect l="-6349" b="-9677"/>
                </a:stretch>
              </a:blipFill>
            </p:spPr>
            <p:txBody>
              <a:bodyPr/>
              <a:lstStyle/>
              <a:p>
                <a:r>
                  <a:rPr lang="en-IT">
                    <a:noFill/>
                  </a:rPr>
                  <a:t> </a:t>
                </a:r>
              </a:p>
            </p:txBody>
          </p:sp>
        </mc:Fallback>
      </mc:AlternateContent>
      <p:grpSp>
        <p:nvGrpSpPr>
          <p:cNvPr id="37" name="Group 36">
            <a:extLst>
              <a:ext uri="{FF2B5EF4-FFF2-40B4-BE49-F238E27FC236}">
                <a16:creationId xmlns:a16="http://schemas.microsoft.com/office/drawing/2014/main" id="{BB38FD0B-6C0B-7421-5E7B-00650AF78D88}"/>
              </a:ext>
            </a:extLst>
          </p:cNvPr>
          <p:cNvGrpSpPr/>
          <p:nvPr/>
        </p:nvGrpSpPr>
        <p:grpSpPr>
          <a:xfrm>
            <a:off x="1661162" y="2434984"/>
            <a:ext cx="120960" cy="551880"/>
            <a:chOff x="1538115" y="5053388"/>
            <a:chExt cx="161280" cy="735840"/>
          </a:xfrm>
        </p:grpSpPr>
        <mc:AlternateContent xmlns:mc="http://schemas.openxmlformats.org/markup-compatibility/2006" xmlns:p14="http://schemas.microsoft.com/office/powerpoint/2010/main">
          <mc:Choice Requires="p14">
            <p:contentPart p14:bwMode="auto" r:id="rId3">
              <p14:nvContentPartPr>
                <p14:cNvPr id="29" name="Ink 28">
                  <a:extLst>
                    <a:ext uri="{FF2B5EF4-FFF2-40B4-BE49-F238E27FC236}">
                      <a16:creationId xmlns:a16="http://schemas.microsoft.com/office/drawing/2014/main" id="{DB8832E6-43B6-7114-2828-6C6269D8BC7C}"/>
                    </a:ext>
                  </a:extLst>
                </p14:cNvPr>
                <p14:cNvContentPartPr/>
                <p14:nvPr/>
              </p14:nvContentPartPr>
              <p14:xfrm>
                <a:off x="1674195" y="5053388"/>
                <a:ext cx="25200" cy="711000"/>
              </p14:xfrm>
            </p:contentPart>
          </mc:Choice>
          <mc:Fallback xmlns="">
            <p:pic>
              <p:nvPicPr>
                <p:cNvPr id="29" name="Ink 28">
                  <a:extLst>
                    <a:ext uri="{FF2B5EF4-FFF2-40B4-BE49-F238E27FC236}">
                      <a16:creationId xmlns:a16="http://schemas.microsoft.com/office/drawing/2014/main" id="{DB8832E6-43B6-7114-2828-6C6269D8BC7C}"/>
                    </a:ext>
                  </a:extLst>
                </p:cNvPr>
                <p:cNvPicPr/>
                <p:nvPr/>
              </p:nvPicPr>
              <p:blipFill>
                <a:blip r:embed="rId4"/>
                <a:stretch>
                  <a:fillRect/>
                </a:stretch>
              </p:blipFill>
              <p:spPr>
                <a:xfrm>
                  <a:off x="1653357" y="5033238"/>
                  <a:ext cx="66392" cy="7513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0" name="Ink 29">
                  <a:extLst>
                    <a:ext uri="{FF2B5EF4-FFF2-40B4-BE49-F238E27FC236}">
                      <a16:creationId xmlns:a16="http://schemas.microsoft.com/office/drawing/2014/main" id="{746D8FD9-2D0A-2960-7557-E172659937F5}"/>
                    </a:ext>
                  </a:extLst>
                </p14:cNvPr>
                <p14:cNvContentPartPr/>
                <p14:nvPr/>
              </p14:nvContentPartPr>
              <p14:xfrm>
                <a:off x="1568355" y="5115308"/>
                <a:ext cx="130680" cy="99000"/>
              </p14:xfrm>
            </p:contentPart>
          </mc:Choice>
          <mc:Fallback xmlns="">
            <p:pic>
              <p:nvPicPr>
                <p:cNvPr id="30" name="Ink 29">
                  <a:extLst>
                    <a:ext uri="{FF2B5EF4-FFF2-40B4-BE49-F238E27FC236}">
                      <a16:creationId xmlns:a16="http://schemas.microsoft.com/office/drawing/2014/main" id="{746D8FD9-2D0A-2960-7557-E172659937F5}"/>
                    </a:ext>
                  </a:extLst>
                </p:cNvPr>
                <p:cNvPicPr/>
                <p:nvPr/>
              </p:nvPicPr>
              <p:blipFill>
                <a:blip r:embed="rId6"/>
                <a:stretch>
                  <a:fillRect/>
                </a:stretch>
              </p:blipFill>
              <p:spPr>
                <a:xfrm>
                  <a:off x="1548250" y="5094743"/>
                  <a:ext cx="170889" cy="139652"/>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Ink 30">
                  <a:extLst>
                    <a:ext uri="{FF2B5EF4-FFF2-40B4-BE49-F238E27FC236}">
                      <a16:creationId xmlns:a16="http://schemas.microsoft.com/office/drawing/2014/main" id="{5AD95DCC-EB3A-8676-5DE7-B3D302A2D963}"/>
                    </a:ext>
                  </a:extLst>
                </p14:cNvPr>
                <p14:cNvContentPartPr/>
                <p14:nvPr/>
              </p14:nvContentPartPr>
              <p14:xfrm>
                <a:off x="1562955" y="5220428"/>
                <a:ext cx="111600" cy="111240"/>
              </p14:xfrm>
            </p:contentPart>
          </mc:Choice>
          <mc:Fallback xmlns="">
            <p:pic>
              <p:nvPicPr>
                <p:cNvPr id="31" name="Ink 30">
                  <a:extLst>
                    <a:ext uri="{FF2B5EF4-FFF2-40B4-BE49-F238E27FC236}">
                      <a16:creationId xmlns:a16="http://schemas.microsoft.com/office/drawing/2014/main" id="{5AD95DCC-EB3A-8676-5DE7-B3D302A2D963}"/>
                    </a:ext>
                  </a:extLst>
                </p:cNvPr>
                <p:cNvPicPr/>
                <p:nvPr/>
              </p:nvPicPr>
              <p:blipFill>
                <a:blip r:embed="rId8"/>
                <a:stretch>
                  <a:fillRect/>
                </a:stretch>
              </p:blipFill>
              <p:spPr>
                <a:xfrm>
                  <a:off x="1542838" y="5200290"/>
                  <a:ext cx="151833" cy="151996"/>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56C7CA4F-E41E-DCA5-9E52-4557B4A044A5}"/>
                    </a:ext>
                  </a:extLst>
                </p14:cNvPr>
                <p14:cNvContentPartPr/>
                <p14:nvPr/>
              </p14:nvContentPartPr>
              <p14:xfrm>
                <a:off x="1562955" y="5337788"/>
                <a:ext cx="99360" cy="86760"/>
              </p14:xfrm>
            </p:contentPart>
          </mc:Choice>
          <mc:Fallback xmlns="">
            <p:pic>
              <p:nvPicPr>
                <p:cNvPr id="32" name="Ink 31">
                  <a:extLst>
                    <a:ext uri="{FF2B5EF4-FFF2-40B4-BE49-F238E27FC236}">
                      <a16:creationId xmlns:a16="http://schemas.microsoft.com/office/drawing/2014/main" id="{56C7CA4F-E41E-DCA5-9E52-4557B4A044A5}"/>
                    </a:ext>
                  </a:extLst>
                </p:cNvPr>
                <p:cNvPicPr/>
                <p:nvPr/>
              </p:nvPicPr>
              <p:blipFill>
                <a:blip r:embed="rId10"/>
                <a:stretch>
                  <a:fillRect/>
                </a:stretch>
              </p:blipFill>
              <p:spPr>
                <a:xfrm>
                  <a:off x="1542795" y="5317656"/>
                  <a:ext cx="140160" cy="12750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3" name="Ink 32">
                  <a:extLst>
                    <a:ext uri="{FF2B5EF4-FFF2-40B4-BE49-F238E27FC236}">
                      <a16:creationId xmlns:a16="http://schemas.microsoft.com/office/drawing/2014/main" id="{ABABFFD0-FC45-771D-7A59-37A66950D540}"/>
                    </a:ext>
                  </a:extLst>
                </p14:cNvPr>
                <p14:cNvContentPartPr/>
                <p14:nvPr/>
              </p14:nvContentPartPr>
              <p14:xfrm>
                <a:off x="1562955" y="5405828"/>
                <a:ext cx="86760" cy="75240"/>
              </p14:xfrm>
            </p:contentPart>
          </mc:Choice>
          <mc:Fallback xmlns="">
            <p:pic>
              <p:nvPicPr>
                <p:cNvPr id="33" name="Ink 32">
                  <a:extLst>
                    <a:ext uri="{FF2B5EF4-FFF2-40B4-BE49-F238E27FC236}">
                      <a16:creationId xmlns:a16="http://schemas.microsoft.com/office/drawing/2014/main" id="{ABABFFD0-FC45-771D-7A59-37A66950D540}"/>
                    </a:ext>
                  </a:extLst>
                </p:cNvPr>
                <p:cNvPicPr/>
                <p:nvPr/>
              </p:nvPicPr>
              <p:blipFill>
                <a:blip r:embed="rId12"/>
                <a:stretch>
                  <a:fillRect/>
                </a:stretch>
              </p:blipFill>
              <p:spPr>
                <a:xfrm>
                  <a:off x="1542823" y="5385221"/>
                  <a:ext cx="127504" cy="115975"/>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4" name="Ink 33">
                  <a:extLst>
                    <a:ext uri="{FF2B5EF4-FFF2-40B4-BE49-F238E27FC236}">
                      <a16:creationId xmlns:a16="http://schemas.microsoft.com/office/drawing/2014/main" id="{153E9749-B90E-E173-F290-CC1496BB55CE}"/>
                    </a:ext>
                  </a:extLst>
                </p14:cNvPr>
                <p14:cNvContentPartPr/>
                <p14:nvPr/>
              </p14:nvContentPartPr>
              <p14:xfrm>
                <a:off x="1550715" y="5504468"/>
                <a:ext cx="99360" cy="74520"/>
              </p14:xfrm>
            </p:contentPart>
          </mc:Choice>
          <mc:Fallback xmlns="">
            <p:pic>
              <p:nvPicPr>
                <p:cNvPr id="34" name="Ink 33">
                  <a:extLst>
                    <a:ext uri="{FF2B5EF4-FFF2-40B4-BE49-F238E27FC236}">
                      <a16:creationId xmlns:a16="http://schemas.microsoft.com/office/drawing/2014/main" id="{153E9749-B90E-E173-F290-CC1496BB55CE}"/>
                    </a:ext>
                  </a:extLst>
                </p:cNvPr>
                <p:cNvPicPr/>
                <p:nvPr/>
              </p:nvPicPr>
              <p:blipFill>
                <a:blip r:embed="rId14"/>
                <a:stretch>
                  <a:fillRect/>
                </a:stretch>
              </p:blipFill>
              <p:spPr>
                <a:xfrm>
                  <a:off x="1530075" y="5484405"/>
                  <a:ext cx="140160" cy="114646"/>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5" name="Ink 34">
                  <a:extLst>
                    <a:ext uri="{FF2B5EF4-FFF2-40B4-BE49-F238E27FC236}">
                      <a16:creationId xmlns:a16="http://schemas.microsoft.com/office/drawing/2014/main" id="{D9554FD0-7634-4915-3E1B-980AF138A315}"/>
                    </a:ext>
                  </a:extLst>
                </p14:cNvPr>
                <p14:cNvContentPartPr/>
                <p14:nvPr/>
              </p14:nvContentPartPr>
              <p14:xfrm>
                <a:off x="1575195" y="5591228"/>
                <a:ext cx="99360" cy="80640"/>
              </p14:xfrm>
            </p:contentPart>
          </mc:Choice>
          <mc:Fallback xmlns="">
            <p:pic>
              <p:nvPicPr>
                <p:cNvPr id="35" name="Ink 34">
                  <a:extLst>
                    <a:ext uri="{FF2B5EF4-FFF2-40B4-BE49-F238E27FC236}">
                      <a16:creationId xmlns:a16="http://schemas.microsoft.com/office/drawing/2014/main" id="{D9554FD0-7634-4915-3E1B-980AF138A315}"/>
                    </a:ext>
                  </a:extLst>
                </p:cNvPr>
                <p:cNvPicPr/>
                <p:nvPr/>
              </p:nvPicPr>
              <p:blipFill>
                <a:blip r:embed="rId16"/>
                <a:stretch>
                  <a:fillRect/>
                </a:stretch>
              </p:blipFill>
              <p:spPr>
                <a:xfrm>
                  <a:off x="1555035" y="5570588"/>
                  <a:ext cx="140160" cy="1214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6" name="Ink 35">
                  <a:extLst>
                    <a:ext uri="{FF2B5EF4-FFF2-40B4-BE49-F238E27FC236}">
                      <a16:creationId xmlns:a16="http://schemas.microsoft.com/office/drawing/2014/main" id="{7850453A-5E52-02EA-2AAF-04D835DD2787}"/>
                    </a:ext>
                  </a:extLst>
                </p14:cNvPr>
                <p14:cNvContentPartPr/>
                <p14:nvPr/>
              </p14:nvContentPartPr>
              <p14:xfrm>
                <a:off x="1538115" y="5695988"/>
                <a:ext cx="111600" cy="93240"/>
              </p14:xfrm>
            </p:contentPart>
          </mc:Choice>
          <mc:Fallback xmlns="">
            <p:pic>
              <p:nvPicPr>
                <p:cNvPr id="36" name="Ink 35">
                  <a:extLst>
                    <a:ext uri="{FF2B5EF4-FFF2-40B4-BE49-F238E27FC236}">
                      <a16:creationId xmlns:a16="http://schemas.microsoft.com/office/drawing/2014/main" id="{7850453A-5E52-02EA-2AAF-04D835DD2787}"/>
                    </a:ext>
                  </a:extLst>
                </p:cNvPr>
                <p:cNvPicPr/>
                <p:nvPr/>
              </p:nvPicPr>
              <p:blipFill>
                <a:blip r:embed="rId18"/>
                <a:stretch>
                  <a:fillRect/>
                </a:stretch>
              </p:blipFill>
              <p:spPr>
                <a:xfrm>
                  <a:off x="1517998" y="5675802"/>
                  <a:ext cx="151833" cy="134093"/>
                </a:xfrm>
                <a:prstGeom prst="rect">
                  <a:avLst/>
                </a:prstGeom>
              </p:spPr>
            </p:pic>
          </mc:Fallback>
        </mc:AlternateContent>
      </p:grpSp>
      <p:grpSp>
        <p:nvGrpSpPr>
          <p:cNvPr id="51" name="Group 50">
            <a:extLst>
              <a:ext uri="{FF2B5EF4-FFF2-40B4-BE49-F238E27FC236}">
                <a16:creationId xmlns:a16="http://schemas.microsoft.com/office/drawing/2014/main" id="{003F9DD8-A2CC-7456-63C6-A20A63B2B205}"/>
              </a:ext>
            </a:extLst>
          </p:cNvPr>
          <p:cNvGrpSpPr/>
          <p:nvPr/>
        </p:nvGrpSpPr>
        <p:grpSpPr>
          <a:xfrm>
            <a:off x="1735412" y="2161744"/>
            <a:ext cx="815670" cy="646920"/>
            <a:chOff x="1637115" y="4689068"/>
            <a:chExt cx="1087560" cy="862560"/>
          </a:xfrm>
        </p:grpSpPr>
        <mc:AlternateContent xmlns:mc="http://schemas.openxmlformats.org/markup-compatibility/2006" xmlns:p14="http://schemas.microsoft.com/office/powerpoint/2010/main">
          <mc:Choice Requires="p14">
            <p:contentPart p14:bwMode="auto" r:id="rId19">
              <p14:nvContentPartPr>
                <p14:cNvPr id="39" name="Ink 38">
                  <a:extLst>
                    <a:ext uri="{FF2B5EF4-FFF2-40B4-BE49-F238E27FC236}">
                      <a16:creationId xmlns:a16="http://schemas.microsoft.com/office/drawing/2014/main" id="{036E7FB3-F3B4-D5AA-127D-C6DBA7FB39B1}"/>
                    </a:ext>
                  </a:extLst>
                </p14:cNvPr>
                <p14:cNvContentPartPr/>
                <p14:nvPr/>
              </p14:nvContentPartPr>
              <p14:xfrm>
                <a:off x="1699035" y="5411948"/>
                <a:ext cx="519480" cy="37080"/>
              </p14:xfrm>
            </p:contentPart>
          </mc:Choice>
          <mc:Fallback xmlns="">
            <p:pic>
              <p:nvPicPr>
                <p:cNvPr id="39" name="Ink 38">
                  <a:extLst>
                    <a:ext uri="{FF2B5EF4-FFF2-40B4-BE49-F238E27FC236}">
                      <a16:creationId xmlns:a16="http://schemas.microsoft.com/office/drawing/2014/main" id="{036E7FB3-F3B4-D5AA-127D-C6DBA7FB39B1}"/>
                    </a:ext>
                  </a:extLst>
                </p:cNvPr>
                <p:cNvPicPr/>
                <p:nvPr/>
              </p:nvPicPr>
              <p:blipFill>
                <a:blip r:embed="rId20"/>
                <a:stretch>
                  <a:fillRect/>
                </a:stretch>
              </p:blipFill>
              <p:spPr>
                <a:xfrm>
                  <a:off x="1657745" y="5371540"/>
                  <a:ext cx="601579" cy="117895"/>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0" name="Ink 39">
                  <a:extLst>
                    <a:ext uri="{FF2B5EF4-FFF2-40B4-BE49-F238E27FC236}">
                      <a16:creationId xmlns:a16="http://schemas.microsoft.com/office/drawing/2014/main" id="{D5BB1AF7-60F5-D9E1-6784-8689D3DB78B7}"/>
                    </a:ext>
                  </a:extLst>
                </p14:cNvPr>
                <p14:cNvContentPartPr/>
                <p14:nvPr/>
              </p14:nvContentPartPr>
              <p14:xfrm>
                <a:off x="2156235" y="5337788"/>
                <a:ext cx="111600" cy="213840"/>
              </p14:xfrm>
            </p:contentPart>
          </mc:Choice>
          <mc:Fallback xmlns="">
            <p:pic>
              <p:nvPicPr>
                <p:cNvPr id="40" name="Ink 39">
                  <a:extLst>
                    <a:ext uri="{FF2B5EF4-FFF2-40B4-BE49-F238E27FC236}">
                      <a16:creationId xmlns:a16="http://schemas.microsoft.com/office/drawing/2014/main" id="{D5BB1AF7-60F5-D9E1-6784-8689D3DB78B7}"/>
                    </a:ext>
                  </a:extLst>
                </p:cNvPr>
                <p:cNvPicPr/>
                <p:nvPr/>
              </p:nvPicPr>
              <p:blipFill>
                <a:blip r:embed="rId22"/>
                <a:stretch>
                  <a:fillRect/>
                </a:stretch>
              </p:blipFill>
              <p:spPr>
                <a:xfrm>
                  <a:off x="2115044" y="5297034"/>
                  <a:ext cx="193025" cy="295349"/>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1" name="Ink 40">
                  <a:extLst>
                    <a:ext uri="{FF2B5EF4-FFF2-40B4-BE49-F238E27FC236}">
                      <a16:creationId xmlns:a16="http://schemas.microsoft.com/office/drawing/2014/main" id="{BED69B98-4100-4AD4-3692-2366BBD78D63}"/>
                    </a:ext>
                  </a:extLst>
                </p14:cNvPr>
                <p14:cNvContentPartPr/>
                <p14:nvPr/>
              </p14:nvContentPartPr>
              <p14:xfrm>
                <a:off x="2378355" y="5232668"/>
                <a:ext cx="185760" cy="191880"/>
              </p14:xfrm>
            </p:contentPart>
          </mc:Choice>
          <mc:Fallback xmlns="">
            <p:pic>
              <p:nvPicPr>
                <p:cNvPr id="41" name="Ink 40">
                  <a:extLst>
                    <a:ext uri="{FF2B5EF4-FFF2-40B4-BE49-F238E27FC236}">
                      <a16:creationId xmlns:a16="http://schemas.microsoft.com/office/drawing/2014/main" id="{BED69B98-4100-4AD4-3692-2366BBD78D63}"/>
                    </a:ext>
                  </a:extLst>
                </p:cNvPr>
                <p:cNvPicPr/>
                <p:nvPr/>
              </p:nvPicPr>
              <p:blipFill>
                <a:blip r:embed="rId24"/>
                <a:stretch>
                  <a:fillRect/>
                </a:stretch>
              </p:blipFill>
              <p:spPr>
                <a:xfrm>
                  <a:off x="2337555" y="5191893"/>
                  <a:ext cx="267840" cy="273909"/>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3" name="Ink 42">
                  <a:extLst>
                    <a:ext uri="{FF2B5EF4-FFF2-40B4-BE49-F238E27FC236}">
                      <a16:creationId xmlns:a16="http://schemas.microsoft.com/office/drawing/2014/main" id="{6A71EBBC-4647-8388-AEEB-543F7EBAEAAF}"/>
                    </a:ext>
                  </a:extLst>
                </p14:cNvPr>
                <p14:cNvContentPartPr/>
                <p14:nvPr/>
              </p14:nvContentPartPr>
              <p14:xfrm>
                <a:off x="2576355" y="5393588"/>
                <a:ext cx="111600" cy="111240"/>
              </p14:xfrm>
            </p:contentPart>
          </mc:Choice>
          <mc:Fallback xmlns="">
            <p:pic>
              <p:nvPicPr>
                <p:cNvPr id="43" name="Ink 42">
                  <a:extLst>
                    <a:ext uri="{FF2B5EF4-FFF2-40B4-BE49-F238E27FC236}">
                      <a16:creationId xmlns:a16="http://schemas.microsoft.com/office/drawing/2014/main" id="{6A71EBBC-4647-8388-AEEB-543F7EBAEAAF}"/>
                    </a:ext>
                  </a:extLst>
                </p:cNvPr>
                <p:cNvPicPr/>
                <p:nvPr/>
              </p:nvPicPr>
              <p:blipFill>
                <a:blip r:embed="rId26"/>
                <a:stretch>
                  <a:fillRect/>
                </a:stretch>
              </p:blipFill>
              <p:spPr>
                <a:xfrm>
                  <a:off x="2535164" y="5352352"/>
                  <a:ext cx="193025" cy="193232"/>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4" name="Ink 43">
                  <a:extLst>
                    <a:ext uri="{FF2B5EF4-FFF2-40B4-BE49-F238E27FC236}">
                      <a16:creationId xmlns:a16="http://schemas.microsoft.com/office/drawing/2014/main" id="{3D09D880-0906-2C73-8A91-706D88D72E4E}"/>
                    </a:ext>
                  </a:extLst>
                </p14:cNvPr>
                <p14:cNvContentPartPr/>
                <p14:nvPr/>
              </p14:nvContentPartPr>
              <p14:xfrm>
                <a:off x="2600835" y="5380988"/>
                <a:ext cx="123840" cy="170640"/>
              </p14:xfrm>
            </p:contentPart>
          </mc:Choice>
          <mc:Fallback xmlns="">
            <p:pic>
              <p:nvPicPr>
                <p:cNvPr id="44" name="Ink 43">
                  <a:extLst>
                    <a:ext uri="{FF2B5EF4-FFF2-40B4-BE49-F238E27FC236}">
                      <a16:creationId xmlns:a16="http://schemas.microsoft.com/office/drawing/2014/main" id="{3D09D880-0906-2C73-8A91-706D88D72E4E}"/>
                    </a:ext>
                  </a:extLst>
                </p:cNvPr>
                <p:cNvPicPr/>
                <p:nvPr/>
              </p:nvPicPr>
              <p:blipFill>
                <a:blip r:embed="rId28"/>
                <a:stretch>
                  <a:fillRect/>
                </a:stretch>
              </p:blipFill>
              <p:spPr>
                <a:xfrm>
                  <a:off x="2560035" y="5340245"/>
                  <a:ext cx="205920" cy="252125"/>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6" name="Ink 45">
                  <a:extLst>
                    <a:ext uri="{FF2B5EF4-FFF2-40B4-BE49-F238E27FC236}">
                      <a16:creationId xmlns:a16="http://schemas.microsoft.com/office/drawing/2014/main" id="{CA7ACDA7-B387-A530-4D13-D524DB8FA617}"/>
                    </a:ext>
                  </a:extLst>
                </p14:cNvPr>
                <p14:cNvContentPartPr/>
                <p14:nvPr/>
              </p14:nvContentPartPr>
              <p14:xfrm>
                <a:off x="1760595" y="4831268"/>
                <a:ext cx="360" cy="556200"/>
              </p14:xfrm>
            </p:contentPart>
          </mc:Choice>
          <mc:Fallback xmlns="">
            <p:pic>
              <p:nvPicPr>
                <p:cNvPr id="46" name="Ink 45">
                  <a:extLst>
                    <a:ext uri="{FF2B5EF4-FFF2-40B4-BE49-F238E27FC236}">
                      <a16:creationId xmlns:a16="http://schemas.microsoft.com/office/drawing/2014/main" id="{CA7ACDA7-B387-A530-4D13-D524DB8FA617}"/>
                    </a:ext>
                  </a:extLst>
                </p:cNvPr>
                <p:cNvPicPr/>
                <p:nvPr/>
              </p:nvPicPr>
              <p:blipFill>
                <a:blip r:embed="rId30"/>
                <a:stretch>
                  <a:fillRect/>
                </a:stretch>
              </p:blipFill>
              <p:spPr>
                <a:xfrm>
                  <a:off x="1729995" y="4790477"/>
                  <a:ext cx="61560" cy="637782"/>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7" name="Ink 46">
                  <a:extLst>
                    <a:ext uri="{FF2B5EF4-FFF2-40B4-BE49-F238E27FC236}">
                      <a16:creationId xmlns:a16="http://schemas.microsoft.com/office/drawing/2014/main" id="{5CA42C30-B569-742B-C4D9-5EA41399411C}"/>
                    </a:ext>
                  </a:extLst>
                </p14:cNvPr>
                <p14:cNvContentPartPr/>
                <p14:nvPr/>
              </p14:nvContentPartPr>
              <p14:xfrm>
                <a:off x="1637115" y="4800308"/>
                <a:ext cx="222840" cy="179280"/>
              </p14:xfrm>
            </p:contentPart>
          </mc:Choice>
          <mc:Fallback xmlns="">
            <p:pic>
              <p:nvPicPr>
                <p:cNvPr id="47" name="Ink 46">
                  <a:extLst>
                    <a:ext uri="{FF2B5EF4-FFF2-40B4-BE49-F238E27FC236}">
                      <a16:creationId xmlns:a16="http://schemas.microsoft.com/office/drawing/2014/main" id="{5CA42C30-B569-742B-C4D9-5EA41399411C}"/>
                    </a:ext>
                  </a:extLst>
                </p:cNvPr>
                <p:cNvPicPr/>
                <p:nvPr/>
              </p:nvPicPr>
              <p:blipFill>
                <a:blip r:embed="rId32"/>
                <a:stretch>
                  <a:fillRect/>
                </a:stretch>
              </p:blipFill>
              <p:spPr>
                <a:xfrm>
                  <a:off x="1596293" y="4759083"/>
                  <a:ext cx="304964" cy="26125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8" name="Ink 47">
                  <a:extLst>
                    <a:ext uri="{FF2B5EF4-FFF2-40B4-BE49-F238E27FC236}">
                      <a16:creationId xmlns:a16="http://schemas.microsoft.com/office/drawing/2014/main" id="{B65807C0-C38F-16AA-4AE6-06B7132CF4F7}"/>
                    </a:ext>
                  </a:extLst>
                </p14:cNvPr>
                <p14:cNvContentPartPr/>
                <p14:nvPr/>
              </p14:nvContentPartPr>
              <p14:xfrm>
                <a:off x="1921155" y="4689068"/>
                <a:ext cx="235080" cy="266040"/>
              </p14:xfrm>
            </p:contentPart>
          </mc:Choice>
          <mc:Fallback xmlns="">
            <p:pic>
              <p:nvPicPr>
                <p:cNvPr id="48" name="Ink 47">
                  <a:extLst>
                    <a:ext uri="{FF2B5EF4-FFF2-40B4-BE49-F238E27FC236}">
                      <a16:creationId xmlns:a16="http://schemas.microsoft.com/office/drawing/2014/main" id="{B65807C0-C38F-16AA-4AE6-06B7132CF4F7}"/>
                    </a:ext>
                  </a:extLst>
                </p:cNvPr>
                <p:cNvPicPr/>
                <p:nvPr/>
              </p:nvPicPr>
              <p:blipFill>
                <a:blip r:embed="rId34"/>
                <a:stretch>
                  <a:fillRect/>
                </a:stretch>
              </p:blipFill>
              <p:spPr>
                <a:xfrm>
                  <a:off x="1880376" y="4647844"/>
                  <a:ext cx="317118" cy="34753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9" name="Ink 48">
                  <a:extLst>
                    <a:ext uri="{FF2B5EF4-FFF2-40B4-BE49-F238E27FC236}">
                      <a16:creationId xmlns:a16="http://schemas.microsoft.com/office/drawing/2014/main" id="{A5C357B7-0EE3-40C7-75F5-B12D91E63448}"/>
                    </a:ext>
                  </a:extLst>
                </p14:cNvPr>
                <p14:cNvContentPartPr/>
                <p14:nvPr/>
              </p14:nvContentPartPr>
              <p14:xfrm>
                <a:off x="2180715" y="4898948"/>
                <a:ext cx="111600" cy="130320"/>
              </p14:xfrm>
            </p:contentPart>
          </mc:Choice>
          <mc:Fallback xmlns="">
            <p:pic>
              <p:nvPicPr>
                <p:cNvPr id="49" name="Ink 48">
                  <a:extLst>
                    <a:ext uri="{FF2B5EF4-FFF2-40B4-BE49-F238E27FC236}">
                      <a16:creationId xmlns:a16="http://schemas.microsoft.com/office/drawing/2014/main" id="{A5C357B7-0EE3-40C7-75F5-B12D91E63448}"/>
                    </a:ext>
                  </a:extLst>
                </p:cNvPr>
                <p:cNvPicPr/>
                <p:nvPr/>
              </p:nvPicPr>
              <p:blipFill>
                <a:blip r:embed="rId36"/>
                <a:stretch>
                  <a:fillRect/>
                </a:stretch>
              </p:blipFill>
              <p:spPr>
                <a:xfrm>
                  <a:off x="2140003" y="4858073"/>
                  <a:ext cx="193025" cy="212551"/>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0" name="Ink 49">
                  <a:extLst>
                    <a:ext uri="{FF2B5EF4-FFF2-40B4-BE49-F238E27FC236}">
                      <a16:creationId xmlns:a16="http://schemas.microsoft.com/office/drawing/2014/main" id="{B7B3BD81-E866-3E50-FC9D-97CB403FD8A4}"/>
                    </a:ext>
                  </a:extLst>
                </p14:cNvPr>
                <p14:cNvContentPartPr/>
                <p14:nvPr/>
              </p14:nvContentPartPr>
              <p14:xfrm>
                <a:off x="2341275" y="4905068"/>
                <a:ext cx="86760" cy="204480"/>
              </p14:xfrm>
            </p:contentPart>
          </mc:Choice>
          <mc:Fallback xmlns="">
            <p:pic>
              <p:nvPicPr>
                <p:cNvPr id="50" name="Ink 49">
                  <a:extLst>
                    <a:ext uri="{FF2B5EF4-FFF2-40B4-BE49-F238E27FC236}">
                      <a16:creationId xmlns:a16="http://schemas.microsoft.com/office/drawing/2014/main" id="{B7B3BD81-E866-3E50-FC9D-97CB403FD8A4}"/>
                    </a:ext>
                  </a:extLst>
                </p:cNvPr>
                <p:cNvPicPr/>
                <p:nvPr/>
              </p:nvPicPr>
              <p:blipFill>
                <a:blip r:embed="rId38"/>
                <a:stretch>
                  <a:fillRect/>
                </a:stretch>
              </p:blipFill>
              <p:spPr>
                <a:xfrm>
                  <a:off x="2300531" y="4864268"/>
                  <a:ext cx="168727" cy="286560"/>
                </a:xfrm>
                <a:prstGeom prst="rect">
                  <a:avLst/>
                </a:prstGeom>
              </p:spPr>
            </p:pic>
          </mc:Fallback>
        </mc:AlternateContent>
      </p:grpSp>
      <p:grpSp>
        <p:nvGrpSpPr>
          <p:cNvPr id="61" name="Group 60">
            <a:extLst>
              <a:ext uri="{FF2B5EF4-FFF2-40B4-BE49-F238E27FC236}">
                <a16:creationId xmlns:a16="http://schemas.microsoft.com/office/drawing/2014/main" id="{07E89E31-B433-A469-3B0E-EDFBD9A9C147}"/>
              </a:ext>
            </a:extLst>
          </p:cNvPr>
          <p:cNvGrpSpPr/>
          <p:nvPr/>
        </p:nvGrpSpPr>
        <p:grpSpPr>
          <a:xfrm>
            <a:off x="1062156" y="3753470"/>
            <a:ext cx="102330" cy="561330"/>
            <a:chOff x="3787035" y="5022428"/>
            <a:chExt cx="136440" cy="748440"/>
          </a:xfrm>
        </p:grpSpPr>
        <mc:AlternateContent xmlns:mc="http://schemas.openxmlformats.org/markup-compatibility/2006" xmlns:p14="http://schemas.microsoft.com/office/powerpoint/2010/main">
          <mc:Choice Requires="p14">
            <p:contentPart p14:bwMode="auto" r:id="rId39">
              <p14:nvContentPartPr>
                <p14:cNvPr id="52" name="Ink 51">
                  <a:extLst>
                    <a:ext uri="{FF2B5EF4-FFF2-40B4-BE49-F238E27FC236}">
                      <a16:creationId xmlns:a16="http://schemas.microsoft.com/office/drawing/2014/main" id="{C3DF4039-9936-BE92-F7CB-E2B15B616FFE}"/>
                    </a:ext>
                  </a:extLst>
                </p14:cNvPr>
                <p14:cNvContentPartPr/>
                <p14:nvPr/>
              </p14:nvContentPartPr>
              <p14:xfrm>
                <a:off x="3898275" y="5022428"/>
                <a:ext cx="25200" cy="723600"/>
              </p14:xfrm>
            </p:contentPart>
          </mc:Choice>
          <mc:Fallback xmlns="">
            <p:pic>
              <p:nvPicPr>
                <p:cNvPr id="52" name="Ink 51">
                  <a:extLst>
                    <a:ext uri="{FF2B5EF4-FFF2-40B4-BE49-F238E27FC236}">
                      <a16:creationId xmlns:a16="http://schemas.microsoft.com/office/drawing/2014/main" id="{C3DF4039-9936-BE92-F7CB-E2B15B616FFE}"/>
                    </a:ext>
                  </a:extLst>
                </p:cNvPr>
                <p:cNvPicPr/>
                <p:nvPr/>
              </p:nvPicPr>
              <p:blipFill>
                <a:blip r:embed="rId40"/>
                <a:stretch>
                  <a:fillRect/>
                </a:stretch>
              </p:blipFill>
              <p:spPr>
                <a:xfrm>
                  <a:off x="3877921" y="5002261"/>
                  <a:ext cx="66392" cy="764414"/>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3" name="Ink 52">
                  <a:extLst>
                    <a:ext uri="{FF2B5EF4-FFF2-40B4-BE49-F238E27FC236}">
                      <a16:creationId xmlns:a16="http://schemas.microsoft.com/office/drawing/2014/main" id="{DC5BFBC7-52BF-99A7-94E4-DD8C32A87EBB}"/>
                    </a:ext>
                  </a:extLst>
                </p14:cNvPr>
                <p14:cNvContentPartPr/>
                <p14:nvPr/>
              </p14:nvContentPartPr>
              <p14:xfrm>
                <a:off x="3787035" y="5041148"/>
                <a:ext cx="136440" cy="93240"/>
              </p14:xfrm>
            </p:contentPart>
          </mc:Choice>
          <mc:Fallback xmlns="">
            <p:pic>
              <p:nvPicPr>
                <p:cNvPr id="53" name="Ink 52">
                  <a:extLst>
                    <a:ext uri="{FF2B5EF4-FFF2-40B4-BE49-F238E27FC236}">
                      <a16:creationId xmlns:a16="http://schemas.microsoft.com/office/drawing/2014/main" id="{DC5BFBC7-52BF-99A7-94E4-DD8C32A87EBB}"/>
                    </a:ext>
                  </a:extLst>
                </p:cNvPr>
                <p:cNvPicPr/>
                <p:nvPr/>
              </p:nvPicPr>
              <p:blipFill>
                <a:blip r:embed="rId42"/>
                <a:stretch>
                  <a:fillRect/>
                </a:stretch>
              </p:blipFill>
              <p:spPr>
                <a:xfrm>
                  <a:off x="3766857" y="5020481"/>
                  <a:ext cx="177276" cy="134093"/>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4" name="Ink 53">
                  <a:extLst>
                    <a:ext uri="{FF2B5EF4-FFF2-40B4-BE49-F238E27FC236}">
                      <a16:creationId xmlns:a16="http://schemas.microsoft.com/office/drawing/2014/main" id="{44B34742-E033-E7E0-BF78-97DEE459231D}"/>
                    </a:ext>
                  </a:extLst>
                </p14:cNvPr>
                <p14:cNvContentPartPr/>
                <p14:nvPr/>
              </p14:nvContentPartPr>
              <p14:xfrm>
                <a:off x="3787035" y="5189468"/>
                <a:ext cx="99360" cy="87120"/>
              </p14:xfrm>
            </p:contentPart>
          </mc:Choice>
          <mc:Fallback xmlns="">
            <p:pic>
              <p:nvPicPr>
                <p:cNvPr id="54" name="Ink 53">
                  <a:extLst>
                    <a:ext uri="{FF2B5EF4-FFF2-40B4-BE49-F238E27FC236}">
                      <a16:creationId xmlns:a16="http://schemas.microsoft.com/office/drawing/2014/main" id="{44B34742-E033-E7E0-BF78-97DEE459231D}"/>
                    </a:ext>
                  </a:extLst>
                </p:cNvPr>
                <p:cNvPicPr/>
                <p:nvPr/>
              </p:nvPicPr>
              <p:blipFill>
                <a:blip r:embed="rId44"/>
                <a:stretch>
                  <a:fillRect/>
                </a:stretch>
              </p:blipFill>
              <p:spPr>
                <a:xfrm>
                  <a:off x="3766875" y="5168885"/>
                  <a:ext cx="140160" cy="127329"/>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5" name="Ink 54">
                  <a:extLst>
                    <a:ext uri="{FF2B5EF4-FFF2-40B4-BE49-F238E27FC236}">
                      <a16:creationId xmlns:a16="http://schemas.microsoft.com/office/drawing/2014/main" id="{2627B591-562C-DD1B-7A03-48AEA90AADA8}"/>
                    </a:ext>
                  </a:extLst>
                </p14:cNvPr>
                <p14:cNvContentPartPr/>
                <p14:nvPr/>
              </p14:nvContentPartPr>
              <p14:xfrm>
                <a:off x="3792795" y="5251028"/>
                <a:ext cx="93600" cy="108360"/>
              </p14:xfrm>
            </p:contentPart>
          </mc:Choice>
          <mc:Fallback xmlns="">
            <p:pic>
              <p:nvPicPr>
                <p:cNvPr id="55" name="Ink 54">
                  <a:extLst>
                    <a:ext uri="{FF2B5EF4-FFF2-40B4-BE49-F238E27FC236}">
                      <a16:creationId xmlns:a16="http://schemas.microsoft.com/office/drawing/2014/main" id="{2627B591-562C-DD1B-7A03-48AEA90AADA8}"/>
                    </a:ext>
                  </a:extLst>
                </p:cNvPr>
                <p:cNvPicPr/>
                <p:nvPr/>
              </p:nvPicPr>
              <p:blipFill>
                <a:blip r:embed="rId46"/>
                <a:stretch>
                  <a:fillRect/>
                </a:stretch>
              </p:blipFill>
              <p:spPr>
                <a:xfrm>
                  <a:off x="3772260" y="5230890"/>
                  <a:ext cx="133714" cy="149115"/>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7" name="Ink 56">
                  <a:extLst>
                    <a:ext uri="{FF2B5EF4-FFF2-40B4-BE49-F238E27FC236}">
                      <a16:creationId xmlns:a16="http://schemas.microsoft.com/office/drawing/2014/main" id="{1084DBED-50B5-40E2-1940-F0BF474948C5}"/>
                    </a:ext>
                  </a:extLst>
                </p14:cNvPr>
                <p14:cNvContentPartPr/>
                <p14:nvPr/>
              </p14:nvContentPartPr>
              <p14:xfrm>
                <a:off x="3787035" y="5350028"/>
                <a:ext cx="86760" cy="111600"/>
              </p14:xfrm>
            </p:contentPart>
          </mc:Choice>
          <mc:Fallback xmlns="">
            <p:pic>
              <p:nvPicPr>
                <p:cNvPr id="57" name="Ink 56">
                  <a:extLst>
                    <a:ext uri="{FF2B5EF4-FFF2-40B4-BE49-F238E27FC236}">
                      <a16:creationId xmlns:a16="http://schemas.microsoft.com/office/drawing/2014/main" id="{1084DBED-50B5-40E2-1940-F0BF474948C5}"/>
                    </a:ext>
                  </a:extLst>
                </p:cNvPr>
                <p:cNvPicPr/>
                <p:nvPr/>
              </p:nvPicPr>
              <p:blipFill>
                <a:blip r:embed="rId48"/>
                <a:stretch>
                  <a:fillRect/>
                </a:stretch>
              </p:blipFill>
              <p:spPr>
                <a:xfrm>
                  <a:off x="3766903" y="5329432"/>
                  <a:ext cx="127504" cy="152312"/>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8" name="Ink 57">
                  <a:extLst>
                    <a:ext uri="{FF2B5EF4-FFF2-40B4-BE49-F238E27FC236}">
                      <a16:creationId xmlns:a16="http://schemas.microsoft.com/office/drawing/2014/main" id="{D5EC5EAF-3378-6A91-193A-3A4947D8D23D}"/>
                    </a:ext>
                  </a:extLst>
                </p14:cNvPr>
                <p14:cNvContentPartPr/>
                <p14:nvPr/>
              </p14:nvContentPartPr>
              <p14:xfrm>
                <a:off x="3799635" y="5448668"/>
                <a:ext cx="86760" cy="81000"/>
              </p14:xfrm>
            </p:contentPart>
          </mc:Choice>
          <mc:Fallback xmlns="">
            <p:pic>
              <p:nvPicPr>
                <p:cNvPr id="58" name="Ink 57">
                  <a:extLst>
                    <a:ext uri="{FF2B5EF4-FFF2-40B4-BE49-F238E27FC236}">
                      <a16:creationId xmlns:a16="http://schemas.microsoft.com/office/drawing/2014/main" id="{D5EC5EAF-3378-6A91-193A-3A4947D8D23D}"/>
                    </a:ext>
                  </a:extLst>
                </p:cNvPr>
                <p:cNvPicPr/>
                <p:nvPr/>
              </p:nvPicPr>
              <p:blipFill>
                <a:blip r:embed="rId50"/>
                <a:stretch>
                  <a:fillRect/>
                </a:stretch>
              </p:blipFill>
              <p:spPr>
                <a:xfrm>
                  <a:off x="3779024" y="5428538"/>
                  <a:ext cx="127504" cy="1217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9" name="Ink 58">
                  <a:extLst>
                    <a:ext uri="{FF2B5EF4-FFF2-40B4-BE49-F238E27FC236}">
                      <a16:creationId xmlns:a16="http://schemas.microsoft.com/office/drawing/2014/main" id="{D11F2EF5-AE89-7A76-D679-AE038BFAABE9}"/>
                    </a:ext>
                  </a:extLst>
                </p14:cNvPr>
                <p14:cNvContentPartPr/>
                <p14:nvPr/>
              </p14:nvContentPartPr>
              <p14:xfrm>
                <a:off x="3806475" y="5584748"/>
                <a:ext cx="79920" cy="71280"/>
              </p14:xfrm>
            </p:contentPart>
          </mc:Choice>
          <mc:Fallback xmlns="">
            <p:pic>
              <p:nvPicPr>
                <p:cNvPr id="59" name="Ink 58">
                  <a:extLst>
                    <a:ext uri="{FF2B5EF4-FFF2-40B4-BE49-F238E27FC236}">
                      <a16:creationId xmlns:a16="http://schemas.microsoft.com/office/drawing/2014/main" id="{D11F2EF5-AE89-7A76-D679-AE038BFAABE9}"/>
                    </a:ext>
                  </a:extLst>
                </p:cNvPr>
                <p:cNvPicPr/>
                <p:nvPr/>
              </p:nvPicPr>
              <p:blipFill>
                <a:blip r:embed="rId52"/>
                <a:stretch>
                  <a:fillRect/>
                </a:stretch>
              </p:blipFill>
              <p:spPr>
                <a:xfrm>
                  <a:off x="3785897" y="5564177"/>
                  <a:ext cx="120598" cy="111465"/>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60" name="Ink 59">
                  <a:extLst>
                    <a:ext uri="{FF2B5EF4-FFF2-40B4-BE49-F238E27FC236}">
                      <a16:creationId xmlns:a16="http://schemas.microsoft.com/office/drawing/2014/main" id="{2669F57A-7267-D86F-1F16-03603634ACB2}"/>
                    </a:ext>
                  </a:extLst>
                </p14:cNvPr>
                <p14:cNvContentPartPr/>
                <p14:nvPr/>
              </p14:nvContentPartPr>
              <p14:xfrm>
                <a:off x="3787035" y="5677628"/>
                <a:ext cx="74520" cy="93240"/>
              </p14:xfrm>
            </p:contentPart>
          </mc:Choice>
          <mc:Fallback xmlns="">
            <p:pic>
              <p:nvPicPr>
                <p:cNvPr id="60" name="Ink 59">
                  <a:extLst>
                    <a:ext uri="{FF2B5EF4-FFF2-40B4-BE49-F238E27FC236}">
                      <a16:creationId xmlns:a16="http://schemas.microsoft.com/office/drawing/2014/main" id="{2669F57A-7267-D86F-1F16-03603634ACB2}"/>
                    </a:ext>
                  </a:extLst>
                </p:cNvPr>
                <p:cNvPicPr/>
                <p:nvPr/>
              </p:nvPicPr>
              <p:blipFill>
                <a:blip r:embed="rId54"/>
                <a:stretch>
                  <a:fillRect/>
                </a:stretch>
              </p:blipFill>
              <p:spPr>
                <a:xfrm>
                  <a:off x="3766842" y="5656961"/>
                  <a:ext cx="115386" cy="134093"/>
                </a:xfrm>
                <a:prstGeom prst="rect">
                  <a:avLst/>
                </a:prstGeom>
              </p:spPr>
            </p:pic>
          </mc:Fallback>
        </mc:AlternateContent>
      </p:grpSp>
      <p:grpSp>
        <p:nvGrpSpPr>
          <p:cNvPr id="1033" name="Group 1032">
            <a:extLst>
              <a:ext uri="{FF2B5EF4-FFF2-40B4-BE49-F238E27FC236}">
                <a16:creationId xmlns:a16="http://schemas.microsoft.com/office/drawing/2014/main" id="{507FD9F2-FA52-3CCD-747F-277F89753677}"/>
              </a:ext>
            </a:extLst>
          </p:cNvPr>
          <p:cNvGrpSpPr/>
          <p:nvPr/>
        </p:nvGrpSpPr>
        <p:grpSpPr>
          <a:xfrm>
            <a:off x="1089966" y="3920600"/>
            <a:ext cx="889920" cy="713880"/>
            <a:chOff x="3824115" y="5245268"/>
            <a:chExt cx="1186560" cy="951840"/>
          </a:xfrm>
        </p:grpSpPr>
        <mc:AlternateContent xmlns:mc="http://schemas.openxmlformats.org/markup-compatibility/2006" xmlns:p14="http://schemas.microsoft.com/office/powerpoint/2010/main">
          <mc:Choice Requires="p14">
            <p:contentPart p14:bwMode="auto" r:id="rId55">
              <p14:nvContentPartPr>
                <p14:cNvPr id="62" name="Ink 61">
                  <a:extLst>
                    <a:ext uri="{FF2B5EF4-FFF2-40B4-BE49-F238E27FC236}">
                      <a16:creationId xmlns:a16="http://schemas.microsoft.com/office/drawing/2014/main" id="{964F90DC-263A-EE57-015D-981F98E24CFA}"/>
                    </a:ext>
                  </a:extLst>
                </p14:cNvPr>
                <p14:cNvContentPartPr/>
                <p14:nvPr/>
              </p14:nvContentPartPr>
              <p14:xfrm>
                <a:off x="3947955" y="5350028"/>
                <a:ext cx="618120" cy="37440"/>
              </p14:xfrm>
            </p:contentPart>
          </mc:Choice>
          <mc:Fallback xmlns="">
            <p:pic>
              <p:nvPicPr>
                <p:cNvPr id="62" name="Ink 61">
                  <a:extLst>
                    <a:ext uri="{FF2B5EF4-FFF2-40B4-BE49-F238E27FC236}">
                      <a16:creationId xmlns:a16="http://schemas.microsoft.com/office/drawing/2014/main" id="{964F90DC-263A-EE57-015D-981F98E24CFA}"/>
                    </a:ext>
                  </a:extLst>
                </p:cNvPr>
                <p:cNvPicPr/>
                <p:nvPr/>
              </p:nvPicPr>
              <p:blipFill>
                <a:blip r:embed="rId56"/>
                <a:stretch>
                  <a:fillRect/>
                </a:stretch>
              </p:blipFill>
              <p:spPr>
                <a:xfrm>
                  <a:off x="3906683" y="5309228"/>
                  <a:ext cx="700184" cy="1195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63" name="Ink 62">
                  <a:extLst>
                    <a:ext uri="{FF2B5EF4-FFF2-40B4-BE49-F238E27FC236}">
                      <a16:creationId xmlns:a16="http://schemas.microsoft.com/office/drawing/2014/main" id="{1876D61E-C81A-D9F8-9FEB-32FCAF08EEF5}"/>
                    </a:ext>
                  </a:extLst>
                </p14:cNvPr>
                <p14:cNvContentPartPr/>
                <p14:nvPr/>
              </p14:nvContentPartPr>
              <p14:xfrm>
                <a:off x="4491555" y="5245268"/>
                <a:ext cx="99360" cy="257040"/>
              </p14:xfrm>
            </p:contentPart>
          </mc:Choice>
          <mc:Fallback xmlns="">
            <p:pic>
              <p:nvPicPr>
                <p:cNvPr id="63" name="Ink 62">
                  <a:extLst>
                    <a:ext uri="{FF2B5EF4-FFF2-40B4-BE49-F238E27FC236}">
                      <a16:creationId xmlns:a16="http://schemas.microsoft.com/office/drawing/2014/main" id="{1876D61E-C81A-D9F8-9FEB-32FCAF08EEF5}"/>
                    </a:ext>
                  </a:extLst>
                </p:cNvPr>
                <p:cNvPicPr/>
                <p:nvPr/>
              </p:nvPicPr>
              <p:blipFill>
                <a:blip r:embed="rId58"/>
                <a:stretch>
                  <a:fillRect/>
                </a:stretch>
              </p:blipFill>
              <p:spPr>
                <a:xfrm>
                  <a:off x="4450755" y="5204027"/>
                  <a:ext cx="180960" cy="338564"/>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024" name="Ink 1023">
                  <a:extLst>
                    <a:ext uri="{FF2B5EF4-FFF2-40B4-BE49-F238E27FC236}">
                      <a16:creationId xmlns:a16="http://schemas.microsoft.com/office/drawing/2014/main" id="{6DE107B0-710E-B6B5-CCAE-E03683724733}"/>
                    </a:ext>
                  </a:extLst>
                </p14:cNvPr>
                <p14:cNvContentPartPr/>
                <p14:nvPr/>
              </p14:nvContentPartPr>
              <p14:xfrm>
                <a:off x="4689195" y="5260388"/>
                <a:ext cx="160920" cy="164160"/>
              </p14:xfrm>
            </p:contentPart>
          </mc:Choice>
          <mc:Fallback xmlns="">
            <p:pic>
              <p:nvPicPr>
                <p:cNvPr id="1024" name="Ink 1023">
                  <a:extLst>
                    <a:ext uri="{FF2B5EF4-FFF2-40B4-BE49-F238E27FC236}">
                      <a16:creationId xmlns:a16="http://schemas.microsoft.com/office/drawing/2014/main" id="{6DE107B0-710E-B6B5-CCAE-E03683724733}"/>
                    </a:ext>
                  </a:extLst>
                </p:cNvPr>
                <p:cNvPicPr/>
                <p:nvPr/>
              </p:nvPicPr>
              <p:blipFill>
                <a:blip r:embed="rId60"/>
                <a:stretch>
                  <a:fillRect/>
                </a:stretch>
              </p:blipFill>
              <p:spPr>
                <a:xfrm>
                  <a:off x="4648486" y="5219108"/>
                  <a:ext cx="242338"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026" name="Ink 1025">
                  <a:extLst>
                    <a:ext uri="{FF2B5EF4-FFF2-40B4-BE49-F238E27FC236}">
                      <a16:creationId xmlns:a16="http://schemas.microsoft.com/office/drawing/2014/main" id="{08DF627C-545B-D1C8-5361-4F9B9C214022}"/>
                    </a:ext>
                  </a:extLst>
                </p14:cNvPr>
                <p14:cNvContentPartPr/>
                <p14:nvPr/>
              </p14:nvContentPartPr>
              <p14:xfrm>
                <a:off x="4849755" y="5389988"/>
                <a:ext cx="160920" cy="133560"/>
              </p14:xfrm>
            </p:contentPart>
          </mc:Choice>
          <mc:Fallback xmlns="">
            <p:pic>
              <p:nvPicPr>
                <p:cNvPr id="1026" name="Ink 1025">
                  <a:extLst>
                    <a:ext uri="{FF2B5EF4-FFF2-40B4-BE49-F238E27FC236}">
                      <a16:creationId xmlns:a16="http://schemas.microsoft.com/office/drawing/2014/main" id="{08DF627C-545B-D1C8-5361-4F9B9C214022}"/>
                    </a:ext>
                  </a:extLst>
                </p:cNvPr>
                <p:cNvPicPr/>
                <p:nvPr/>
              </p:nvPicPr>
              <p:blipFill>
                <a:blip r:embed="rId62"/>
                <a:stretch>
                  <a:fillRect/>
                </a:stretch>
              </p:blipFill>
              <p:spPr>
                <a:xfrm>
                  <a:off x="4809046" y="5349151"/>
                  <a:ext cx="242338" cy="215714"/>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028" name="Ink 1027">
                  <a:extLst>
                    <a:ext uri="{FF2B5EF4-FFF2-40B4-BE49-F238E27FC236}">
                      <a16:creationId xmlns:a16="http://schemas.microsoft.com/office/drawing/2014/main" id="{A870A423-FE51-3D12-230B-9D38F6961212}"/>
                    </a:ext>
                  </a:extLst>
                </p14:cNvPr>
                <p14:cNvContentPartPr/>
                <p14:nvPr/>
              </p14:nvContentPartPr>
              <p14:xfrm>
                <a:off x="3923115" y="5411948"/>
                <a:ext cx="49680" cy="642960"/>
              </p14:xfrm>
            </p:contentPart>
          </mc:Choice>
          <mc:Fallback xmlns="">
            <p:pic>
              <p:nvPicPr>
                <p:cNvPr id="1028" name="Ink 1027">
                  <a:extLst>
                    <a:ext uri="{FF2B5EF4-FFF2-40B4-BE49-F238E27FC236}">
                      <a16:creationId xmlns:a16="http://schemas.microsoft.com/office/drawing/2014/main" id="{A870A423-FE51-3D12-230B-9D38F6961212}"/>
                    </a:ext>
                  </a:extLst>
                </p:cNvPr>
                <p:cNvPicPr/>
                <p:nvPr/>
              </p:nvPicPr>
              <p:blipFill>
                <a:blip r:embed="rId64"/>
                <a:stretch>
                  <a:fillRect/>
                </a:stretch>
              </p:blipFill>
              <p:spPr>
                <a:xfrm>
                  <a:off x="3882511" y="5371133"/>
                  <a:ext cx="130888" cy="725071"/>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029" name="Ink 1028">
                  <a:extLst>
                    <a:ext uri="{FF2B5EF4-FFF2-40B4-BE49-F238E27FC236}">
                      <a16:creationId xmlns:a16="http://schemas.microsoft.com/office/drawing/2014/main" id="{5CF661CE-F9C4-5271-1B16-54ED8E9961EF}"/>
                    </a:ext>
                  </a:extLst>
                </p14:cNvPr>
                <p14:cNvContentPartPr/>
                <p14:nvPr/>
              </p14:nvContentPartPr>
              <p14:xfrm>
                <a:off x="3824115" y="5924588"/>
                <a:ext cx="210600" cy="167400"/>
              </p14:xfrm>
            </p:contentPart>
          </mc:Choice>
          <mc:Fallback xmlns="">
            <p:pic>
              <p:nvPicPr>
                <p:cNvPr id="1029" name="Ink 1028">
                  <a:extLst>
                    <a:ext uri="{FF2B5EF4-FFF2-40B4-BE49-F238E27FC236}">
                      <a16:creationId xmlns:a16="http://schemas.microsoft.com/office/drawing/2014/main" id="{5CF661CE-F9C4-5271-1B16-54ED8E9961EF}"/>
                    </a:ext>
                  </a:extLst>
                </p:cNvPr>
                <p:cNvPicPr/>
                <p:nvPr/>
              </p:nvPicPr>
              <p:blipFill>
                <a:blip r:embed="rId66"/>
                <a:stretch>
                  <a:fillRect/>
                </a:stretch>
              </p:blipFill>
              <p:spPr>
                <a:xfrm>
                  <a:off x="3783338" y="5883817"/>
                  <a:ext cx="292154" cy="248942"/>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030" name="Ink 1029">
                  <a:extLst>
                    <a:ext uri="{FF2B5EF4-FFF2-40B4-BE49-F238E27FC236}">
                      <a16:creationId xmlns:a16="http://schemas.microsoft.com/office/drawing/2014/main" id="{90CDFCAD-8AA9-7BCD-637B-C317B5FB0F07}"/>
                    </a:ext>
                  </a:extLst>
                </p14:cNvPr>
                <p14:cNvContentPartPr/>
                <p14:nvPr/>
              </p14:nvContentPartPr>
              <p14:xfrm>
                <a:off x="4120755" y="5803988"/>
                <a:ext cx="173520" cy="275400"/>
              </p14:xfrm>
            </p:contentPart>
          </mc:Choice>
          <mc:Fallback xmlns="">
            <p:pic>
              <p:nvPicPr>
                <p:cNvPr id="1030" name="Ink 1029">
                  <a:extLst>
                    <a:ext uri="{FF2B5EF4-FFF2-40B4-BE49-F238E27FC236}">
                      <a16:creationId xmlns:a16="http://schemas.microsoft.com/office/drawing/2014/main" id="{90CDFCAD-8AA9-7BCD-637B-C317B5FB0F07}"/>
                    </a:ext>
                  </a:extLst>
                </p:cNvPr>
                <p:cNvPicPr/>
                <p:nvPr/>
              </p:nvPicPr>
              <p:blipFill>
                <a:blip r:embed="rId68"/>
                <a:stretch>
                  <a:fillRect/>
                </a:stretch>
              </p:blipFill>
              <p:spPr>
                <a:xfrm>
                  <a:off x="4079898" y="5763206"/>
                  <a:ext cx="255714" cy="357444"/>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031" name="Ink 1030">
                  <a:extLst>
                    <a:ext uri="{FF2B5EF4-FFF2-40B4-BE49-F238E27FC236}">
                      <a16:creationId xmlns:a16="http://schemas.microsoft.com/office/drawing/2014/main" id="{D1194D56-200D-B2F5-B000-C420EDE57626}"/>
                    </a:ext>
                  </a:extLst>
                </p14:cNvPr>
                <p14:cNvContentPartPr/>
                <p14:nvPr/>
              </p14:nvContentPartPr>
              <p14:xfrm>
                <a:off x="4343235" y="6035828"/>
                <a:ext cx="198000" cy="129960"/>
              </p14:xfrm>
            </p:contentPart>
          </mc:Choice>
          <mc:Fallback xmlns="">
            <p:pic>
              <p:nvPicPr>
                <p:cNvPr id="1031" name="Ink 1030">
                  <a:extLst>
                    <a:ext uri="{FF2B5EF4-FFF2-40B4-BE49-F238E27FC236}">
                      <a16:creationId xmlns:a16="http://schemas.microsoft.com/office/drawing/2014/main" id="{D1194D56-200D-B2F5-B000-C420EDE57626}"/>
                    </a:ext>
                  </a:extLst>
                </p:cNvPr>
                <p:cNvPicPr/>
                <p:nvPr/>
              </p:nvPicPr>
              <p:blipFill>
                <a:blip r:embed="rId70"/>
                <a:stretch>
                  <a:fillRect/>
                </a:stretch>
              </p:blipFill>
              <p:spPr>
                <a:xfrm>
                  <a:off x="4302484" y="5995066"/>
                  <a:ext cx="279501" cy="211485"/>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032" name="Ink 1031">
                  <a:extLst>
                    <a:ext uri="{FF2B5EF4-FFF2-40B4-BE49-F238E27FC236}">
                      <a16:creationId xmlns:a16="http://schemas.microsoft.com/office/drawing/2014/main" id="{8EAC499D-5265-ACFB-A94B-18B6F2FCBF82}"/>
                    </a:ext>
                  </a:extLst>
                </p14:cNvPr>
                <p14:cNvContentPartPr/>
                <p14:nvPr/>
              </p14:nvContentPartPr>
              <p14:xfrm>
                <a:off x="4615035" y="6060668"/>
                <a:ext cx="111600" cy="136440"/>
              </p14:xfrm>
            </p:contentPart>
          </mc:Choice>
          <mc:Fallback xmlns="">
            <p:pic>
              <p:nvPicPr>
                <p:cNvPr id="1032" name="Ink 1031">
                  <a:extLst>
                    <a:ext uri="{FF2B5EF4-FFF2-40B4-BE49-F238E27FC236}">
                      <a16:creationId xmlns:a16="http://schemas.microsoft.com/office/drawing/2014/main" id="{8EAC499D-5265-ACFB-A94B-18B6F2FCBF82}"/>
                    </a:ext>
                  </a:extLst>
                </p:cNvPr>
                <p:cNvPicPr/>
                <p:nvPr/>
              </p:nvPicPr>
              <p:blipFill>
                <a:blip r:embed="rId72"/>
                <a:stretch>
                  <a:fillRect/>
                </a:stretch>
              </p:blipFill>
              <p:spPr>
                <a:xfrm>
                  <a:off x="4574323" y="6019832"/>
                  <a:ext cx="193025" cy="218592"/>
                </a:xfrm>
                <a:prstGeom prst="rect">
                  <a:avLst/>
                </a:prstGeom>
              </p:spPr>
            </p:pic>
          </mc:Fallback>
        </mc:AlternateContent>
      </p:grpSp>
      <mc:AlternateContent xmlns:mc="http://schemas.openxmlformats.org/markup-compatibility/2006" xmlns:a14="http://schemas.microsoft.com/office/drawing/2010/main">
        <mc:Choice Requires="a14">
          <p:sp>
            <p:nvSpPr>
              <p:cNvPr id="1041" name="TextBox 1040">
                <a:extLst>
                  <a:ext uri="{FF2B5EF4-FFF2-40B4-BE49-F238E27FC236}">
                    <a16:creationId xmlns:a16="http://schemas.microsoft.com/office/drawing/2014/main" id="{864F1B63-93CB-1405-C8ED-AD9A18722155}"/>
                  </a:ext>
                </a:extLst>
              </p:cNvPr>
              <p:cNvSpPr txBox="1"/>
              <p:nvPr/>
            </p:nvSpPr>
            <p:spPr>
              <a:xfrm>
                <a:off x="331425" y="1092333"/>
                <a:ext cx="1696925" cy="4610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𝑇</m:t>
                      </m:r>
                      <m:r>
                        <a:rPr lang="en-US" sz="1350" i="1">
                          <a:latin typeface="Cambria Math" panose="02040503050406030204" pitchFamily="18" charset="0"/>
                        </a:rPr>
                        <m:t>=</m:t>
                      </m:r>
                      <m:d>
                        <m:dPr>
                          <m:begChr m:val="["/>
                          <m:endChr m:val="]"/>
                          <m:ctrlPr>
                            <a:rPr lang="en-US" sz="1350" i="1">
                              <a:latin typeface="Cambria Math" panose="02040503050406030204" pitchFamily="18" charset="0"/>
                            </a:rPr>
                          </m:ctrlPr>
                        </m:dPr>
                        <m:e>
                          <m:m>
                            <m:mPr>
                              <m:mcs>
                                <m:mc>
                                  <m:mcPr>
                                    <m:count m:val="2"/>
                                    <m:mcJc m:val="center"/>
                                  </m:mcPr>
                                </m:mc>
                              </m:mcs>
                              <m:ctrlPr>
                                <a:rPr lang="en-US" sz="1350" i="1">
                                  <a:latin typeface="Cambria Math" panose="02040503050406030204" pitchFamily="18" charset="0"/>
                                </a:rPr>
                              </m:ctrlPr>
                            </m:mPr>
                            <m:mr>
                              <m:e>
                                <m:sSub>
                                  <m:sSubPr>
                                    <m:ctrlPr>
                                      <a:rPr lang="en-US" sz="1350" i="1">
                                        <a:latin typeface="Cambria Math" panose="02040503050406030204" pitchFamily="18" charset="0"/>
                                      </a:rPr>
                                    </m:ctrlPr>
                                  </m:sSubPr>
                                  <m:e>
                                    <m:r>
                                      <a:rPr lang="en-US" sz="1350" i="1">
                                        <a:latin typeface="Cambria Math" panose="02040503050406030204" pitchFamily="18" charset="0"/>
                                      </a:rPr>
                                      <m:t>𝜎</m:t>
                                    </m:r>
                                  </m:e>
                                  <m:sub>
                                    <m:r>
                                      <a:rPr lang="en-US" sz="1350" i="1">
                                        <a:latin typeface="Cambria Math" panose="02040503050406030204" pitchFamily="18" charset="0"/>
                                      </a:rPr>
                                      <m:t>𝑥</m:t>
                                    </m:r>
                                  </m:sub>
                                </m:sSub>
                              </m:e>
                              <m:e>
                                <m:sSub>
                                  <m:sSubPr>
                                    <m:ctrlPr>
                                      <a:rPr lang="en-US" sz="1350" i="1">
                                        <a:latin typeface="Cambria Math" panose="02040503050406030204" pitchFamily="18" charset="0"/>
                                      </a:rPr>
                                    </m:ctrlPr>
                                  </m:sSubPr>
                                  <m:e>
                                    <m:r>
                                      <a:rPr lang="en-US" sz="1350" i="1">
                                        <a:latin typeface="Cambria Math" panose="02040503050406030204" pitchFamily="18" charset="0"/>
                                      </a:rPr>
                                      <m:t>𝜏</m:t>
                                    </m:r>
                                  </m:e>
                                  <m:sub>
                                    <m:r>
                                      <a:rPr lang="en-US" sz="1350" i="1">
                                        <a:latin typeface="Cambria Math" panose="02040503050406030204" pitchFamily="18" charset="0"/>
                                      </a:rPr>
                                      <m:t>𝑦𝑥</m:t>
                                    </m:r>
                                  </m:sub>
                                </m:sSub>
                                <m:r>
                                  <a:rPr lang="en-US" sz="1350" i="1">
                                    <a:latin typeface="Cambria Math" panose="02040503050406030204" pitchFamily="18" charset="0"/>
                                  </a:rPr>
                                  <m:t> </m:t>
                                </m:r>
                              </m:e>
                            </m:mr>
                            <m:mr>
                              <m:e>
                                <m:sSub>
                                  <m:sSubPr>
                                    <m:ctrlPr>
                                      <a:rPr lang="en-US" sz="1350" i="1">
                                        <a:latin typeface="Cambria Math" panose="02040503050406030204" pitchFamily="18" charset="0"/>
                                      </a:rPr>
                                    </m:ctrlPr>
                                  </m:sSubPr>
                                  <m:e>
                                    <m:r>
                                      <a:rPr lang="en-US" sz="1350" i="1">
                                        <a:latin typeface="Cambria Math" panose="02040503050406030204" pitchFamily="18" charset="0"/>
                                      </a:rPr>
                                      <m:t>𝜏</m:t>
                                    </m:r>
                                  </m:e>
                                  <m:sub>
                                    <m:r>
                                      <a:rPr lang="en-US" sz="1350" i="1">
                                        <a:latin typeface="Cambria Math" panose="02040503050406030204" pitchFamily="18" charset="0"/>
                                      </a:rPr>
                                      <m:t>𝑥𝑦</m:t>
                                    </m:r>
                                  </m:sub>
                                </m:sSub>
                              </m:e>
                              <m:e>
                                <m:sSub>
                                  <m:sSubPr>
                                    <m:ctrlPr>
                                      <a:rPr lang="en-US" sz="1350" i="1">
                                        <a:latin typeface="Cambria Math" panose="02040503050406030204" pitchFamily="18" charset="0"/>
                                      </a:rPr>
                                    </m:ctrlPr>
                                  </m:sSubPr>
                                  <m:e>
                                    <m:r>
                                      <a:rPr lang="en-US" sz="1350" i="1">
                                        <a:latin typeface="Cambria Math" panose="02040503050406030204" pitchFamily="18" charset="0"/>
                                      </a:rPr>
                                      <m:t>𝜎</m:t>
                                    </m:r>
                                  </m:e>
                                  <m:sub>
                                    <m:r>
                                      <a:rPr lang="en-US" sz="1350" i="1">
                                        <a:latin typeface="Cambria Math" panose="02040503050406030204" pitchFamily="18" charset="0"/>
                                      </a:rPr>
                                      <m:t>𝑦</m:t>
                                    </m:r>
                                  </m:sub>
                                </m:sSub>
                              </m:e>
                            </m:mr>
                          </m:m>
                        </m:e>
                      </m:d>
                    </m:oMath>
                  </m:oMathPara>
                </a14:m>
                <a:endParaRPr lang="en-IT" sz="1350" dirty="0"/>
              </a:p>
            </p:txBody>
          </p:sp>
        </mc:Choice>
        <mc:Fallback xmlns="">
          <p:sp>
            <p:nvSpPr>
              <p:cNvPr id="1041" name="TextBox 1040">
                <a:extLst>
                  <a:ext uri="{FF2B5EF4-FFF2-40B4-BE49-F238E27FC236}">
                    <a16:creationId xmlns:a16="http://schemas.microsoft.com/office/drawing/2014/main" id="{864F1B63-93CB-1405-C8ED-AD9A18722155}"/>
                  </a:ext>
                </a:extLst>
              </p:cNvPr>
              <p:cNvSpPr txBox="1">
                <a:spLocks noRot="1" noChangeAspect="1" noMove="1" noResize="1" noEditPoints="1" noAdjustHandles="1" noChangeArrowheads="1" noChangeShapeType="1" noTextEdit="1"/>
              </p:cNvSpPr>
              <p:nvPr/>
            </p:nvSpPr>
            <p:spPr>
              <a:xfrm>
                <a:off x="331425" y="1092333"/>
                <a:ext cx="1696925" cy="461088"/>
              </a:xfrm>
              <a:prstGeom prst="rect">
                <a:avLst/>
              </a:prstGeom>
              <a:blipFill>
                <a:blip r:embed="rId73"/>
                <a:stretch>
                  <a:fillRect t="-5263"/>
                </a:stretch>
              </a:blipFill>
            </p:spPr>
            <p:txBody>
              <a:bodyPr/>
              <a:lstStyle/>
              <a:p>
                <a:r>
                  <a:rPr lang="en-IT">
                    <a:noFill/>
                  </a:rPr>
                  <a:t> </a:t>
                </a:r>
              </a:p>
            </p:txBody>
          </p:sp>
        </mc:Fallback>
      </mc:AlternateContent>
      <mc:AlternateContent xmlns:mc="http://schemas.openxmlformats.org/markup-compatibility/2006" xmlns:a14="http://schemas.microsoft.com/office/drawing/2010/main">
        <mc:Choice Requires="a14">
          <p:sp>
            <p:nvSpPr>
              <p:cNvPr id="1042" name="TextBox 1041">
                <a:extLst>
                  <a:ext uri="{FF2B5EF4-FFF2-40B4-BE49-F238E27FC236}">
                    <a16:creationId xmlns:a16="http://schemas.microsoft.com/office/drawing/2014/main" id="{56C1C7F0-8775-A605-1B58-E2C4B50306F0}"/>
                  </a:ext>
                </a:extLst>
              </p:cNvPr>
              <p:cNvSpPr txBox="1"/>
              <p:nvPr/>
            </p:nvSpPr>
            <p:spPr>
              <a:xfrm>
                <a:off x="73" y="3248075"/>
                <a:ext cx="3440557" cy="316433"/>
              </a:xfrm>
              <a:prstGeom prst="rect">
                <a:avLst/>
              </a:prstGeom>
              <a:noFill/>
            </p:spPr>
            <p:txBody>
              <a:bodyPr wrap="none" rtlCol="0">
                <a:spAutoFit/>
              </a:bodyPr>
              <a:lstStyle/>
              <a:p>
                <a:r>
                  <a:rPr lang="en-IT" sz="1350" dirty="0"/>
                  <a:t>Ne segue per </a:t>
                </a:r>
                <a14:m>
                  <m:oMath xmlns:m="http://schemas.openxmlformats.org/officeDocument/2006/math">
                    <m:r>
                      <a:rPr lang="en-US" sz="1350" b="1">
                        <a:latin typeface="Cambria Math" panose="02040503050406030204" pitchFamily="18" charset="0"/>
                      </a:rPr>
                      <m:t>𝐧</m:t>
                    </m:r>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b="1">
                            <a:latin typeface="Cambria Math" panose="02040503050406030204" pitchFamily="18" charset="0"/>
                          </a:rPr>
                          <m:t>𝐞</m:t>
                        </m:r>
                      </m:e>
                      <m:sub>
                        <m:r>
                          <a:rPr lang="en-US" sz="1350" i="1">
                            <a:latin typeface="Cambria Math" panose="02040503050406030204" pitchFamily="18" charset="0"/>
                          </a:rPr>
                          <m:t>1</m:t>
                        </m:r>
                      </m:sub>
                    </m:sSub>
                  </m:oMath>
                </a14:m>
                <a:r>
                  <a:rPr lang="en-IT" sz="1350" dirty="0"/>
                  <a:t>, </a:t>
                </a:r>
                <a14:m>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𝜎</m:t>
                        </m:r>
                      </m:e>
                      <m:sub>
                        <m:r>
                          <a:rPr lang="en-US" sz="1350" b="1">
                            <a:latin typeface="Cambria Math" panose="02040503050406030204" pitchFamily="18" charset="0"/>
                          </a:rPr>
                          <m:t>𝐧</m:t>
                        </m:r>
                      </m:sub>
                    </m:sSub>
                    <m:r>
                      <a:rPr lang="en-US" sz="1350">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𝜎</m:t>
                        </m:r>
                      </m:e>
                      <m:sub>
                        <m:r>
                          <a:rPr lang="en-US" sz="1350" i="1">
                            <a:latin typeface="Cambria Math" panose="02040503050406030204" pitchFamily="18" charset="0"/>
                          </a:rPr>
                          <m:t>𝑥</m:t>
                        </m:r>
                      </m:sub>
                    </m:sSub>
                  </m:oMath>
                </a14:m>
                <a:r>
                  <a:rPr lang="en-IT" sz="1350" dirty="0"/>
                  <a:t> e </a:t>
                </a:r>
                <a14:m>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𝜏</m:t>
                        </m:r>
                      </m:e>
                      <m:sub>
                        <m:r>
                          <a:rPr lang="en-US" sz="1350" b="1">
                            <a:latin typeface="Cambria Math" panose="02040503050406030204" pitchFamily="18" charset="0"/>
                          </a:rPr>
                          <m:t>𝐧𝐦</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𝜏</m:t>
                        </m:r>
                      </m:e>
                      <m:sub>
                        <m:r>
                          <a:rPr lang="en-US" sz="1350" i="1">
                            <a:latin typeface="Cambria Math" panose="02040503050406030204" pitchFamily="18" charset="0"/>
                          </a:rPr>
                          <m:t>𝑥𝑦</m:t>
                        </m:r>
                      </m:sub>
                    </m:sSub>
                  </m:oMath>
                </a14:m>
                <a:r>
                  <a:rPr lang="en-IT" sz="1350" dirty="0"/>
                  <a:t>. </a:t>
                </a:r>
              </a:p>
            </p:txBody>
          </p:sp>
        </mc:Choice>
        <mc:Fallback xmlns="">
          <p:sp>
            <p:nvSpPr>
              <p:cNvPr id="1042" name="TextBox 1041">
                <a:extLst>
                  <a:ext uri="{FF2B5EF4-FFF2-40B4-BE49-F238E27FC236}">
                    <a16:creationId xmlns:a16="http://schemas.microsoft.com/office/drawing/2014/main" id="{56C1C7F0-8775-A605-1B58-E2C4B50306F0}"/>
                  </a:ext>
                </a:extLst>
              </p:cNvPr>
              <p:cNvSpPr txBox="1">
                <a:spLocks noRot="1" noChangeAspect="1" noMove="1" noResize="1" noEditPoints="1" noAdjustHandles="1" noChangeArrowheads="1" noChangeShapeType="1" noTextEdit="1"/>
              </p:cNvSpPr>
              <p:nvPr/>
            </p:nvSpPr>
            <p:spPr>
              <a:xfrm>
                <a:off x="73" y="3248075"/>
                <a:ext cx="3440557" cy="316433"/>
              </a:xfrm>
              <a:prstGeom prst="rect">
                <a:avLst/>
              </a:prstGeom>
              <a:blipFill>
                <a:blip r:embed="rId74"/>
                <a:stretch>
                  <a:fillRect l="-369" t="-3846" b="-15385"/>
                </a:stretch>
              </a:blipFill>
            </p:spPr>
            <p:txBody>
              <a:bodyPr/>
              <a:lstStyle/>
              <a:p>
                <a:r>
                  <a:rPr lang="en-IT">
                    <a:noFill/>
                  </a:rPr>
                  <a:t> </a:t>
                </a:r>
              </a:p>
            </p:txBody>
          </p:sp>
        </mc:Fallback>
      </mc:AlternateContent>
      <p:grpSp>
        <p:nvGrpSpPr>
          <p:cNvPr id="1047" name="Group 1046">
            <a:extLst>
              <a:ext uri="{FF2B5EF4-FFF2-40B4-BE49-F238E27FC236}">
                <a16:creationId xmlns:a16="http://schemas.microsoft.com/office/drawing/2014/main" id="{8FC345FC-80FB-745E-065B-098ADBD1561A}"/>
              </a:ext>
            </a:extLst>
          </p:cNvPr>
          <p:cNvGrpSpPr/>
          <p:nvPr/>
        </p:nvGrpSpPr>
        <p:grpSpPr>
          <a:xfrm>
            <a:off x="399992" y="3808951"/>
            <a:ext cx="335070" cy="389340"/>
            <a:chOff x="918915" y="4794188"/>
            <a:chExt cx="446760" cy="519120"/>
          </a:xfrm>
        </p:grpSpPr>
        <mc:AlternateContent xmlns:mc="http://schemas.openxmlformats.org/markup-compatibility/2006" xmlns:p14="http://schemas.microsoft.com/office/powerpoint/2010/main">
          <mc:Choice Requires="p14">
            <p:contentPart p14:bwMode="auto" r:id="rId75">
              <p14:nvContentPartPr>
                <p14:cNvPr id="1044" name="Ink 1043">
                  <a:extLst>
                    <a:ext uri="{FF2B5EF4-FFF2-40B4-BE49-F238E27FC236}">
                      <a16:creationId xmlns:a16="http://schemas.microsoft.com/office/drawing/2014/main" id="{EBE04E84-F01E-5578-4A1D-6391C7D59A7F}"/>
                    </a:ext>
                  </a:extLst>
                </p14:cNvPr>
                <p14:cNvContentPartPr/>
                <p14:nvPr/>
              </p14:nvContentPartPr>
              <p14:xfrm>
                <a:off x="918915" y="5189468"/>
                <a:ext cx="347760" cy="19080"/>
              </p14:xfrm>
            </p:contentPart>
          </mc:Choice>
          <mc:Fallback xmlns="">
            <p:pic>
              <p:nvPicPr>
                <p:cNvPr id="1044" name="Ink 1043">
                  <a:extLst>
                    <a:ext uri="{FF2B5EF4-FFF2-40B4-BE49-F238E27FC236}">
                      <a16:creationId xmlns:a16="http://schemas.microsoft.com/office/drawing/2014/main" id="{EBE04E84-F01E-5578-4A1D-6391C7D59A7F}"/>
                    </a:ext>
                  </a:extLst>
                </p:cNvPr>
                <p:cNvPicPr/>
                <p:nvPr/>
              </p:nvPicPr>
              <p:blipFill>
                <a:blip r:embed="rId76"/>
                <a:stretch>
                  <a:fillRect/>
                </a:stretch>
              </p:blipFill>
              <p:spPr>
                <a:xfrm>
                  <a:off x="898769" y="5168957"/>
                  <a:ext cx="388052" cy="59148"/>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045" name="Ink 1044">
                  <a:extLst>
                    <a:ext uri="{FF2B5EF4-FFF2-40B4-BE49-F238E27FC236}">
                      <a16:creationId xmlns:a16="http://schemas.microsoft.com/office/drawing/2014/main" id="{52ABBE09-60EF-4801-8DA4-5FD1A8E9606A}"/>
                    </a:ext>
                  </a:extLst>
                </p14:cNvPr>
                <p14:cNvContentPartPr/>
                <p14:nvPr/>
              </p14:nvContentPartPr>
              <p14:xfrm>
                <a:off x="1229235" y="5084708"/>
                <a:ext cx="136440" cy="228600"/>
              </p14:xfrm>
            </p:contentPart>
          </mc:Choice>
          <mc:Fallback xmlns="">
            <p:pic>
              <p:nvPicPr>
                <p:cNvPr id="1045" name="Ink 1044">
                  <a:extLst>
                    <a:ext uri="{FF2B5EF4-FFF2-40B4-BE49-F238E27FC236}">
                      <a16:creationId xmlns:a16="http://schemas.microsoft.com/office/drawing/2014/main" id="{52ABBE09-60EF-4801-8DA4-5FD1A8E9606A}"/>
                    </a:ext>
                  </a:extLst>
                </p:cNvPr>
                <p:cNvPicPr/>
                <p:nvPr/>
              </p:nvPicPr>
              <p:blipFill>
                <a:blip r:embed="rId78"/>
                <a:stretch>
                  <a:fillRect/>
                </a:stretch>
              </p:blipFill>
              <p:spPr>
                <a:xfrm>
                  <a:off x="1209057" y="5064100"/>
                  <a:ext cx="177276" cy="268857"/>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046" name="Ink 1045">
                  <a:extLst>
                    <a:ext uri="{FF2B5EF4-FFF2-40B4-BE49-F238E27FC236}">
                      <a16:creationId xmlns:a16="http://schemas.microsoft.com/office/drawing/2014/main" id="{4F5B059E-9865-F537-40F1-3BAC9B3D2156}"/>
                    </a:ext>
                  </a:extLst>
                </p14:cNvPr>
                <p14:cNvContentPartPr/>
                <p14:nvPr/>
              </p14:nvContentPartPr>
              <p14:xfrm>
                <a:off x="1080915" y="4794188"/>
                <a:ext cx="247320" cy="160920"/>
              </p14:xfrm>
            </p:contentPart>
          </mc:Choice>
          <mc:Fallback xmlns="">
            <p:pic>
              <p:nvPicPr>
                <p:cNvPr id="1046" name="Ink 1045">
                  <a:extLst>
                    <a:ext uri="{FF2B5EF4-FFF2-40B4-BE49-F238E27FC236}">
                      <a16:creationId xmlns:a16="http://schemas.microsoft.com/office/drawing/2014/main" id="{4F5B059E-9865-F537-40F1-3BAC9B3D2156}"/>
                    </a:ext>
                  </a:extLst>
                </p:cNvPr>
                <p:cNvPicPr/>
                <p:nvPr/>
              </p:nvPicPr>
              <p:blipFill>
                <a:blip r:embed="rId80"/>
                <a:stretch>
                  <a:fillRect/>
                </a:stretch>
              </p:blipFill>
              <p:spPr>
                <a:xfrm>
                  <a:off x="1060784" y="4773533"/>
                  <a:ext cx="288061" cy="201750"/>
                </a:xfrm>
                <a:prstGeom prst="rect">
                  <a:avLst/>
                </a:prstGeom>
              </p:spPr>
            </p:pic>
          </mc:Fallback>
        </mc:AlternateContent>
      </p:grpSp>
      <p:grpSp>
        <p:nvGrpSpPr>
          <p:cNvPr id="1056" name="Group 1055">
            <a:extLst>
              <a:ext uri="{FF2B5EF4-FFF2-40B4-BE49-F238E27FC236}">
                <a16:creationId xmlns:a16="http://schemas.microsoft.com/office/drawing/2014/main" id="{C48798F9-C54F-290A-C941-F6F194C2FFD5}"/>
              </a:ext>
            </a:extLst>
          </p:cNvPr>
          <p:cNvGrpSpPr/>
          <p:nvPr/>
        </p:nvGrpSpPr>
        <p:grpSpPr>
          <a:xfrm>
            <a:off x="2486282" y="3739291"/>
            <a:ext cx="686070" cy="563490"/>
            <a:chOff x="3700635" y="4701308"/>
            <a:chExt cx="914760" cy="751320"/>
          </a:xfrm>
        </p:grpSpPr>
        <mc:AlternateContent xmlns:mc="http://schemas.openxmlformats.org/markup-compatibility/2006" xmlns:p14="http://schemas.microsoft.com/office/powerpoint/2010/main">
          <mc:Choice Requires="p14">
            <p:contentPart p14:bwMode="auto" r:id="rId81">
              <p14:nvContentPartPr>
                <p14:cNvPr id="1048" name="Ink 1047">
                  <a:extLst>
                    <a:ext uri="{FF2B5EF4-FFF2-40B4-BE49-F238E27FC236}">
                      <a16:creationId xmlns:a16="http://schemas.microsoft.com/office/drawing/2014/main" id="{6CAD05B7-8DA5-61BF-5FD6-BC51A0B1CE2F}"/>
                    </a:ext>
                  </a:extLst>
                </p14:cNvPr>
                <p14:cNvContentPartPr/>
                <p14:nvPr/>
              </p14:nvContentPartPr>
              <p14:xfrm>
                <a:off x="3824115" y="4818668"/>
                <a:ext cx="25200" cy="439560"/>
              </p14:xfrm>
            </p:contentPart>
          </mc:Choice>
          <mc:Fallback xmlns="">
            <p:pic>
              <p:nvPicPr>
                <p:cNvPr id="1048" name="Ink 1047">
                  <a:extLst>
                    <a:ext uri="{FF2B5EF4-FFF2-40B4-BE49-F238E27FC236}">
                      <a16:creationId xmlns:a16="http://schemas.microsoft.com/office/drawing/2014/main" id="{6CAD05B7-8DA5-61BF-5FD6-BC51A0B1CE2F}"/>
                    </a:ext>
                  </a:extLst>
                </p:cNvPr>
                <p:cNvPicPr/>
                <p:nvPr/>
              </p:nvPicPr>
              <p:blipFill>
                <a:blip r:embed="rId82"/>
                <a:stretch>
                  <a:fillRect/>
                </a:stretch>
              </p:blipFill>
              <p:spPr>
                <a:xfrm>
                  <a:off x="3796492" y="4791315"/>
                  <a:ext cx="80446" cy="494265"/>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049" name="Ink 1048">
                  <a:extLst>
                    <a:ext uri="{FF2B5EF4-FFF2-40B4-BE49-F238E27FC236}">
                      <a16:creationId xmlns:a16="http://schemas.microsoft.com/office/drawing/2014/main" id="{D6BBC829-AA50-AC49-FCF7-5443C48ADBF4}"/>
                    </a:ext>
                  </a:extLst>
                </p14:cNvPr>
                <p14:cNvContentPartPr/>
                <p14:nvPr/>
              </p14:nvContentPartPr>
              <p14:xfrm>
                <a:off x="3700635" y="4781588"/>
                <a:ext cx="222840" cy="173520"/>
              </p14:xfrm>
            </p:contentPart>
          </mc:Choice>
          <mc:Fallback xmlns="">
            <p:pic>
              <p:nvPicPr>
                <p:cNvPr id="1049" name="Ink 1048">
                  <a:extLst>
                    <a:ext uri="{FF2B5EF4-FFF2-40B4-BE49-F238E27FC236}">
                      <a16:creationId xmlns:a16="http://schemas.microsoft.com/office/drawing/2014/main" id="{D6BBC829-AA50-AC49-FCF7-5443C48ADBF4}"/>
                    </a:ext>
                  </a:extLst>
                </p:cNvPr>
                <p:cNvPicPr/>
                <p:nvPr/>
              </p:nvPicPr>
              <p:blipFill>
                <a:blip r:embed="rId84"/>
                <a:stretch>
                  <a:fillRect/>
                </a:stretch>
              </p:blipFill>
              <p:spPr>
                <a:xfrm>
                  <a:off x="3673260" y="4754190"/>
                  <a:ext cx="277589" cy="228316"/>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050" name="Ink 1049">
                  <a:extLst>
                    <a:ext uri="{FF2B5EF4-FFF2-40B4-BE49-F238E27FC236}">
                      <a16:creationId xmlns:a16="http://schemas.microsoft.com/office/drawing/2014/main" id="{6624BB59-023F-5C0F-B342-5C0BFFFA3F79}"/>
                    </a:ext>
                  </a:extLst>
                </p14:cNvPr>
                <p14:cNvContentPartPr/>
                <p14:nvPr/>
              </p14:nvContentPartPr>
              <p14:xfrm>
                <a:off x="3824115" y="5251028"/>
                <a:ext cx="420480" cy="50040"/>
              </p14:xfrm>
            </p:contentPart>
          </mc:Choice>
          <mc:Fallback xmlns="">
            <p:pic>
              <p:nvPicPr>
                <p:cNvPr id="1050" name="Ink 1049">
                  <a:extLst>
                    <a:ext uri="{FF2B5EF4-FFF2-40B4-BE49-F238E27FC236}">
                      <a16:creationId xmlns:a16="http://schemas.microsoft.com/office/drawing/2014/main" id="{6624BB59-023F-5C0F-B342-5C0BFFFA3F79}"/>
                    </a:ext>
                  </a:extLst>
                </p:cNvPr>
                <p:cNvPicPr/>
                <p:nvPr/>
              </p:nvPicPr>
              <p:blipFill>
                <a:blip r:embed="rId86"/>
                <a:stretch>
                  <a:fillRect/>
                </a:stretch>
              </p:blipFill>
              <p:spPr>
                <a:xfrm>
                  <a:off x="3803955" y="5230820"/>
                  <a:ext cx="461280" cy="90938"/>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051" name="Ink 1050">
                  <a:extLst>
                    <a:ext uri="{FF2B5EF4-FFF2-40B4-BE49-F238E27FC236}">
                      <a16:creationId xmlns:a16="http://schemas.microsoft.com/office/drawing/2014/main" id="{C2BB4BF4-D54D-7EA6-5210-875875E02847}"/>
                    </a:ext>
                  </a:extLst>
                </p14:cNvPr>
                <p14:cNvContentPartPr/>
                <p14:nvPr/>
              </p14:nvContentPartPr>
              <p14:xfrm>
                <a:off x="4219755" y="5167508"/>
                <a:ext cx="99360" cy="189360"/>
              </p14:xfrm>
            </p:contentPart>
          </mc:Choice>
          <mc:Fallback xmlns="">
            <p:pic>
              <p:nvPicPr>
                <p:cNvPr id="1051" name="Ink 1050">
                  <a:extLst>
                    <a:ext uri="{FF2B5EF4-FFF2-40B4-BE49-F238E27FC236}">
                      <a16:creationId xmlns:a16="http://schemas.microsoft.com/office/drawing/2014/main" id="{C2BB4BF4-D54D-7EA6-5210-875875E02847}"/>
                    </a:ext>
                  </a:extLst>
                </p:cNvPr>
                <p:cNvPicPr/>
                <p:nvPr/>
              </p:nvPicPr>
              <p:blipFill>
                <a:blip r:embed="rId88"/>
                <a:stretch>
                  <a:fillRect/>
                </a:stretch>
              </p:blipFill>
              <p:spPr>
                <a:xfrm>
                  <a:off x="4199115" y="5147374"/>
                  <a:ext cx="140160" cy="229629"/>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052" name="Ink 1051">
                  <a:extLst>
                    <a:ext uri="{FF2B5EF4-FFF2-40B4-BE49-F238E27FC236}">
                      <a16:creationId xmlns:a16="http://schemas.microsoft.com/office/drawing/2014/main" id="{CCB73917-99EA-C7A1-4690-42F636BF5CCA}"/>
                    </a:ext>
                  </a:extLst>
                </p14:cNvPr>
                <p14:cNvContentPartPr/>
                <p14:nvPr/>
              </p14:nvContentPartPr>
              <p14:xfrm>
                <a:off x="4392555" y="5207828"/>
                <a:ext cx="160920" cy="148680"/>
              </p14:xfrm>
            </p:contentPart>
          </mc:Choice>
          <mc:Fallback xmlns="">
            <p:pic>
              <p:nvPicPr>
                <p:cNvPr id="1052" name="Ink 1051">
                  <a:extLst>
                    <a:ext uri="{FF2B5EF4-FFF2-40B4-BE49-F238E27FC236}">
                      <a16:creationId xmlns:a16="http://schemas.microsoft.com/office/drawing/2014/main" id="{CCB73917-99EA-C7A1-4690-42F636BF5CCA}"/>
                    </a:ext>
                  </a:extLst>
                </p:cNvPr>
                <p:cNvPicPr/>
                <p:nvPr/>
              </p:nvPicPr>
              <p:blipFill>
                <a:blip r:embed="rId90"/>
                <a:stretch>
                  <a:fillRect/>
                </a:stretch>
              </p:blipFill>
              <p:spPr>
                <a:xfrm>
                  <a:off x="4372440" y="5187684"/>
                  <a:ext cx="201150" cy="189447"/>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053" name="Ink 1052">
                  <a:extLst>
                    <a:ext uri="{FF2B5EF4-FFF2-40B4-BE49-F238E27FC236}">
                      <a16:creationId xmlns:a16="http://schemas.microsoft.com/office/drawing/2014/main" id="{682AD613-0F24-0912-7E14-8962D8C432B8}"/>
                    </a:ext>
                  </a:extLst>
                </p14:cNvPr>
                <p14:cNvContentPartPr/>
                <p14:nvPr/>
              </p14:nvContentPartPr>
              <p14:xfrm>
                <a:off x="4602795" y="5306828"/>
                <a:ext cx="12600" cy="145800"/>
              </p14:xfrm>
            </p:contentPart>
          </mc:Choice>
          <mc:Fallback xmlns="">
            <p:pic>
              <p:nvPicPr>
                <p:cNvPr id="1053" name="Ink 1052">
                  <a:extLst>
                    <a:ext uri="{FF2B5EF4-FFF2-40B4-BE49-F238E27FC236}">
                      <a16:creationId xmlns:a16="http://schemas.microsoft.com/office/drawing/2014/main" id="{682AD613-0F24-0912-7E14-8962D8C432B8}"/>
                    </a:ext>
                  </a:extLst>
                </p:cNvPr>
                <p:cNvPicPr/>
                <p:nvPr/>
              </p:nvPicPr>
              <p:blipFill>
                <a:blip r:embed="rId92"/>
                <a:stretch>
                  <a:fillRect/>
                </a:stretch>
              </p:blipFill>
              <p:spPr>
                <a:xfrm>
                  <a:off x="4582728" y="5286205"/>
                  <a:ext cx="51800" cy="186566"/>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054" name="Ink 1053">
                  <a:extLst>
                    <a:ext uri="{FF2B5EF4-FFF2-40B4-BE49-F238E27FC236}">
                      <a16:creationId xmlns:a16="http://schemas.microsoft.com/office/drawing/2014/main" id="{3D449AF9-854E-40B0-CA70-42F7DEA471FF}"/>
                    </a:ext>
                  </a:extLst>
                </p14:cNvPr>
                <p14:cNvContentPartPr/>
                <p14:nvPr/>
              </p14:nvContentPartPr>
              <p14:xfrm>
                <a:off x="3997275" y="4701308"/>
                <a:ext cx="173520" cy="142200"/>
              </p14:xfrm>
            </p:contentPart>
          </mc:Choice>
          <mc:Fallback xmlns="">
            <p:pic>
              <p:nvPicPr>
                <p:cNvPr id="1054" name="Ink 1053">
                  <a:extLst>
                    <a:ext uri="{FF2B5EF4-FFF2-40B4-BE49-F238E27FC236}">
                      <a16:creationId xmlns:a16="http://schemas.microsoft.com/office/drawing/2014/main" id="{3D449AF9-854E-40B0-CA70-42F7DEA471FF}"/>
                    </a:ext>
                  </a:extLst>
                </p:cNvPr>
                <p:cNvPicPr/>
                <p:nvPr/>
              </p:nvPicPr>
              <p:blipFill>
                <a:blip r:embed="rId94"/>
                <a:stretch>
                  <a:fillRect/>
                </a:stretch>
              </p:blipFill>
              <p:spPr>
                <a:xfrm>
                  <a:off x="3976606" y="4681199"/>
                  <a:ext cx="214377" cy="182418"/>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055" name="Ink 1054">
                  <a:extLst>
                    <a:ext uri="{FF2B5EF4-FFF2-40B4-BE49-F238E27FC236}">
                      <a16:creationId xmlns:a16="http://schemas.microsoft.com/office/drawing/2014/main" id="{D07C8140-7A4D-A07C-FC6F-64FE26246017}"/>
                    </a:ext>
                  </a:extLst>
                </p14:cNvPr>
                <p14:cNvContentPartPr/>
                <p14:nvPr/>
              </p14:nvContentPartPr>
              <p14:xfrm>
                <a:off x="4207155" y="4757108"/>
                <a:ext cx="111600" cy="129960"/>
              </p14:xfrm>
            </p:contentPart>
          </mc:Choice>
          <mc:Fallback xmlns="">
            <p:pic>
              <p:nvPicPr>
                <p:cNvPr id="1055" name="Ink 1054">
                  <a:extLst>
                    <a:ext uri="{FF2B5EF4-FFF2-40B4-BE49-F238E27FC236}">
                      <a16:creationId xmlns:a16="http://schemas.microsoft.com/office/drawing/2014/main" id="{D07C8140-7A4D-A07C-FC6F-64FE26246017}"/>
                    </a:ext>
                  </a:extLst>
                </p:cNvPr>
                <p:cNvPicPr/>
                <p:nvPr/>
              </p:nvPicPr>
              <p:blipFill>
                <a:blip r:embed="rId96"/>
                <a:stretch>
                  <a:fillRect/>
                </a:stretch>
              </p:blipFill>
              <p:spPr>
                <a:xfrm>
                  <a:off x="4187038" y="4736487"/>
                  <a:ext cx="151833" cy="170722"/>
                </a:xfrm>
                <a:prstGeom prst="rect">
                  <a:avLst/>
                </a:prstGeom>
              </p:spPr>
            </p:pic>
          </mc:Fallback>
        </mc:AlternateContent>
      </p:grpSp>
      <p:grpSp>
        <p:nvGrpSpPr>
          <p:cNvPr id="1066" name="Group 1065">
            <a:extLst>
              <a:ext uri="{FF2B5EF4-FFF2-40B4-BE49-F238E27FC236}">
                <a16:creationId xmlns:a16="http://schemas.microsoft.com/office/drawing/2014/main" id="{0BDD619F-8496-D0DF-08D3-EE3801170EC2}"/>
              </a:ext>
            </a:extLst>
          </p:cNvPr>
          <p:cNvGrpSpPr/>
          <p:nvPr/>
        </p:nvGrpSpPr>
        <p:grpSpPr>
          <a:xfrm>
            <a:off x="3836381" y="2083171"/>
            <a:ext cx="1615499" cy="172450"/>
            <a:chOff x="6368952" y="1534180"/>
            <a:chExt cx="2153999" cy="229933"/>
          </a:xfrm>
        </p:grpSpPr>
        <mc:AlternateContent xmlns:mc="http://schemas.openxmlformats.org/markup-compatibility/2006" xmlns:p14="http://schemas.microsoft.com/office/powerpoint/2010/main">
          <mc:Choice Requires="p14">
            <p:contentPart p14:bwMode="auto" r:id="rId97">
              <p14:nvContentPartPr>
                <p14:cNvPr id="1061" name="Ink 1060">
                  <a:extLst>
                    <a:ext uri="{FF2B5EF4-FFF2-40B4-BE49-F238E27FC236}">
                      <a16:creationId xmlns:a16="http://schemas.microsoft.com/office/drawing/2014/main" id="{E6C00A5A-62C6-1209-0D88-6D47921A3AD1}"/>
                    </a:ext>
                  </a:extLst>
                </p14:cNvPr>
                <p14:cNvContentPartPr/>
                <p14:nvPr/>
              </p14:nvContentPartPr>
              <p14:xfrm>
                <a:off x="6368952" y="1583028"/>
                <a:ext cx="1964535" cy="39037"/>
              </p14:xfrm>
            </p:contentPart>
          </mc:Choice>
          <mc:Fallback xmlns="">
            <p:pic>
              <p:nvPicPr>
                <p:cNvPr id="1061" name="Ink 1060">
                  <a:extLst>
                    <a:ext uri="{FF2B5EF4-FFF2-40B4-BE49-F238E27FC236}">
                      <a16:creationId xmlns:a16="http://schemas.microsoft.com/office/drawing/2014/main" id="{E6C00A5A-62C6-1209-0D88-6D47921A3AD1}"/>
                    </a:ext>
                  </a:extLst>
                </p:cNvPr>
                <p:cNvPicPr/>
                <p:nvPr/>
              </p:nvPicPr>
              <p:blipFill>
                <a:blip r:embed="rId98"/>
                <a:stretch>
                  <a:fillRect/>
                </a:stretch>
              </p:blipFill>
              <p:spPr>
                <a:xfrm>
                  <a:off x="6348313" y="1562557"/>
                  <a:ext cx="2005333" cy="79502"/>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062" name="Ink 1061">
                  <a:extLst>
                    <a:ext uri="{FF2B5EF4-FFF2-40B4-BE49-F238E27FC236}">
                      <a16:creationId xmlns:a16="http://schemas.microsoft.com/office/drawing/2014/main" id="{7F32F486-A1A0-A674-6651-D674E1054110}"/>
                    </a:ext>
                  </a:extLst>
                </p14:cNvPr>
                <p14:cNvContentPartPr/>
                <p14:nvPr/>
              </p14:nvContentPartPr>
              <p14:xfrm>
                <a:off x="8270129" y="1534180"/>
                <a:ext cx="84411" cy="133463"/>
              </p14:xfrm>
            </p:contentPart>
          </mc:Choice>
          <mc:Fallback xmlns="">
            <p:pic>
              <p:nvPicPr>
                <p:cNvPr id="1062" name="Ink 1061">
                  <a:extLst>
                    <a:ext uri="{FF2B5EF4-FFF2-40B4-BE49-F238E27FC236}">
                      <a16:creationId xmlns:a16="http://schemas.microsoft.com/office/drawing/2014/main" id="{7F32F486-A1A0-A674-6651-D674E1054110}"/>
                    </a:ext>
                  </a:extLst>
                </p:cNvPr>
                <p:cNvPicPr/>
                <p:nvPr/>
              </p:nvPicPr>
              <p:blipFill>
                <a:blip r:embed="rId100"/>
                <a:stretch>
                  <a:fillRect/>
                </a:stretch>
              </p:blipFill>
              <p:spPr>
                <a:xfrm>
                  <a:off x="8249506" y="1513610"/>
                  <a:ext cx="125178" cy="173645"/>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064" name="Ink 1063">
                  <a:extLst>
                    <a:ext uri="{FF2B5EF4-FFF2-40B4-BE49-F238E27FC236}">
                      <a16:creationId xmlns:a16="http://schemas.microsoft.com/office/drawing/2014/main" id="{5066DAAB-4C3B-F5FD-4958-34FFF070874B}"/>
                    </a:ext>
                  </a:extLst>
                </p14:cNvPr>
                <p14:cNvContentPartPr/>
                <p14:nvPr/>
              </p14:nvContentPartPr>
              <p14:xfrm>
                <a:off x="8375386" y="1635759"/>
                <a:ext cx="98513" cy="87885"/>
              </p14:xfrm>
            </p:contentPart>
          </mc:Choice>
          <mc:Fallback xmlns="">
            <p:pic>
              <p:nvPicPr>
                <p:cNvPr id="1064" name="Ink 1063">
                  <a:extLst>
                    <a:ext uri="{FF2B5EF4-FFF2-40B4-BE49-F238E27FC236}">
                      <a16:creationId xmlns:a16="http://schemas.microsoft.com/office/drawing/2014/main" id="{5066DAAB-4C3B-F5FD-4958-34FFF070874B}"/>
                    </a:ext>
                  </a:extLst>
                </p:cNvPr>
                <p:cNvPicPr/>
                <p:nvPr/>
              </p:nvPicPr>
              <p:blipFill>
                <a:blip r:embed="rId102"/>
                <a:stretch>
                  <a:fillRect/>
                </a:stretch>
              </p:blipFill>
              <p:spPr>
                <a:xfrm>
                  <a:off x="8354823" y="1615221"/>
                  <a:ext cx="138683" cy="128006"/>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065" name="Ink 1064">
                  <a:extLst>
                    <a:ext uri="{FF2B5EF4-FFF2-40B4-BE49-F238E27FC236}">
                      <a16:creationId xmlns:a16="http://schemas.microsoft.com/office/drawing/2014/main" id="{79DB96BC-1C91-7B15-3E5D-3DFD72990575}"/>
                    </a:ext>
                  </a:extLst>
                </p14:cNvPr>
                <p14:cNvContentPartPr/>
                <p14:nvPr/>
              </p14:nvContentPartPr>
              <p14:xfrm>
                <a:off x="8459592" y="1698914"/>
                <a:ext cx="63359" cy="65199"/>
              </p14:xfrm>
            </p:contentPart>
          </mc:Choice>
          <mc:Fallback xmlns="">
            <p:pic>
              <p:nvPicPr>
                <p:cNvPr id="1065" name="Ink 1064">
                  <a:extLst>
                    <a:ext uri="{FF2B5EF4-FFF2-40B4-BE49-F238E27FC236}">
                      <a16:creationId xmlns:a16="http://schemas.microsoft.com/office/drawing/2014/main" id="{79DB96BC-1C91-7B15-3E5D-3DFD72990575}"/>
                    </a:ext>
                  </a:extLst>
                </p:cNvPr>
                <p:cNvPicPr/>
                <p:nvPr/>
              </p:nvPicPr>
              <p:blipFill>
                <a:blip r:embed="rId104"/>
                <a:stretch>
                  <a:fillRect/>
                </a:stretch>
              </p:blipFill>
              <p:spPr>
                <a:xfrm>
                  <a:off x="8439108" y="1678779"/>
                  <a:ext cx="103375" cy="105948"/>
                </a:xfrm>
                <a:prstGeom prst="rect">
                  <a:avLst/>
                </a:prstGeom>
              </p:spPr>
            </p:pic>
          </mc:Fallback>
        </mc:AlternateContent>
      </p:grpSp>
      <p:grpSp>
        <p:nvGrpSpPr>
          <p:cNvPr id="1071" name="Group 1070">
            <a:extLst>
              <a:ext uri="{FF2B5EF4-FFF2-40B4-BE49-F238E27FC236}">
                <a16:creationId xmlns:a16="http://schemas.microsoft.com/office/drawing/2014/main" id="{6DDD3DD3-3EDB-9BF2-E289-B4118C844D13}"/>
              </a:ext>
            </a:extLst>
          </p:cNvPr>
          <p:cNvGrpSpPr/>
          <p:nvPr/>
        </p:nvGrpSpPr>
        <p:grpSpPr>
          <a:xfrm>
            <a:off x="4133453" y="1388472"/>
            <a:ext cx="387051" cy="1255119"/>
            <a:chOff x="6765048" y="607914"/>
            <a:chExt cx="516068" cy="1673492"/>
          </a:xfrm>
        </p:grpSpPr>
        <mc:AlternateContent xmlns:mc="http://schemas.openxmlformats.org/markup-compatibility/2006" xmlns:p14="http://schemas.microsoft.com/office/powerpoint/2010/main">
          <mc:Choice Requires="p14">
            <p:contentPart p14:bwMode="auto" r:id="rId105">
              <p14:nvContentPartPr>
                <p14:cNvPr id="1058" name="Ink 1057">
                  <a:extLst>
                    <a:ext uri="{FF2B5EF4-FFF2-40B4-BE49-F238E27FC236}">
                      <a16:creationId xmlns:a16="http://schemas.microsoft.com/office/drawing/2014/main" id="{EBE9A358-F929-7FC0-9C22-961FACA05B1D}"/>
                    </a:ext>
                  </a:extLst>
                </p14:cNvPr>
                <p14:cNvContentPartPr/>
                <p14:nvPr/>
              </p14:nvContentPartPr>
              <p14:xfrm>
                <a:off x="6817983" y="723799"/>
                <a:ext cx="14307" cy="1557607"/>
              </p14:xfrm>
            </p:contentPart>
          </mc:Choice>
          <mc:Fallback xmlns="">
            <p:pic>
              <p:nvPicPr>
                <p:cNvPr id="1058" name="Ink 1057">
                  <a:extLst>
                    <a:ext uri="{FF2B5EF4-FFF2-40B4-BE49-F238E27FC236}">
                      <a16:creationId xmlns:a16="http://schemas.microsoft.com/office/drawing/2014/main" id="{EBE9A358-F929-7FC0-9C22-961FACA05B1D}"/>
                    </a:ext>
                  </a:extLst>
                </p:cNvPr>
                <p:cNvPicPr/>
                <p:nvPr/>
              </p:nvPicPr>
              <p:blipFill>
                <a:blip r:embed="rId106"/>
                <a:stretch>
                  <a:fillRect/>
                </a:stretch>
              </p:blipFill>
              <p:spPr>
                <a:xfrm>
                  <a:off x="6797476" y="703165"/>
                  <a:ext cx="54844" cy="1597915"/>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059" name="Ink 1058">
                  <a:extLst>
                    <a:ext uri="{FF2B5EF4-FFF2-40B4-BE49-F238E27FC236}">
                      <a16:creationId xmlns:a16="http://schemas.microsoft.com/office/drawing/2014/main" id="{BA66FDA4-F6EE-5C6F-E5F4-F6A92A8A156C}"/>
                    </a:ext>
                  </a:extLst>
                </p14:cNvPr>
                <p14:cNvContentPartPr/>
                <p14:nvPr/>
              </p14:nvContentPartPr>
              <p14:xfrm>
                <a:off x="6765048" y="727274"/>
                <a:ext cx="116295" cy="110776"/>
              </p14:xfrm>
            </p:contentPart>
          </mc:Choice>
          <mc:Fallback xmlns="">
            <p:pic>
              <p:nvPicPr>
                <p:cNvPr id="1059" name="Ink 1058">
                  <a:extLst>
                    <a:ext uri="{FF2B5EF4-FFF2-40B4-BE49-F238E27FC236}">
                      <a16:creationId xmlns:a16="http://schemas.microsoft.com/office/drawing/2014/main" id="{BA66FDA4-F6EE-5C6F-E5F4-F6A92A8A156C}"/>
                    </a:ext>
                  </a:extLst>
                </p:cNvPr>
                <p:cNvPicPr/>
                <p:nvPr/>
              </p:nvPicPr>
              <p:blipFill>
                <a:blip r:embed="rId108"/>
                <a:stretch>
                  <a:fillRect/>
                </a:stretch>
              </p:blipFill>
              <p:spPr>
                <a:xfrm>
                  <a:off x="6744469" y="706742"/>
                  <a:ext cx="156974" cy="150885"/>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067" name="Ink 1066">
                  <a:extLst>
                    <a:ext uri="{FF2B5EF4-FFF2-40B4-BE49-F238E27FC236}">
                      <a16:creationId xmlns:a16="http://schemas.microsoft.com/office/drawing/2014/main" id="{81C2B953-7220-4903-3DC6-D7EB2C7319EE}"/>
                    </a:ext>
                  </a:extLst>
                </p14:cNvPr>
                <p14:cNvContentPartPr/>
                <p14:nvPr/>
              </p14:nvContentPartPr>
              <p14:xfrm>
                <a:off x="6930189" y="607914"/>
                <a:ext cx="126514" cy="144090"/>
              </p14:xfrm>
            </p:contentPart>
          </mc:Choice>
          <mc:Fallback xmlns="">
            <p:pic>
              <p:nvPicPr>
                <p:cNvPr id="1067" name="Ink 1066">
                  <a:extLst>
                    <a:ext uri="{FF2B5EF4-FFF2-40B4-BE49-F238E27FC236}">
                      <a16:creationId xmlns:a16="http://schemas.microsoft.com/office/drawing/2014/main" id="{81C2B953-7220-4903-3DC6-D7EB2C7319EE}"/>
                    </a:ext>
                  </a:extLst>
                </p:cNvPr>
                <p:cNvPicPr/>
                <p:nvPr/>
              </p:nvPicPr>
              <p:blipFill>
                <a:blip r:embed="rId110"/>
                <a:stretch>
                  <a:fillRect/>
                </a:stretch>
              </p:blipFill>
              <p:spPr>
                <a:xfrm>
                  <a:off x="6909583" y="587330"/>
                  <a:ext cx="167248" cy="184301"/>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069" name="Ink 1068">
                  <a:extLst>
                    <a:ext uri="{FF2B5EF4-FFF2-40B4-BE49-F238E27FC236}">
                      <a16:creationId xmlns:a16="http://schemas.microsoft.com/office/drawing/2014/main" id="{36EFFCE3-1B08-5BDC-382A-E0C44C595DB0}"/>
                    </a:ext>
                  </a:extLst>
                </p14:cNvPr>
                <p14:cNvContentPartPr/>
                <p14:nvPr/>
              </p14:nvContentPartPr>
              <p14:xfrm>
                <a:off x="7070601" y="713172"/>
                <a:ext cx="77461" cy="70308"/>
              </p14:xfrm>
            </p:contentPart>
          </mc:Choice>
          <mc:Fallback xmlns="">
            <p:pic>
              <p:nvPicPr>
                <p:cNvPr id="1069" name="Ink 1068">
                  <a:extLst>
                    <a:ext uri="{FF2B5EF4-FFF2-40B4-BE49-F238E27FC236}">
                      <a16:creationId xmlns:a16="http://schemas.microsoft.com/office/drawing/2014/main" id="{36EFFCE3-1B08-5BDC-382A-E0C44C595DB0}"/>
                    </a:ext>
                  </a:extLst>
                </p:cNvPr>
                <p:cNvPicPr/>
                <p:nvPr/>
              </p:nvPicPr>
              <p:blipFill>
                <a:blip r:embed="rId112"/>
                <a:stretch>
                  <a:fillRect/>
                </a:stretch>
              </p:blipFill>
              <p:spPr>
                <a:xfrm>
                  <a:off x="7050040" y="692606"/>
                  <a:ext cx="117626" cy="110962"/>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070" name="Ink 1069">
                  <a:extLst>
                    <a:ext uri="{FF2B5EF4-FFF2-40B4-BE49-F238E27FC236}">
                      <a16:creationId xmlns:a16="http://schemas.microsoft.com/office/drawing/2014/main" id="{6E443C8A-B135-13B6-CB5F-8B2F1DF2857A}"/>
                    </a:ext>
                  </a:extLst>
                </p14:cNvPr>
                <p14:cNvContentPartPr/>
                <p14:nvPr/>
              </p14:nvContentPartPr>
              <p14:xfrm>
                <a:off x="7168705" y="716646"/>
                <a:ext cx="112411" cy="59884"/>
              </p14:xfrm>
            </p:contentPart>
          </mc:Choice>
          <mc:Fallback xmlns="">
            <p:pic>
              <p:nvPicPr>
                <p:cNvPr id="1070" name="Ink 1069">
                  <a:extLst>
                    <a:ext uri="{FF2B5EF4-FFF2-40B4-BE49-F238E27FC236}">
                      <a16:creationId xmlns:a16="http://schemas.microsoft.com/office/drawing/2014/main" id="{6E443C8A-B135-13B6-CB5F-8B2F1DF2857A}"/>
                    </a:ext>
                  </a:extLst>
                </p:cNvPr>
                <p:cNvPicPr/>
                <p:nvPr/>
              </p:nvPicPr>
              <p:blipFill>
                <a:blip r:embed="rId114"/>
                <a:stretch>
                  <a:fillRect/>
                </a:stretch>
              </p:blipFill>
              <p:spPr>
                <a:xfrm>
                  <a:off x="7148136" y="696046"/>
                  <a:ext cx="153070" cy="100605"/>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5">
            <p14:nvContentPartPr>
              <p14:cNvPr id="1072" name="Ink 1071">
                <a:extLst>
                  <a:ext uri="{FF2B5EF4-FFF2-40B4-BE49-F238E27FC236}">
                    <a16:creationId xmlns:a16="http://schemas.microsoft.com/office/drawing/2014/main" id="{B472D807-0A5F-4665-6B30-3A0A44E9461C}"/>
                  </a:ext>
                </a:extLst>
              </p14:cNvPr>
              <p14:cNvContentPartPr/>
              <p14:nvPr/>
            </p14:nvContentPartPr>
            <p14:xfrm>
              <a:off x="4967645" y="2098960"/>
              <a:ext cx="5365" cy="108068"/>
            </p14:xfrm>
          </p:contentPart>
        </mc:Choice>
        <mc:Fallback xmlns="">
          <p:pic>
            <p:nvPicPr>
              <p:cNvPr id="1072" name="Ink 1071">
                <a:extLst>
                  <a:ext uri="{FF2B5EF4-FFF2-40B4-BE49-F238E27FC236}">
                    <a16:creationId xmlns:a16="http://schemas.microsoft.com/office/drawing/2014/main" id="{B472D807-0A5F-4665-6B30-3A0A44E9461C}"/>
                  </a:ext>
                </a:extLst>
              </p:cNvPr>
              <p:cNvPicPr/>
              <p:nvPr/>
            </p:nvPicPr>
            <p:blipFill>
              <a:blip r:embed="rId116"/>
              <a:stretch>
                <a:fillRect/>
              </a:stretch>
            </p:blipFill>
            <p:spPr>
              <a:xfrm>
                <a:off x="4953227" y="2083522"/>
                <a:ext cx="33531" cy="138227"/>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073" name="Ink 1072">
                <a:extLst>
                  <a:ext uri="{FF2B5EF4-FFF2-40B4-BE49-F238E27FC236}">
                    <a16:creationId xmlns:a16="http://schemas.microsoft.com/office/drawing/2014/main" id="{81C383B7-D8E9-0A50-ED2C-B454692F6F58}"/>
                  </a:ext>
                </a:extLst>
              </p14:cNvPr>
              <p14:cNvContentPartPr/>
              <p14:nvPr/>
            </p14:nvContentPartPr>
            <p14:xfrm>
              <a:off x="4125788" y="2567100"/>
              <a:ext cx="105308" cy="8124"/>
            </p14:xfrm>
          </p:contentPart>
        </mc:Choice>
        <mc:Fallback xmlns="">
          <p:pic>
            <p:nvPicPr>
              <p:cNvPr id="1073" name="Ink 1072">
                <a:extLst>
                  <a:ext uri="{FF2B5EF4-FFF2-40B4-BE49-F238E27FC236}">
                    <a16:creationId xmlns:a16="http://schemas.microsoft.com/office/drawing/2014/main" id="{81C383B7-D8E9-0A50-ED2C-B454692F6F58}"/>
                  </a:ext>
                </a:extLst>
              </p:cNvPr>
              <p:cNvPicPr/>
              <p:nvPr/>
            </p:nvPicPr>
            <p:blipFill>
              <a:blip r:embed="rId118"/>
              <a:stretch>
                <a:fillRect/>
              </a:stretch>
            </p:blipFill>
            <p:spPr>
              <a:xfrm>
                <a:off x="4094878" y="2536723"/>
                <a:ext cx="166768" cy="68171"/>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074" name="Ink 1073">
                <a:extLst>
                  <a:ext uri="{FF2B5EF4-FFF2-40B4-BE49-F238E27FC236}">
                    <a16:creationId xmlns:a16="http://schemas.microsoft.com/office/drawing/2014/main" id="{45AB2859-2BF1-16E5-7EA0-223C74EBBA83}"/>
                  </a:ext>
                </a:extLst>
              </p14:cNvPr>
              <p14:cNvContentPartPr/>
              <p14:nvPr/>
            </p14:nvContentPartPr>
            <p14:xfrm>
              <a:off x="4925491" y="2554071"/>
              <a:ext cx="21154" cy="30504"/>
            </p14:xfrm>
          </p:contentPart>
        </mc:Choice>
        <mc:Fallback xmlns="">
          <p:pic>
            <p:nvPicPr>
              <p:cNvPr id="1074" name="Ink 1073">
                <a:extLst>
                  <a:ext uri="{FF2B5EF4-FFF2-40B4-BE49-F238E27FC236}">
                    <a16:creationId xmlns:a16="http://schemas.microsoft.com/office/drawing/2014/main" id="{45AB2859-2BF1-16E5-7EA0-223C74EBBA83}"/>
                  </a:ext>
                </a:extLst>
              </p:cNvPr>
              <p:cNvPicPr/>
              <p:nvPr/>
            </p:nvPicPr>
            <p:blipFill>
              <a:blip r:embed="rId120"/>
              <a:stretch>
                <a:fillRect/>
              </a:stretch>
            </p:blipFill>
            <p:spPr>
              <a:xfrm>
                <a:off x="4895015" y="2523208"/>
                <a:ext cx="82465" cy="91871"/>
              </a:xfrm>
              <a:prstGeom prst="rect">
                <a:avLst/>
              </a:prstGeom>
            </p:spPr>
          </p:pic>
        </mc:Fallback>
      </mc:AlternateContent>
      <p:grpSp>
        <p:nvGrpSpPr>
          <p:cNvPr id="1078" name="Group 1077">
            <a:extLst>
              <a:ext uri="{FF2B5EF4-FFF2-40B4-BE49-F238E27FC236}">
                <a16:creationId xmlns:a16="http://schemas.microsoft.com/office/drawing/2014/main" id="{4B9BE931-DFB0-D013-F822-AF01DB45DC0B}"/>
              </a:ext>
            </a:extLst>
          </p:cNvPr>
          <p:cNvGrpSpPr/>
          <p:nvPr/>
        </p:nvGrpSpPr>
        <p:grpSpPr>
          <a:xfrm>
            <a:off x="4925490" y="2240904"/>
            <a:ext cx="105462" cy="123857"/>
            <a:chOff x="7821098" y="1744491"/>
            <a:chExt cx="140616" cy="165142"/>
          </a:xfrm>
        </p:grpSpPr>
        <mc:AlternateContent xmlns:mc="http://schemas.openxmlformats.org/markup-compatibility/2006" xmlns:p14="http://schemas.microsoft.com/office/powerpoint/2010/main">
          <mc:Choice Requires="p14">
            <p:contentPart p14:bwMode="auto" r:id="rId121">
              <p14:nvContentPartPr>
                <p14:cNvPr id="1075" name="Ink 1074">
                  <a:extLst>
                    <a:ext uri="{FF2B5EF4-FFF2-40B4-BE49-F238E27FC236}">
                      <a16:creationId xmlns:a16="http://schemas.microsoft.com/office/drawing/2014/main" id="{28991C0C-C5A8-BB34-4FDF-983D91396188}"/>
                    </a:ext>
                  </a:extLst>
                </p14:cNvPr>
                <p14:cNvContentPartPr/>
                <p14:nvPr/>
              </p14:nvContentPartPr>
              <p14:xfrm>
                <a:off x="7821098" y="1744491"/>
                <a:ext cx="101579" cy="80732"/>
              </p14:xfrm>
            </p:contentPart>
          </mc:Choice>
          <mc:Fallback xmlns="">
            <p:pic>
              <p:nvPicPr>
                <p:cNvPr id="1075" name="Ink 1074">
                  <a:extLst>
                    <a:ext uri="{FF2B5EF4-FFF2-40B4-BE49-F238E27FC236}">
                      <a16:creationId xmlns:a16="http://schemas.microsoft.com/office/drawing/2014/main" id="{28991C0C-C5A8-BB34-4FDF-983D91396188}"/>
                    </a:ext>
                  </a:extLst>
                </p:cNvPr>
                <p:cNvPicPr/>
                <p:nvPr/>
              </p:nvPicPr>
              <p:blipFill>
                <a:blip r:embed="rId122"/>
                <a:stretch>
                  <a:fillRect/>
                </a:stretch>
              </p:blipFill>
              <p:spPr>
                <a:xfrm>
                  <a:off x="7800495" y="1723950"/>
                  <a:ext cx="142306" cy="121337"/>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076" name="Ink 1075">
                  <a:extLst>
                    <a:ext uri="{FF2B5EF4-FFF2-40B4-BE49-F238E27FC236}">
                      <a16:creationId xmlns:a16="http://schemas.microsoft.com/office/drawing/2014/main" id="{B16F3C62-7F9D-A62D-F013-EBC8A770A8F6}"/>
                    </a:ext>
                  </a:extLst>
                </p14:cNvPr>
                <p14:cNvContentPartPr/>
                <p14:nvPr/>
              </p14:nvContentPartPr>
              <p14:xfrm>
                <a:off x="7898355" y="1832171"/>
                <a:ext cx="63359" cy="73782"/>
              </p14:xfrm>
            </p:contentPart>
          </mc:Choice>
          <mc:Fallback xmlns="">
            <p:pic>
              <p:nvPicPr>
                <p:cNvPr id="1076" name="Ink 1075">
                  <a:extLst>
                    <a:ext uri="{FF2B5EF4-FFF2-40B4-BE49-F238E27FC236}">
                      <a16:creationId xmlns:a16="http://schemas.microsoft.com/office/drawing/2014/main" id="{B16F3C62-7F9D-A62D-F013-EBC8A770A8F6}"/>
                    </a:ext>
                  </a:extLst>
                </p:cNvPr>
                <p:cNvPicPr/>
                <p:nvPr/>
              </p:nvPicPr>
              <p:blipFill>
                <a:blip r:embed="rId124"/>
                <a:stretch>
                  <a:fillRect/>
                </a:stretch>
              </p:blipFill>
              <p:spPr>
                <a:xfrm>
                  <a:off x="7877871" y="1812049"/>
                  <a:ext cx="103375" cy="114506"/>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077" name="Ink 1076">
                  <a:extLst>
                    <a:ext uri="{FF2B5EF4-FFF2-40B4-BE49-F238E27FC236}">
                      <a16:creationId xmlns:a16="http://schemas.microsoft.com/office/drawing/2014/main" id="{D2C919FE-F79A-2581-85EA-F401B4A5101B}"/>
                    </a:ext>
                  </a:extLst>
                </p14:cNvPr>
                <p14:cNvContentPartPr/>
                <p14:nvPr/>
              </p14:nvContentPartPr>
              <p14:xfrm>
                <a:off x="7912252" y="1835646"/>
                <a:ext cx="49256" cy="73987"/>
              </p14:xfrm>
            </p:contentPart>
          </mc:Choice>
          <mc:Fallback xmlns="">
            <p:pic>
              <p:nvPicPr>
                <p:cNvPr id="1077" name="Ink 1076">
                  <a:extLst>
                    <a:ext uri="{FF2B5EF4-FFF2-40B4-BE49-F238E27FC236}">
                      <a16:creationId xmlns:a16="http://schemas.microsoft.com/office/drawing/2014/main" id="{D2C919FE-F79A-2581-85EA-F401B4A5101B}"/>
                    </a:ext>
                  </a:extLst>
                </p:cNvPr>
                <p:cNvPicPr/>
                <p:nvPr/>
              </p:nvPicPr>
              <p:blipFill>
                <a:blip r:embed="rId126"/>
                <a:stretch>
                  <a:fillRect/>
                </a:stretch>
              </p:blipFill>
              <p:spPr>
                <a:xfrm>
                  <a:off x="7892167" y="1815121"/>
                  <a:ext cx="89904" cy="114083"/>
                </a:xfrm>
                <a:prstGeom prst="rect">
                  <a:avLst/>
                </a:prstGeom>
              </p:spPr>
            </p:pic>
          </mc:Fallback>
        </mc:AlternateContent>
      </p:grpSp>
      <p:grpSp>
        <p:nvGrpSpPr>
          <p:cNvPr id="1084" name="Group 1083">
            <a:extLst>
              <a:ext uri="{FF2B5EF4-FFF2-40B4-BE49-F238E27FC236}">
                <a16:creationId xmlns:a16="http://schemas.microsoft.com/office/drawing/2014/main" id="{4373BF18-12EB-5BD1-F690-5B70438A9A6D}"/>
              </a:ext>
            </a:extLst>
          </p:cNvPr>
          <p:cNvGrpSpPr/>
          <p:nvPr/>
        </p:nvGrpSpPr>
        <p:grpSpPr>
          <a:xfrm>
            <a:off x="3768015" y="2515596"/>
            <a:ext cx="305349" cy="211997"/>
            <a:chOff x="6277797" y="2110746"/>
            <a:chExt cx="407132" cy="282663"/>
          </a:xfrm>
        </p:grpSpPr>
        <mc:AlternateContent xmlns:mc="http://schemas.openxmlformats.org/markup-compatibility/2006" xmlns:p14="http://schemas.microsoft.com/office/powerpoint/2010/main">
          <mc:Choice Requires="p14">
            <p:contentPart p14:bwMode="auto" r:id="rId127">
              <p14:nvContentPartPr>
                <p14:cNvPr id="1079" name="Ink 1078">
                  <a:extLst>
                    <a:ext uri="{FF2B5EF4-FFF2-40B4-BE49-F238E27FC236}">
                      <a16:creationId xmlns:a16="http://schemas.microsoft.com/office/drawing/2014/main" id="{EA6AC4FA-2F70-3227-E3FD-23CF06DAEB5F}"/>
                    </a:ext>
                  </a:extLst>
                </p14:cNvPr>
                <p14:cNvContentPartPr/>
                <p14:nvPr/>
              </p14:nvContentPartPr>
              <p14:xfrm>
                <a:off x="6277797" y="2186572"/>
                <a:ext cx="91359" cy="7358"/>
              </p14:xfrm>
            </p:contentPart>
          </mc:Choice>
          <mc:Fallback xmlns="">
            <p:pic>
              <p:nvPicPr>
                <p:cNvPr id="1079" name="Ink 1078">
                  <a:extLst>
                    <a:ext uri="{FF2B5EF4-FFF2-40B4-BE49-F238E27FC236}">
                      <a16:creationId xmlns:a16="http://schemas.microsoft.com/office/drawing/2014/main" id="{EA6AC4FA-2F70-3227-E3FD-23CF06DAEB5F}"/>
                    </a:ext>
                  </a:extLst>
                </p:cNvPr>
                <p:cNvPicPr/>
                <p:nvPr/>
              </p:nvPicPr>
              <p:blipFill>
                <a:blip r:embed="rId128"/>
                <a:stretch>
                  <a:fillRect/>
                </a:stretch>
              </p:blipFill>
              <p:spPr>
                <a:xfrm>
                  <a:off x="6257229" y="2166797"/>
                  <a:ext cx="132016" cy="46447"/>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080" name="Ink 1079">
                  <a:extLst>
                    <a:ext uri="{FF2B5EF4-FFF2-40B4-BE49-F238E27FC236}">
                      <a16:creationId xmlns:a16="http://schemas.microsoft.com/office/drawing/2014/main" id="{63221AAB-0F83-EA4C-9094-D45C7547D0F2}"/>
                    </a:ext>
                  </a:extLst>
                </p14:cNvPr>
                <p14:cNvContentPartPr/>
                <p14:nvPr/>
              </p14:nvContentPartPr>
              <p14:xfrm>
                <a:off x="6432106" y="2110746"/>
                <a:ext cx="98513" cy="132032"/>
              </p14:xfrm>
            </p:contentPart>
          </mc:Choice>
          <mc:Fallback xmlns="">
            <p:pic>
              <p:nvPicPr>
                <p:cNvPr id="1080" name="Ink 1079">
                  <a:extLst>
                    <a:ext uri="{FF2B5EF4-FFF2-40B4-BE49-F238E27FC236}">
                      <a16:creationId xmlns:a16="http://schemas.microsoft.com/office/drawing/2014/main" id="{63221AAB-0F83-EA4C-9094-D45C7547D0F2}"/>
                    </a:ext>
                  </a:extLst>
                </p:cNvPr>
                <p:cNvPicPr/>
                <p:nvPr/>
              </p:nvPicPr>
              <p:blipFill>
                <a:blip r:embed="rId130"/>
                <a:stretch>
                  <a:fillRect/>
                </a:stretch>
              </p:blipFill>
              <p:spPr>
                <a:xfrm>
                  <a:off x="6411543" y="2090101"/>
                  <a:ext cx="138683" cy="172842"/>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081" name="Ink 1080">
                  <a:extLst>
                    <a:ext uri="{FF2B5EF4-FFF2-40B4-BE49-F238E27FC236}">
                      <a16:creationId xmlns:a16="http://schemas.microsoft.com/office/drawing/2014/main" id="{C14B185E-4511-818E-2874-D420E3A1ADDE}"/>
                    </a:ext>
                  </a:extLst>
                </p14:cNvPr>
                <p14:cNvContentPartPr/>
                <p14:nvPr/>
              </p14:nvContentPartPr>
              <p14:xfrm>
                <a:off x="6544313" y="2225201"/>
                <a:ext cx="70308" cy="59680"/>
              </p14:xfrm>
            </p:contentPart>
          </mc:Choice>
          <mc:Fallback xmlns="">
            <p:pic>
              <p:nvPicPr>
                <p:cNvPr id="1081" name="Ink 1080">
                  <a:extLst>
                    <a:ext uri="{FF2B5EF4-FFF2-40B4-BE49-F238E27FC236}">
                      <a16:creationId xmlns:a16="http://schemas.microsoft.com/office/drawing/2014/main" id="{C14B185E-4511-818E-2874-D420E3A1ADDE}"/>
                    </a:ext>
                  </a:extLst>
                </p:cNvPr>
                <p:cNvPicPr/>
                <p:nvPr/>
              </p:nvPicPr>
              <p:blipFill>
                <a:blip r:embed="rId132"/>
                <a:stretch>
                  <a:fillRect/>
                </a:stretch>
              </p:blipFill>
              <p:spPr>
                <a:xfrm>
                  <a:off x="6523747" y="2204671"/>
                  <a:ext cx="110962" cy="100262"/>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082" name="Ink 1081">
                  <a:extLst>
                    <a:ext uri="{FF2B5EF4-FFF2-40B4-BE49-F238E27FC236}">
                      <a16:creationId xmlns:a16="http://schemas.microsoft.com/office/drawing/2014/main" id="{18FDA157-BF42-7A14-A6E9-F4DBA9C23A76}"/>
                    </a:ext>
                  </a:extLst>
                </p14:cNvPr>
                <p14:cNvContentPartPr/>
                <p14:nvPr/>
              </p14:nvContentPartPr>
              <p14:xfrm>
                <a:off x="6558416" y="2233172"/>
                <a:ext cx="63359" cy="59271"/>
              </p14:xfrm>
            </p:contentPart>
          </mc:Choice>
          <mc:Fallback xmlns="">
            <p:pic>
              <p:nvPicPr>
                <p:cNvPr id="1082" name="Ink 1081">
                  <a:extLst>
                    <a:ext uri="{FF2B5EF4-FFF2-40B4-BE49-F238E27FC236}">
                      <a16:creationId xmlns:a16="http://schemas.microsoft.com/office/drawing/2014/main" id="{18FDA157-BF42-7A14-A6E9-F4DBA9C23A76}"/>
                    </a:ext>
                  </a:extLst>
                </p:cNvPr>
                <p:cNvPicPr/>
                <p:nvPr/>
              </p:nvPicPr>
              <p:blipFill>
                <a:blip r:embed="rId134"/>
                <a:stretch>
                  <a:fillRect/>
                </a:stretch>
              </p:blipFill>
              <p:spPr>
                <a:xfrm>
                  <a:off x="6537932" y="2212618"/>
                  <a:ext cx="103375" cy="999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083" name="Ink 1082">
                  <a:extLst>
                    <a:ext uri="{FF2B5EF4-FFF2-40B4-BE49-F238E27FC236}">
                      <a16:creationId xmlns:a16="http://schemas.microsoft.com/office/drawing/2014/main" id="{9F315FA3-6E18-BDDC-2AFA-8DE04983696E}"/>
                    </a:ext>
                  </a:extLst>
                </p14:cNvPr>
                <p14:cNvContentPartPr/>
                <p14:nvPr/>
              </p14:nvContentPartPr>
              <p14:xfrm>
                <a:off x="6621570" y="2235421"/>
                <a:ext cx="63359" cy="157988"/>
              </p14:xfrm>
            </p:contentPart>
          </mc:Choice>
          <mc:Fallback xmlns="">
            <p:pic>
              <p:nvPicPr>
                <p:cNvPr id="1083" name="Ink 1082">
                  <a:extLst>
                    <a:ext uri="{FF2B5EF4-FFF2-40B4-BE49-F238E27FC236}">
                      <a16:creationId xmlns:a16="http://schemas.microsoft.com/office/drawing/2014/main" id="{9F315FA3-6E18-BDDC-2AFA-8DE04983696E}"/>
                    </a:ext>
                  </a:extLst>
                </p:cNvPr>
                <p:cNvPicPr/>
                <p:nvPr/>
              </p:nvPicPr>
              <p:blipFill>
                <a:blip r:embed="rId136"/>
                <a:stretch>
                  <a:fillRect/>
                </a:stretch>
              </p:blipFill>
              <p:spPr>
                <a:xfrm>
                  <a:off x="6601086" y="2214835"/>
                  <a:ext cx="103375" cy="198203"/>
                </a:xfrm>
                <a:prstGeom prst="rect">
                  <a:avLst/>
                </a:prstGeom>
              </p:spPr>
            </p:pic>
          </mc:Fallback>
        </mc:AlternateContent>
      </p:grpSp>
      <p:grpSp>
        <p:nvGrpSpPr>
          <p:cNvPr id="1088" name="Group 1087">
            <a:extLst>
              <a:ext uri="{FF2B5EF4-FFF2-40B4-BE49-F238E27FC236}">
                <a16:creationId xmlns:a16="http://schemas.microsoft.com/office/drawing/2014/main" id="{266D2189-4F24-E743-EA5F-61363128013F}"/>
              </a:ext>
            </a:extLst>
          </p:cNvPr>
          <p:cNvGrpSpPr/>
          <p:nvPr/>
        </p:nvGrpSpPr>
        <p:grpSpPr>
          <a:xfrm>
            <a:off x="4983433" y="2593467"/>
            <a:ext cx="94731" cy="110827"/>
            <a:chOff x="7898355" y="2214574"/>
            <a:chExt cx="126308" cy="147769"/>
          </a:xfrm>
        </p:grpSpPr>
        <mc:AlternateContent xmlns:mc="http://schemas.openxmlformats.org/markup-compatibility/2006" xmlns:p14="http://schemas.microsoft.com/office/powerpoint/2010/main">
          <mc:Choice Requires="p14">
            <p:contentPart p14:bwMode="auto" r:id="rId137">
              <p14:nvContentPartPr>
                <p14:cNvPr id="1085" name="Ink 1084">
                  <a:extLst>
                    <a:ext uri="{FF2B5EF4-FFF2-40B4-BE49-F238E27FC236}">
                      <a16:creationId xmlns:a16="http://schemas.microsoft.com/office/drawing/2014/main" id="{0312D565-3A83-2D2F-C2F7-205E3EA8D2E6}"/>
                    </a:ext>
                  </a:extLst>
                </p14:cNvPr>
                <p14:cNvContentPartPr/>
                <p14:nvPr/>
              </p14:nvContentPartPr>
              <p14:xfrm>
                <a:off x="7898355" y="2228676"/>
                <a:ext cx="63359" cy="133667"/>
              </p14:xfrm>
            </p:contentPart>
          </mc:Choice>
          <mc:Fallback xmlns="">
            <p:pic>
              <p:nvPicPr>
                <p:cNvPr id="1085" name="Ink 1084">
                  <a:extLst>
                    <a:ext uri="{FF2B5EF4-FFF2-40B4-BE49-F238E27FC236}">
                      <a16:creationId xmlns:a16="http://schemas.microsoft.com/office/drawing/2014/main" id="{0312D565-3A83-2D2F-C2F7-205E3EA8D2E6}"/>
                    </a:ext>
                  </a:extLst>
                </p:cNvPr>
                <p:cNvPicPr/>
                <p:nvPr/>
              </p:nvPicPr>
              <p:blipFill>
                <a:blip r:embed="rId138"/>
                <a:stretch>
                  <a:fillRect/>
                </a:stretch>
              </p:blipFill>
              <p:spPr>
                <a:xfrm>
                  <a:off x="7877871" y="2208075"/>
                  <a:ext cx="103375" cy="17439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086" name="Ink 1085">
                  <a:extLst>
                    <a:ext uri="{FF2B5EF4-FFF2-40B4-BE49-F238E27FC236}">
                      <a16:creationId xmlns:a16="http://schemas.microsoft.com/office/drawing/2014/main" id="{B91C117C-7ACD-BB46-3552-D12C9F7BD854}"/>
                    </a:ext>
                  </a:extLst>
                </p14:cNvPr>
                <p14:cNvContentPartPr/>
                <p14:nvPr/>
              </p14:nvContentPartPr>
              <p14:xfrm>
                <a:off x="7961509" y="2214574"/>
                <a:ext cx="56410" cy="136732"/>
              </p14:xfrm>
            </p:contentPart>
          </mc:Choice>
          <mc:Fallback xmlns="">
            <p:pic>
              <p:nvPicPr>
                <p:cNvPr id="1086" name="Ink 1085">
                  <a:extLst>
                    <a:ext uri="{FF2B5EF4-FFF2-40B4-BE49-F238E27FC236}">
                      <a16:creationId xmlns:a16="http://schemas.microsoft.com/office/drawing/2014/main" id="{B91C117C-7ACD-BB46-3552-D12C9F7BD854}"/>
                    </a:ext>
                  </a:extLst>
                </p:cNvPr>
                <p:cNvPicPr/>
                <p:nvPr/>
              </p:nvPicPr>
              <p:blipFill>
                <a:blip r:embed="rId140"/>
                <a:stretch>
                  <a:fillRect/>
                </a:stretch>
              </p:blipFill>
              <p:spPr>
                <a:xfrm>
                  <a:off x="7940953" y="2193944"/>
                  <a:ext cx="97044" cy="177512"/>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087" name="Ink 1086">
                  <a:extLst>
                    <a:ext uri="{FF2B5EF4-FFF2-40B4-BE49-F238E27FC236}">
                      <a16:creationId xmlns:a16="http://schemas.microsoft.com/office/drawing/2014/main" id="{4F0ECDC8-2E34-A854-928D-63D1F965CCA7}"/>
                    </a:ext>
                  </a:extLst>
                </p14:cNvPr>
                <p14:cNvContentPartPr/>
                <p14:nvPr/>
              </p14:nvContentPartPr>
              <p14:xfrm>
                <a:off x="7912252" y="2295305"/>
                <a:ext cx="112411" cy="13898"/>
              </p14:xfrm>
            </p:contentPart>
          </mc:Choice>
          <mc:Fallback xmlns="">
            <p:pic>
              <p:nvPicPr>
                <p:cNvPr id="1087" name="Ink 1086">
                  <a:extLst>
                    <a:ext uri="{FF2B5EF4-FFF2-40B4-BE49-F238E27FC236}">
                      <a16:creationId xmlns:a16="http://schemas.microsoft.com/office/drawing/2014/main" id="{4F0ECDC8-2E34-A854-928D-63D1F965CCA7}"/>
                    </a:ext>
                  </a:extLst>
                </p:cNvPr>
                <p:cNvPicPr/>
                <p:nvPr/>
              </p:nvPicPr>
              <p:blipFill>
                <a:blip r:embed="rId142"/>
                <a:stretch>
                  <a:fillRect/>
                </a:stretch>
              </p:blipFill>
              <p:spPr>
                <a:xfrm>
                  <a:off x="7892162" y="2275385"/>
                  <a:ext cx="153070" cy="52812"/>
                </a:xfrm>
                <a:prstGeom prst="rect">
                  <a:avLst/>
                </a:prstGeom>
              </p:spPr>
            </p:pic>
          </mc:Fallback>
        </mc:AlternateContent>
      </p:grpSp>
      <mc:AlternateContent xmlns:mc="http://schemas.openxmlformats.org/markup-compatibility/2006" xmlns:a14="http://schemas.microsoft.com/office/drawing/2010/main">
        <mc:Choice Requires="a14">
          <p:sp>
            <p:nvSpPr>
              <p:cNvPr id="1090" name="TextBox 1089">
                <a:extLst>
                  <a:ext uri="{FF2B5EF4-FFF2-40B4-BE49-F238E27FC236}">
                    <a16:creationId xmlns:a16="http://schemas.microsoft.com/office/drawing/2014/main" id="{46BED925-2ACD-63DF-9A92-6846D8EC0944}"/>
                  </a:ext>
                </a:extLst>
              </p:cNvPr>
              <p:cNvSpPr txBox="1"/>
              <p:nvPr/>
            </p:nvSpPr>
            <p:spPr>
              <a:xfrm>
                <a:off x="3339292" y="288920"/>
                <a:ext cx="3019950" cy="954620"/>
              </a:xfrm>
              <a:prstGeom prst="rect">
                <a:avLst/>
              </a:prstGeom>
              <a:noFill/>
            </p:spPr>
            <p:txBody>
              <a:bodyPr wrap="square" rtlCol="0">
                <a:spAutoFit/>
              </a:bodyPr>
              <a:lstStyle/>
              <a:p>
                <a:r>
                  <a:rPr lang="en-IT" sz="1350" dirty="0"/>
                  <a:t>Questi valori individuano sul piano di Mohr il punto A di coordinate </a:t>
                </a:r>
                <a14:m>
                  <m:oMath xmlns:m="http://schemas.openxmlformats.org/officeDocument/2006/math">
                    <m:d>
                      <m:dPr>
                        <m:ctrlPr>
                          <a:rPr lang="en-US" sz="1350" i="1">
                            <a:latin typeface="Cambria Math" panose="02040503050406030204" pitchFamily="18" charset="0"/>
                          </a:rPr>
                        </m:ctrlPr>
                      </m:dPr>
                      <m:e>
                        <m:sSub>
                          <m:sSubPr>
                            <m:ctrlPr>
                              <a:rPr lang="en-US" sz="1350" i="1">
                                <a:latin typeface="Cambria Math" panose="02040503050406030204" pitchFamily="18" charset="0"/>
                              </a:rPr>
                            </m:ctrlPr>
                          </m:sSubPr>
                          <m:e>
                            <m:r>
                              <a:rPr lang="en-US" sz="1350" i="1">
                                <a:latin typeface="Cambria Math" panose="02040503050406030204" pitchFamily="18" charset="0"/>
                              </a:rPr>
                              <m:t>𝜎</m:t>
                            </m:r>
                          </m:e>
                          <m:sub>
                            <m:r>
                              <a:rPr lang="en-US" sz="1350" i="1">
                                <a:latin typeface="Cambria Math" panose="02040503050406030204" pitchFamily="18" charset="0"/>
                              </a:rPr>
                              <m:t>𝑥</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𝜏</m:t>
                            </m:r>
                          </m:e>
                          <m:sub>
                            <m:r>
                              <a:rPr lang="en-US" sz="1350" i="1">
                                <a:latin typeface="Cambria Math" panose="02040503050406030204" pitchFamily="18" charset="0"/>
                              </a:rPr>
                              <m:t>𝑥𝑦</m:t>
                            </m:r>
                          </m:sub>
                        </m:sSub>
                      </m:e>
                    </m:d>
                    <m:r>
                      <a:rPr lang="en-US" sz="1350" i="1">
                        <a:latin typeface="Cambria Math" panose="02040503050406030204" pitchFamily="18" charset="0"/>
                      </a:rPr>
                      <m:t>.</m:t>
                    </m:r>
                  </m:oMath>
                </a14:m>
                <a:r>
                  <a:rPr lang="en-IT" sz="1350" dirty="0"/>
                  <a:t> Nel caso in cui </a:t>
                </a:r>
                <a14:m>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𝜏</m:t>
                        </m:r>
                      </m:e>
                      <m:sub>
                        <m:r>
                          <a:rPr lang="en-US" sz="1350" i="1">
                            <a:latin typeface="Cambria Math" panose="02040503050406030204" pitchFamily="18" charset="0"/>
                          </a:rPr>
                          <m:t>𝑥𝑦</m:t>
                        </m:r>
                      </m:sub>
                    </m:sSub>
                    <m:r>
                      <a:rPr lang="en-US" sz="1350" b="0" i="1" smtClean="0">
                        <a:latin typeface="Cambria Math" panose="02040503050406030204" pitchFamily="18" charset="0"/>
                      </a:rPr>
                      <m:t>&gt;</m:t>
                    </m:r>
                    <m:r>
                      <a:rPr lang="en-US" sz="1350" i="1">
                        <a:latin typeface="Cambria Math" panose="02040503050406030204" pitchFamily="18" charset="0"/>
                      </a:rPr>
                      <m:t>0 </m:t>
                    </m:r>
                  </m:oMath>
                </a14:m>
                <a:r>
                  <a:rPr lang="en-IT" sz="1350" dirty="0"/>
                  <a:t>, e </a:t>
                </a:r>
                <a14:m>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𝜎</m:t>
                        </m:r>
                      </m:e>
                      <m:sub>
                        <m:r>
                          <a:rPr lang="en-US" sz="1350" i="1">
                            <a:latin typeface="Cambria Math" panose="02040503050406030204" pitchFamily="18" charset="0"/>
                          </a:rPr>
                          <m:t>𝑥</m:t>
                        </m:r>
                      </m:sub>
                    </m:sSub>
                    <m:r>
                      <a:rPr lang="en-US" sz="1350" i="1">
                        <a:latin typeface="Cambria Math" panose="02040503050406030204" pitchFamily="18" charset="0"/>
                      </a:rPr>
                      <m:t>&gt;0 </m:t>
                    </m:r>
                  </m:oMath>
                </a14:m>
                <a:r>
                  <a:rPr lang="en-IT" sz="1350" dirty="0"/>
                  <a:t> il punto e` come in figura:</a:t>
                </a:r>
              </a:p>
            </p:txBody>
          </p:sp>
        </mc:Choice>
        <mc:Fallback xmlns="">
          <p:sp>
            <p:nvSpPr>
              <p:cNvPr id="1090" name="TextBox 1089">
                <a:extLst>
                  <a:ext uri="{FF2B5EF4-FFF2-40B4-BE49-F238E27FC236}">
                    <a16:creationId xmlns:a16="http://schemas.microsoft.com/office/drawing/2014/main" id="{46BED925-2ACD-63DF-9A92-6846D8EC0944}"/>
                  </a:ext>
                </a:extLst>
              </p:cNvPr>
              <p:cNvSpPr txBox="1">
                <a:spLocks noRot="1" noChangeAspect="1" noMove="1" noResize="1" noEditPoints="1" noAdjustHandles="1" noChangeArrowheads="1" noChangeShapeType="1" noTextEdit="1"/>
              </p:cNvSpPr>
              <p:nvPr/>
            </p:nvSpPr>
            <p:spPr>
              <a:xfrm>
                <a:off x="3339292" y="288920"/>
                <a:ext cx="3019950" cy="954620"/>
              </a:xfrm>
              <a:prstGeom prst="rect">
                <a:avLst/>
              </a:prstGeom>
              <a:blipFill>
                <a:blip r:embed="rId143"/>
                <a:stretch>
                  <a:fillRect l="-606" t="-637" b="-5732"/>
                </a:stretch>
              </a:blipFill>
            </p:spPr>
            <p:txBody>
              <a:bodyPr/>
              <a:lstStyle/>
              <a:p>
                <a:r>
                  <a:rPr lang="en-US">
                    <a:noFill/>
                  </a:rPr>
                  <a:t> </a:t>
                </a:r>
              </a:p>
            </p:txBody>
          </p:sp>
        </mc:Fallback>
      </mc:AlternateContent>
      <p:sp>
        <p:nvSpPr>
          <p:cNvPr id="1091" name="TextBox 1090">
            <a:extLst>
              <a:ext uri="{FF2B5EF4-FFF2-40B4-BE49-F238E27FC236}">
                <a16:creationId xmlns:a16="http://schemas.microsoft.com/office/drawing/2014/main" id="{CC1E90C1-155D-68F3-6A78-A10C32FB9AF1}"/>
              </a:ext>
            </a:extLst>
          </p:cNvPr>
          <p:cNvSpPr txBox="1"/>
          <p:nvPr/>
        </p:nvSpPr>
        <p:spPr>
          <a:xfrm>
            <a:off x="3481467" y="2879410"/>
            <a:ext cx="2791935" cy="715581"/>
          </a:xfrm>
          <a:prstGeom prst="rect">
            <a:avLst/>
          </a:prstGeom>
          <a:noFill/>
        </p:spPr>
        <p:txBody>
          <a:bodyPr wrap="square" rtlCol="0">
            <a:spAutoFit/>
          </a:bodyPr>
          <a:lstStyle/>
          <a:p>
            <a:r>
              <a:rPr lang="en-IT" sz="1350" dirty="0"/>
              <a:t>Poiche’ n e` parallelo all’asse x, il polo P si trova sulla retta orizzontale passante per A</a:t>
            </a:r>
          </a:p>
        </p:txBody>
      </p:sp>
      <p:grpSp>
        <p:nvGrpSpPr>
          <p:cNvPr id="1092" name="Group 1091">
            <a:extLst>
              <a:ext uri="{FF2B5EF4-FFF2-40B4-BE49-F238E27FC236}">
                <a16:creationId xmlns:a16="http://schemas.microsoft.com/office/drawing/2014/main" id="{2123232F-A518-A615-2C0F-061FE3B9B694}"/>
              </a:ext>
            </a:extLst>
          </p:cNvPr>
          <p:cNvGrpSpPr/>
          <p:nvPr/>
        </p:nvGrpSpPr>
        <p:grpSpPr>
          <a:xfrm>
            <a:off x="3769553" y="4520222"/>
            <a:ext cx="1925533" cy="205544"/>
            <a:chOff x="6386446" y="1369284"/>
            <a:chExt cx="2567377" cy="274059"/>
          </a:xfrm>
        </p:grpSpPr>
        <mc:AlternateContent xmlns:mc="http://schemas.openxmlformats.org/markup-compatibility/2006" xmlns:p14="http://schemas.microsoft.com/office/powerpoint/2010/main">
          <mc:Choice Requires="p14">
            <p:contentPart p14:bwMode="auto" r:id="rId144">
              <p14:nvContentPartPr>
                <p14:cNvPr id="1093" name="Ink 1092">
                  <a:extLst>
                    <a:ext uri="{FF2B5EF4-FFF2-40B4-BE49-F238E27FC236}">
                      <a16:creationId xmlns:a16="http://schemas.microsoft.com/office/drawing/2014/main" id="{3E044F6B-A01F-841C-A5AB-FAE2FFFACAC7}"/>
                    </a:ext>
                  </a:extLst>
                </p14:cNvPr>
                <p14:cNvContentPartPr/>
                <p14:nvPr/>
              </p14:nvContentPartPr>
              <p14:xfrm>
                <a:off x="6386446" y="1427506"/>
                <a:ext cx="2341553" cy="46529"/>
              </p14:xfrm>
            </p:contentPart>
          </mc:Choice>
          <mc:Fallback xmlns="">
            <p:pic>
              <p:nvPicPr>
                <p:cNvPr id="1093" name="Ink 1092">
                  <a:extLst>
                    <a:ext uri="{FF2B5EF4-FFF2-40B4-BE49-F238E27FC236}">
                      <a16:creationId xmlns:a16="http://schemas.microsoft.com/office/drawing/2014/main" id="{3E044F6B-A01F-841C-A5AB-FAE2FFFACAC7}"/>
                    </a:ext>
                  </a:extLst>
                </p:cNvPr>
                <p:cNvPicPr/>
                <p:nvPr/>
              </p:nvPicPr>
              <p:blipFill>
                <a:blip r:embed="rId145"/>
                <a:stretch>
                  <a:fillRect/>
                </a:stretch>
              </p:blipFill>
              <p:spPr>
                <a:xfrm>
                  <a:off x="6365809" y="1407359"/>
                  <a:ext cx="2381867" cy="87302"/>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094" name="Ink 1093">
                  <a:extLst>
                    <a:ext uri="{FF2B5EF4-FFF2-40B4-BE49-F238E27FC236}">
                      <a16:creationId xmlns:a16="http://schemas.microsoft.com/office/drawing/2014/main" id="{EB1117E9-A638-E583-576F-39597BFFE844}"/>
                    </a:ext>
                  </a:extLst>
                </p14:cNvPr>
                <p14:cNvContentPartPr/>
                <p14:nvPr/>
              </p14:nvContentPartPr>
              <p14:xfrm>
                <a:off x="8652481" y="1369284"/>
                <a:ext cx="100610" cy="159076"/>
              </p14:xfrm>
            </p:contentPart>
          </mc:Choice>
          <mc:Fallback xmlns="">
            <p:pic>
              <p:nvPicPr>
                <p:cNvPr id="1094" name="Ink 1093">
                  <a:extLst>
                    <a:ext uri="{FF2B5EF4-FFF2-40B4-BE49-F238E27FC236}">
                      <a16:creationId xmlns:a16="http://schemas.microsoft.com/office/drawing/2014/main" id="{EB1117E9-A638-E583-576F-39597BFFE844}"/>
                    </a:ext>
                  </a:extLst>
                </p:cNvPr>
                <p:cNvPicPr/>
                <p:nvPr/>
              </p:nvPicPr>
              <p:blipFill>
                <a:blip r:embed="rId147"/>
                <a:stretch>
                  <a:fillRect/>
                </a:stretch>
              </p:blipFill>
              <p:spPr>
                <a:xfrm>
                  <a:off x="8631880" y="1349160"/>
                  <a:ext cx="141333" cy="199803"/>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095" name="Ink 1094">
                  <a:extLst>
                    <a:ext uri="{FF2B5EF4-FFF2-40B4-BE49-F238E27FC236}">
                      <a16:creationId xmlns:a16="http://schemas.microsoft.com/office/drawing/2014/main" id="{9DD70E8F-F051-1770-AA02-5E9CE0395D31}"/>
                    </a:ext>
                  </a:extLst>
                </p14:cNvPr>
                <p14:cNvContentPartPr/>
                <p14:nvPr/>
              </p14:nvContentPartPr>
              <p14:xfrm>
                <a:off x="8777939" y="1490357"/>
                <a:ext cx="117419" cy="104751"/>
              </p14:xfrm>
            </p:contentPart>
          </mc:Choice>
          <mc:Fallback xmlns="">
            <p:pic>
              <p:nvPicPr>
                <p:cNvPr id="1095" name="Ink 1094">
                  <a:extLst>
                    <a:ext uri="{FF2B5EF4-FFF2-40B4-BE49-F238E27FC236}">
                      <a16:creationId xmlns:a16="http://schemas.microsoft.com/office/drawing/2014/main" id="{9DD70E8F-F051-1770-AA02-5E9CE0395D31}"/>
                    </a:ext>
                  </a:extLst>
                </p:cNvPr>
                <p:cNvPicPr/>
                <p:nvPr/>
              </p:nvPicPr>
              <p:blipFill>
                <a:blip r:embed="rId149"/>
                <a:stretch>
                  <a:fillRect/>
                </a:stretch>
              </p:blipFill>
              <p:spPr>
                <a:xfrm>
                  <a:off x="8757331" y="1470268"/>
                  <a:ext cx="158156" cy="144929"/>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096" name="Ink 1095">
                  <a:extLst>
                    <a:ext uri="{FF2B5EF4-FFF2-40B4-BE49-F238E27FC236}">
                      <a16:creationId xmlns:a16="http://schemas.microsoft.com/office/drawing/2014/main" id="{831BC9BD-D2E9-7EAF-D897-A357B20A4B36}"/>
                    </a:ext>
                  </a:extLst>
                </p14:cNvPr>
                <p14:cNvContentPartPr/>
                <p14:nvPr/>
              </p14:nvContentPartPr>
              <p14:xfrm>
                <a:off x="8878305" y="1565632"/>
                <a:ext cx="75518" cy="77711"/>
              </p14:xfrm>
            </p:contentPart>
          </mc:Choice>
          <mc:Fallback xmlns="">
            <p:pic>
              <p:nvPicPr>
                <p:cNvPr id="1096" name="Ink 1095">
                  <a:extLst>
                    <a:ext uri="{FF2B5EF4-FFF2-40B4-BE49-F238E27FC236}">
                      <a16:creationId xmlns:a16="http://schemas.microsoft.com/office/drawing/2014/main" id="{831BC9BD-D2E9-7EAF-D897-A357B20A4B36}"/>
                    </a:ext>
                  </a:extLst>
                </p:cNvPr>
                <p:cNvPicPr/>
                <p:nvPr/>
              </p:nvPicPr>
              <p:blipFill>
                <a:blip r:embed="rId151"/>
                <a:stretch>
                  <a:fillRect/>
                </a:stretch>
              </p:blipFill>
              <p:spPr>
                <a:xfrm>
                  <a:off x="8857753" y="1545485"/>
                  <a:ext cx="115667" cy="118485"/>
                </a:xfrm>
                <a:prstGeom prst="rect">
                  <a:avLst/>
                </a:prstGeom>
              </p:spPr>
            </p:pic>
          </mc:Fallback>
        </mc:AlternateContent>
      </p:grpSp>
      <p:grpSp>
        <p:nvGrpSpPr>
          <p:cNvPr id="1097" name="Group 1096">
            <a:extLst>
              <a:ext uri="{FF2B5EF4-FFF2-40B4-BE49-F238E27FC236}">
                <a16:creationId xmlns:a16="http://schemas.microsoft.com/office/drawing/2014/main" id="{E5F209A2-3BA4-BB07-24EA-8AC0EA6F5E48}"/>
              </a:ext>
            </a:extLst>
          </p:cNvPr>
          <p:cNvGrpSpPr/>
          <p:nvPr/>
        </p:nvGrpSpPr>
        <p:grpSpPr>
          <a:xfrm>
            <a:off x="4123636" y="3692200"/>
            <a:ext cx="461331" cy="1495992"/>
            <a:chOff x="6858557" y="265256"/>
            <a:chExt cx="615108" cy="1994656"/>
          </a:xfrm>
        </p:grpSpPr>
        <mc:AlternateContent xmlns:mc="http://schemas.openxmlformats.org/markup-compatibility/2006" xmlns:p14="http://schemas.microsoft.com/office/powerpoint/2010/main">
          <mc:Choice Requires="p14">
            <p:contentPart p14:bwMode="auto" r:id="rId152">
              <p14:nvContentPartPr>
                <p14:cNvPr id="1098" name="Ink 1097">
                  <a:extLst>
                    <a:ext uri="{FF2B5EF4-FFF2-40B4-BE49-F238E27FC236}">
                      <a16:creationId xmlns:a16="http://schemas.microsoft.com/office/drawing/2014/main" id="{7D88C823-4FC4-F989-C2DF-DD246EC24D5D}"/>
                    </a:ext>
                  </a:extLst>
                </p14:cNvPr>
                <p14:cNvContentPartPr/>
                <p14:nvPr/>
              </p14:nvContentPartPr>
              <p14:xfrm>
                <a:off x="6921651" y="403381"/>
                <a:ext cx="17053" cy="1856531"/>
              </p14:xfrm>
            </p:contentPart>
          </mc:Choice>
          <mc:Fallback xmlns="">
            <p:pic>
              <p:nvPicPr>
                <p:cNvPr id="1098" name="Ink 1097">
                  <a:extLst>
                    <a:ext uri="{FF2B5EF4-FFF2-40B4-BE49-F238E27FC236}">
                      <a16:creationId xmlns:a16="http://schemas.microsoft.com/office/drawing/2014/main" id="{7D88C823-4FC4-F989-C2DF-DD246EC24D5D}"/>
                    </a:ext>
                  </a:extLst>
                </p:cNvPr>
                <p:cNvPicPr/>
                <p:nvPr/>
              </p:nvPicPr>
              <p:blipFill>
                <a:blip r:embed="rId153"/>
                <a:stretch>
                  <a:fillRect/>
                </a:stretch>
              </p:blipFill>
              <p:spPr>
                <a:xfrm>
                  <a:off x="6901282" y="382742"/>
                  <a:ext cx="57317" cy="1897329"/>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099" name="Ink 1098">
                  <a:extLst>
                    <a:ext uri="{FF2B5EF4-FFF2-40B4-BE49-F238E27FC236}">
                      <a16:creationId xmlns:a16="http://schemas.microsoft.com/office/drawing/2014/main" id="{9398A6AD-94C0-C40B-FB00-4325FF524018}"/>
                    </a:ext>
                  </a:extLst>
                </p14:cNvPr>
                <p14:cNvContentPartPr/>
                <p14:nvPr/>
              </p14:nvContentPartPr>
              <p14:xfrm>
                <a:off x="6858557" y="407523"/>
                <a:ext cx="138613" cy="132035"/>
              </p14:xfrm>
            </p:contentPart>
          </mc:Choice>
          <mc:Fallback xmlns="">
            <p:pic>
              <p:nvPicPr>
                <p:cNvPr id="1099" name="Ink 1098">
                  <a:extLst>
                    <a:ext uri="{FF2B5EF4-FFF2-40B4-BE49-F238E27FC236}">
                      <a16:creationId xmlns:a16="http://schemas.microsoft.com/office/drawing/2014/main" id="{9398A6AD-94C0-C40B-FB00-4325FF524018}"/>
                    </a:ext>
                  </a:extLst>
                </p:cNvPr>
                <p:cNvPicPr/>
                <p:nvPr/>
              </p:nvPicPr>
              <p:blipFill>
                <a:blip r:embed="rId155"/>
                <a:stretch>
                  <a:fillRect/>
                </a:stretch>
              </p:blipFill>
              <p:spPr>
                <a:xfrm>
                  <a:off x="6837933" y="386952"/>
                  <a:ext cx="179382" cy="172698"/>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100" name="Ink 1099">
                  <a:extLst>
                    <a:ext uri="{FF2B5EF4-FFF2-40B4-BE49-F238E27FC236}">
                      <a16:creationId xmlns:a16="http://schemas.microsoft.com/office/drawing/2014/main" id="{226F2950-2172-99AA-39C7-3D5730F5EA5D}"/>
                    </a:ext>
                  </a:extLst>
                </p14:cNvPr>
                <p14:cNvContentPartPr/>
                <p14:nvPr/>
              </p14:nvContentPartPr>
              <p14:xfrm>
                <a:off x="7055391" y="265256"/>
                <a:ext cx="150793" cy="171743"/>
              </p14:xfrm>
            </p:contentPart>
          </mc:Choice>
          <mc:Fallback xmlns="">
            <p:pic>
              <p:nvPicPr>
                <p:cNvPr id="1100" name="Ink 1099">
                  <a:extLst>
                    <a:ext uri="{FF2B5EF4-FFF2-40B4-BE49-F238E27FC236}">
                      <a16:creationId xmlns:a16="http://schemas.microsoft.com/office/drawing/2014/main" id="{226F2950-2172-99AA-39C7-3D5730F5EA5D}"/>
                    </a:ext>
                  </a:extLst>
                </p:cNvPr>
                <p:cNvPicPr/>
                <p:nvPr/>
              </p:nvPicPr>
              <p:blipFill>
                <a:blip r:embed="rId157"/>
                <a:stretch>
                  <a:fillRect/>
                </a:stretch>
              </p:blipFill>
              <p:spPr>
                <a:xfrm>
                  <a:off x="7034807" y="245107"/>
                  <a:ext cx="191004" cy="2125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101" name="Ink 1100">
                  <a:extLst>
                    <a:ext uri="{FF2B5EF4-FFF2-40B4-BE49-F238E27FC236}">
                      <a16:creationId xmlns:a16="http://schemas.microsoft.com/office/drawing/2014/main" id="{72C1F360-17A4-52B4-847E-9F8DF2E23AB6}"/>
                    </a:ext>
                  </a:extLst>
                </p14:cNvPr>
                <p14:cNvContentPartPr/>
                <p14:nvPr/>
              </p14:nvContentPartPr>
              <p14:xfrm>
                <a:off x="7222750" y="390714"/>
                <a:ext cx="92327" cy="83801"/>
              </p14:xfrm>
            </p:contentPart>
          </mc:Choice>
          <mc:Fallback xmlns="">
            <p:pic>
              <p:nvPicPr>
                <p:cNvPr id="1101" name="Ink 1100">
                  <a:extLst>
                    <a:ext uri="{FF2B5EF4-FFF2-40B4-BE49-F238E27FC236}">
                      <a16:creationId xmlns:a16="http://schemas.microsoft.com/office/drawing/2014/main" id="{72C1F360-17A4-52B4-847E-9F8DF2E23AB6}"/>
                    </a:ext>
                  </a:extLst>
                </p:cNvPr>
                <p:cNvPicPr/>
                <p:nvPr/>
              </p:nvPicPr>
              <p:blipFill>
                <a:blip r:embed="rId159"/>
                <a:stretch>
                  <a:fillRect/>
                </a:stretch>
              </p:blipFill>
              <p:spPr>
                <a:xfrm>
                  <a:off x="7202180" y="370602"/>
                  <a:ext cx="132511" cy="124504"/>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102" name="Ink 1101">
                  <a:extLst>
                    <a:ext uri="{FF2B5EF4-FFF2-40B4-BE49-F238E27FC236}">
                      <a16:creationId xmlns:a16="http://schemas.microsoft.com/office/drawing/2014/main" id="{1735D8F6-1C1E-6BE7-DF02-957FF376B661}"/>
                    </a:ext>
                  </a:extLst>
                </p14:cNvPr>
                <p14:cNvContentPartPr/>
                <p14:nvPr/>
              </p14:nvContentPartPr>
              <p14:xfrm>
                <a:off x="7339681" y="394855"/>
                <a:ext cx="133984" cy="71377"/>
              </p14:xfrm>
            </p:contentPart>
          </mc:Choice>
          <mc:Fallback xmlns="">
            <p:pic>
              <p:nvPicPr>
                <p:cNvPr id="1102" name="Ink 1101">
                  <a:extLst>
                    <a:ext uri="{FF2B5EF4-FFF2-40B4-BE49-F238E27FC236}">
                      <a16:creationId xmlns:a16="http://schemas.microsoft.com/office/drawing/2014/main" id="{1735D8F6-1C1E-6BE7-DF02-957FF376B661}"/>
                    </a:ext>
                  </a:extLst>
                </p:cNvPr>
                <p:cNvPicPr/>
                <p:nvPr/>
              </p:nvPicPr>
              <p:blipFill>
                <a:blip r:embed="rId161"/>
                <a:stretch>
                  <a:fillRect/>
                </a:stretch>
              </p:blipFill>
              <p:spPr>
                <a:xfrm>
                  <a:off x="7319105" y="374256"/>
                  <a:ext cx="174179" cy="112095"/>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2">
            <p14:nvContentPartPr>
              <p14:cNvPr id="1103" name="Ink 1102">
                <a:extLst>
                  <a:ext uri="{FF2B5EF4-FFF2-40B4-BE49-F238E27FC236}">
                    <a16:creationId xmlns:a16="http://schemas.microsoft.com/office/drawing/2014/main" id="{BCB37345-8C4F-7A3B-C329-22173E4125A2}"/>
                  </a:ext>
                </a:extLst>
              </p14:cNvPr>
              <p14:cNvContentPartPr/>
              <p14:nvPr/>
            </p14:nvContentPartPr>
            <p14:xfrm>
              <a:off x="5117919" y="4539041"/>
              <a:ext cx="6395" cy="128807"/>
            </p14:xfrm>
          </p:contentPart>
        </mc:Choice>
        <mc:Fallback xmlns="">
          <p:pic>
            <p:nvPicPr>
              <p:cNvPr id="1103" name="Ink 1102">
                <a:extLst>
                  <a:ext uri="{FF2B5EF4-FFF2-40B4-BE49-F238E27FC236}">
                    <a16:creationId xmlns:a16="http://schemas.microsoft.com/office/drawing/2014/main" id="{BCB37345-8C4F-7A3B-C329-22173E4125A2}"/>
                  </a:ext>
                </a:extLst>
              </p:cNvPr>
              <p:cNvPicPr/>
              <p:nvPr/>
            </p:nvPicPr>
            <p:blipFill>
              <a:blip r:embed="rId163"/>
              <a:stretch>
                <a:fillRect/>
              </a:stretch>
            </p:blipFill>
            <p:spPr>
              <a:xfrm>
                <a:off x="5102642" y="4523930"/>
                <a:ext cx="36594" cy="15939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104" name="Ink 1103">
                <a:extLst>
                  <a:ext uri="{FF2B5EF4-FFF2-40B4-BE49-F238E27FC236}">
                    <a16:creationId xmlns:a16="http://schemas.microsoft.com/office/drawing/2014/main" id="{4A45CC51-5D7A-C3C7-8379-78D9FC3032A3}"/>
                  </a:ext>
                </a:extLst>
              </p14:cNvPr>
              <p14:cNvContentPartPr/>
              <p14:nvPr/>
            </p14:nvContentPartPr>
            <p14:xfrm>
              <a:off x="4114500" y="5097023"/>
              <a:ext cx="125519" cy="9683"/>
            </p14:xfrm>
          </p:contentPart>
        </mc:Choice>
        <mc:Fallback xmlns="">
          <p:pic>
            <p:nvPicPr>
              <p:cNvPr id="1104" name="Ink 1103">
                <a:extLst>
                  <a:ext uri="{FF2B5EF4-FFF2-40B4-BE49-F238E27FC236}">
                    <a16:creationId xmlns:a16="http://schemas.microsoft.com/office/drawing/2014/main" id="{4A45CC51-5D7A-C3C7-8379-78D9FC3032A3}"/>
                  </a:ext>
                </a:extLst>
              </p:cNvPr>
              <p:cNvPicPr/>
              <p:nvPr/>
            </p:nvPicPr>
            <p:blipFill>
              <a:blip r:embed="rId165"/>
              <a:stretch>
                <a:fillRect/>
              </a:stretch>
            </p:blipFill>
            <p:spPr>
              <a:xfrm>
                <a:off x="4083570" y="5066539"/>
                <a:ext cx="187020" cy="71009"/>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105" name="Ink 1104">
                <a:extLst>
                  <a:ext uri="{FF2B5EF4-FFF2-40B4-BE49-F238E27FC236}">
                    <a16:creationId xmlns:a16="http://schemas.microsoft.com/office/drawing/2014/main" id="{72DCB9C4-B535-C3D5-1F29-68EB72D98F8F}"/>
                  </a:ext>
                </a:extLst>
              </p14:cNvPr>
              <p14:cNvContentPartPr/>
              <p14:nvPr/>
            </p14:nvContentPartPr>
            <p14:xfrm>
              <a:off x="5067675" y="5081492"/>
              <a:ext cx="25214" cy="36359"/>
            </p14:xfrm>
          </p:contentPart>
        </mc:Choice>
        <mc:Fallback xmlns="">
          <p:pic>
            <p:nvPicPr>
              <p:cNvPr id="1105" name="Ink 1104">
                <a:extLst>
                  <a:ext uri="{FF2B5EF4-FFF2-40B4-BE49-F238E27FC236}">
                    <a16:creationId xmlns:a16="http://schemas.microsoft.com/office/drawing/2014/main" id="{72DCB9C4-B535-C3D5-1F29-68EB72D98F8F}"/>
                  </a:ext>
                </a:extLst>
              </p:cNvPr>
              <p:cNvPicPr/>
              <p:nvPr/>
            </p:nvPicPr>
            <p:blipFill>
              <a:blip r:embed="rId167"/>
              <a:stretch>
                <a:fillRect/>
              </a:stretch>
            </p:blipFill>
            <p:spPr>
              <a:xfrm>
                <a:off x="5037134" y="5051193"/>
                <a:ext cx="85586" cy="96957"/>
              </a:xfrm>
              <a:prstGeom prst="rect">
                <a:avLst/>
              </a:prstGeom>
            </p:spPr>
          </p:pic>
        </mc:Fallback>
      </mc:AlternateContent>
      <p:grpSp>
        <p:nvGrpSpPr>
          <p:cNvPr id="1106" name="Group 1105">
            <a:extLst>
              <a:ext uri="{FF2B5EF4-FFF2-40B4-BE49-F238E27FC236}">
                <a16:creationId xmlns:a16="http://schemas.microsoft.com/office/drawing/2014/main" id="{6C9FCAF2-358F-5A96-C59C-E02456D4E7B7}"/>
              </a:ext>
            </a:extLst>
          </p:cNvPr>
          <p:cNvGrpSpPr/>
          <p:nvPr/>
        </p:nvGrpSpPr>
        <p:grpSpPr>
          <a:xfrm>
            <a:off x="5067676" y="4708226"/>
            <a:ext cx="125701" cy="147626"/>
            <a:chOff x="8117276" y="1619956"/>
            <a:chExt cx="167601" cy="196835"/>
          </a:xfrm>
        </p:grpSpPr>
        <mc:AlternateContent xmlns:mc="http://schemas.openxmlformats.org/markup-compatibility/2006" xmlns:p14="http://schemas.microsoft.com/office/powerpoint/2010/main">
          <mc:Choice Requires="p14">
            <p:contentPart p14:bwMode="auto" r:id="rId168">
              <p14:nvContentPartPr>
                <p14:cNvPr id="1107" name="Ink 1106">
                  <a:extLst>
                    <a:ext uri="{FF2B5EF4-FFF2-40B4-BE49-F238E27FC236}">
                      <a16:creationId xmlns:a16="http://schemas.microsoft.com/office/drawing/2014/main" id="{3A23F30F-3502-7E31-F9D6-D07C25105E16}"/>
                    </a:ext>
                  </a:extLst>
                </p14:cNvPr>
                <p14:cNvContentPartPr/>
                <p14:nvPr/>
              </p14:nvContentPartPr>
              <p14:xfrm>
                <a:off x="8117276" y="1619956"/>
                <a:ext cx="121073" cy="96225"/>
              </p14:xfrm>
            </p:contentPart>
          </mc:Choice>
          <mc:Fallback xmlns="">
            <p:pic>
              <p:nvPicPr>
                <p:cNvPr id="1107" name="Ink 1106">
                  <a:extLst>
                    <a:ext uri="{FF2B5EF4-FFF2-40B4-BE49-F238E27FC236}">
                      <a16:creationId xmlns:a16="http://schemas.microsoft.com/office/drawing/2014/main" id="{3A23F30F-3502-7E31-F9D6-D07C25105E16}"/>
                    </a:ext>
                  </a:extLst>
                </p:cNvPr>
                <p:cNvPicPr/>
                <p:nvPr/>
              </p:nvPicPr>
              <p:blipFill>
                <a:blip r:embed="rId169"/>
                <a:stretch>
                  <a:fillRect/>
                </a:stretch>
              </p:blipFill>
              <p:spPr>
                <a:xfrm>
                  <a:off x="8096698" y="1599371"/>
                  <a:ext cx="161271" cy="136917"/>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108" name="Ink 1107">
                  <a:extLst>
                    <a:ext uri="{FF2B5EF4-FFF2-40B4-BE49-F238E27FC236}">
                      <a16:creationId xmlns:a16="http://schemas.microsoft.com/office/drawing/2014/main" id="{F446E056-9515-C9B7-4C5D-E69EF9D94490}"/>
                    </a:ext>
                  </a:extLst>
                </p14:cNvPr>
                <p14:cNvContentPartPr/>
                <p14:nvPr/>
              </p14:nvContentPartPr>
              <p14:xfrm>
                <a:off x="8209359" y="1724463"/>
                <a:ext cx="75518" cy="87942"/>
              </p14:xfrm>
            </p:contentPart>
          </mc:Choice>
          <mc:Fallback xmlns="">
            <p:pic>
              <p:nvPicPr>
                <p:cNvPr id="1108" name="Ink 1107">
                  <a:extLst>
                    <a:ext uri="{FF2B5EF4-FFF2-40B4-BE49-F238E27FC236}">
                      <a16:creationId xmlns:a16="http://schemas.microsoft.com/office/drawing/2014/main" id="{F446E056-9515-C9B7-4C5D-E69EF9D94490}"/>
                    </a:ext>
                  </a:extLst>
                </p:cNvPr>
                <p:cNvPicPr/>
                <p:nvPr/>
              </p:nvPicPr>
              <p:blipFill>
                <a:blip r:embed="rId171"/>
                <a:stretch>
                  <a:fillRect/>
                </a:stretch>
              </p:blipFill>
              <p:spPr>
                <a:xfrm>
                  <a:off x="8188807" y="1704389"/>
                  <a:ext cx="116145" cy="128089"/>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109" name="Ink 1108">
                  <a:extLst>
                    <a:ext uri="{FF2B5EF4-FFF2-40B4-BE49-F238E27FC236}">
                      <a16:creationId xmlns:a16="http://schemas.microsoft.com/office/drawing/2014/main" id="{797C4F6F-80A7-8775-DA96-A2BBF2EA5745}"/>
                    </a:ext>
                  </a:extLst>
                </p14:cNvPr>
                <p14:cNvContentPartPr/>
                <p14:nvPr/>
              </p14:nvContentPartPr>
              <p14:xfrm>
                <a:off x="8225924" y="1728605"/>
                <a:ext cx="58709" cy="88186"/>
              </p14:xfrm>
            </p:contentPart>
          </mc:Choice>
          <mc:Fallback xmlns="">
            <p:pic>
              <p:nvPicPr>
                <p:cNvPr id="1109" name="Ink 1108">
                  <a:extLst>
                    <a:ext uri="{FF2B5EF4-FFF2-40B4-BE49-F238E27FC236}">
                      <a16:creationId xmlns:a16="http://schemas.microsoft.com/office/drawing/2014/main" id="{797C4F6F-80A7-8775-DA96-A2BBF2EA5745}"/>
                    </a:ext>
                  </a:extLst>
                </p:cNvPr>
                <p:cNvPicPr/>
                <p:nvPr/>
              </p:nvPicPr>
              <p:blipFill>
                <a:blip r:embed="rId173"/>
                <a:stretch>
                  <a:fillRect/>
                </a:stretch>
              </p:blipFill>
              <p:spPr>
                <a:xfrm>
                  <a:off x="8205400" y="1708476"/>
                  <a:ext cx="99280" cy="128924"/>
                </a:xfrm>
                <a:prstGeom prst="rect">
                  <a:avLst/>
                </a:prstGeom>
              </p:spPr>
            </p:pic>
          </mc:Fallback>
        </mc:AlternateContent>
      </p:grpSp>
      <p:grpSp>
        <p:nvGrpSpPr>
          <p:cNvPr id="1110" name="Group 1109">
            <a:extLst>
              <a:ext uri="{FF2B5EF4-FFF2-40B4-BE49-F238E27FC236}">
                <a16:creationId xmlns:a16="http://schemas.microsoft.com/office/drawing/2014/main" id="{23C56B94-4A50-5C54-63D6-F2168AA301EE}"/>
              </a:ext>
            </a:extLst>
          </p:cNvPr>
          <p:cNvGrpSpPr/>
          <p:nvPr/>
        </p:nvGrpSpPr>
        <p:grpSpPr>
          <a:xfrm>
            <a:off x="3688066" y="5035633"/>
            <a:ext cx="363949" cy="252682"/>
            <a:chOff x="6277797" y="2056500"/>
            <a:chExt cx="485265" cy="336909"/>
          </a:xfrm>
        </p:grpSpPr>
        <mc:AlternateContent xmlns:mc="http://schemas.openxmlformats.org/markup-compatibility/2006" xmlns:p14="http://schemas.microsoft.com/office/powerpoint/2010/main">
          <mc:Choice Requires="p14">
            <p:contentPart p14:bwMode="auto" r:id="rId174">
              <p14:nvContentPartPr>
                <p14:cNvPr id="1111" name="Ink 1110">
                  <a:extLst>
                    <a:ext uri="{FF2B5EF4-FFF2-40B4-BE49-F238E27FC236}">
                      <a16:creationId xmlns:a16="http://schemas.microsoft.com/office/drawing/2014/main" id="{A9A3A6E1-7A84-E321-B719-A67782C0870C}"/>
                    </a:ext>
                  </a:extLst>
                </p14:cNvPr>
                <p14:cNvContentPartPr/>
                <p14:nvPr/>
              </p14:nvContentPartPr>
              <p14:xfrm>
                <a:off x="6277797" y="2146878"/>
                <a:ext cx="108892" cy="8770"/>
              </p14:xfrm>
            </p:contentPart>
          </mc:Choice>
          <mc:Fallback xmlns="">
            <p:pic>
              <p:nvPicPr>
                <p:cNvPr id="1111" name="Ink 1110">
                  <a:extLst>
                    <a:ext uri="{FF2B5EF4-FFF2-40B4-BE49-F238E27FC236}">
                      <a16:creationId xmlns:a16="http://schemas.microsoft.com/office/drawing/2014/main" id="{A9A3A6E1-7A84-E321-B719-A67782C0870C}"/>
                    </a:ext>
                  </a:extLst>
                </p:cNvPr>
                <p:cNvPicPr/>
                <p:nvPr/>
              </p:nvPicPr>
              <p:blipFill>
                <a:blip r:embed="rId175"/>
                <a:stretch>
                  <a:fillRect/>
                </a:stretch>
              </p:blipFill>
              <p:spPr>
                <a:xfrm>
                  <a:off x="6257170" y="2127492"/>
                  <a:ext cx="149667" cy="47543"/>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112" name="Ink 1111">
                  <a:extLst>
                    <a:ext uri="{FF2B5EF4-FFF2-40B4-BE49-F238E27FC236}">
                      <a16:creationId xmlns:a16="http://schemas.microsoft.com/office/drawing/2014/main" id="{D2F50B47-3EA3-2391-87E8-63375B7C1D03}"/>
                    </a:ext>
                  </a:extLst>
                </p14:cNvPr>
                <p14:cNvContentPartPr/>
                <p14:nvPr/>
              </p14:nvContentPartPr>
              <p14:xfrm>
                <a:off x="6461720" y="2056500"/>
                <a:ext cx="117419" cy="157370"/>
              </p14:xfrm>
            </p:contentPart>
          </mc:Choice>
          <mc:Fallback xmlns="">
            <p:pic>
              <p:nvPicPr>
                <p:cNvPr id="1112" name="Ink 1111">
                  <a:extLst>
                    <a:ext uri="{FF2B5EF4-FFF2-40B4-BE49-F238E27FC236}">
                      <a16:creationId xmlns:a16="http://schemas.microsoft.com/office/drawing/2014/main" id="{D2F50B47-3EA3-2391-87E8-63375B7C1D03}"/>
                    </a:ext>
                  </a:extLst>
                </p:cNvPr>
                <p:cNvPicPr/>
                <p:nvPr/>
              </p:nvPicPr>
              <p:blipFill>
                <a:blip r:embed="rId177"/>
                <a:stretch>
                  <a:fillRect/>
                </a:stretch>
              </p:blipFill>
              <p:spPr>
                <a:xfrm>
                  <a:off x="6441112" y="2036349"/>
                  <a:ext cx="158156" cy="198152"/>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113" name="Ink 1112">
                  <a:extLst>
                    <a:ext uri="{FF2B5EF4-FFF2-40B4-BE49-F238E27FC236}">
                      <a16:creationId xmlns:a16="http://schemas.microsoft.com/office/drawing/2014/main" id="{8AF4318A-9BFA-3554-3695-7F0802BE170A}"/>
                    </a:ext>
                  </a:extLst>
                </p14:cNvPr>
                <p14:cNvContentPartPr/>
                <p14:nvPr/>
              </p14:nvContentPartPr>
              <p14:xfrm>
                <a:off x="6595461" y="2192920"/>
                <a:ext cx="83801" cy="71133"/>
              </p14:xfrm>
            </p:contentPart>
          </mc:Choice>
          <mc:Fallback xmlns="">
            <p:pic>
              <p:nvPicPr>
                <p:cNvPr id="1113" name="Ink 1112">
                  <a:extLst>
                    <a:ext uri="{FF2B5EF4-FFF2-40B4-BE49-F238E27FC236}">
                      <a16:creationId xmlns:a16="http://schemas.microsoft.com/office/drawing/2014/main" id="{8AF4318A-9BFA-3554-3695-7F0802BE170A}"/>
                    </a:ext>
                  </a:extLst>
                </p:cNvPr>
                <p:cNvPicPr/>
                <p:nvPr/>
              </p:nvPicPr>
              <p:blipFill>
                <a:blip r:embed="rId179"/>
                <a:stretch>
                  <a:fillRect/>
                </a:stretch>
              </p:blipFill>
              <p:spPr>
                <a:xfrm>
                  <a:off x="6574870" y="2172869"/>
                  <a:ext cx="124504" cy="111712"/>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14" name="Ink 1113">
                  <a:extLst>
                    <a:ext uri="{FF2B5EF4-FFF2-40B4-BE49-F238E27FC236}">
                      <a16:creationId xmlns:a16="http://schemas.microsoft.com/office/drawing/2014/main" id="{9076C64A-0D79-9664-E992-133408BAA950}"/>
                    </a:ext>
                  </a:extLst>
                </p14:cNvPr>
                <p14:cNvContentPartPr/>
                <p14:nvPr/>
              </p14:nvContentPartPr>
              <p14:xfrm>
                <a:off x="6612270" y="2202421"/>
                <a:ext cx="75518" cy="70646"/>
              </p14:xfrm>
            </p:contentPart>
          </mc:Choice>
          <mc:Fallback xmlns="">
            <p:pic>
              <p:nvPicPr>
                <p:cNvPr id="1114" name="Ink 1113">
                  <a:extLst>
                    <a:ext uri="{FF2B5EF4-FFF2-40B4-BE49-F238E27FC236}">
                      <a16:creationId xmlns:a16="http://schemas.microsoft.com/office/drawing/2014/main" id="{9076C64A-0D79-9664-E992-133408BAA950}"/>
                    </a:ext>
                  </a:extLst>
                </p:cNvPr>
                <p:cNvPicPr/>
                <p:nvPr/>
              </p:nvPicPr>
              <p:blipFill>
                <a:blip r:embed="rId181"/>
                <a:stretch>
                  <a:fillRect/>
                </a:stretch>
              </p:blipFill>
              <p:spPr>
                <a:xfrm>
                  <a:off x="6591718" y="2182236"/>
                  <a:ext cx="115667" cy="111496"/>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15" name="Ink 1114">
                  <a:extLst>
                    <a:ext uri="{FF2B5EF4-FFF2-40B4-BE49-F238E27FC236}">
                      <a16:creationId xmlns:a16="http://schemas.microsoft.com/office/drawing/2014/main" id="{96D38867-ECD8-F57A-D852-96C36930958F}"/>
                    </a:ext>
                  </a:extLst>
                </p14:cNvPr>
                <p14:cNvContentPartPr/>
                <p14:nvPr/>
              </p14:nvContentPartPr>
              <p14:xfrm>
                <a:off x="6687544" y="2205101"/>
                <a:ext cx="75518" cy="188308"/>
              </p14:xfrm>
            </p:contentPart>
          </mc:Choice>
          <mc:Fallback xmlns="">
            <p:pic>
              <p:nvPicPr>
                <p:cNvPr id="1115" name="Ink 1114">
                  <a:extLst>
                    <a:ext uri="{FF2B5EF4-FFF2-40B4-BE49-F238E27FC236}">
                      <a16:creationId xmlns:a16="http://schemas.microsoft.com/office/drawing/2014/main" id="{96D38867-ECD8-F57A-D852-96C36930958F}"/>
                    </a:ext>
                  </a:extLst>
                </p:cNvPr>
                <p:cNvPicPr/>
                <p:nvPr/>
              </p:nvPicPr>
              <p:blipFill>
                <a:blip r:embed="rId183"/>
                <a:stretch>
                  <a:fillRect/>
                </a:stretch>
              </p:blipFill>
              <p:spPr>
                <a:xfrm>
                  <a:off x="6666992" y="2184976"/>
                  <a:ext cx="115667" cy="228557"/>
                </a:xfrm>
                <a:prstGeom prst="rect">
                  <a:avLst/>
                </a:prstGeom>
              </p:spPr>
            </p:pic>
          </mc:Fallback>
        </mc:AlternateContent>
      </p:grpSp>
      <p:grpSp>
        <p:nvGrpSpPr>
          <p:cNvPr id="1116" name="Group 1115">
            <a:extLst>
              <a:ext uri="{FF2B5EF4-FFF2-40B4-BE49-F238E27FC236}">
                <a16:creationId xmlns:a16="http://schemas.microsoft.com/office/drawing/2014/main" id="{2AEF6984-CE6C-7433-B649-058B5DBAB2F7}"/>
              </a:ext>
            </a:extLst>
          </p:cNvPr>
          <p:cNvGrpSpPr/>
          <p:nvPr/>
        </p:nvGrpSpPr>
        <p:grpSpPr>
          <a:xfrm>
            <a:off x="5136738" y="5128448"/>
            <a:ext cx="112912" cy="132096"/>
            <a:chOff x="8209359" y="2180253"/>
            <a:chExt cx="150549" cy="176128"/>
          </a:xfrm>
        </p:grpSpPr>
        <mc:AlternateContent xmlns:mc="http://schemas.openxmlformats.org/markup-compatibility/2006" xmlns:p14="http://schemas.microsoft.com/office/powerpoint/2010/main">
          <mc:Choice Requires="p14">
            <p:contentPart p14:bwMode="auto" r:id="rId184">
              <p14:nvContentPartPr>
                <p14:cNvPr id="1117" name="Ink 1116">
                  <a:extLst>
                    <a:ext uri="{FF2B5EF4-FFF2-40B4-BE49-F238E27FC236}">
                      <a16:creationId xmlns:a16="http://schemas.microsoft.com/office/drawing/2014/main" id="{726859B3-4FCC-68FC-224F-BBAC4DFC91D9}"/>
                    </a:ext>
                  </a:extLst>
                </p14:cNvPr>
                <p14:cNvContentPartPr/>
                <p14:nvPr/>
              </p14:nvContentPartPr>
              <p14:xfrm>
                <a:off x="8209359" y="2197062"/>
                <a:ext cx="75518" cy="159319"/>
              </p14:xfrm>
            </p:contentPart>
          </mc:Choice>
          <mc:Fallback xmlns="">
            <p:pic>
              <p:nvPicPr>
                <p:cNvPr id="1117" name="Ink 1116">
                  <a:extLst>
                    <a:ext uri="{FF2B5EF4-FFF2-40B4-BE49-F238E27FC236}">
                      <a16:creationId xmlns:a16="http://schemas.microsoft.com/office/drawing/2014/main" id="{726859B3-4FCC-68FC-224F-BBAC4DFC91D9}"/>
                    </a:ext>
                  </a:extLst>
                </p:cNvPr>
                <p:cNvPicPr/>
                <p:nvPr/>
              </p:nvPicPr>
              <p:blipFill>
                <a:blip r:embed="rId185"/>
                <a:stretch>
                  <a:fillRect/>
                </a:stretch>
              </p:blipFill>
              <p:spPr>
                <a:xfrm>
                  <a:off x="8188807" y="2176907"/>
                  <a:ext cx="115667" cy="200109"/>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18" name="Ink 1117">
                  <a:extLst>
                    <a:ext uri="{FF2B5EF4-FFF2-40B4-BE49-F238E27FC236}">
                      <a16:creationId xmlns:a16="http://schemas.microsoft.com/office/drawing/2014/main" id="{68250F27-A8F5-3656-A8C9-29E7B71A57FA}"/>
                    </a:ext>
                  </a:extLst>
                </p14:cNvPr>
                <p14:cNvContentPartPr/>
                <p14:nvPr/>
              </p14:nvContentPartPr>
              <p14:xfrm>
                <a:off x="8284634" y="2180253"/>
                <a:ext cx="67236" cy="162973"/>
              </p14:xfrm>
            </p:contentPart>
          </mc:Choice>
          <mc:Fallback xmlns="">
            <p:pic>
              <p:nvPicPr>
                <p:cNvPr id="1118" name="Ink 1117">
                  <a:extLst>
                    <a:ext uri="{FF2B5EF4-FFF2-40B4-BE49-F238E27FC236}">
                      <a16:creationId xmlns:a16="http://schemas.microsoft.com/office/drawing/2014/main" id="{68250F27-A8F5-3656-A8C9-29E7B71A57FA}"/>
                    </a:ext>
                  </a:extLst>
                </p:cNvPr>
                <p:cNvPicPr/>
                <p:nvPr/>
              </p:nvPicPr>
              <p:blipFill>
                <a:blip r:embed="rId187"/>
                <a:stretch>
                  <a:fillRect/>
                </a:stretch>
              </p:blipFill>
              <p:spPr>
                <a:xfrm>
                  <a:off x="8263983" y="2160121"/>
                  <a:ext cx="108058" cy="203716"/>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19" name="Ink 1118">
                  <a:extLst>
                    <a:ext uri="{FF2B5EF4-FFF2-40B4-BE49-F238E27FC236}">
                      <a16:creationId xmlns:a16="http://schemas.microsoft.com/office/drawing/2014/main" id="{B1C8D5A4-53B9-96D5-9E63-3F3BEC2F65D0}"/>
                    </a:ext>
                  </a:extLst>
                </p14:cNvPr>
                <p14:cNvContentPartPr/>
                <p14:nvPr/>
              </p14:nvContentPartPr>
              <p14:xfrm>
                <a:off x="8225924" y="2276478"/>
                <a:ext cx="133984" cy="16565"/>
              </p14:xfrm>
            </p:contentPart>
          </mc:Choice>
          <mc:Fallback xmlns="">
            <p:pic>
              <p:nvPicPr>
                <p:cNvPr id="1119" name="Ink 1118">
                  <a:extLst>
                    <a:ext uri="{FF2B5EF4-FFF2-40B4-BE49-F238E27FC236}">
                      <a16:creationId xmlns:a16="http://schemas.microsoft.com/office/drawing/2014/main" id="{B1C8D5A4-53B9-96D5-9E63-3F3BEC2F65D0}"/>
                    </a:ext>
                  </a:extLst>
                </p:cNvPr>
                <p:cNvPicPr/>
                <p:nvPr/>
              </p:nvPicPr>
              <p:blipFill>
                <a:blip r:embed="rId189"/>
                <a:stretch>
                  <a:fillRect/>
                </a:stretch>
              </p:blipFill>
              <p:spPr>
                <a:xfrm>
                  <a:off x="8205348" y="2256127"/>
                  <a:ext cx="174179" cy="56794"/>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0">
            <p14:nvContentPartPr>
              <p14:cNvPr id="1121" name="Ink 1120">
                <a:extLst>
                  <a:ext uri="{FF2B5EF4-FFF2-40B4-BE49-F238E27FC236}">
                    <a16:creationId xmlns:a16="http://schemas.microsoft.com/office/drawing/2014/main" id="{4A8E1560-7C22-880C-EA93-97B22D6F2948}"/>
                  </a:ext>
                </a:extLst>
              </p14:cNvPr>
              <p14:cNvContentPartPr/>
              <p14:nvPr/>
            </p14:nvContentPartPr>
            <p14:xfrm>
              <a:off x="3511773" y="5067441"/>
              <a:ext cx="2474820" cy="69930"/>
            </p14:xfrm>
          </p:contentPart>
        </mc:Choice>
        <mc:Fallback xmlns="">
          <p:pic>
            <p:nvPicPr>
              <p:cNvPr id="1121" name="Ink 1120">
                <a:extLst>
                  <a:ext uri="{FF2B5EF4-FFF2-40B4-BE49-F238E27FC236}">
                    <a16:creationId xmlns:a16="http://schemas.microsoft.com/office/drawing/2014/main" id="{4A8E1560-7C22-880C-EA93-97B22D6F2948}"/>
                  </a:ext>
                </a:extLst>
              </p:cNvPr>
              <p:cNvPicPr/>
              <p:nvPr/>
            </p:nvPicPr>
            <p:blipFill>
              <a:blip r:embed="rId191"/>
              <a:stretch>
                <a:fillRect/>
              </a:stretch>
            </p:blipFill>
            <p:spPr>
              <a:xfrm>
                <a:off x="3481171" y="5036802"/>
                <a:ext cx="2536384" cy="131569"/>
              </a:xfrm>
              <a:prstGeom prst="rect">
                <a:avLst/>
              </a:prstGeom>
            </p:spPr>
          </p:pic>
        </mc:Fallback>
      </mc:AlternateContent>
      <p:sp>
        <p:nvSpPr>
          <p:cNvPr id="1123" name="TextBox 1122">
            <a:extLst>
              <a:ext uri="{FF2B5EF4-FFF2-40B4-BE49-F238E27FC236}">
                <a16:creationId xmlns:a16="http://schemas.microsoft.com/office/drawing/2014/main" id="{0D561BA4-7D1F-3CF2-602B-62C502F15D08}"/>
              </a:ext>
            </a:extLst>
          </p:cNvPr>
          <p:cNvSpPr txBox="1"/>
          <p:nvPr/>
        </p:nvSpPr>
        <p:spPr>
          <a:xfrm>
            <a:off x="6539442" y="323399"/>
            <a:ext cx="2426876" cy="715581"/>
          </a:xfrm>
          <a:prstGeom prst="rect">
            <a:avLst/>
          </a:prstGeom>
          <a:noFill/>
        </p:spPr>
        <p:txBody>
          <a:bodyPr wrap="square" rtlCol="0">
            <a:spAutoFit/>
          </a:bodyPr>
          <a:lstStyle/>
          <a:p>
            <a:r>
              <a:rPr lang="en-IT" sz="1350" dirty="0"/>
              <a:t>Il vettore tensione agente sulla giacitura di normale positiva y e`:</a:t>
            </a:r>
          </a:p>
        </p:txBody>
      </p:sp>
      <mc:AlternateContent xmlns:mc="http://schemas.openxmlformats.org/markup-compatibility/2006" xmlns:a14="http://schemas.microsoft.com/office/drawing/2010/main">
        <mc:Choice Requires="a14">
          <p:sp>
            <p:nvSpPr>
              <p:cNvPr id="1125" name="TextBox 1124">
                <a:extLst>
                  <a:ext uri="{FF2B5EF4-FFF2-40B4-BE49-F238E27FC236}">
                    <a16:creationId xmlns:a16="http://schemas.microsoft.com/office/drawing/2014/main" id="{B73DA4CA-6209-056C-17B8-8AE11298764B}"/>
                  </a:ext>
                </a:extLst>
              </p:cNvPr>
              <p:cNvSpPr txBox="1"/>
              <p:nvPr/>
            </p:nvSpPr>
            <p:spPr>
              <a:xfrm>
                <a:off x="6692261" y="1126788"/>
                <a:ext cx="964843" cy="461088"/>
              </a:xfrm>
              <a:prstGeom prst="rect">
                <a:avLst/>
              </a:prstGeom>
              <a:noFill/>
            </p:spPr>
            <p:txBody>
              <a:bodyPr wrap="square">
                <a:spAutoFit/>
              </a:bodyPr>
              <a:lstStyle/>
              <a:p>
                <a14:m>
                  <m:oMath xmlns:m="http://schemas.openxmlformats.org/officeDocument/2006/math">
                    <m:r>
                      <a:rPr lang="en-US" sz="1350" b="1">
                        <a:latin typeface="Cambria Math" panose="02040503050406030204" pitchFamily="18" charset="0"/>
                      </a:rPr>
                      <m:t>𝐓</m:t>
                    </m:r>
                    <m:sSub>
                      <m:sSubPr>
                        <m:ctrlPr>
                          <a:rPr lang="en-US" sz="1350" i="1">
                            <a:latin typeface="Cambria Math" panose="02040503050406030204" pitchFamily="18" charset="0"/>
                          </a:rPr>
                        </m:ctrlPr>
                      </m:sSubPr>
                      <m:e>
                        <m:r>
                          <a:rPr lang="en-US" sz="1350" b="1">
                            <a:latin typeface="Cambria Math" panose="02040503050406030204" pitchFamily="18" charset="0"/>
                          </a:rPr>
                          <m:t>𝐞</m:t>
                        </m:r>
                      </m:e>
                      <m:sub>
                        <m:r>
                          <a:rPr lang="en-US" sz="1350">
                            <a:latin typeface="Cambria Math" panose="02040503050406030204" pitchFamily="18" charset="0"/>
                          </a:rPr>
                          <m:t>2</m:t>
                        </m:r>
                      </m:sub>
                    </m:sSub>
                  </m:oMath>
                </a14:m>
                <a:r>
                  <a:rPr lang="en-IT" sz="1350" dirty="0"/>
                  <a:t>=</a:t>
                </a:r>
                <a:r>
                  <a:rPr lang="en-US" sz="1350" dirty="0"/>
                  <a:t> </a:t>
                </a:r>
                <a14:m>
                  <m:oMath xmlns:m="http://schemas.openxmlformats.org/officeDocument/2006/math">
                    <m:d>
                      <m:dPr>
                        <m:begChr m:val="["/>
                        <m:endChr m:val="]"/>
                        <m:ctrlPr>
                          <a:rPr lang="en-US" sz="1350" i="1">
                            <a:latin typeface="Cambria Math" panose="02040503050406030204" pitchFamily="18" charset="0"/>
                          </a:rPr>
                        </m:ctrlPr>
                      </m:dPr>
                      <m:e>
                        <m:m>
                          <m:mPr>
                            <m:mcs>
                              <m:mc>
                                <m:mcPr>
                                  <m:count m:val="1"/>
                                  <m:mcJc m:val="center"/>
                                </m:mcPr>
                              </m:mc>
                            </m:mcs>
                            <m:ctrlPr>
                              <a:rPr lang="en-US" sz="1350" i="1">
                                <a:latin typeface="Cambria Math" panose="02040503050406030204" pitchFamily="18" charset="0"/>
                              </a:rPr>
                            </m:ctrlPr>
                          </m:mPr>
                          <m:mr>
                            <m:e>
                              <m:sSub>
                                <m:sSubPr>
                                  <m:ctrlPr>
                                    <a:rPr lang="en-US" sz="1350" i="1">
                                      <a:latin typeface="Cambria Math" panose="02040503050406030204" pitchFamily="18" charset="0"/>
                                    </a:rPr>
                                  </m:ctrlPr>
                                </m:sSubPr>
                                <m:e>
                                  <m:r>
                                    <a:rPr lang="en-US" sz="1350" i="1">
                                      <a:latin typeface="Cambria Math" panose="02040503050406030204" pitchFamily="18" charset="0"/>
                                    </a:rPr>
                                    <m:t>𝜏</m:t>
                                  </m:r>
                                </m:e>
                                <m:sub>
                                  <m:r>
                                    <a:rPr lang="en-US" sz="1350" i="1">
                                      <a:latin typeface="Cambria Math" panose="02040503050406030204" pitchFamily="18" charset="0"/>
                                    </a:rPr>
                                    <m:t>𝑦𝑥</m:t>
                                  </m:r>
                                </m:sub>
                              </m:sSub>
                            </m:e>
                          </m:mr>
                          <m:mr>
                            <m:e>
                              <m:sSub>
                                <m:sSubPr>
                                  <m:ctrlPr>
                                    <a:rPr lang="en-US" sz="1350" i="1">
                                      <a:latin typeface="Cambria Math" panose="02040503050406030204" pitchFamily="18" charset="0"/>
                                    </a:rPr>
                                  </m:ctrlPr>
                                </m:sSubPr>
                                <m:e>
                                  <m:r>
                                    <a:rPr lang="en-US" sz="1350" i="1">
                                      <a:latin typeface="Cambria Math" panose="02040503050406030204" pitchFamily="18" charset="0"/>
                                    </a:rPr>
                                    <m:t>𝜎</m:t>
                                  </m:r>
                                </m:e>
                                <m:sub>
                                  <m:r>
                                    <a:rPr lang="en-US" sz="1350" i="1">
                                      <a:latin typeface="Cambria Math" panose="02040503050406030204" pitchFamily="18" charset="0"/>
                                    </a:rPr>
                                    <m:t>𝑦</m:t>
                                  </m:r>
                                </m:sub>
                              </m:sSub>
                            </m:e>
                          </m:mr>
                        </m:m>
                      </m:e>
                    </m:d>
                  </m:oMath>
                </a14:m>
                <a:endParaRPr lang="en-IT" sz="1350" dirty="0"/>
              </a:p>
            </p:txBody>
          </p:sp>
        </mc:Choice>
        <mc:Fallback xmlns="">
          <p:sp>
            <p:nvSpPr>
              <p:cNvPr id="1125" name="TextBox 1124">
                <a:extLst>
                  <a:ext uri="{FF2B5EF4-FFF2-40B4-BE49-F238E27FC236}">
                    <a16:creationId xmlns:a16="http://schemas.microsoft.com/office/drawing/2014/main" id="{B73DA4CA-6209-056C-17B8-8AE11298764B}"/>
                  </a:ext>
                </a:extLst>
              </p:cNvPr>
              <p:cNvSpPr txBox="1">
                <a:spLocks noRot="1" noChangeAspect="1" noMove="1" noResize="1" noEditPoints="1" noAdjustHandles="1" noChangeArrowheads="1" noChangeShapeType="1" noTextEdit="1"/>
              </p:cNvSpPr>
              <p:nvPr/>
            </p:nvSpPr>
            <p:spPr>
              <a:xfrm>
                <a:off x="6692261" y="1126788"/>
                <a:ext cx="964843" cy="461088"/>
              </a:xfrm>
              <a:prstGeom prst="rect">
                <a:avLst/>
              </a:prstGeom>
              <a:blipFill>
                <a:blip r:embed="rId192"/>
                <a:stretch>
                  <a:fillRect/>
                </a:stretch>
              </a:blipFill>
            </p:spPr>
            <p:txBody>
              <a:bodyPr/>
              <a:lstStyle/>
              <a:p>
                <a:r>
                  <a:rPr lang="en-IT">
                    <a:noFill/>
                  </a:rPr>
                  <a:t> </a:t>
                </a:r>
              </a:p>
            </p:txBody>
          </p:sp>
        </mc:Fallback>
      </mc:AlternateContent>
      <p:grpSp>
        <p:nvGrpSpPr>
          <p:cNvPr id="1142" name="Group 1141">
            <a:extLst>
              <a:ext uri="{FF2B5EF4-FFF2-40B4-BE49-F238E27FC236}">
                <a16:creationId xmlns:a16="http://schemas.microsoft.com/office/drawing/2014/main" id="{54B6A715-0F6E-7290-E5C1-B25C205D3EB3}"/>
              </a:ext>
            </a:extLst>
          </p:cNvPr>
          <p:cNvGrpSpPr/>
          <p:nvPr/>
        </p:nvGrpSpPr>
        <p:grpSpPr>
          <a:xfrm>
            <a:off x="7716011" y="1495676"/>
            <a:ext cx="502748" cy="127255"/>
            <a:chOff x="10367725" y="1689641"/>
            <a:chExt cx="670331" cy="169673"/>
          </a:xfrm>
        </p:grpSpPr>
        <mc:AlternateContent xmlns:mc="http://schemas.openxmlformats.org/markup-compatibility/2006" xmlns:p14="http://schemas.microsoft.com/office/powerpoint/2010/main">
          <mc:Choice Requires="p14">
            <p:contentPart p14:bwMode="auto" r:id="rId193">
              <p14:nvContentPartPr>
                <p14:cNvPr id="1135" name="Ink 1134">
                  <a:extLst>
                    <a:ext uri="{FF2B5EF4-FFF2-40B4-BE49-F238E27FC236}">
                      <a16:creationId xmlns:a16="http://schemas.microsoft.com/office/drawing/2014/main" id="{3C3380B9-4299-9FF5-EA51-3249CD2A960C}"/>
                    </a:ext>
                  </a:extLst>
                </p14:cNvPr>
                <p14:cNvContentPartPr/>
                <p14:nvPr/>
              </p14:nvContentPartPr>
              <p14:xfrm>
                <a:off x="10389803" y="1689641"/>
                <a:ext cx="648253" cy="5719"/>
              </p14:xfrm>
            </p:contentPart>
          </mc:Choice>
          <mc:Fallback xmlns="">
            <p:pic>
              <p:nvPicPr>
                <p:cNvPr id="1135" name="Ink 1134">
                  <a:extLst>
                    <a:ext uri="{FF2B5EF4-FFF2-40B4-BE49-F238E27FC236}">
                      <a16:creationId xmlns:a16="http://schemas.microsoft.com/office/drawing/2014/main" id="{3C3380B9-4299-9FF5-EA51-3249CD2A960C}"/>
                    </a:ext>
                  </a:extLst>
                </p:cNvPr>
                <p:cNvPicPr/>
                <p:nvPr/>
              </p:nvPicPr>
              <p:blipFill>
                <a:blip r:embed="rId194"/>
                <a:stretch>
                  <a:fillRect/>
                </a:stretch>
              </p:blipFill>
              <p:spPr>
                <a:xfrm>
                  <a:off x="10369170" y="1669624"/>
                  <a:ext cx="689039" cy="46229"/>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136" name="Ink 1135">
                  <a:extLst>
                    <a:ext uri="{FF2B5EF4-FFF2-40B4-BE49-F238E27FC236}">
                      <a16:creationId xmlns:a16="http://schemas.microsoft.com/office/drawing/2014/main" id="{67CC5251-F7B4-6AC0-4B2F-D54DBF0EFC05}"/>
                    </a:ext>
                  </a:extLst>
                </p14:cNvPr>
                <p14:cNvContentPartPr/>
                <p14:nvPr/>
              </p14:nvContentPartPr>
              <p14:xfrm>
                <a:off x="10367725" y="1711565"/>
                <a:ext cx="88311" cy="136628"/>
              </p14:xfrm>
            </p:contentPart>
          </mc:Choice>
          <mc:Fallback xmlns="">
            <p:pic>
              <p:nvPicPr>
                <p:cNvPr id="1136" name="Ink 1135">
                  <a:extLst>
                    <a:ext uri="{FF2B5EF4-FFF2-40B4-BE49-F238E27FC236}">
                      <a16:creationId xmlns:a16="http://schemas.microsoft.com/office/drawing/2014/main" id="{67CC5251-F7B4-6AC0-4B2F-D54DBF0EFC05}"/>
                    </a:ext>
                  </a:extLst>
                </p:cNvPr>
                <p:cNvPicPr/>
                <p:nvPr/>
              </p:nvPicPr>
              <p:blipFill>
                <a:blip r:embed="rId196"/>
                <a:stretch>
                  <a:fillRect/>
                </a:stretch>
              </p:blipFill>
              <p:spPr>
                <a:xfrm>
                  <a:off x="10347567" y="1690951"/>
                  <a:ext cx="129107" cy="177377"/>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137" name="Ink 1136">
                  <a:extLst>
                    <a:ext uri="{FF2B5EF4-FFF2-40B4-BE49-F238E27FC236}">
                      <a16:creationId xmlns:a16="http://schemas.microsoft.com/office/drawing/2014/main" id="{89C03849-06CA-1520-7ED2-19669AE4F6C1}"/>
                    </a:ext>
                  </a:extLst>
                </p14:cNvPr>
                <p14:cNvContentPartPr/>
                <p14:nvPr/>
              </p14:nvContentPartPr>
              <p14:xfrm>
                <a:off x="10466595" y="1716966"/>
                <a:ext cx="88311" cy="142348"/>
              </p14:xfrm>
            </p:contentPart>
          </mc:Choice>
          <mc:Fallback xmlns="">
            <p:pic>
              <p:nvPicPr>
                <p:cNvPr id="1137" name="Ink 1136">
                  <a:extLst>
                    <a:ext uri="{FF2B5EF4-FFF2-40B4-BE49-F238E27FC236}">
                      <a16:creationId xmlns:a16="http://schemas.microsoft.com/office/drawing/2014/main" id="{89C03849-06CA-1520-7ED2-19669AE4F6C1}"/>
                    </a:ext>
                  </a:extLst>
                </p:cNvPr>
                <p:cNvPicPr/>
                <p:nvPr/>
              </p:nvPicPr>
              <p:blipFill>
                <a:blip r:embed="rId198"/>
                <a:stretch>
                  <a:fillRect/>
                </a:stretch>
              </p:blipFill>
              <p:spPr>
                <a:xfrm>
                  <a:off x="10446437" y="1696357"/>
                  <a:ext cx="129107" cy="183087"/>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138" name="Ink 1137">
                  <a:extLst>
                    <a:ext uri="{FF2B5EF4-FFF2-40B4-BE49-F238E27FC236}">
                      <a16:creationId xmlns:a16="http://schemas.microsoft.com/office/drawing/2014/main" id="{B353C88C-1B76-7ACC-6985-481C5AB9AA2B}"/>
                    </a:ext>
                  </a:extLst>
                </p14:cNvPr>
                <p14:cNvContentPartPr/>
                <p14:nvPr/>
              </p14:nvContentPartPr>
              <p14:xfrm>
                <a:off x="10587542" y="1711565"/>
                <a:ext cx="99190" cy="131227"/>
              </p14:xfrm>
            </p:contentPart>
          </mc:Choice>
          <mc:Fallback xmlns="">
            <p:pic>
              <p:nvPicPr>
                <p:cNvPr id="1138" name="Ink 1137">
                  <a:extLst>
                    <a:ext uri="{FF2B5EF4-FFF2-40B4-BE49-F238E27FC236}">
                      <a16:creationId xmlns:a16="http://schemas.microsoft.com/office/drawing/2014/main" id="{B353C88C-1B76-7ACC-6985-481C5AB9AA2B}"/>
                    </a:ext>
                  </a:extLst>
                </p:cNvPr>
                <p:cNvPicPr/>
                <p:nvPr/>
              </p:nvPicPr>
              <p:blipFill>
                <a:blip r:embed="rId200"/>
                <a:stretch>
                  <a:fillRect/>
                </a:stretch>
              </p:blipFill>
              <p:spPr>
                <a:xfrm>
                  <a:off x="10566937" y="1690971"/>
                  <a:ext cx="139920" cy="171936"/>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139" name="Ink 1138">
                  <a:extLst>
                    <a:ext uri="{FF2B5EF4-FFF2-40B4-BE49-F238E27FC236}">
                      <a16:creationId xmlns:a16="http://schemas.microsoft.com/office/drawing/2014/main" id="{2B79BB20-5C04-263C-01BD-BB1897B10D00}"/>
                    </a:ext>
                  </a:extLst>
                </p14:cNvPr>
                <p14:cNvContentPartPr/>
                <p14:nvPr/>
              </p14:nvContentPartPr>
              <p14:xfrm>
                <a:off x="10719369" y="1706163"/>
                <a:ext cx="77112" cy="125507"/>
              </p14:xfrm>
            </p:contentPart>
          </mc:Choice>
          <mc:Fallback xmlns="">
            <p:pic>
              <p:nvPicPr>
                <p:cNvPr id="1139" name="Ink 1138">
                  <a:extLst>
                    <a:ext uri="{FF2B5EF4-FFF2-40B4-BE49-F238E27FC236}">
                      <a16:creationId xmlns:a16="http://schemas.microsoft.com/office/drawing/2014/main" id="{2B79BB20-5C04-263C-01BD-BB1897B10D00}"/>
                    </a:ext>
                  </a:extLst>
                </p:cNvPr>
                <p:cNvPicPr/>
                <p:nvPr/>
              </p:nvPicPr>
              <p:blipFill>
                <a:blip r:embed="rId202"/>
                <a:stretch>
                  <a:fillRect/>
                </a:stretch>
              </p:blipFill>
              <p:spPr>
                <a:xfrm>
                  <a:off x="10698774" y="1685565"/>
                  <a:ext cx="117823" cy="166225"/>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140" name="Ink 1139">
                  <a:extLst>
                    <a:ext uri="{FF2B5EF4-FFF2-40B4-BE49-F238E27FC236}">
                      <a16:creationId xmlns:a16="http://schemas.microsoft.com/office/drawing/2014/main" id="{9B3A09A0-F862-EE08-1320-D9CBE3FEF7DB}"/>
                    </a:ext>
                  </a:extLst>
                </p14:cNvPr>
                <p14:cNvContentPartPr/>
                <p14:nvPr/>
              </p14:nvContentPartPr>
              <p14:xfrm>
                <a:off x="10839996" y="1722686"/>
                <a:ext cx="88311" cy="114704"/>
              </p14:xfrm>
            </p:contentPart>
          </mc:Choice>
          <mc:Fallback xmlns="">
            <p:pic>
              <p:nvPicPr>
                <p:cNvPr id="1140" name="Ink 1139">
                  <a:extLst>
                    <a:ext uri="{FF2B5EF4-FFF2-40B4-BE49-F238E27FC236}">
                      <a16:creationId xmlns:a16="http://schemas.microsoft.com/office/drawing/2014/main" id="{9B3A09A0-F862-EE08-1320-D9CBE3FEF7DB}"/>
                    </a:ext>
                  </a:extLst>
                </p:cNvPr>
                <p:cNvPicPr/>
                <p:nvPr/>
              </p:nvPicPr>
              <p:blipFill>
                <a:blip r:embed="rId204"/>
                <a:stretch>
                  <a:fillRect/>
                </a:stretch>
              </p:blipFill>
              <p:spPr>
                <a:xfrm>
                  <a:off x="10819838" y="1702049"/>
                  <a:ext cx="129107" cy="155498"/>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141" name="Ink 1140">
                  <a:extLst>
                    <a:ext uri="{FF2B5EF4-FFF2-40B4-BE49-F238E27FC236}">
                      <a16:creationId xmlns:a16="http://schemas.microsoft.com/office/drawing/2014/main" id="{5C4CD159-71BF-A1B8-4FDE-6A80D6EDA9DB}"/>
                    </a:ext>
                  </a:extLst>
                </p14:cNvPr>
                <p14:cNvContentPartPr/>
                <p14:nvPr/>
              </p14:nvContentPartPr>
              <p14:xfrm>
                <a:off x="10965743" y="1722686"/>
                <a:ext cx="72313" cy="114704"/>
              </p14:xfrm>
            </p:contentPart>
          </mc:Choice>
          <mc:Fallback xmlns="">
            <p:pic>
              <p:nvPicPr>
                <p:cNvPr id="1141" name="Ink 1140">
                  <a:extLst>
                    <a:ext uri="{FF2B5EF4-FFF2-40B4-BE49-F238E27FC236}">
                      <a16:creationId xmlns:a16="http://schemas.microsoft.com/office/drawing/2014/main" id="{5C4CD159-71BF-A1B8-4FDE-6A80D6EDA9DB}"/>
                    </a:ext>
                  </a:extLst>
                </p:cNvPr>
                <p:cNvPicPr/>
                <p:nvPr/>
              </p:nvPicPr>
              <p:blipFill>
                <a:blip r:embed="rId206"/>
                <a:stretch>
                  <a:fillRect/>
                </a:stretch>
              </p:blipFill>
              <p:spPr>
                <a:xfrm>
                  <a:off x="10945151" y="1702049"/>
                  <a:ext cx="113019" cy="155498"/>
                </a:xfrm>
                <a:prstGeom prst="rect">
                  <a:avLst/>
                </a:prstGeom>
              </p:spPr>
            </p:pic>
          </mc:Fallback>
        </mc:AlternateContent>
      </p:grpSp>
      <p:grpSp>
        <p:nvGrpSpPr>
          <p:cNvPr id="1154" name="Group 1153">
            <a:extLst>
              <a:ext uri="{FF2B5EF4-FFF2-40B4-BE49-F238E27FC236}">
                <a16:creationId xmlns:a16="http://schemas.microsoft.com/office/drawing/2014/main" id="{2A3045A1-97D5-FB2C-81AD-AB703260C97D}"/>
              </a:ext>
            </a:extLst>
          </p:cNvPr>
          <p:cNvGrpSpPr/>
          <p:nvPr/>
        </p:nvGrpSpPr>
        <p:grpSpPr>
          <a:xfrm>
            <a:off x="7897192" y="996903"/>
            <a:ext cx="758082" cy="601244"/>
            <a:chOff x="10609300" y="1024610"/>
            <a:chExt cx="1010776" cy="801659"/>
          </a:xfrm>
        </p:grpSpPr>
        <mc:AlternateContent xmlns:mc="http://schemas.openxmlformats.org/markup-compatibility/2006" xmlns:p14="http://schemas.microsoft.com/office/powerpoint/2010/main">
          <mc:Choice Requires="p14">
            <p:contentPart p14:bwMode="auto" r:id="rId207">
              <p14:nvContentPartPr>
                <p14:cNvPr id="1143" name="Ink 1142">
                  <a:extLst>
                    <a:ext uri="{FF2B5EF4-FFF2-40B4-BE49-F238E27FC236}">
                      <a16:creationId xmlns:a16="http://schemas.microsoft.com/office/drawing/2014/main" id="{1A10F406-E406-B80D-6943-C3FCFC2960B0}"/>
                    </a:ext>
                  </a:extLst>
                </p14:cNvPr>
                <p14:cNvContentPartPr/>
                <p14:nvPr/>
              </p14:nvContentPartPr>
              <p14:xfrm>
                <a:off x="10686412" y="1209853"/>
                <a:ext cx="22398" cy="480106"/>
              </p14:xfrm>
            </p:contentPart>
          </mc:Choice>
          <mc:Fallback xmlns="">
            <p:pic>
              <p:nvPicPr>
                <p:cNvPr id="1143" name="Ink 1142">
                  <a:extLst>
                    <a:ext uri="{FF2B5EF4-FFF2-40B4-BE49-F238E27FC236}">
                      <a16:creationId xmlns:a16="http://schemas.microsoft.com/office/drawing/2014/main" id="{1A10F406-E406-B80D-6943-C3FCFC2960B0}"/>
                    </a:ext>
                  </a:extLst>
                </p:cNvPr>
                <p:cNvPicPr/>
                <p:nvPr/>
              </p:nvPicPr>
              <p:blipFill>
                <a:blip r:embed="rId208"/>
                <a:stretch>
                  <a:fillRect/>
                </a:stretch>
              </p:blipFill>
              <p:spPr>
                <a:xfrm>
                  <a:off x="10645428" y="1169085"/>
                  <a:ext cx="103412" cy="561642"/>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144" name="Ink 1143">
                  <a:extLst>
                    <a:ext uri="{FF2B5EF4-FFF2-40B4-BE49-F238E27FC236}">
                      <a16:creationId xmlns:a16="http://schemas.microsoft.com/office/drawing/2014/main" id="{9C3A348E-3D90-F8ED-70C5-3443AD8A3E9A}"/>
                    </a:ext>
                  </a:extLst>
                </p14:cNvPr>
                <p14:cNvContentPartPr/>
                <p14:nvPr/>
              </p14:nvContentPartPr>
              <p14:xfrm>
                <a:off x="10609300" y="1226375"/>
                <a:ext cx="154224" cy="114704"/>
              </p14:xfrm>
            </p:contentPart>
          </mc:Choice>
          <mc:Fallback xmlns="">
            <p:pic>
              <p:nvPicPr>
                <p:cNvPr id="1144" name="Ink 1143">
                  <a:extLst>
                    <a:ext uri="{FF2B5EF4-FFF2-40B4-BE49-F238E27FC236}">
                      <a16:creationId xmlns:a16="http://schemas.microsoft.com/office/drawing/2014/main" id="{9C3A348E-3D90-F8ED-70C5-3443AD8A3E9A}"/>
                    </a:ext>
                  </a:extLst>
                </p:cNvPr>
                <p:cNvPicPr/>
                <p:nvPr/>
              </p:nvPicPr>
              <p:blipFill>
                <a:blip r:embed="rId210"/>
                <a:stretch>
                  <a:fillRect/>
                </a:stretch>
              </p:blipFill>
              <p:spPr>
                <a:xfrm>
                  <a:off x="10568462" y="1185101"/>
                  <a:ext cx="236381" cy="196773"/>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145" name="Ink 1144">
                  <a:extLst>
                    <a:ext uri="{FF2B5EF4-FFF2-40B4-BE49-F238E27FC236}">
                      <a16:creationId xmlns:a16="http://schemas.microsoft.com/office/drawing/2014/main" id="{2EB0DDBF-ABDB-71A2-583A-0343222DBB37}"/>
                    </a:ext>
                  </a:extLst>
                </p14:cNvPr>
                <p14:cNvContentPartPr/>
                <p14:nvPr/>
              </p14:nvContentPartPr>
              <p14:xfrm>
                <a:off x="10818239" y="1024610"/>
                <a:ext cx="175982" cy="163636"/>
              </p14:xfrm>
            </p:contentPart>
          </mc:Choice>
          <mc:Fallback xmlns="">
            <p:pic>
              <p:nvPicPr>
                <p:cNvPr id="1145" name="Ink 1144">
                  <a:extLst>
                    <a:ext uri="{FF2B5EF4-FFF2-40B4-BE49-F238E27FC236}">
                      <a16:creationId xmlns:a16="http://schemas.microsoft.com/office/drawing/2014/main" id="{2EB0DDBF-ABDB-71A2-583A-0343222DBB37}"/>
                    </a:ext>
                  </a:extLst>
                </p:cNvPr>
                <p:cNvPicPr/>
                <p:nvPr/>
              </p:nvPicPr>
              <p:blipFill>
                <a:blip r:embed="rId212"/>
                <a:stretch>
                  <a:fillRect/>
                </a:stretch>
              </p:blipFill>
              <p:spPr>
                <a:xfrm>
                  <a:off x="10777001" y="983341"/>
                  <a:ext cx="257979" cy="245694"/>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146" name="Ink 1145">
                  <a:extLst>
                    <a:ext uri="{FF2B5EF4-FFF2-40B4-BE49-F238E27FC236}">
                      <a16:creationId xmlns:a16="http://schemas.microsoft.com/office/drawing/2014/main" id="{A935635A-B8F9-CF00-3DE1-32A7B156EDAF}"/>
                    </a:ext>
                  </a:extLst>
                </p14:cNvPr>
                <p14:cNvContentPartPr/>
                <p14:nvPr/>
              </p14:nvContentPartPr>
              <p14:xfrm>
                <a:off x="10960944" y="1173948"/>
                <a:ext cx="55354" cy="183336"/>
              </p14:xfrm>
            </p:contentPart>
          </mc:Choice>
          <mc:Fallback xmlns="">
            <p:pic>
              <p:nvPicPr>
                <p:cNvPr id="1146" name="Ink 1145">
                  <a:extLst>
                    <a:ext uri="{FF2B5EF4-FFF2-40B4-BE49-F238E27FC236}">
                      <a16:creationId xmlns:a16="http://schemas.microsoft.com/office/drawing/2014/main" id="{A935635A-B8F9-CF00-3DE1-32A7B156EDAF}"/>
                    </a:ext>
                  </a:extLst>
                </p:cNvPr>
                <p:cNvPicPr/>
                <p:nvPr/>
              </p:nvPicPr>
              <p:blipFill>
                <a:blip r:embed="rId214"/>
                <a:stretch>
                  <a:fillRect/>
                </a:stretch>
              </p:blipFill>
              <p:spPr>
                <a:xfrm>
                  <a:off x="10919549" y="1133153"/>
                  <a:ext cx="137663" cy="265405"/>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148" name="Ink 1147">
                  <a:extLst>
                    <a:ext uri="{FF2B5EF4-FFF2-40B4-BE49-F238E27FC236}">
                      <a16:creationId xmlns:a16="http://schemas.microsoft.com/office/drawing/2014/main" id="{AE9582A4-BB75-8C1D-12D2-5955A1FBC053}"/>
                    </a:ext>
                  </a:extLst>
                </p14:cNvPr>
                <p14:cNvContentPartPr/>
                <p14:nvPr/>
              </p14:nvContentPartPr>
              <p14:xfrm>
                <a:off x="10686412" y="1634989"/>
                <a:ext cx="467792" cy="16840"/>
              </p14:xfrm>
            </p:contentPart>
          </mc:Choice>
          <mc:Fallback xmlns="">
            <p:pic>
              <p:nvPicPr>
                <p:cNvPr id="1148" name="Ink 1147">
                  <a:extLst>
                    <a:ext uri="{FF2B5EF4-FFF2-40B4-BE49-F238E27FC236}">
                      <a16:creationId xmlns:a16="http://schemas.microsoft.com/office/drawing/2014/main" id="{AE9582A4-BB75-8C1D-12D2-5955A1FBC053}"/>
                    </a:ext>
                  </a:extLst>
                </p:cNvPr>
                <p:cNvPicPr/>
                <p:nvPr/>
              </p:nvPicPr>
              <p:blipFill>
                <a:blip r:embed="rId216"/>
                <a:stretch>
                  <a:fillRect/>
                </a:stretch>
              </p:blipFill>
              <p:spPr>
                <a:xfrm>
                  <a:off x="10645150" y="1594092"/>
                  <a:ext cx="549356" cy="99115"/>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149" name="Ink 1148">
                  <a:extLst>
                    <a:ext uri="{FF2B5EF4-FFF2-40B4-BE49-F238E27FC236}">
                      <a16:creationId xmlns:a16="http://schemas.microsoft.com/office/drawing/2014/main" id="{3544E83C-600F-9BB2-1941-B5136C2A5ED4}"/>
                    </a:ext>
                  </a:extLst>
                </p14:cNvPr>
                <p14:cNvContentPartPr/>
                <p14:nvPr/>
              </p14:nvContentPartPr>
              <p14:xfrm>
                <a:off x="11092770" y="1537125"/>
                <a:ext cx="77112" cy="142030"/>
              </p14:xfrm>
            </p:contentPart>
          </mc:Choice>
          <mc:Fallback xmlns="">
            <p:pic>
              <p:nvPicPr>
                <p:cNvPr id="1149" name="Ink 1148">
                  <a:extLst>
                    <a:ext uri="{FF2B5EF4-FFF2-40B4-BE49-F238E27FC236}">
                      <a16:creationId xmlns:a16="http://schemas.microsoft.com/office/drawing/2014/main" id="{3544E83C-600F-9BB2-1941-B5136C2A5ED4}"/>
                    </a:ext>
                  </a:extLst>
                </p:cNvPr>
                <p:cNvPicPr/>
                <p:nvPr/>
              </p:nvPicPr>
              <p:blipFill>
                <a:blip r:embed="rId218"/>
                <a:stretch>
                  <a:fillRect/>
                </a:stretch>
              </p:blipFill>
              <p:spPr>
                <a:xfrm>
                  <a:off x="11051580" y="1496339"/>
                  <a:ext cx="159014" cy="224081"/>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151" name="Ink 1150">
                  <a:extLst>
                    <a:ext uri="{FF2B5EF4-FFF2-40B4-BE49-F238E27FC236}">
                      <a16:creationId xmlns:a16="http://schemas.microsoft.com/office/drawing/2014/main" id="{CB0BC26A-B99B-3AAB-773E-A1F556906214}"/>
                    </a:ext>
                  </a:extLst>
                </p14:cNvPr>
                <p14:cNvContentPartPr/>
                <p14:nvPr/>
              </p14:nvContentPartPr>
              <p14:xfrm>
                <a:off x="11235476" y="1455148"/>
                <a:ext cx="154224" cy="215428"/>
              </p14:xfrm>
            </p:contentPart>
          </mc:Choice>
          <mc:Fallback xmlns="">
            <p:pic>
              <p:nvPicPr>
                <p:cNvPr id="1151" name="Ink 1150">
                  <a:extLst>
                    <a:ext uri="{FF2B5EF4-FFF2-40B4-BE49-F238E27FC236}">
                      <a16:creationId xmlns:a16="http://schemas.microsoft.com/office/drawing/2014/main" id="{CB0BC26A-B99B-3AAB-773E-A1F556906214}"/>
                    </a:ext>
                  </a:extLst>
                </p:cNvPr>
                <p:cNvPicPr/>
                <p:nvPr/>
              </p:nvPicPr>
              <p:blipFill>
                <a:blip r:embed="rId220"/>
                <a:stretch>
                  <a:fillRect/>
                </a:stretch>
              </p:blipFill>
              <p:spPr>
                <a:xfrm>
                  <a:off x="11194638" y="1414365"/>
                  <a:ext cx="236381" cy="296993"/>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152" name="Ink 1151">
                  <a:extLst>
                    <a:ext uri="{FF2B5EF4-FFF2-40B4-BE49-F238E27FC236}">
                      <a16:creationId xmlns:a16="http://schemas.microsoft.com/office/drawing/2014/main" id="{8E82354C-F173-DF0F-1B17-5607AB2863C7}"/>
                    </a:ext>
                  </a:extLst>
                </p14:cNvPr>
                <p14:cNvContentPartPr/>
                <p14:nvPr/>
              </p14:nvContentPartPr>
              <p14:xfrm>
                <a:off x="11389060" y="1624186"/>
                <a:ext cx="77112" cy="202083"/>
              </p14:xfrm>
            </p:contentPart>
          </mc:Choice>
          <mc:Fallback xmlns="">
            <p:pic>
              <p:nvPicPr>
                <p:cNvPr id="1152" name="Ink 1151">
                  <a:extLst>
                    <a:ext uri="{FF2B5EF4-FFF2-40B4-BE49-F238E27FC236}">
                      <a16:creationId xmlns:a16="http://schemas.microsoft.com/office/drawing/2014/main" id="{8E82354C-F173-DF0F-1B17-5607AB2863C7}"/>
                    </a:ext>
                  </a:extLst>
                </p:cNvPr>
                <p:cNvPicPr/>
                <p:nvPr/>
              </p:nvPicPr>
              <p:blipFill>
                <a:blip r:embed="rId222"/>
                <a:stretch>
                  <a:fillRect/>
                </a:stretch>
              </p:blipFill>
              <p:spPr>
                <a:xfrm>
                  <a:off x="11348349" y="1583385"/>
                  <a:ext cx="159014" cy="284164"/>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153" name="Ink 1152">
                  <a:extLst>
                    <a:ext uri="{FF2B5EF4-FFF2-40B4-BE49-F238E27FC236}">
                      <a16:creationId xmlns:a16="http://schemas.microsoft.com/office/drawing/2014/main" id="{0B92918B-AD95-758E-50F3-D88E29300349}"/>
                    </a:ext>
                  </a:extLst>
                </p14:cNvPr>
                <p14:cNvContentPartPr/>
                <p14:nvPr/>
              </p14:nvContentPartPr>
              <p14:xfrm>
                <a:off x="11520886" y="1580656"/>
                <a:ext cx="99190" cy="142348"/>
              </p14:xfrm>
            </p:contentPart>
          </mc:Choice>
          <mc:Fallback xmlns="">
            <p:pic>
              <p:nvPicPr>
                <p:cNvPr id="1153" name="Ink 1152">
                  <a:extLst>
                    <a:ext uri="{FF2B5EF4-FFF2-40B4-BE49-F238E27FC236}">
                      <a16:creationId xmlns:a16="http://schemas.microsoft.com/office/drawing/2014/main" id="{0B92918B-AD95-758E-50F3-D88E29300349}"/>
                    </a:ext>
                  </a:extLst>
                </p:cNvPr>
                <p:cNvPicPr/>
                <p:nvPr/>
              </p:nvPicPr>
              <p:blipFill>
                <a:blip r:embed="rId224"/>
                <a:stretch>
                  <a:fillRect/>
                </a:stretch>
              </p:blipFill>
              <p:spPr>
                <a:xfrm>
                  <a:off x="11480156" y="1539437"/>
                  <a:ext cx="180650" cy="223827"/>
                </a:xfrm>
                <a:prstGeom prst="rect">
                  <a:avLst/>
                </a:prstGeom>
              </p:spPr>
            </p:pic>
          </mc:Fallback>
        </mc:AlternateContent>
      </p:grpSp>
      <mc:AlternateContent xmlns:mc="http://schemas.openxmlformats.org/markup-compatibility/2006" xmlns:a14="http://schemas.microsoft.com/office/drawing/2010/main">
        <mc:Choice Requires="a14">
          <p:sp>
            <p:nvSpPr>
              <p:cNvPr id="1156" name="TextBox 1155">
                <a:extLst>
                  <a:ext uri="{FF2B5EF4-FFF2-40B4-BE49-F238E27FC236}">
                    <a16:creationId xmlns:a16="http://schemas.microsoft.com/office/drawing/2014/main" id="{F4E561CA-205F-90D1-EE03-A903C15D3982}"/>
                  </a:ext>
                </a:extLst>
              </p:cNvPr>
              <p:cNvSpPr txBox="1"/>
              <p:nvPr/>
            </p:nvSpPr>
            <p:spPr>
              <a:xfrm>
                <a:off x="6554573" y="1687274"/>
                <a:ext cx="2176474" cy="1803379"/>
              </a:xfrm>
              <a:prstGeom prst="rect">
                <a:avLst/>
              </a:prstGeom>
              <a:noFill/>
            </p:spPr>
            <p:txBody>
              <a:bodyPr wrap="square" rtlCol="0">
                <a:spAutoFit/>
              </a:bodyPr>
              <a:lstStyle/>
              <a:p>
                <a:r>
                  <a:rPr lang="en-IT" sz="1350" dirty="0"/>
                  <a:t>Ne segue che per </a:t>
                </a:r>
                <a14:m>
                  <m:oMath xmlns:m="http://schemas.openxmlformats.org/officeDocument/2006/math">
                    <m:r>
                      <a:rPr lang="en-US" sz="1350" b="1">
                        <a:latin typeface="Cambria Math" panose="02040503050406030204" pitchFamily="18" charset="0"/>
                      </a:rPr>
                      <m:t>𝐧</m:t>
                    </m:r>
                    <m:r>
                      <a:rPr lang="en-US" sz="1350" i="1">
                        <a:latin typeface="Cambria Math" panose="02040503050406030204" pitchFamily="18" charset="0"/>
                      </a:rPr>
                      <m:t>=</m:t>
                    </m:r>
                    <m:sSub>
                      <m:sSubPr>
                        <m:ctrlPr>
                          <a:rPr lang="en-US" sz="1350" b="1" i="1">
                            <a:latin typeface="Cambria Math" panose="02040503050406030204" pitchFamily="18" charset="0"/>
                          </a:rPr>
                        </m:ctrlPr>
                      </m:sSubPr>
                      <m:e>
                        <m:r>
                          <a:rPr lang="en-US" sz="1350" b="1">
                            <a:latin typeface="Cambria Math" panose="02040503050406030204" pitchFamily="18" charset="0"/>
                          </a:rPr>
                          <m:t>𝐞</m:t>
                        </m:r>
                      </m:e>
                      <m:sub>
                        <m:r>
                          <a:rPr lang="en-US" sz="1350" i="1">
                            <a:latin typeface="Cambria Math" panose="02040503050406030204" pitchFamily="18" charset="0"/>
                          </a:rPr>
                          <m:t>2</m:t>
                        </m:r>
                      </m:sub>
                    </m:sSub>
                  </m:oMath>
                </a14:m>
                <a:r>
                  <a:rPr lang="en-IT" sz="1350" b="1" dirty="0"/>
                  <a:t> </a:t>
                </a:r>
                <a:r>
                  <a:rPr lang="en-IT" sz="1350" dirty="0"/>
                  <a:t>si ha </a:t>
                </a:r>
                <a14:m>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𝜎</m:t>
                        </m:r>
                      </m:e>
                      <m:sub>
                        <m:r>
                          <a:rPr lang="en-US" sz="1350" i="1">
                            <a:latin typeface="Cambria Math" panose="02040503050406030204" pitchFamily="18" charset="0"/>
                          </a:rPr>
                          <m:t>𝑛</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𝜎</m:t>
                        </m:r>
                      </m:e>
                      <m:sub>
                        <m:r>
                          <a:rPr lang="en-US" sz="1350" i="1">
                            <a:latin typeface="Cambria Math" panose="02040503050406030204" pitchFamily="18" charset="0"/>
                          </a:rPr>
                          <m:t>𝑦</m:t>
                        </m:r>
                      </m:sub>
                    </m:sSub>
                  </m:oMath>
                </a14:m>
                <a:r>
                  <a:rPr lang="en-IT" sz="1350" b="1" dirty="0"/>
                  <a:t> </a:t>
                </a:r>
                <a:r>
                  <a:rPr lang="en-IT" sz="1350" dirty="0"/>
                  <a:t>e</a:t>
                </a:r>
                <a:r>
                  <a:rPr lang="en-IT" sz="1350" b="1" dirty="0"/>
                  <a:t> </a:t>
                </a:r>
                <a14:m>
                  <m:oMath xmlns:m="http://schemas.openxmlformats.org/officeDocument/2006/math">
                    <m:sSub>
                      <m:sSubPr>
                        <m:ctrlPr>
                          <a:rPr lang="en-US" sz="1350" b="1" i="1">
                            <a:latin typeface="Cambria Math" panose="02040503050406030204" pitchFamily="18" charset="0"/>
                          </a:rPr>
                        </m:ctrlPr>
                      </m:sSubPr>
                      <m:e>
                        <m:r>
                          <a:rPr lang="en-US" sz="1350" i="1">
                            <a:latin typeface="Cambria Math" panose="02040503050406030204" pitchFamily="18" charset="0"/>
                          </a:rPr>
                          <m:t>𝜏</m:t>
                        </m:r>
                      </m:e>
                      <m:sub>
                        <m:r>
                          <m:rPr>
                            <m:sty m:val="p"/>
                          </m:rPr>
                          <a:rPr lang="en-US" sz="1350">
                            <a:latin typeface="Cambria Math" panose="02040503050406030204" pitchFamily="18" charset="0"/>
                          </a:rPr>
                          <m:t>nm</m:t>
                        </m:r>
                      </m:sub>
                    </m:sSub>
                    <m:r>
                      <a:rPr lang="en-US" sz="1350">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𝜏</m:t>
                        </m:r>
                      </m:e>
                      <m:sub>
                        <m:r>
                          <a:rPr lang="en-US" sz="1350" i="1">
                            <a:latin typeface="Cambria Math" panose="02040503050406030204" pitchFamily="18" charset="0"/>
                          </a:rPr>
                          <m:t>𝑦𝑥</m:t>
                        </m:r>
                      </m:sub>
                    </m:sSub>
                    <m:r>
                      <a:rPr lang="en-US" sz="1350" b="0" i="0" smtClean="0">
                        <a:latin typeface="Cambria Math" panose="02040503050406030204" pitchFamily="18" charset="0"/>
                      </a:rPr>
                      <m:t>.</m:t>
                    </m:r>
                  </m:oMath>
                </a14:m>
                <a:r>
                  <a:rPr lang="en-IT" sz="1350" dirty="0"/>
                  <a:t> Questi valori individuano sul piano di Mohr il punto di ccordinate (</a:t>
                </a:r>
                <a14:m>
                  <m:oMath xmlns:m="http://schemas.openxmlformats.org/officeDocument/2006/math">
                    <m:sSub>
                      <m:sSubPr>
                        <m:ctrlPr>
                          <a:rPr lang="en-US" sz="1350" b="0" i="1" smtClean="0">
                            <a:latin typeface="Cambria Math" panose="02040503050406030204" pitchFamily="18" charset="0"/>
                          </a:rPr>
                        </m:ctrlPr>
                      </m:sSubPr>
                      <m:e>
                        <m:r>
                          <a:rPr lang="en-US" sz="1350" b="0" i="1" smtClean="0">
                            <a:latin typeface="Cambria Math" panose="02040503050406030204" pitchFamily="18" charset="0"/>
                          </a:rPr>
                          <m:t>𝜎</m:t>
                        </m:r>
                      </m:e>
                      <m:sub>
                        <m:r>
                          <a:rPr lang="en-US" sz="1350" b="0" i="1" smtClean="0">
                            <a:latin typeface="Cambria Math" panose="02040503050406030204" pitchFamily="18" charset="0"/>
                          </a:rPr>
                          <m:t>𝑦</m:t>
                        </m:r>
                      </m:sub>
                    </m:sSub>
                    <m:r>
                      <a:rPr lang="en-US" sz="1350" b="0" i="1" smtClean="0">
                        <a:latin typeface="Cambria Math" panose="02040503050406030204" pitchFamily="18" charset="0"/>
                      </a:rPr>
                      <m:t>,</m:t>
                    </m:r>
                    <m:sSub>
                      <m:sSubPr>
                        <m:ctrlPr>
                          <a:rPr lang="en-US" sz="1350" b="0" i="1" smtClean="0">
                            <a:latin typeface="Cambria Math" panose="02040503050406030204" pitchFamily="18" charset="0"/>
                          </a:rPr>
                        </m:ctrlPr>
                      </m:sSubPr>
                      <m:e>
                        <m:r>
                          <a:rPr lang="en-US" sz="1350" b="0" i="1" smtClean="0">
                            <a:latin typeface="Cambria Math" panose="02040503050406030204" pitchFamily="18" charset="0"/>
                          </a:rPr>
                          <m:t>𝜏</m:t>
                        </m:r>
                      </m:e>
                      <m:sub>
                        <m:r>
                          <a:rPr lang="en-US" sz="1350" b="0" i="1" smtClean="0">
                            <a:latin typeface="Cambria Math" panose="02040503050406030204" pitchFamily="18" charset="0"/>
                          </a:rPr>
                          <m:t>𝑦𝑥</m:t>
                        </m:r>
                      </m:sub>
                    </m:sSub>
                    <m:r>
                      <a:rPr lang="en-US" sz="1350" b="0" i="1" smtClean="0">
                        <a:latin typeface="Cambria Math" panose="02040503050406030204" pitchFamily="18" charset="0"/>
                      </a:rPr>
                      <m:t>)</m:t>
                    </m:r>
                  </m:oMath>
                </a14:m>
                <a:r>
                  <a:rPr lang="en-IT" sz="1350" dirty="0"/>
                  <a:t>. Nel caso in cui </a:t>
                </a:r>
                <a14:m>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𝜎</m:t>
                        </m:r>
                      </m:e>
                      <m:sub>
                        <m:r>
                          <a:rPr lang="en-US" sz="1350" i="1">
                            <a:latin typeface="Cambria Math" panose="02040503050406030204" pitchFamily="18" charset="0"/>
                          </a:rPr>
                          <m:t>𝑦</m:t>
                        </m:r>
                      </m:sub>
                    </m:sSub>
                    <m:r>
                      <a:rPr lang="en-US" sz="1350" b="0" i="1" smtClean="0">
                        <a:latin typeface="Cambria Math" panose="02040503050406030204" pitchFamily="18" charset="0"/>
                      </a:rPr>
                      <m:t>&lt;</m:t>
                    </m:r>
                    <m:sSub>
                      <m:sSubPr>
                        <m:ctrlPr>
                          <a:rPr lang="en-US" sz="1350" b="0" i="1" smtClean="0">
                            <a:latin typeface="Cambria Math" panose="02040503050406030204" pitchFamily="18" charset="0"/>
                          </a:rPr>
                        </m:ctrlPr>
                      </m:sSubPr>
                      <m:e>
                        <m:r>
                          <a:rPr lang="en-US" sz="1350" b="0" i="1" smtClean="0">
                            <a:latin typeface="Cambria Math" panose="02040503050406030204" pitchFamily="18" charset="0"/>
                          </a:rPr>
                          <m:t>𝜎</m:t>
                        </m:r>
                      </m:e>
                      <m:sub>
                        <m:r>
                          <a:rPr lang="en-US" sz="1350" b="0" i="1" smtClean="0">
                            <a:latin typeface="Cambria Math" panose="02040503050406030204" pitchFamily="18" charset="0"/>
                          </a:rPr>
                          <m:t>𝑥</m:t>
                        </m:r>
                      </m:sub>
                    </m:sSub>
                  </m:oMath>
                </a14:m>
                <a:r>
                  <a:rPr lang="en-IT" sz="1350" dirty="0"/>
                  <a:t> il punto B e’ collocato come in figura:</a:t>
                </a:r>
              </a:p>
            </p:txBody>
          </p:sp>
        </mc:Choice>
        <mc:Fallback xmlns="">
          <p:sp>
            <p:nvSpPr>
              <p:cNvPr id="1156" name="TextBox 1155">
                <a:extLst>
                  <a:ext uri="{FF2B5EF4-FFF2-40B4-BE49-F238E27FC236}">
                    <a16:creationId xmlns:a16="http://schemas.microsoft.com/office/drawing/2014/main" id="{F4E561CA-205F-90D1-EE03-A903C15D3982}"/>
                  </a:ext>
                </a:extLst>
              </p:cNvPr>
              <p:cNvSpPr txBox="1">
                <a:spLocks noRot="1" noChangeAspect="1" noMove="1" noResize="1" noEditPoints="1" noAdjustHandles="1" noChangeArrowheads="1" noChangeShapeType="1" noTextEdit="1"/>
              </p:cNvSpPr>
              <p:nvPr/>
            </p:nvSpPr>
            <p:spPr>
              <a:xfrm>
                <a:off x="6554573" y="1687274"/>
                <a:ext cx="2176474" cy="1803379"/>
              </a:xfrm>
              <a:prstGeom prst="rect">
                <a:avLst/>
              </a:prstGeom>
              <a:blipFill>
                <a:blip r:embed="rId225"/>
                <a:stretch>
                  <a:fillRect l="-581" r="-1744" b="-2083"/>
                </a:stretch>
              </a:blipFill>
            </p:spPr>
            <p:txBody>
              <a:bodyPr/>
              <a:lstStyle/>
              <a:p>
                <a:r>
                  <a:rPr lang="en-IT">
                    <a:noFill/>
                  </a:rPr>
                  <a:t> </a:t>
                </a:r>
              </a:p>
            </p:txBody>
          </p:sp>
        </mc:Fallback>
      </mc:AlternateContent>
      <p:grpSp>
        <p:nvGrpSpPr>
          <p:cNvPr id="1157" name="Group 1156">
            <a:extLst>
              <a:ext uri="{FF2B5EF4-FFF2-40B4-BE49-F238E27FC236}">
                <a16:creationId xmlns:a16="http://schemas.microsoft.com/office/drawing/2014/main" id="{0258F3AC-FC56-14C0-64E9-9B985B0C6CC2}"/>
              </a:ext>
            </a:extLst>
          </p:cNvPr>
          <p:cNvGrpSpPr/>
          <p:nvPr/>
        </p:nvGrpSpPr>
        <p:grpSpPr>
          <a:xfrm>
            <a:off x="6819794" y="4444948"/>
            <a:ext cx="1925533" cy="205544"/>
            <a:chOff x="6386446" y="1369284"/>
            <a:chExt cx="2567377" cy="274059"/>
          </a:xfrm>
        </p:grpSpPr>
        <mc:AlternateContent xmlns:mc="http://schemas.openxmlformats.org/markup-compatibility/2006" xmlns:p14="http://schemas.microsoft.com/office/powerpoint/2010/main">
          <mc:Choice Requires="p14">
            <p:contentPart p14:bwMode="auto" r:id="rId226">
              <p14:nvContentPartPr>
                <p14:cNvPr id="1158" name="Ink 1157">
                  <a:extLst>
                    <a:ext uri="{FF2B5EF4-FFF2-40B4-BE49-F238E27FC236}">
                      <a16:creationId xmlns:a16="http://schemas.microsoft.com/office/drawing/2014/main" id="{3911A352-733D-2E7E-887E-844DC4521DFB}"/>
                    </a:ext>
                  </a:extLst>
                </p14:cNvPr>
                <p14:cNvContentPartPr/>
                <p14:nvPr/>
              </p14:nvContentPartPr>
              <p14:xfrm>
                <a:off x="6386446" y="1427506"/>
                <a:ext cx="2341553" cy="46529"/>
              </p14:xfrm>
            </p:contentPart>
          </mc:Choice>
          <mc:Fallback xmlns="">
            <p:pic>
              <p:nvPicPr>
                <p:cNvPr id="1158" name="Ink 1157">
                  <a:extLst>
                    <a:ext uri="{FF2B5EF4-FFF2-40B4-BE49-F238E27FC236}">
                      <a16:creationId xmlns:a16="http://schemas.microsoft.com/office/drawing/2014/main" id="{3911A352-733D-2E7E-887E-844DC4521DFB}"/>
                    </a:ext>
                  </a:extLst>
                </p:cNvPr>
                <p:cNvPicPr/>
                <p:nvPr/>
              </p:nvPicPr>
              <p:blipFill>
                <a:blip r:embed="rId227"/>
                <a:stretch>
                  <a:fillRect/>
                </a:stretch>
              </p:blipFill>
              <p:spPr>
                <a:xfrm>
                  <a:off x="6365809" y="1406880"/>
                  <a:ext cx="2381867" cy="87302"/>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159" name="Ink 1158">
                  <a:extLst>
                    <a:ext uri="{FF2B5EF4-FFF2-40B4-BE49-F238E27FC236}">
                      <a16:creationId xmlns:a16="http://schemas.microsoft.com/office/drawing/2014/main" id="{BC2CAA56-8EAC-857B-7002-B367808A81B0}"/>
                    </a:ext>
                  </a:extLst>
                </p14:cNvPr>
                <p14:cNvContentPartPr/>
                <p14:nvPr/>
              </p14:nvContentPartPr>
              <p14:xfrm>
                <a:off x="8652481" y="1369284"/>
                <a:ext cx="100610" cy="159076"/>
              </p14:xfrm>
            </p:contentPart>
          </mc:Choice>
          <mc:Fallback xmlns="">
            <p:pic>
              <p:nvPicPr>
                <p:cNvPr id="1159" name="Ink 1158">
                  <a:extLst>
                    <a:ext uri="{FF2B5EF4-FFF2-40B4-BE49-F238E27FC236}">
                      <a16:creationId xmlns:a16="http://schemas.microsoft.com/office/drawing/2014/main" id="{BC2CAA56-8EAC-857B-7002-B367808A81B0}"/>
                    </a:ext>
                  </a:extLst>
                </p:cNvPr>
                <p:cNvPicPr/>
                <p:nvPr/>
              </p:nvPicPr>
              <p:blipFill>
                <a:blip r:embed="rId229"/>
                <a:stretch>
                  <a:fillRect/>
                </a:stretch>
              </p:blipFill>
              <p:spPr>
                <a:xfrm>
                  <a:off x="8631880" y="1348681"/>
                  <a:ext cx="141333" cy="199803"/>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160" name="Ink 1159">
                  <a:extLst>
                    <a:ext uri="{FF2B5EF4-FFF2-40B4-BE49-F238E27FC236}">
                      <a16:creationId xmlns:a16="http://schemas.microsoft.com/office/drawing/2014/main" id="{3C47C8D5-4F71-D4F7-98FB-205F20FF2F1F}"/>
                    </a:ext>
                  </a:extLst>
                </p14:cNvPr>
                <p14:cNvContentPartPr/>
                <p14:nvPr/>
              </p14:nvContentPartPr>
              <p14:xfrm>
                <a:off x="8777939" y="1490357"/>
                <a:ext cx="117419" cy="104751"/>
              </p14:xfrm>
            </p:contentPart>
          </mc:Choice>
          <mc:Fallback xmlns="">
            <p:pic>
              <p:nvPicPr>
                <p:cNvPr id="1160" name="Ink 1159">
                  <a:extLst>
                    <a:ext uri="{FF2B5EF4-FFF2-40B4-BE49-F238E27FC236}">
                      <a16:creationId xmlns:a16="http://schemas.microsoft.com/office/drawing/2014/main" id="{3C47C8D5-4F71-D4F7-98FB-205F20FF2F1F}"/>
                    </a:ext>
                  </a:extLst>
                </p:cNvPr>
                <p:cNvPicPr/>
                <p:nvPr/>
              </p:nvPicPr>
              <p:blipFill>
                <a:blip r:embed="rId231"/>
                <a:stretch>
                  <a:fillRect/>
                </a:stretch>
              </p:blipFill>
              <p:spPr>
                <a:xfrm>
                  <a:off x="8757331" y="1470268"/>
                  <a:ext cx="158156" cy="144929"/>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161" name="Ink 1160">
                  <a:extLst>
                    <a:ext uri="{FF2B5EF4-FFF2-40B4-BE49-F238E27FC236}">
                      <a16:creationId xmlns:a16="http://schemas.microsoft.com/office/drawing/2014/main" id="{53EF174E-8D89-16B2-8FC5-B0A29FA6509C}"/>
                    </a:ext>
                  </a:extLst>
                </p14:cNvPr>
                <p14:cNvContentPartPr/>
                <p14:nvPr/>
              </p14:nvContentPartPr>
              <p14:xfrm>
                <a:off x="8878305" y="1565632"/>
                <a:ext cx="75518" cy="77711"/>
              </p14:xfrm>
            </p:contentPart>
          </mc:Choice>
          <mc:Fallback xmlns="">
            <p:pic>
              <p:nvPicPr>
                <p:cNvPr id="1161" name="Ink 1160">
                  <a:extLst>
                    <a:ext uri="{FF2B5EF4-FFF2-40B4-BE49-F238E27FC236}">
                      <a16:creationId xmlns:a16="http://schemas.microsoft.com/office/drawing/2014/main" id="{53EF174E-8D89-16B2-8FC5-B0A29FA6509C}"/>
                    </a:ext>
                  </a:extLst>
                </p:cNvPr>
                <p:cNvPicPr/>
                <p:nvPr/>
              </p:nvPicPr>
              <p:blipFill>
                <a:blip r:embed="rId151"/>
                <a:stretch>
                  <a:fillRect/>
                </a:stretch>
              </p:blipFill>
              <p:spPr>
                <a:xfrm>
                  <a:off x="8857753" y="1545485"/>
                  <a:ext cx="115667" cy="118485"/>
                </a:xfrm>
                <a:prstGeom prst="rect">
                  <a:avLst/>
                </a:prstGeom>
              </p:spPr>
            </p:pic>
          </mc:Fallback>
        </mc:AlternateContent>
      </p:grpSp>
      <p:grpSp>
        <p:nvGrpSpPr>
          <p:cNvPr id="1162" name="Group 1161">
            <a:extLst>
              <a:ext uri="{FF2B5EF4-FFF2-40B4-BE49-F238E27FC236}">
                <a16:creationId xmlns:a16="http://schemas.microsoft.com/office/drawing/2014/main" id="{A98BA472-D7E5-1D37-8029-1D76C9A3A5C2}"/>
              </a:ext>
            </a:extLst>
          </p:cNvPr>
          <p:cNvGrpSpPr/>
          <p:nvPr/>
        </p:nvGrpSpPr>
        <p:grpSpPr>
          <a:xfrm>
            <a:off x="7173877" y="3616926"/>
            <a:ext cx="461331" cy="1495992"/>
            <a:chOff x="6858557" y="265256"/>
            <a:chExt cx="615108" cy="1994656"/>
          </a:xfrm>
        </p:grpSpPr>
        <mc:AlternateContent xmlns:mc="http://schemas.openxmlformats.org/markup-compatibility/2006" xmlns:p14="http://schemas.microsoft.com/office/powerpoint/2010/main">
          <mc:Choice Requires="p14">
            <p:contentPart p14:bwMode="auto" r:id="rId233">
              <p14:nvContentPartPr>
                <p14:cNvPr id="1163" name="Ink 1162">
                  <a:extLst>
                    <a:ext uri="{FF2B5EF4-FFF2-40B4-BE49-F238E27FC236}">
                      <a16:creationId xmlns:a16="http://schemas.microsoft.com/office/drawing/2014/main" id="{09C15B27-832C-67BB-144D-02307F2745E1}"/>
                    </a:ext>
                  </a:extLst>
                </p14:cNvPr>
                <p14:cNvContentPartPr/>
                <p14:nvPr/>
              </p14:nvContentPartPr>
              <p14:xfrm>
                <a:off x="6921651" y="403381"/>
                <a:ext cx="17053" cy="1856531"/>
              </p14:xfrm>
            </p:contentPart>
          </mc:Choice>
          <mc:Fallback xmlns="">
            <p:pic>
              <p:nvPicPr>
                <p:cNvPr id="1163" name="Ink 1162">
                  <a:extLst>
                    <a:ext uri="{FF2B5EF4-FFF2-40B4-BE49-F238E27FC236}">
                      <a16:creationId xmlns:a16="http://schemas.microsoft.com/office/drawing/2014/main" id="{09C15B27-832C-67BB-144D-02307F2745E1}"/>
                    </a:ext>
                  </a:extLst>
                </p:cNvPr>
                <p:cNvPicPr/>
                <p:nvPr/>
              </p:nvPicPr>
              <p:blipFill>
                <a:blip r:embed="rId153"/>
                <a:stretch>
                  <a:fillRect/>
                </a:stretch>
              </p:blipFill>
              <p:spPr>
                <a:xfrm>
                  <a:off x="6901282" y="382742"/>
                  <a:ext cx="57317" cy="1897329"/>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164" name="Ink 1163">
                  <a:extLst>
                    <a:ext uri="{FF2B5EF4-FFF2-40B4-BE49-F238E27FC236}">
                      <a16:creationId xmlns:a16="http://schemas.microsoft.com/office/drawing/2014/main" id="{81C019CB-3A36-D066-C16D-EFC757A9FBAC}"/>
                    </a:ext>
                  </a:extLst>
                </p14:cNvPr>
                <p14:cNvContentPartPr/>
                <p14:nvPr/>
              </p14:nvContentPartPr>
              <p14:xfrm>
                <a:off x="6858557" y="407523"/>
                <a:ext cx="138613" cy="132035"/>
              </p14:xfrm>
            </p:contentPart>
          </mc:Choice>
          <mc:Fallback xmlns="">
            <p:pic>
              <p:nvPicPr>
                <p:cNvPr id="1164" name="Ink 1163">
                  <a:extLst>
                    <a:ext uri="{FF2B5EF4-FFF2-40B4-BE49-F238E27FC236}">
                      <a16:creationId xmlns:a16="http://schemas.microsoft.com/office/drawing/2014/main" id="{81C019CB-3A36-D066-C16D-EFC757A9FBAC}"/>
                    </a:ext>
                  </a:extLst>
                </p:cNvPr>
                <p:cNvPicPr/>
                <p:nvPr/>
              </p:nvPicPr>
              <p:blipFill>
                <a:blip r:embed="rId235"/>
                <a:stretch>
                  <a:fillRect/>
                </a:stretch>
              </p:blipFill>
              <p:spPr>
                <a:xfrm>
                  <a:off x="6837933" y="386952"/>
                  <a:ext cx="179382" cy="172698"/>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165" name="Ink 1164">
                  <a:extLst>
                    <a:ext uri="{FF2B5EF4-FFF2-40B4-BE49-F238E27FC236}">
                      <a16:creationId xmlns:a16="http://schemas.microsoft.com/office/drawing/2014/main" id="{A8D496CE-283A-3314-BF32-94350D727C6A}"/>
                    </a:ext>
                  </a:extLst>
                </p14:cNvPr>
                <p14:cNvContentPartPr/>
                <p14:nvPr/>
              </p14:nvContentPartPr>
              <p14:xfrm>
                <a:off x="7055391" y="265256"/>
                <a:ext cx="150793" cy="171743"/>
              </p14:xfrm>
            </p:contentPart>
          </mc:Choice>
          <mc:Fallback xmlns="">
            <p:pic>
              <p:nvPicPr>
                <p:cNvPr id="1165" name="Ink 1164">
                  <a:extLst>
                    <a:ext uri="{FF2B5EF4-FFF2-40B4-BE49-F238E27FC236}">
                      <a16:creationId xmlns:a16="http://schemas.microsoft.com/office/drawing/2014/main" id="{A8D496CE-283A-3314-BF32-94350D727C6A}"/>
                    </a:ext>
                  </a:extLst>
                </p:cNvPr>
                <p:cNvPicPr/>
                <p:nvPr/>
              </p:nvPicPr>
              <p:blipFill>
                <a:blip r:embed="rId237"/>
                <a:stretch>
                  <a:fillRect/>
                </a:stretch>
              </p:blipFill>
              <p:spPr>
                <a:xfrm>
                  <a:off x="7034807" y="244628"/>
                  <a:ext cx="191004" cy="21252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166" name="Ink 1165">
                  <a:extLst>
                    <a:ext uri="{FF2B5EF4-FFF2-40B4-BE49-F238E27FC236}">
                      <a16:creationId xmlns:a16="http://schemas.microsoft.com/office/drawing/2014/main" id="{BC171D56-210F-02B3-6F1C-A6E03992408B}"/>
                    </a:ext>
                  </a:extLst>
                </p14:cNvPr>
                <p14:cNvContentPartPr/>
                <p14:nvPr/>
              </p14:nvContentPartPr>
              <p14:xfrm>
                <a:off x="7222750" y="390714"/>
                <a:ext cx="92327" cy="83801"/>
              </p14:xfrm>
            </p:contentPart>
          </mc:Choice>
          <mc:Fallback xmlns="">
            <p:pic>
              <p:nvPicPr>
                <p:cNvPr id="1166" name="Ink 1165">
                  <a:extLst>
                    <a:ext uri="{FF2B5EF4-FFF2-40B4-BE49-F238E27FC236}">
                      <a16:creationId xmlns:a16="http://schemas.microsoft.com/office/drawing/2014/main" id="{BC171D56-210F-02B3-6F1C-A6E03992408B}"/>
                    </a:ext>
                  </a:extLst>
                </p:cNvPr>
                <p:cNvPicPr/>
                <p:nvPr/>
              </p:nvPicPr>
              <p:blipFill>
                <a:blip r:embed="rId159"/>
                <a:stretch>
                  <a:fillRect/>
                </a:stretch>
              </p:blipFill>
              <p:spPr>
                <a:xfrm>
                  <a:off x="7202180" y="370602"/>
                  <a:ext cx="132511" cy="124504"/>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167" name="Ink 1166">
                  <a:extLst>
                    <a:ext uri="{FF2B5EF4-FFF2-40B4-BE49-F238E27FC236}">
                      <a16:creationId xmlns:a16="http://schemas.microsoft.com/office/drawing/2014/main" id="{61D7BF36-32BF-C450-43D5-CD1A55710AA4}"/>
                    </a:ext>
                  </a:extLst>
                </p14:cNvPr>
                <p14:cNvContentPartPr/>
                <p14:nvPr/>
              </p14:nvContentPartPr>
              <p14:xfrm>
                <a:off x="7339681" y="394855"/>
                <a:ext cx="133984" cy="71377"/>
              </p14:xfrm>
            </p:contentPart>
          </mc:Choice>
          <mc:Fallback xmlns="">
            <p:pic>
              <p:nvPicPr>
                <p:cNvPr id="1167" name="Ink 1166">
                  <a:extLst>
                    <a:ext uri="{FF2B5EF4-FFF2-40B4-BE49-F238E27FC236}">
                      <a16:creationId xmlns:a16="http://schemas.microsoft.com/office/drawing/2014/main" id="{61D7BF36-32BF-C450-43D5-CD1A55710AA4}"/>
                    </a:ext>
                  </a:extLst>
                </p:cNvPr>
                <p:cNvPicPr/>
                <p:nvPr/>
              </p:nvPicPr>
              <p:blipFill>
                <a:blip r:embed="rId240"/>
                <a:stretch>
                  <a:fillRect/>
                </a:stretch>
              </p:blipFill>
              <p:spPr>
                <a:xfrm>
                  <a:off x="7319105" y="374256"/>
                  <a:ext cx="174179" cy="112095"/>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1">
            <p14:nvContentPartPr>
              <p14:cNvPr id="1168" name="Ink 1167">
                <a:extLst>
                  <a:ext uri="{FF2B5EF4-FFF2-40B4-BE49-F238E27FC236}">
                    <a16:creationId xmlns:a16="http://schemas.microsoft.com/office/drawing/2014/main" id="{A2449A21-CA6E-0943-9D80-84ACC437E76A}"/>
                  </a:ext>
                </a:extLst>
              </p14:cNvPr>
              <p14:cNvContentPartPr/>
              <p14:nvPr/>
            </p14:nvContentPartPr>
            <p14:xfrm>
              <a:off x="8168160" y="4463767"/>
              <a:ext cx="6395" cy="128807"/>
            </p14:xfrm>
          </p:contentPart>
        </mc:Choice>
        <mc:Fallback xmlns="">
          <p:pic>
            <p:nvPicPr>
              <p:cNvPr id="1168" name="Ink 1167">
                <a:extLst>
                  <a:ext uri="{FF2B5EF4-FFF2-40B4-BE49-F238E27FC236}">
                    <a16:creationId xmlns:a16="http://schemas.microsoft.com/office/drawing/2014/main" id="{A2449A21-CA6E-0943-9D80-84ACC437E76A}"/>
                  </a:ext>
                </a:extLst>
              </p:cNvPr>
              <p:cNvPicPr/>
              <p:nvPr/>
            </p:nvPicPr>
            <p:blipFill>
              <a:blip r:embed="rId163"/>
              <a:stretch>
                <a:fillRect/>
              </a:stretch>
            </p:blipFill>
            <p:spPr>
              <a:xfrm>
                <a:off x="8152883" y="4448296"/>
                <a:ext cx="36594" cy="15939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169" name="Ink 1168">
                <a:extLst>
                  <a:ext uri="{FF2B5EF4-FFF2-40B4-BE49-F238E27FC236}">
                    <a16:creationId xmlns:a16="http://schemas.microsoft.com/office/drawing/2014/main" id="{7C25F0B6-1150-DF62-B459-631AC66A6145}"/>
                  </a:ext>
                </a:extLst>
              </p14:cNvPr>
              <p14:cNvContentPartPr/>
              <p14:nvPr/>
            </p14:nvContentPartPr>
            <p14:xfrm>
              <a:off x="7164741" y="5021749"/>
              <a:ext cx="125519" cy="9683"/>
            </p14:xfrm>
          </p:contentPart>
        </mc:Choice>
        <mc:Fallback xmlns="">
          <p:pic>
            <p:nvPicPr>
              <p:cNvPr id="1169" name="Ink 1168">
                <a:extLst>
                  <a:ext uri="{FF2B5EF4-FFF2-40B4-BE49-F238E27FC236}">
                    <a16:creationId xmlns:a16="http://schemas.microsoft.com/office/drawing/2014/main" id="{7C25F0B6-1150-DF62-B459-631AC66A6145}"/>
                  </a:ext>
                </a:extLst>
              </p:cNvPr>
              <p:cNvPicPr/>
              <p:nvPr/>
            </p:nvPicPr>
            <p:blipFill>
              <a:blip r:embed="rId165"/>
              <a:stretch>
                <a:fillRect/>
              </a:stretch>
            </p:blipFill>
            <p:spPr>
              <a:xfrm>
                <a:off x="7133811" y="4990907"/>
                <a:ext cx="187020" cy="71009"/>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170" name="Ink 1169">
                <a:extLst>
                  <a:ext uri="{FF2B5EF4-FFF2-40B4-BE49-F238E27FC236}">
                    <a16:creationId xmlns:a16="http://schemas.microsoft.com/office/drawing/2014/main" id="{29107D8F-7AAB-E18D-90EC-6C74638B0D33}"/>
                  </a:ext>
                </a:extLst>
              </p14:cNvPr>
              <p14:cNvContentPartPr/>
              <p14:nvPr/>
            </p14:nvContentPartPr>
            <p14:xfrm>
              <a:off x="8117916" y="5006218"/>
              <a:ext cx="25214" cy="36359"/>
            </p14:xfrm>
          </p:contentPart>
        </mc:Choice>
        <mc:Fallback xmlns="">
          <p:pic>
            <p:nvPicPr>
              <p:cNvPr id="1170" name="Ink 1169">
                <a:extLst>
                  <a:ext uri="{FF2B5EF4-FFF2-40B4-BE49-F238E27FC236}">
                    <a16:creationId xmlns:a16="http://schemas.microsoft.com/office/drawing/2014/main" id="{29107D8F-7AAB-E18D-90EC-6C74638B0D33}"/>
                  </a:ext>
                </a:extLst>
              </p:cNvPr>
              <p:cNvPicPr/>
              <p:nvPr/>
            </p:nvPicPr>
            <p:blipFill>
              <a:blip r:embed="rId244"/>
              <a:stretch>
                <a:fillRect/>
              </a:stretch>
            </p:blipFill>
            <p:spPr>
              <a:xfrm>
                <a:off x="8087730" y="4975562"/>
                <a:ext cx="85586" cy="96957"/>
              </a:xfrm>
              <a:prstGeom prst="rect">
                <a:avLst/>
              </a:prstGeom>
            </p:spPr>
          </p:pic>
        </mc:Fallback>
      </mc:AlternateContent>
      <p:grpSp>
        <p:nvGrpSpPr>
          <p:cNvPr id="1171" name="Group 1170">
            <a:extLst>
              <a:ext uri="{FF2B5EF4-FFF2-40B4-BE49-F238E27FC236}">
                <a16:creationId xmlns:a16="http://schemas.microsoft.com/office/drawing/2014/main" id="{5F5B7601-09CF-226C-338A-E1BC92DB3FD6}"/>
              </a:ext>
            </a:extLst>
          </p:cNvPr>
          <p:cNvGrpSpPr/>
          <p:nvPr/>
        </p:nvGrpSpPr>
        <p:grpSpPr>
          <a:xfrm>
            <a:off x="8117917" y="4632952"/>
            <a:ext cx="125701" cy="147626"/>
            <a:chOff x="8117276" y="1619956"/>
            <a:chExt cx="167601" cy="196835"/>
          </a:xfrm>
        </p:grpSpPr>
        <mc:AlternateContent xmlns:mc="http://schemas.openxmlformats.org/markup-compatibility/2006" xmlns:p14="http://schemas.microsoft.com/office/powerpoint/2010/main">
          <mc:Choice Requires="p14">
            <p:contentPart p14:bwMode="auto" r:id="rId245">
              <p14:nvContentPartPr>
                <p14:cNvPr id="1172" name="Ink 1171">
                  <a:extLst>
                    <a:ext uri="{FF2B5EF4-FFF2-40B4-BE49-F238E27FC236}">
                      <a16:creationId xmlns:a16="http://schemas.microsoft.com/office/drawing/2014/main" id="{9A13BA7D-A98D-C4F1-FADB-464B1BF761F8}"/>
                    </a:ext>
                  </a:extLst>
                </p14:cNvPr>
                <p14:cNvContentPartPr/>
                <p14:nvPr/>
              </p14:nvContentPartPr>
              <p14:xfrm>
                <a:off x="8117276" y="1619956"/>
                <a:ext cx="121073" cy="96225"/>
              </p14:xfrm>
            </p:contentPart>
          </mc:Choice>
          <mc:Fallback xmlns="">
            <p:pic>
              <p:nvPicPr>
                <p:cNvPr id="1172" name="Ink 1171">
                  <a:extLst>
                    <a:ext uri="{FF2B5EF4-FFF2-40B4-BE49-F238E27FC236}">
                      <a16:creationId xmlns:a16="http://schemas.microsoft.com/office/drawing/2014/main" id="{9A13BA7D-A98D-C4F1-FADB-464B1BF761F8}"/>
                    </a:ext>
                  </a:extLst>
                </p:cNvPr>
                <p:cNvPicPr/>
                <p:nvPr/>
              </p:nvPicPr>
              <p:blipFill>
                <a:blip r:embed="rId246"/>
                <a:stretch>
                  <a:fillRect/>
                </a:stretch>
              </p:blipFill>
              <p:spPr>
                <a:xfrm>
                  <a:off x="8097177" y="1599849"/>
                  <a:ext cx="161271" cy="136917"/>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173" name="Ink 1172">
                  <a:extLst>
                    <a:ext uri="{FF2B5EF4-FFF2-40B4-BE49-F238E27FC236}">
                      <a16:creationId xmlns:a16="http://schemas.microsoft.com/office/drawing/2014/main" id="{ACF5BC11-765C-C1C0-0038-AF2B4FED5A5E}"/>
                    </a:ext>
                  </a:extLst>
                </p14:cNvPr>
                <p14:cNvContentPartPr/>
                <p14:nvPr/>
              </p14:nvContentPartPr>
              <p14:xfrm>
                <a:off x="8209359" y="1724463"/>
                <a:ext cx="75518" cy="87942"/>
              </p14:xfrm>
            </p:contentPart>
          </mc:Choice>
          <mc:Fallback xmlns="">
            <p:pic>
              <p:nvPicPr>
                <p:cNvPr id="1173" name="Ink 1172">
                  <a:extLst>
                    <a:ext uri="{FF2B5EF4-FFF2-40B4-BE49-F238E27FC236}">
                      <a16:creationId xmlns:a16="http://schemas.microsoft.com/office/drawing/2014/main" id="{ACF5BC11-765C-C1C0-0038-AF2B4FED5A5E}"/>
                    </a:ext>
                  </a:extLst>
                </p:cNvPr>
                <p:cNvPicPr/>
                <p:nvPr/>
              </p:nvPicPr>
              <p:blipFill>
                <a:blip r:embed="rId248"/>
                <a:stretch>
                  <a:fillRect/>
                </a:stretch>
              </p:blipFill>
              <p:spPr>
                <a:xfrm>
                  <a:off x="8188807" y="1704389"/>
                  <a:ext cx="115667" cy="128089"/>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174" name="Ink 1173">
                  <a:extLst>
                    <a:ext uri="{FF2B5EF4-FFF2-40B4-BE49-F238E27FC236}">
                      <a16:creationId xmlns:a16="http://schemas.microsoft.com/office/drawing/2014/main" id="{38D4BF0A-C9A0-6676-B3DF-50A85263FBD1}"/>
                    </a:ext>
                  </a:extLst>
                </p14:cNvPr>
                <p14:cNvContentPartPr/>
                <p14:nvPr/>
              </p14:nvContentPartPr>
              <p14:xfrm>
                <a:off x="8225924" y="1728605"/>
                <a:ext cx="58709" cy="88186"/>
              </p14:xfrm>
            </p:contentPart>
          </mc:Choice>
          <mc:Fallback xmlns="">
            <p:pic>
              <p:nvPicPr>
                <p:cNvPr id="1174" name="Ink 1173">
                  <a:extLst>
                    <a:ext uri="{FF2B5EF4-FFF2-40B4-BE49-F238E27FC236}">
                      <a16:creationId xmlns:a16="http://schemas.microsoft.com/office/drawing/2014/main" id="{38D4BF0A-C9A0-6676-B3DF-50A85263FBD1}"/>
                    </a:ext>
                  </a:extLst>
                </p:cNvPr>
                <p:cNvPicPr/>
                <p:nvPr/>
              </p:nvPicPr>
              <p:blipFill>
                <a:blip r:embed="rId250"/>
                <a:stretch>
                  <a:fillRect/>
                </a:stretch>
              </p:blipFill>
              <p:spPr>
                <a:xfrm>
                  <a:off x="8205877" y="1707996"/>
                  <a:ext cx="99280" cy="128924"/>
                </a:xfrm>
                <a:prstGeom prst="rect">
                  <a:avLst/>
                </a:prstGeom>
              </p:spPr>
            </p:pic>
          </mc:Fallback>
        </mc:AlternateContent>
      </p:grpSp>
      <p:grpSp>
        <p:nvGrpSpPr>
          <p:cNvPr id="1175" name="Group 1174">
            <a:extLst>
              <a:ext uri="{FF2B5EF4-FFF2-40B4-BE49-F238E27FC236}">
                <a16:creationId xmlns:a16="http://schemas.microsoft.com/office/drawing/2014/main" id="{C924556A-8017-5476-D404-8FCBD506A7EB}"/>
              </a:ext>
            </a:extLst>
          </p:cNvPr>
          <p:cNvGrpSpPr/>
          <p:nvPr/>
        </p:nvGrpSpPr>
        <p:grpSpPr>
          <a:xfrm>
            <a:off x="6738308" y="4960359"/>
            <a:ext cx="363949" cy="252682"/>
            <a:chOff x="6277797" y="2056500"/>
            <a:chExt cx="485265" cy="336909"/>
          </a:xfrm>
        </p:grpSpPr>
        <mc:AlternateContent xmlns:mc="http://schemas.openxmlformats.org/markup-compatibility/2006" xmlns:p14="http://schemas.microsoft.com/office/powerpoint/2010/main">
          <mc:Choice Requires="p14">
            <p:contentPart p14:bwMode="auto" r:id="rId251">
              <p14:nvContentPartPr>
                <p14:cNvPr id="1176" name="Ink 1175">
                  <a:extLst>
                    <a:ext uri="{FF2B5EF4-FFF2-40B4-BE49-F238E27FC236}">
                      <a16:creationId xmlns:a16="http://schemas.microsoft.com/office/drawing/2014/main" id="{64168C40-77F1-105D-178A-7A2C12DA1B20}"/>
                    </a:ext>
                  </a:extLst>
                </p14:cNvPr>
                <p14:cNvContentPartPr/>
                <p14:nvPr/>
              </p14:nvContentPartPr>
              <p14:xfrm>
                <a:off x="6277797" y="2146878"/>
                <a:ext cx="108892" cy="8770"/>
              </p14:xfrm>
            </p:contentPart>
          </mc:Choice>
          <mc:Fallback xmlns="">
            <p:pic>
              <p:nvPicPr>
                <p:cNvPr id="1176" name="Ink 1175">
                  <a:extLst>
                    <a:ext uri="{FF2B5EF4-FFF2-40B4-BE49-F238E27FC236}">
                      <a16:creationId xmlns:a16="http://schemas.microsoft.com/office/drawing/2014/main" id="{64168C40-77F1-105D-178A-7A2C12DA1B20}"/>
                    </a:ext>
                  </a:extLst>
                </p:cNvPr>
                <p:cNvPicPr/>
                <p:nvPr/>
              </p:nvPicPr>
              <p:blipFill>
                <a:blip r:embed="rId252"/>
                <a:stretch>
                  <a:fillRect/>
                </a:stretch>
              </p:blipFill>
              <p:spPr>
                <a:xfrm>
                  <a:off x="6257170" y="2127030"/>
                  <a:ext cx="149667" cy="47543"/>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177" name="Ink 1176">
                  <a:extLst>
                    <a:ext uri="{FF2B5EF4-FFF2-40B4-BE49-F238E27FC236}">
                      <a16:creationId xmlns:a16="http://schemas.microsoft.com/office/drawing/2014/main" id="{63F807F7-D141-0F69-9438-CB3F30C9CA96}"/>
                    </a:ext>
                  </a:extLst>
                </p14:cNvPr>
                <p14:cNvContentPartPr/>
                <p14:nvPr/>
              </p14:nvContentPartPr>
              <p14:xfrm>
                <a:off x="6461720" y="2056500"/>
                <a:ext cx="117419" cy="157370"/>
              </p14:xfrm>
            </p:contentPart>
          </mc:Choice>
          <mc:Fallback xmlns="">
            <p:pic>
              <p:nvPicPr>
                <p:cNvPr id="1177" name="Ink 1176">
                  <a:extLst>
                    <a:ext uri="{FF2B5EF4-FFF2-40B4-BE49-F238E27FC236}">
                      <a16:creationId xmlns:a16="http://schemas.microsoft.com/office/drawing/2014/main" id="{63F807F7-D141-0F69-9438-CB3F30C9CA96}"/>
                    </a:ext>
                  </a:extLst>
                </p:cNvPr>
                <p:cNvPicPr/>
                <p:nvPr/>
              </p:nvPicPr>
              <p:blipFill>
                <a:blip r:embed="rId254"/>
                <a:stretch>
                  <a:fillRect/>
                </a:stretch>
              </p:blipFill>
              <p:spPr>
                <a:xfrm>
                  <a:off x="6441112" y="2035869"/>
                  <a:ext cx="158156" cy="198152"/>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178" name="Ink 1177">
                  <a:extLst>
                    <a:ext uri="{FF2B5EF4-FFF2-40B4-BE49-F238E27FC236}">
                      <a16:creationId xmlns:a16="http://schemas.microsoft.com/office/drawing/2014/main" id="{9BFC4480-CD04-60A7-B196-87DE3DEDA2C5}"/>
                    </a:ext>
                  </a:extLst>
                </p14:cNvPr>
                <p14:cNvContentPartPr/>
                <p14:nvPr/>
              </p14:nvContentPartPr>
              <p14:xfrm>
                <a:off x="6595461" y="2192920"/>
                <a:ext cx="83801" cy="71133"/>
              </p14:xfrm>
            </p:contentPart>
          </mc:Choice>
          <mc:Fallback xmlns="">
            <p:pic>
              <p:nvPicPr>
                <p:cNvPr id="1178" name="Ink 1177">
                  <a:extLst>
                    <a:ext uri="{FF2B5EF4-FFF2-40B4-BE49-F238E27FC236}">
                      <a16:creationId xmlns:a16="http://schemas.microsoft.com/office/drawing/2014/main" id="{9BFC4480-CD04-60A7-B196-87DE3DEDA2C5}"/>
                    </a:ext>
                  </a:extLst>
                </p:cNvPr>
                <p:cNvPicPr/>
                <p:nvPr/>
              </p:nvPicPr>
              <p:blipFill>
                <a:blip r:embed="rId256"/>
                <a:stretch>
                  <a:fillRect/>
                </a:stretch>
              </p:blipFill>
              <p:spPr>
                <a:xfrm>
                  <a:off x="6574870" y="2172392"/>
                  <a:ext cx="124504" cy="111712"/>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1179" name="Ink 1178">
                  <a:extLst>
                    <a:ext uri="{FF2B5EF4-FFF2-40B4-BE49-F238E27FC236}">
                      <a16:creationId xmlns:a16="http://schemas.microsoft.com/office/drawing/2014/main" id="{A5A4E802-BA1C-A149-695E-A5CDB6CE5A03}"/>
                    </a:ext>
                  </a:extLst>
                </p14:cNvPr>
                <p14:cNvContentPartPr/>
                <p14:nvPr/>
              </p14:nvContentPartPr>
              <p14:xfrm>
                <a:off x="6612270" y="2202421"/>
                <a:ext cx="75518" cy="70646"/>
              </p14:xfrm>
            </p:contentPart>
          </mc:Choice>
          <mc:Fallback xmlns="">
            <p:pic>
              <p:nvPicPr>
                <p:cNvPr id="1179" name="Ink 1178">
                  <a:extLst>
                    <a:ext uri="{FF2B5EF4-FFF2-40B4-BE49-F238E27FC236}">
                      <a16:creationId xmlns:a16="http://schemas.microsoft.com/office/drawing/2014/main" id="{A5A4E802-BA1C-A149-695E-A5CDB6CE5A03}"/>
                    </a:ext>
                  </a:extLst>
                </p:cNvPr>
                <p:cNvPicPr/>
                <p:nvPr/>
              </p:nvPicPr>
              <p:blipFill>
                <a:blip r:embed="rId258"/>
                <a:stretch>
                  <a:fillRect/>
                </a:stretch>
              </p:blipFill>
              <p:spPr>
                <a:xfrm>
                  <a:off x="6591718" y="2181756"/>
                  <a:ext cx="115667" cy="111496"/>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1180" name="Ink 1179">
                  <a:extLst>
                    <a:ext uri="{FF2B5EF4-FFF2-40B4-BE49-F238E27FC236}">
                      <a16:creationId xmlns:a16="http://schemas.microsoft.com/office/drawing/2014/main" id="{B919C7A2-A43A-7D41-6599-2A4ED47FB45A}"/>
                    </a:ext>
                  </a:extLst>
                </p14:cNvPr>
                <p14:cNvContentPartPr/>
                <p14:nvPr/>
              </p14:nvContentPartPr>
              <p14:xfrm>
                <a:off x="6687544" y="2205101"/>
                <a:ext cx="75518" cy="188308"/>
              </p14:xfrm>
            </p:contentPart>
          </mc:Choice>
          <mc:Fallback xmlns="">
            <p:pic>
              <p:nvPicPr>
                <p:cNvPr id="1180" name="Ink 1179">
                  <a:extLst>
                    <a:ext uri="{FF2B5EF4-FFF2-40B4-BE49-F238E27FC236}">
                      <a16:creationId xmlns:a16="http://schemas.microsoft.com/office/drawing/2014/main" id="{B919C7A2-A43A-7D41-6599-2A4ED47FB45A}"/>
                    </a:ext>
                  </a:extLst>
                </p:cNvPr>
                <p:cNvPicPr/>
                <p:nvPr/>
              </p:nvPicPr>
              <p:blipFill>
                <a:blip r:embed="rId183"/>
                <a:stretch>
                  <a:fillRect/>
                </a:stretch>
              </p:blipFill>
              <p:spPr>
                <a:xfrm>
                  <a:off x="6666992" y="2184976"/>
                  <a:ext cx="115667" cy="228557"/>
                </a:xfrm>
                <a:prstGeom prst="rect">
                  <a:avLst/>
                </a:prstGeom>
              </p:spPr>
            </p:pic>
          </mc:Fallback>
        </mc:AlternateContent>
      </p:grpSp>
      <p:grpSp>
        <p:nvGrpSpPr>
          <p:cNvPr id="1181" name="Group 1180">
            <a:extLst>
              <a:ext uri="{FF2B5EF4-FFF2-40B4-BE49-F238E27FC236}">
                <a16:creationId xmlns:a16="http://schemas.microsoft.com/office/drawing/2014/main" id="{5C6EFFBC-FDFD-E5CA-80D6-65A179E8981B}"/>
              </a:ext>
            </a:extLst>
          </p:cNvPr>
          <p:cNvGrpSpPr/>
          <p:nvPr/>
        </p:nvGrpSpPr>
        <p:grpSpPr>
          <a:xfrm>
            <a:off x="8186979" y="5053174"/>
            <a:ext cx="112912" cy="132096"/>
            <a:chOff x="8209359" y="2180253"/>
            <a:chExt cx="150549" cy="176128"/>
          </a:xfrm>
        </p:grpSpPr>
        <mc:AlternateContent xmlns:mc="http://schemas.openxmlformats.org/markup-compatibility/2006" xmlns:p14="http://schemas.microsoft.com/office/powerpoint/2010/main">
          <mc:Choice Requires="p14">
            <p:contentPart p14:bwMode="auto" r:id="rId260">
              <p14:nvContentPartPr>
                <p14:cNvPr id="1182" name="Ink 1181">
                  <a:extLst>
                    <a:ext uri="{FF2B5EF4-FFF2-40B4-BE49-F238E27FC236}">
                      <a16:creationId xmlns:a16="http://schemas.microsoft.com/office/drawing/2014/main" id="{5CDA0D99-5657-54E1-AEB3-E0D5D009FF7C}"/>
                    </a:ext>
                  </a:extLst>
                </p14:cNvPr>
                <p14:cNvContentPartPr/>
                <p14:nvPr/>
              </p14:nvContentPartPr>
              <p14:xfrm>
                <a:off x="8209359" y="2197062"/>
                <a:ext cx="75518" cy="159319"/>
              </p14:xfrm>
            </p:contentPart>
          </mc:Choice>
          <mc:Fallback xmlns="">
            <p:pic>
              <p:nvPicPr>
                <p:cNvPr id="1182" name="Ink 1181">
                  <a:extLst>
                    <a:ext uri="{FF2B5EF4-FFF2-40B4-BE49-F238E27FC236}">
                      <a16:creationId xmlns:a16="http://schemas.microsoft.com/office/drawing/2014/main" id="{5CDA0D99-5657-54E1-AEB3-E0D5D009FF7C}"/>
                    </a:ext>
                  </a:extLst>
                </p:cNvPr>
                <p:cNvPicPr/>
                <p:nvPr/>
              </p:nvPicPr>
              <p:blipFill>
                <a:blip r:embed="rId185"/>
                <a:stretch>
                  <a:fillRect/>
                </a:stretch>
              </p:blipFill>
              <p:spPr>
                <a:xfrm>
                  <a:off x="8188807" y="2176427"/>
                  <a:ext cx="115667" cy="200109"/>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1183" name="Ink 1182">
                  <a:extLst>
                    <a:ext uri="{FF2B5EF4-FFF2-40B4-BE49-F238E27FC236}">
                      <a16:creationId xmlns:a16="http://schemas.microsoft.com/office/drawing/2014/main" id="{D5F43794-A7A8-C2EE-5F34-664C2D50F070}"/>
                    </a:ext>
                  </a:extLst>
                </p14:cNvPr>
                <p14:cNvContentPartPr/>
                <p14:nvPr/>
              </p14:nvContentPartPr>
              <p14:xfrm>
                <a:off x="8284634" y="2180253"/>
                <a:ext cx="67236" cy="162973"/>
              </p14:xfrm>
            </p:contentPart>
          </mc:Choice>
          <mc:Fallback xmlns="">
            <p:pic>
              <p:nvPicPr>
                <p:cNvPr id="1183" name="Ink 1182">
                  <a:extLst>
                    <a:ext uri="{FF2B5EF4-FFF2-40B4-BE49-F238E27FC236}">
                      <a16:creationId xmlns:a16="http://schemas.microsoft.com/office/drawing/2014/main" id="{D5F43794-A7A8-C2EE-5F34-664C2D50F070}"/>
                    </a:ext>
                  </a:extLst>
                </p:cNvPr>
                <p:cNvPicPr/>
                <p:nvPr/>
              </p:nvPicPr>
              <p:blipFill>
                <a:blip r:embed="rId262"/>
                <a:stretch>
                  <a:fillRect/>
                </a:stretch>
              </p:blipFill>
              <p:spPr>
                <a:xfrm>
                  <a:off x="8263983" y="2160121"/>
                  <a:ext cx="108058" cy="203716"/>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1184" name="Ink 1183">
                  <a:extLst>
                    <a:ext uri="{FF2B5EF4-FFF2-40B4-BE49-F238E27FC236}">
                      <a16:creationId xmlns:a16="http://schemas.microsoft.com/office/drawing/2014/main" id="{035BB1E0-0186-72FA-8331-A3EBE4BE889C}"/>
                    </a:ext>
                  </a:extLst>
                </p14:cNvPr>
                <p14:cNvContentPartPr/>
                <p14:nvPr/>
              </p14:nvContentPartPr>
              <p14:xfrm>
                <a:off x="8225924" y="2276478"/>
                <a:ext cx="133984" cy="16565"/>
              </p14:xfrm>
            </p:contentPart>
          </mc:Choice>
          <mc:Fallback xmlns="">
            <p:pic>
              <p:nvPicPr>
                <p:cNvPr id="1184" name="Ink 1183">
                  <a:extLst>
                    <a:ext uri="{FF2B5EF4-FFF2-40B4-BE49-F238E27FC236}">
                      <a16:creationId xmlns:a16="http://schemas.microsoft.com/office/drawing/2014/main" id="{035BB1E0-0186-72FA-8331-A3EBE4BE889C}"/>
                    </a:ext>
                  </a:extLst>
                </p:cNvPr>
                <p:cNvPicPr/>
                <p:nvPr/>
              </p:nvPicPr>
              <p:blipFill>
                <a:blip r:embed="rId264"/>
                <a:stretch>
                  <a:fillRect/>
                </a:stretch>
              </p:blipFill>
              <p:spPr>
                <a:xfrm>
                  <a:off x="8205826" y="2256127"/>
                  <a:ext cx="174179" cy="56794"/>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5">
            <p14:nvContentPartPr>
              <p14:cNvPr id="1185" name="Ink 1184">
                <a:extLst>
                  <a:ext uri="{FF2B5EF4-FFF2-40B4-BE49-F238E27FC236}">
                    <a16:creationId xmlns:a16="http://schemas.microsoft.com/office/drawing/2014/main" id="{6E49AFBF-8C5F-7D44-D687-351BF6B6F9F7}"/>
                  </a:ext>
                </a:extLst>
              </p14:cNvPr>
              <p14:cNvContentPartPr/>
              <p14:nvPr/>
            </p14:nvContentPartPr>
            <p14:xfrm>
              <a:off x="6645085" y="4987773"/>
              <a:ext cx="2205900" cy="74520"/>
            </p14:xfrm>
          </p:contentPart>
        </mc:Choice>
        <mc:Fallback xmlns="">
          <p:pic>
            <p:nvPicPr>
              <p:cNvPr id="1185" name="Ink 1184">
                <a:extLst>
                  <a:ext uri="{FF2B5EF4-FFF2-40B4-BE49-F238E27FC236}">
                    <a16:creationId xmlns:a16="http://schemas.microsoft.com/office/drawing/2014/main" id="{6E49AFBF-8C5F-7D44-D687-351BF6B6F9F7}"/>
                  </a:ext>
                </a:extLst>
              </p:cNvPr>
              <p:cNvPicPr/>
              <p:nvPr/>
            </p:nvPicPr>
            <p:blipFill>
              <a:blip r:embed="rId266"/>
              <a:stretch>
                <a:fillRect/>
              </a:stretch>
            </p:blipFill>
            <p:spPr>
              <a:xfrm>
                <a:off x="6614487" y="4957173"/>
                <a:ext cx="2267095" cy="135720"/>
              </a:xfrm>
              <a:prstGeom prst="rect">
                <a:avLst/>
              </a:prstGeom>
            </p:spPr>
          </p:pic>
        </mc:Fallback>
      </mc:AlternateContent>
      <p:grpSp>
        <p:nvGrpSpPr>
          <p:cNvPr id="1189" name="Group 1188">
            <a:extLst>
              <a:ext uri="{FF2B5EF4-FFF2-40B4-BE49-F238E27FC236}">
                <a16:creationId xmlns:a16="http://schemas.microsoft.com/office/drawing/2014/main" id="{EFFFE443-9FB2-18C0-C652-962982EF058E}"/>
              </a:ext>
            </a:extLst>
          </p:cNvPr>
          <p:cNvGrpSpPr/>
          <p:nvPr/>
        </p:nvGrpSpPr>
        <p:grpSpPr>
          <a:xfrm>
            <a:off x="7479115" y="4482603"/>
            <a:ext cx="167130" cy="468450"/>
            <a:chOff x="10101435" y="4151228"/>
            <a:chExt cx="222840" cy="624600"/>
          </a:xfrm>
        </p:grpSpPr>
        <mc:AlternateContent xmlns:mc="http://schemas.openxmlformats.org/markup-compatibility/2006" xmlns:p14="http://schemas.microsoft.com/office/powerpoint/2010/main">
          <mc:Choice Requires="p14">
            <p:contentPart p14:bwMode="auto" r:id="rId267">
              <p14:nvContentPartPr>
                <p14:cNvPr id="1186" name="Ink 1185">
                  <a:extLst>
                    <a:ext uri="{FF2B5EF4-FFF2-40B4-BE49-F238E27FC236}">
                      <a16:creationId xmlns:a16="http://schemas.microsoft.com/office/drawing/2014/main" id="{EE583D71-C49C-0F32-B646-A0563CA9C5C0}"/>
                    </a:ext>
                  </a:extLst>
                </p14:cNvPr>
                <p14:cNvContentPartPr/>
                <p14:nvPr/>
              </p14:nvContentPartPr>
              <p14:xfrm>
                <a:off x="10175595" y="4151228"/>
                <a:ext cx="25200" cy="180000"/>
              </p14:xfrm>
            </p:contentPart>
          </mc:Choice>
          <mc:Fallback xmlns="">
            <p:pic>
              <p:nvPicPr>
                <p:cNvPr id="1186" name="Ink 1185">
                  <a:extLst>
                    <a:ext uri="{FF2B5EF4-FFF2-40B4-BE49-F238E27FC236}">
                      <a16:creationId xmlns:a16="http://schemas.microsoft.com/office/drawing/2014/main" id="{EE583D71-C49C-0F32-B646-A0563CA9C5C0}"/>
                    </a:ext>
                  </a:extLst>
                </p:cNvPr>
                <p:cNvPicPr/>
                <p:nvPr/>
              </p:nvPicPr>
              <p:blipFill>
                <a:blip r:embed="rId268"/>
                <a:stretch>
                  <a:fillRect/>
                </a:stretch>
              </p:blipFill>
              <p:spPr>
                <a:xfrm>
                  <a:off x="10155241" y="4131068"/>
                  <a:ext cx="66392" cy="22080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1187" name="Ink 1186">
                  <a:extLst>
                    <a:ext uri="{FF2B5EF4-FFF2-40B4-BE49-F238E27FC236}">
                      <a16:creationId xmlns:a16="http://schemas.microsoft.com/office/drawing/2014/main" id="{AACAAF16-9BB5-F4D8-4B82-762AF33BA22E}"/>
                    </a:ext>
                  </a:extLst>
                </p14:cNvPr>
                <p14:cNvContentPartPr/>
                <p14:nvPr/>
              </p14:nvContentPartPr>
              <p14:xfrm>
                <a:off x="10101435" y="4398548"/>
                <a:ext cx="160920" cy="142560"/>
              </p14:xfrm>
            </p:contentPart>
          </mc:Choice>
          <mc:Fallback xmlns="">
            <p:pic>
              <p:nvPicPr>
                <p:cNvPr id="1187" name="Ink 1186">
                  <a:extLst>
                    <a:ext uri="{FF2B5EF4-FFF2-40B4-BE49-F238E27FC236}">
                      <a16:creationId xmlns:a16="http://schemas.microsoft.com/office/drawing/2014/main" id="{AACAAF16-9BB5-F4D8-4B82-762AF33BA22E}"/>
                    </a:ext>
                  </a:extLst>
                </p:cNvPr>
                <p:cNvPicPr/>
                <p:nvPr/>
              </p:nvPicPr>
              <p:blipFill>
                <a:blip r:embed="rId270"/>
                <a:stretch>
                  <a:fillRect/>
                </a:stretch>
              </p:blipFill>
              <p:spPr>
                <a:xfrm>
                  <a:off x="10081320" y="4377977"/>
                  <a:ext cx="201150" cy="182745"/>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1188" name="Ink 1187">
                  <a:extLst>
                    <a:ext uri="{FF2B5EF4-FFF2-40B4-BE49-F238E27FC236}">
                      <a16:creationId xmlns:a16="http://schemas.microsoft.com/office/drawing/2014/main" id="{99CD6983-4EEA-C97C-AFB4-2779CFCA25D6}"/>
                    </a:ext>
                  </a:extLst>
                </p14:cNvPr>
                <p14:cNvContentPartPr/>
                <p14:nvPr/>
              </p14:nvContentPartPr>
              <p14:xfrm>
                <a:off x="10212675" y="4515908"/>
                <a:ext cx="111600" cy="259920"/>
              </p14:xfrm>
            </p:contentPart>
          </mc:Choice>
          <mc:Fallback xmlns="">
            <p:pic>
              <p:nvPicPr>
                <p:cNvPr id="1188" name="Ink 1187">
                  <a:extLst>
                    <a:ext uri="{FF2B5EF4-FFF2-40B4-BE49-F238E27FC236}">
                      <a16:creationId xmlns:a16="http://schemas.microsoft.com/office/drawing/2014/main" id="{99CD6983-4EEA-C97C-AFB4-2779CFCA25D6}"/>
                    </a:ext>
                  </a:extLst>
                </p:cNvPr>
                <p:cNvPicPr/>
                <p:nvPr/>
              </p:nvPicPr>
              <p:blipFill>
                <a:blip r:embed="rId272"/>
                <a:stretch>
                  <a:fillRect/>
                </a:stretch>
              </p:blipFill>
              <p:spPr>
                <a:xfrm>
                  <a:off x="10192558" y="4495767"/>
                  <a:ext cx="151833" cy="300682"/>
                </a:xfrm>
                <a:prstGeom prst="rect">
                  <a:avLst/>
                </a:prstGeom>
              </p:spPr>
            </p:pic>
          </mc:Fallback>
        </mc:AlternateContent>
      </p:grpSp>
      <p:grpSp>
        <p:nvGrpSpPr>
          <p:cNvPr id="1197" name="Group 1196">
            <a:extLst>
              <a:ext uri="{FF2B5EF4-FFF2-40B4-BE49-F238E27FC236}">
                <a16:creationId xmlns:a16="http://schemas.microsoft.com/office/drawing/2014/main" id="{807E486C-3791-2C02-C8F9-2C068D05ED63}"/>
              </a:ext>
            </a:extLst>
          </p:cNvPr>
          <p:cNvGrpSpPr/>
          <p:nvPr/>
        </p:nvGrpSpPr>
        <p:grpSpPr>
          <a:xfrm>
            <a:off x="6821125" y="3977703"/>
            <a:ext cx="445230" cy="250290"/>
            <a:chOff x="9224115" y="3478028"/>
            <a:chExt cx="593640" cy="333720"/>
          </a:xfrm>
        </p:grpSpPr>
        <mc:AlternateContent xmlns:mc="http://schemas.openxmlformats.org/markup-compatibility/2006" xmlns:p14="http://schemas.microsoft.com/office/powerpoint/2010/main">
          <mc:Choice Requires="p14">
            <p:contentPart p14:bwMode="auto" r:id="rId273">
              <p14:nvContentPartPr>
                <p14:cNvPr id="1192" name="Ink 1191">
                  <a:extLst>
                    <a:ext uri="{FF2B5EF4-FFF2-40B4-BE49-F238E27FC236}">
                      <a16:creationId xmlns:a16="http://schemas.microsoft.com/office/drawing/2014/main" id="{5F23EDE3-1C65-1082-CCA0-9C8E95FC23D8}"/>
                    </a:ext>
                  </a:extLst>
                </p14:cNvPr>
                <p14:cNvContentPartPr/>
                <p14:nvPr/>
              </p14:nvContentPartPr>
              <p14:xfrm>
                <a:off x="9706155" y="3607628"/>
                <a:ext cx="111600" cy="12960"/>
              </p14:xfrm>
            </p:contentPart>
          </mc:Choice>
          <mc:Fallback xmlns="">
            <p:pic>
              <p:nvPicPr>
                <p:cNvPr id="1192" name="Ink 1191">
                  <a:extLst>
                    <a:ext uri="{FF2B5EF4-FFF2-40B4-BE49-F238E27FC236}">
                      <a16:creationId xmlns:a16="http://schemas.microsoft.com/office/drawing/2014/main" id="{5F23EDE3-1C65-1082-CCA0-9C8E95FC23D8}"/>
                    </a:ext>
                  </a:extLst>
                </p:cNvPr>
                <p:cNvPicPr/>
                <p:nvPr/>
              </p:nvPicPr>
              <p:blipFill>
                <a:blip r:embed="rId274"/>
                <a:stretch>
                  <a:fillRect/>
                </a:stretch>
              </p:blipFill>
              <p:spPr>
                <a:xfrm>
                  <a:off x="9685559" y="3586988"/>
                  <a:ext cx="151833" cy="5376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1193" name="Ink 1192">
                  <a:extLst>
                    <a:ext uri="{FF2B5EF4-FFF2-40B4-BE49-F238E27FC236}">
                      <a16:creationId xmlns:a16="http://schemas.microsoft.com/office/drawing/2014/main" id="{75A0DCB4-2E8F-408F-5AAE-4E941922396F}"/>
                    </a:ext>
                  </a:extLst>
                </p14:cNvPr>
                <p14:cNvContentPartPr/>
                <p14:nvPr/>
              </p14:nvContentPartPr>
              <p14:xfrm>
                <a:off x="9224115" y="3478028"/>
                <a:ext cx="136440" cy="189000"/>
              </p14:xfrm>
            </p:contentPart>
          </mc:Choice>
          <mc:Fallback xmlns="">
            <p:pic>
              <p:nvPicPr>
                <p:cNvPr id="1193" name="Ink 1192">
                  <a:extLst>
                    <a:ext uri="{FF2B5EF4-FFF2-40B4-BE49-F238E27FC236}">
                      <a16:creationId xmlns:a16="http://schemas.microsoft.com/office/drawing/2014/main" id="{75A0DCB4-2E8F-408F-5AAE-4E941922396F}"/>
                    </a:ext>
                  </a:extLst>
                </p:cNvPr>
                <p:cNvPicPr/>
                <p:nvPr/>
              </p:nvPicPr>
              <p:blipFill>
                <a:blip r:embed="rId276"/>
                <a:stretch>
                  <a:fillRect/>
                </a:stretch>
              </p:blipFill>
              <p:spPr>
                <a:xfrm>
                  <a:off x="9203937" y="3457881"/>
                  <a:ext cx="177276" cy="229774"/>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1194" name="Ink 1193">
                  <a:extLst>
                    <a:ext uri="{FF2B5EF4-FFF2-40B4-BE49-F238E27FC236}">
                      <a16:creationId xmlns:a16="http://schemas.microsoft.com/office/drawing/2014/main" id="{F1177F26-6022-F6BE-684A-49C28BFB76CF}"/>
                    </a:ext>
                  </a:extLst>
                </p14:cNvPr>
                <p14:cNvContentPartPr/>
                <p14:nvPr/>
              </p14:nvContentPartPr>
              <p14:xfrm>
                <a:off x="9421755" y="3632468"/>
                <a:ext cx="62280" cy="179280"/>
              </p14:xfrm>
            </p:contentPart>
          </mc:Choice>
          <mc:Fallback xmlns="">
            <p:pic>
              <p:nvPicPr>
                <p:cNvPr id="1194" name="Ink 1193">
                  <a:extLst>
                    <a:ext uri="{FF2B5EF4-FFF2-40B4-BE49-F238E27FC236}">
                      <a16:creationId xmlns:a16="http://schemas.microsoft.com/office/drawing/2014/main" id="{F1177F26-6022-F6BE-684A-49C28BFB76CF}"/>
                    </a:ext>
                  </a:extLst>
                </p:cNvPr>
                <p:cNvPicPr/>
                <p:nvPr/>
              </p:nvPicPr>
              <p:blipFill>
                <a:blip r:embed="rId278"/>
                <a:stretch>
                  <a:fillRect/>
                </a:stretch>
              </p:blipFill>
              <p:spPr>
                <a:xfrm>
                  <a:off x="9401634" y="3612335"/>
                  <a:ext cx="102522" cy="220025"/>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1195" name="Ink 1194">
                  <a:extLst>
                    <a:ext uri="{FF2B5EF4-FFF2-40B4-BE49-F238E27FC236}">
                      <a16:creationId xmlns:a16="http://schemas.microsoft.com/office/drawing/2014/main" id="{AFFACC94-C2EF-97AF-FCBD-6D3C603A673D}"/>
                    </a:ext>
                  </a:extLst>
                </p14:cNvPr>
                <p14:cNvContentPartPr/>
                <p14:nvPr/>
              </p14:nvContentPartPr>
              <p14:xfrm>
                <a:off x="9545595" y="3644708"/>
                <a:ext cx="74520" cy="87120"/>
              </p14:xfrm>
            </p:contentPart>
          </mc:Choice>
          <mc:Fallback xmlns="">
            <p:pic>
              <p:nvPicPr>
                <p:cNvPr id="1195" name="Ink 1194">
                  <a:extLst>
                    <a:ext uri="{FF2B5EF4-FFF2-40B4-BE49-F238E27FC236}">
                      <a16:creationId xmlns:a16="http://schemas.microsoft.com/office/drawing/2014/main" id="{AFFACC94-C2EF-97AF-FCBD-6D3C603A673D}"/>
                    </a:ext>
                  </a:extLst>
                </p:cNvPr>
                <p:cNvPicPr/>
                <p:nvPr/>
              </p:nvPicPr>
              <p:blipFill>
                <a:blip r:embed="rId280"/>
                <a:stretch>
                  <a:fillRect/>
                </a:stretch>
              </p:blipFill>
              <p:spPr>
                <a:xfrm>
                  <a:off x="9524922" y="3624603"/>
                  <a:ext cx="115386" cy="127329"/>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1196" name="Ink 1195">
                  <a:extLst>
                    <a:ext uri="{FF2B5EF4-FFF2-40B4-BE49-F238E27FC236}">
                      <a16:creationId xmlns:a16="http://schemas.microsoft.com/office/drawing/2014/main" id="{761A0C25-0443-D62B-6F23-D038A1E2E93D}"/>
                    </a:ext>
                  </a:extLst>
                </p14:cNvPr>
                <p14:cNvContentPartPr/>
                <p14:nvPr/>
              </p14:nvContentPartPr>
              <p14:xfrm>
                <a:off x="9545595" y="3644708"/>
                <a:ext cx="74520" cy="130320"/>
              </p14:xfrm>
            </p:contentPart>
          </mc:Choice>
          <mc:Fallback xmlns="">
            <p:pic>
              <p:nvPicPr>
                <p:cNvPr id="1196" name="Ink 1195">
                  <a:extLst>
                    <a:ext uri="{FF2B5EF4-FFF2-40B4-BE49-F238E27FC236}">
                      <a16:creationId xmlns:a16="http://schemas.microsoft.com/office/drawing/2014/main" id="{761A0C25-0443-D62B-6F23-D038A1E2E93D}"/>
                    </a:ext>
                  </a:extLst>
                </p:cNvPr>
                <p:cNvPicPr/>
                <p:nvPr/>
              </p:nvPicPr>
              <p:blipFill>
                <a:blip r:embed="rId282"/>
                <a:stretch>
                  <a:fillRect/>
                </a:stretch>
              </p:blipFill>
              <p:spPr>
                <a:xfrm>
                  <a:off x="9524922" y="3624585"/>
                  <a:ext cx="115386" cy="170566"/>
                </a:xfrm>
                <a:prstGeom prst="rect">
                  <a:avLst/>
                </a:prstGeom>
              </p:spPr>
            </p:pic>
          </mc:Fallback>
        </mc:AlternateContent>
      </p:grpSp>
      <p:grpSp>
        <p:nvGrpSpPr>
          <p:cNvPr id="1201" name="Group 1200">
            <a:extLst>
              <a:ext uri="{FF2B5EF4-FFF2-40B4-BE49-F238E27FC236}">
                <a16:creationId xmlns:a16="http://schemas.microsoft.com/office/drawing/2014/main" id="{EFDE23C2-8C7A-7ED8-DC47-2E9933C29A7D}"/>
              </a:ext>
            </a:extLst>
          </p:cNvPr>
          <p:cNvGrpSpPr/>
          <p:nvPr/>
        </p:nvGrpSpPr>
        <p:grpSpPr>
          <a:xfrm>
            <a:off x="7488295" y="3852963"/>
            <a:ext cx="93150" cy="263790"/>
            <a:chOff x="10113675" y="3311708"/>
            <a:chExt cx="124200" cy="351720"/>
          </a:xfrm>
        </p:grpSpPr>
        <mc:AlternateContent xmlns:mc="http://schemas.openxmlformats.org/markup-compatibility/2006" xmlns:p14="http://schemas.microsoft.com/office/powerpoint/2010/main">
          <mc:Choice Requires="p14">
            <p:contentPart p14:bwMode="auto" r:id="rId283">
              <p14:nvContentPartPr>
                <p14:cNvPr id="1190" name="Ink 1189">
                  <a:extLst>
                    <a:ext uri="{FF2B5EF4-FFF2-40B4-BE49-F238E27FC236}">
                      <a16:creationId xmlns:a16="http://schemas.microsoft.com/office/drawing/2014/main" id="{FBAD9E95-AD59-12B1-4037-5781C2BA9468}"/>
                    </a:ext>
                  </a:extLst>
                </p14:cNvPr>
                <p14:cNvContentPartPr/>
                <p14:nvPr/>
              </p14:nvContentPartPr>
              <p14:xfrm>
                <a:off x="10200435" y="3558308"/>
                <a:ext cx="360" cy="360"/>
              </p14:xfrm>
            </p:contentPart>
          </mc:Choice>
          <mc:Fallback xmlns="">
            <p:pic>
              <p:nvPicPr>
                <p:cNvPr id="1190" name="Ink 1189">
                  <a:extLst>
                    <a:ext uri="{FF2B5EF4-FFF2-40B4-BE49-F238E27FC236}">
                      <a16:creationId xmlns:a16="http://schemas.microsoft.com/office/drawing/2014/main" id="{FBAD9E95-AD59-12B1-4037-5781C2BA9468}"/>
                    </a:ext>
                  </a:extLst>
                </p:cNvPr>
                <p:cNvPicPr/>
                <p:nvPr/>
              </p:nvPicPr>
              <p:blipFill>
                <a:blip r:embed="rId284"/>
                <a:stretch>
                  <a:fillRect/>
                </a:stretch>
              </p:blipFill>
              <p:spPr>
                <a:xfrm>
                  <a:off x="10184955" y="3543188"/>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1191" name="Ink 1190">
                  <a:extLst>
                    <a:ext uri="{FF2B5EF4-FFF2-40B4-BE49-F238E27FC236}">
                      <a16:creationId xmlns:a16="http://schemas.microsoft.com/office/drawing/2014/main" id="{2C452D1A-0BF5-98D1-8FE5-1C846BDD48A0}"/>
                    </a:ext>
                  </a:extLst>
                </p14:cNvPr>
                <p14:cNvContentPartPr/>
                <p14:nvPr/>
              </p14:nvContentPartPr>
              <p14:xfrm>
                <a:off x="10200435" y="3558308"/>
                <a:ext cx="37440" cy="105120"/>
              </p14:xfrm>
            </p:contentPart>
          </mc:Choice>
          <mc:Fallback xmlns="">
            <p:pic>
              <p:nvPicPr>
                <p:cNvPr id="1191" name="Ink 1190">
                  <a:extLst>
                    <a:ext uri="{FF2B5EF4-FFF2-40B4-BE49-F238E27FC236}">
                      <a16:creationId xmlns:a16="http://schemas.microsoft.com/office/drawing/2014/main" id="{2C452D1A-0BF5-98D1-8FE5-1C846BDD48A0}"/>
                    </a:ext>
                  </a:extLst>
                </p:cNvPr>
                <p:cNvPicPr/>
                <p:nvPr/>
              </p:nvPicPr>
              <p:blipFill>
                <a:blip r:embed="rId286"/>
                <a:stretch>
                  <a:fillRect/>
                </a:stretch>
              </p:blipFill>
              <p:spPr>
                <a:xfrm>
                  <a:off x="10179795" y="3538240"/>
                  <a:ext cx="78240" cy="145257"/>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1199" name="Ink 1198">
                  <a:extLst>
                    <a:ext uri="{FF2B5EF4-FFF2-40B4-BE49-F238E27FC236}">
                      <a16:creationId xmlns:a16="http://schemas.microsoft.com/office/drawing/2014/main" id="{9E2D5E41-D9BB-8ADF-5F74-C927238ABF8F}"/>
                    </a:ext>
                  </a:extLst>
                </p14:cNvPr>
                <p14:cNvContentPartPr/>
                <p14:nvPr/>
              </p14:nvContentPartPr>
              <p14:xfrm>
                <a:off x="10126275" y="3317468"/>
                <a:ext cx="25560" cy="179280"/>
              </p14:xfrm>
            </p:contentPart>
          </mc:Choice>
          <mc:Fallback xmlns="">
            <p:pic>
              <p:nvPicPr>
                <p:cNvPr id="1199" name="Ink 1198">
                  <a:extLst>
                    <a:ext uri="{FF2B5EF4-FFF2-40B4-BE49-F238E27FC236}">
                      <a16:creationId xmlns:a16="http://schemas.microsoft.com/office/drawing/2014/main" id="{9E2D5E41-D9BB-8ADF-5F74-C927238ABF8F}"/>
                    </a:ext>
                  </a:extLst>
                </p:cNvPr>
                <p:cNvPicPr/>
                <p:nvPr/>
              </p:nvPicPr>
              <p:blipFill>
                <a:blip r:embed="rId288"/>
                <a:stretch>
                  <a:fillRect/>
                </a:stretch>
              </p:blipFill>
              <p:spPr>
                <a:xfrm>
                  <a:off x="10105538" y="3297335"/>
                  <a:ext cx="66552" cy="220025"/>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1200" name="Ink 1199">
                  <a:extLst>
                    <a:ext uri="{FF2B5EF4-FFF2-40B4-BE49-F238E27FC236}">
                      <a16:creationId xmlns:a16="http://schemas.microsoft.com/office/drawing/2014/main" id="{2C0EAC03-2D5E-CF60-1787-5513BAC7A447}"/>
                    </a:ext>
                  </a:extLst>
                </p14:cNvPr>
                <p14:cNvContentPartPr/>
                <p14:nvPr/>
              </p14:nvContentPartPr>
              <p14:xfrm>
                <a:off x="10113675" y="3311708"/>
                <a:ext cx="123840" cy="204120"/>
              </p14:xfrm>
            </p:contentPart>
          </mc:Choice>
          <mc:Fallback xmlns="">
            <p:pic>
              <p:nvPicPr>
                <p:cNvPr id="1200" name="Ink 1199">
                  <a:extLst>
                    <a:ext uri="{FF2B5EF4-FFF2-40B4-BE49-F238E27FC236}">
                      <a16:creationId xmlns:a16="http://schemas.microsoft.com/office/drawing/2014/main" id="{2C0EAC03-2D5E-CF60-1787-5513BAC7A447}"/>
                    </a:ext>
                  </a:extLst>
                </p:cNvPr>
                <p:cNvPicPr/>
                <p:nvPr/>
              </p:nvPicPr>
              <p:blipFill>
                <a:blip r:embed="rId290"/>
                <a:stretch>
                  <a:fillRect/>
                </a:stretch>
              </p:blipFill>
              <p:spPr>
                <a:xfrm>
                  <a:off x="10093515" y="3291056"/>
                  <a:ext cx="164640" cy="244944"/>
                </a:xfrm>
                <a:prstGeom prst="rect">
                  <a:avLst/>
                </a:prstGeom>
              </p:spPr>
            </p:pic>
          </mc:Fallback>
        </mc:AlternateContent>
      </p:grpSp>
      <mc:AlternateContent xmlns:mc="http://schemas.openxmlformats.org/markup-compatibility/2006" xmlns:a14="http://schemas.microsoft.com/office/drawing/2010/main">
        <mc:Choice Requires="a14">
          <p:sp>
            <p:nvSpPr>
              <p:cNvPr id="1207" name="TextBox 1206">
                <a:extLst>
                  <a:ext uri="{FF2B5EF4-FFF2-40B4-BE49-F238E27FC236}">
                    <a16:creationId xmlns:a16="http://schemas.microsoft.com/office/drawing/2014/main" id="{76D7DB64-74C6-F6ED-C44D-986AE3177F39}"/>
                  </a:ext>
                </a:extLst>
              </p:cNvPr>
              <p:cNvSpPr txBox="1"/>
              <p:nvPr/>
            </p:nvSpPr>
            <p:spPr>
              <a:xfrm>
                <a:off x="6539442" y="5526555"/>
                <a:ext cx="2385290" cy="772647"/>
              </a:xfrm>
              <a:prstGeom prst="rect">
                <a:avLst/>
              </a:prstGeom>
              <a:noFill/>
            </p:spPr>
            <p:txBody>
              <a:bodyPr wrap="square">
                <a:spAutoFit/>
              </a:bodyPr>
              <a:lstStyle/>
              <a:p>
                <a:r>
                  <a:rPr lang="en-US" sz="1400" dirty="0"/>
                  <a:t>Si </a:t>
                </a:r>
                <a:r>
                  <a:rPr lang="en-US" sz="1400" dirty="0" err="1"/>
                  <a:t>noti</a:t>
                </a:r>
                <a:r>
                  <a:rPr lang="en-US" sz="1400" dirty="0"/>
                  <a:t> </a:t>
                </a:r>
                <a:r>
                  <a:rPr lang="en-US" sz="1400" dirty="0" err="1"/>
                  <a:t>che</a:t>
                </a:r>
                <a:r>
                  <a:rPr lang="en-US" sz="1400" dirty="0"/>
                  <a:t>, </a:t>
                </a:r>
                <a:r>
                  <a:rPr lang="en-US" sz="1400" dirty="0" err="1"/>
                  <a:t>essendo</a:t>
                </a:r>
                <a:r>
                  <a:rPr lang="en-US" sz="1400" dirty="0"/>
                  <a:t>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𝜏</m:t>
                        </m:r>
                      </m:e>
                      <m:sub>
                        <m:r>
                          <a:rPr lang="en-US" sz="1400" b="0" i="1" smtClean="0">
                            <a:latin typeface="Cambria Math" panose="02040503050406030204" pitchFamily="18" charset="0"/>
                          </a:rPr>
                          <m:t>𝑥𝑦</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𝜏</m:t>
                        </m:r>
                      </m:e>
                      <m:sub>
                        <m:r>
                          <a:rPr lang="en-US" sz="1400" b="0" i="1" smtClean="0">
                            <a:latin typeface="Cambria Math" panose="02040503050406030204" pitchFamily="18" charset="0"/>
                          </a:rPr>
                          <m:t>𝑦𝑥</m:t>
                        </m:r>
                      </m:sub>
                    </m:sSub>
                    <m:r>
                      <a:rPr lang="en-US" sz="1400" b="0" i="1" smtClean="0">
                        <a:latin typeface="Cambria Math" panose="02040503050406030204" pitchFamily="18" charset="0"/>
                      </a:rPr>
                      <m:t>,</m:t>
                    </m:r>
                  </m:oMath>
                </a14:m>
                <a:r>
                  <a:rPr lang="en-US" sz="1400" dirty="0"/>
                  <a:t> l’ascissa del punto B e’ </a:t>
                </a:r>
                <a:r>
                  <a:rPr lang="en-US" sz="1400" dirty="0" err="1"/>
                  <a:t>opposta</a:t>
                </a:r>
                <a:r>
                  <a:rPr lang="en-US" sz="1400" dirty="0"/>
                  <a:t> a </a:t>
                </a:r>
                <a:r>
                  <a:rPr lang="en-US" sz="1400" dirty="0" err="1"/>
                  <a:t>quella</a:t>
                </a:r>
                <a:r>
                  <a:rPr lang="en-US" sz="1400" dirty="0"/>
                  <a:t> del punto A</a:t>
                </a:r>
              </a:p>
            </p:txBody>
          </p:sp>
        </mc:Choice>
        <mc:Fallback xmlns="">
          <p:sp>
            <p:nvSpPr>
              <p:cNvPr id="1207" name="TextBox 1206">
                <a:extLst>
                  <a:ext uri="{FF2B5EF4-FFF2-40B4-BE49-F238E27FC236}">
                    <a16:creationId xmlns:a16="http://schemas.microsoft.com/office/drawing/2014/main" id="{76D7DB64-74C6-F6ED-C44D-986AE3177F39}"/>
                  </a:ext>
                </a:extLst>
              </p:cNvPr>
              <p:cNvSpPr txBox="1">
                <a:spLocks noRot="1" noChangeAspect="1" noMove="1" noResize="1" noEditPoints="1" noAdjustHandles="1" noChangeArrowheads="1" noChangeShapeType="1" noTextEdit="1"/>
              </p:cNvSpPr>
              <p:nvPr/>
            </p:nvSpPr>
            <p:spPr>
              <a:xfrm>
                <a:off x="6539442" y="5526555"/>
                <a:ext cx="2385290" cy="772647"/>
              </a:xfrm>
              <a:prstGeom prst="rect">
                <a:avLst/>
              </a:prstGeom>
              <a:blipFill>
                <a:blip r:embed="rId291"/>
                <a:stretch>
                  <a:fillRect l="-1064" t="-1639" b="-8197"/>
                </a:stretch>
              </a:blipFill>
            </p:spPr>
            <p:txBody>
              <a:bodyPr/>
              <a:lstStyle/>
              <a:p>
                <a:r>
                  <a:rPr lang="en-IT">
                    <a:noFill/>
                  </a:rPr>
                  <a:t> </a:t>
                </a:r>
              </a:p>
            </p:txBody>
          </p:sp>
        </mc:Fallback>
      </mc:AlternateContent>
    </p:spTree>
    <p:extLst>
      <p:ext uri="{BB962C8B-B14F-4D97-AF65-F5344CB8AC3E}">
        <p14:creationId xmlns:p14="http://schemas.microsoft.com/office/powerpoint/2010/main" val="1688965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83C7B4B-C733-C960-DC7C-CDA5BC039351}"/>
              </a:ext>
            </a:extLst>
          </p:cNvPr>
          <p:cNvGrpSpPr/>
          <p:nvPr/>
        </p:nvGrpSpPr>
        <p:grpSpPr>
          <a:xfrm>
            <a:off x="491877" y="1101980"/>
            <a:ext cx="1925533" cy="205544"/>
            <a:chOff x="6386446" y="1369284"/>
            <a:chExt cx="2567377" cy="274059"/>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BE72C321-10B8-C28A-641E-58184E5FF6F9}"/>
                    </a:ext>
                  </a:extLst>
                </p14:cNvPr>
                <p14:cNvContentPartPr/>
                <p14:nvPr/>
              </p14:nvContentPartPr>
              <p14:xfrm>
                <a:off x="6386446" y="1427506"/>
                <a:ext cx="2341553" cy="46529"/>
              </p14:xfrm>
            </p:contentPart>
          </mc:Choice>
          <mc:Fallback xmlns="">
            <p:pic>
              <p:nvPicPr>
                <p:cNvPr id="5" name="Ink 4">
                  <a:extLst>
                    <a:ext uri="{FF2B5EF4-FFF2-40B4-BE49-F238E27FC236}">
                      <a16:creationId xmlns:a16="http://schemas.microsoft.com/office/drawing/2014/main" id="{BE72C321-10B8-C28A-641E-58184E5FF6F9}"/>
                    </a:ext>
                  </a:extLst>
                </p:cNvPr>
                <p:cNvPicPr/>
                <p:nvPr/>
              </p:nvPicPr>
              <p:blipFill>
                <a:blip r:embed="rId3"/>
                <a:stretch>
                  <a:fillRect/>
                </a:stretch>
              </p:blipFill>
              <p:spPr>
                <a:xfrm>
                  <a:off x="6365809" y="1406880"/>
                  <a:ext cx="2381867" cy="87302"/>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829CFB3D-53F7-5F48-1636-6DA52B74CB35}"/>
                    </a:ext>
                  </a:extLst>
                </p14:cNvPr>
                <p14:cNvContentPartPr/>
                <p14:nvPr/>
              </p14:nvContentPartPr>
              <p14:xfrm>
                <a:off x="8652481" y="1369284"/>
                <a:ext cx="100610" cy="159076"/>
              </p14:xfrm>
            </p:contentPart>
          </mc:Choice>
          <mc:Fallback xmlns="">
            <p:pic>
              <p:nvPicPr>
                <p:cNvPr id="6" name="Ink 5">
                  <a:extLst>
                    <a:ext uri="{FF2B5EF4-FFF2-40B4-BE49-F238E27FC236}">
                      <a16:creationId xmlns:a16="http://schemas.microsoft.com/office/drawing/2014/main" id="{829CFB3D-53F7-5F48-1636-6DA52B74CB35}"/>
                    </a:ext>
                  </a:extLst>
                </p:cNvPr>
                <p:cNvPicPr/>
                <p:nvPr/>
              </p:nvPicPr>
              <p:blipFill>
                <a:blip r:embed="rId5"/>
                <a:stretch>
                  <a:fillRect/>
                </a:stretch>
              </p:blipFill>
              <p:spPr>
                <a:xfrm>
                  <a:off x="8631880" y="1348681"/>
                  <a:ext cx="141333" cy="19980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B5B4BB1F-AA38-B4AE-0E16-0D863A0CCB70}"/>
                    </a:ext>
                  </a:extLst>
                </p14:cNvPr>
                <p14:cNvContentPartPr/>
                <p14:nvPr/>
              </p14:nvContentPartPr>
              <p14:xfrm>
                <a:off x="8777939" y="1490357"/>
                <a:ext cx="117419" cy="104751"/>
              </p14:xfrm>
            </p:contentPart>
          </mc:Choice>
          <mc:Fallback xmlns="">
            <p:pic>
              <p:nvPicPr>
                <p:cNvPr id="7" name="Ink 6">
                  <a:extLst>
                    <a:ext uri="{FF2B5EF4-FFF2-40B4-BE49-F238E27FC236}">
                      <a16:creationId xmlns:a16="http://schemas.microsoft.com/office/drawing/2014/main" id="{B5B4BB1F-AA38-B4AE-0E16-0D863A0CCB70}"/>
                    </a:ext>
                  </a:extLst>
                </p:cNvPr>
                <p:cNvPicPr/>
                <p:nvPr/>
              </p:nvPicPr>
              <p:blipFill>
                <a:blip r:embed="rId7"/>
                <a:stretch>
                  <a:fillRect/>
                </a:stretch>
              </p:blipFill>
              <p:spPr>
                <a:xfrm>
                  <a:off x="8757331" y="1470268"/>
                  <a:ext cx="158156" cy="144929"/>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19376AC8-FB52-168F-FC78-224E1161C83E}"/>
                    </a:ext>
                  </a:extLst>
                </p14:cNvPr>
                <p14:cNvContentPartPr/>
                <p14:nvPr/>
              </p14:nvContentPartPr>
              <p14:xfrm>
                <a:off x="8878305" y="1565632"/>
                <a:ext cx="75518" cy="77711"/>
              </p14:xfrm>
            </p:contentPart>
          </mc:Choice>
          <mc:Fallback xmlns="">
            <p:pic>
              <p:nvPicPr>
                <p:cNvPr id="8" name="Ink 7">
                  <a:extLst>
                    <a:ext uri="{FF2B5EF4-FFF2-40B4-BE49-F238E27FC236}">
                      <a16:creationId xmlns:a16="http://schemas.microsoft.com/office/drawing/2014/main" id="{19376AC8-FB52-168F-FC78-224E1161C83E}"/>
                    </a:ext>
                  </a:extLst>
                </p:cNvPr>
                <p:cNvPicPr/>
                <p:nvPr/>
              </p:nvPicPr>
              <p:blipFill>
                <a:blip r:embed="rId9"/>
                <a:stretch>
                  <a:fillRect/>
                </a:stretch>
              </p:blipFill>
              <p:spPr>
                <a:xfrm>
                  <a:off x="8857753" y="1545485"/>
                  <a:ext cx="115667" cy="118485"/>
                </a:xfrm>
                <a:prstGeom prst="rect">
                  <a:avLst/>
                </a:prstGeom>
              </p:spPr>
            </p:pic>
          </mc:Fallback>
        </mc:AlternateContent>
      </p:grpSp>
      <p:grpSp>
        <p:nvGrpSpPr>
          <p:cNvPr id="9" name="Group 8">
            <a:extLst>
              <a:ext uri="{FF2B5EF4-FFF2-40B4-BE49-F238E27FC236}">
                <a16:creationId xmlns:a16="http://schemas.microsoft.com/office/drawing/2014/main" id="{BAACAF3F-FD27-5439-1B9D-2AE493C8DDA7}"/>
              </a:ext>
            </a:extLst>
          </p:cNvPr>
          <p:cNvGrpSpPr/>
          <p:nvPr/>
        </p:nvGrpSpPr>
        <p:grpSpPr>
          <a:xfrm>
            <a:off x="845960" y="273958"/>
            <a:ext cx="461331" cy="1495992"/>
            <a:chOff x="6858557" y="265256"/>
            <a:chExt cx="615108" cy="1994656"/>
          </a:xfrm>
        </p:grpSpPr>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7BBB7C18-A486-CD92-FB81-87B1217BBC15}"/>
                    </a:ext>
                  </a:extLst>
                </p14:cNvPr>
                <p14:cNvContentPartPr/>
                <p14:nvPr/>
              </p14:nvContentPartPr>
              <p14:xfrm>
                <a:off x="6921651" y="403381"/>
                <a:ext cx="17053" cy="1856531"/>
              </p14:xfrm>
            </p:contentPart>
          </mc:Choice>
          <mc:Fallback xmlns="">
            <p:pic>
              <p:nvPicPr>
                <p:cNvPr id="10" name="Ink 9">
                  <a:extLst>
                    <a:ext uri="{FF2B5EF4-FFF2-40B4-BE49-F238E27FC236}">
                      <a16:creationId xmlns:a16="http://schemas.microsoft.com/office/drawing/2014/main" id="{7BBB7C18-A486-CD92-FB81-87B1217BBC15}"/>
                    </a:ext>
                  </a:extLst>
                </p:cNvPr>
                <p:cNvPicPr/>
                <p:nvPr/>
              </p:nvPicPr>
              <p:blipFill>
                <a:blip r:embed="rId11"/>
                <a:stretch>
                  <a:fillRect/>
                </a:stretch>
              </p:blipFill>
              <p:spPr>
                <a:xfrm>
                  <a:off x="6901282" y="382742"/>
                  <a:ext cx="57317" cy="1897329"/>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F42CEE6C-59F9-82C3-FCAC-80FFC0C85EC9}"/>
                    </a:ext>
                  </a:extLst>
                </p14:cNvPr>
                <p14:cNvContentPartPr/>
                <p14:nvPr/>
              </p14:nvContentPartPr>
              <p14:xfrm>
                <a:off x="6858557" y="407523"/>
                <a:ext cx="138613" cy="132035"/>
              </p14:xfrm>
            </p:contentPart>
          </mc:Choice>
          <mc:Fallback xmlns="">
            <p:pic>
              <p:nvPicPr>
                <p:cNvPr id="11" name="Ink 10">
                  <a:extLst>
                    <a:ext uri="{FF2B5EF4-FFF2-40B4-BE49-F238E27FC236}">
                      <a16:creationId xmlns:a16="http://schemas.microsoft.com/office/drawing/2014/main" id="{F42CEE6C-59F9-82C3-FCAC-80FFC0C85EC9}"/>
                    </a:ext>
                  </a:extLst>
                </p:cNvPr>
                <p:cNvPicPr/>
                <p:nvPr/>
              </p:nvPicPr>
              <p:blipFill>
                <a:blip r:embed="rId13"/>
                <a:stretch>
                  <a:fillRect/>
                </a:stretch>
              </p:blipFill>
              <p:spPr>
                <a:xfrm>
                  <a:off x="6837933" y="386952"/>
                  <a:ext cx="179382" cy="172698"/>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28947B5E-9D9C-1CA8-9E2D-50B1B8E1BD46}"/>
                    </a:ext>
                  </a:extLst>
                </p14:cNvPr>
                <p14:cNvContentPartPr/>
                <p14:nvPr/>
              </p14:nvContentPartPr>
              <p14:xfrm>
                <a:off x="7055391" y="265256"/>
                <a:ext cx="150793" cy="171743"/>
              </p14:xfrm>
            </p:contentPart>
          </mc:Choice>
          <mc:Fallback xmlns="">
            <p:pic>
              <p:nvPicPr>
                <p:cNvPr id="12" name="Ink 11">
                  <a:extLst>
                    <a:ext uri="{FF2B5EF4-FFF2-40B4-BE49-F238E27FC236}">
                      <a16:creationId xmlns:a16="http://schemas.microsoft.com/office/drawing/2014/main" id="{28947B5E-9D9C-1CA8-9E2D-50B1B8E1BD46}"/>
                    </a:ext>
                  </a:extLst>
                </p:cNvPr>
                <p:cNvPicPr/>
                <p:nvPr/>
              </p:nvPicPr>
              <p:blipFill>
                <a:blip r:embed="rId15"/>
                <a:stretch>
                  <a:fillRect/>
                </a:stretch>
              </p:blipFill>
              <p:spPr>
                <a:xfrm>
                  <a:off x="7034807" y="244628"/>
                  <a:ext cx="191004" cy="212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8AA3F9D7-E96D-8956-7D37-45B5DE56D33E}"/>
                    </a:ext>
                  </a:extLst>
                </p14:cNvPr>
                <p14:cNvContentPartPr/>
                <p14:nvPr/>
              </p14:nvContentPartPr>
              <p14:xfrm>
                <a:off x="7222750" y="390714"/>
                <a:ext cx="92327" cy="83801"/>
              </p14:xfrm>
            </p:contentPart>
          </mc:Choice>
          <mc:Fallback xmlns="">
            <p:pic>
              <p:nvPicPr>
                <p:cNvPr id="13" name="Ink 12">
                  <a:extLst>
                    <a:ext uri="{FF2B5EF4-FFF2-40B4-BE49-F238E27FC236}">
                      <a16:creationId xmlns:a16="http://schemas.microsoft.com/office/drawing/2014/main" id="{8AA3F9D7-E96D-8956-7D37-45B5DE56D33E}"/>
                    </a:ext>
                  </a:extLst>
                </p:cNvPr>
                <p:cNvPicPr/>
                <p:nvPr/>
              </p:nvPicPr>
              <p:blipFill>
                <a:blip r:embed="rId17"/>
                <a:stretch>
                  <a:fillRect/>
                </a:stretch>
              </p:blipFill>
              <p:spPr>
                <a:xfrm>
                  <a:off x="7202180" y="370602"/>
                  <a:ext cx="132511" cy="124504"/>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9A7EDDE3-DD19-C1A7-4988-120B5DA0C790}"/>
                    </a:ext>
                  </a:extLst>
                </p14:cNvPr>
                <p14:cNvContentPartPr/>
                <p14:nvPr/>
              </p14:nvContentPartPr>
              <p14:xfrm>
                <a:off x="7339681" y="394855"/>
                <a:ext cx="133984" cy="71377"/>
              </p14:xfrm>
            </p:contentPart>
          </mc:Choice>
          <mc:Fallback xmlns="">
            <p:pic>
              <p:nvPicPr>
                <p:cNvPr id="14" name="Ink 13">
                  <a:extLst>
                    <a:ext uri="{FF2B5EF4-FFF2-40B4-BE49-F238E27FC236}">
                      <a16:creationId xmlns:a16="http://schemas.microsoft.com/office/drawing/2014/main" id="{9A7EDDE3-DD19-C1A7-4988-120B5DA0C790}"/>
                    </a:ext>
                  </a:extLst>
                </p:cNvPr>
                <p:cNvPicPr/>
                <p:nvPr/>
              </p:nvPicPr>
              <p:blipFill>
                <a:blip r:embed="rId19"/>
                <a:stretch>
                  <a:fillRect/>
                </a:stretch>
              </p:blipFill>
              <p:spPr>
                <a:xfrm>
                  <a:off x="7319105" y="374256"/>
                  <a:ext cx="174179" cy="112095"/>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19280611-32A7-2BD9-0AC0-C6446BBEA6DD}"/>
                  </a:ext>
                </a:extLst>
              </p14:cNvPr>
              <p14:cNvContentPartPr/>
              <p14:nvPr/>
            </p14:nvContentPartPr>
            <p14:xfrm>
              <a:off x="1840243" y="1120799"/>
              <a:ext cx="6395" cy="128807"/>
            </p14:xfrm>
          </p:contentPart>
        </mc:Choice>
        <mc:Fallback xmlns="">
          <p:pic>
            <p:nvPicPr>
              <p:cNvPr id="15" name="Ink 14">
                <a:extLst>
                  <a:ext uri="{FF2B5EF4-FFF2-40B4-BE49-F238E27FC236}">
                    <a16:creationId xmlns:a16="http://schemas.microsoft.com/office/drawing/2014/main" id="{19280611-32A7-2BD9-0AC0-C6446BBEA6DD}"/>
                  </a:ext>
                </a:extLst>
              </p:cNvPr>
              <p:cNvPicPr/>
              <p:nvPr/>
            </p:nvPicPr>
            <p:blipFill>
              <a:blip r:embed="rId21"/>
              <a:stretch>
                <a:fillRect/>
              </a:stretch>
            </p:blipFill>
            <p:spPr>
              <a:xfrm>
                <a:off x="1824966" y="1105328"/>
                <a:ext cx="36594" cy="15939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336876A1-BC40-9E9A-B38D-52A623D30846}"/>
                  </a:ext>
                </a:extLst>
              </p14:cNvPr>
              <p14:cNvContentPartPr/>
              <p14:nvPr/>
            </p14:nvContentPartPr>
            <p14:xfrm>
              <a:off x="836824" y="1678781"/>
              <a:ext cx="125519" cy="9683"/>
            </p14:xfrm>
          </p:contentPart>
        </mc:Choice>
        <mc:Fallback xmlns="">
          <p:pic>
            <p:nvPicPr>
              <p:cNvPr id="16" name="Ink 15">
                <a:extLst>
                  <a:ext uri="{FF2B5EF4-FFF2-40B4-BE49-F238E27FC236}">
                    <a16:creationId xmlns:a16="http://schemas.microsoft.com/office/drawing/2014/main" id="{336876A1-BC40-9E9A-B38D-52A623D30846}"/>
                  </a:ext>
                </a:extLst>
              </p:cNvPr>
              <p:cNvPicPr/>
              <p:nvPr/>
            </p:nvPicPr>
            <p:blipFill>
              <a:blip r:embed="rId23"/>
              <a:stretch>
                <a:fillRect/>
              </a:stretch>
            </p:blipFill>
            <p:spPr>
              <a:xfrm>
                <a:off x="805894" y="1647939"/>
                <a:ext cx="187020" cy="71009"/>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8394254B-1E6B-ED4A-1BD7-8DA3D9BA08F8}"/>
                  </a:ext>
                </a:extLst>
              </p14:cNvPr>
              <p14:cNvContentPartPr/>
              <p14:nvPr/>
            </p14:nvContentPartPr>
            <p14:xfrm>
              <a:off x="1789999" y="1663250"/>
              <a:ext cx="25214" cy="36359"/>
            </p14:xfrm>
          </p:contentPart>
        </mc:Choice>
        <mc:Fallback xmlns="">
          <p:pic>
            <p:nvPicPr>
              <p:cNvPr id="17" name="Ink 16">
                <a:extLst>
                  <a:ext uri="{FF2B5EF4-FFF2-40B4-BE49-F238E27FC236}">
                    <a16:creationId xmlns:a16="http://schemas.microsoft.com/office/drawing/2014/main" id="{8394254B-1E6B-ED4A-1BD7-8DA3D9BA08F8}"/>
                  </a:ext>
                </a:extLst>
              </p:cNvPr>
              <p:cNvPicPr/>
              <p:nvPr/>
            </p:nvPicPr>
            <p:blipFill>
              <a:blip r:embed="rId25"/>
              <a:stretch>
                <a:fillRect/>
              </a:stretch>
            </p:blipFill>
            <p:spPr>
              <a:xfrm>
                <a:off x="1759813" y="1632594"/>
                <a:ext cx="85586" cy="96957"/>
              </a:xfrm>
              <a:prstGeom prst="rect">
                <a:avLst/>
              </a:prstGeom>
            </p:spPr>
          </p:pic>
        </mc:Fallback>
      </mc:AlternateContent>
      <p:grpSp>
        <p:nvGrpSpPr>
          <p:cNvPr id="18" name="Group 17">
            <a:extLst>
              <a:ext uri="{FF2B5EF4-FFF2-40B4-BE49-F238E27FC236}">
                <a16:creationId xmlns:a16="http://schemas.microsoft.com/office/drawing/2014/main" id="{072BD348-0ECF-E6BA-55E7-493B84529A90}"/>
              </a:ext>
            </a:extLst>
          </p:cNvPr>
          <p:cNvGrpSpPr/>
          <p:nvPr/>
        </p:nvGrpSpPr>
        <p:grpSpPr>
          <a:xfrm>
            <a:off x="1790000" y="1289984"/>
            <a:ext cx="125701" cy="147626"/>
            <a:chOff x="8117276" y="1619956"/>
            <a:chExt cx="167601" cy="196835"/>
          </a:xfrm>
        </p:grpSpPr>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C068B00B-6509-1328-4367-57D4CF84E780}"/>
                    </a:ext>
                  </a:extLst>
                </p14:cNvPr>
                <p14:cNvContentPartPr/>
                <p14:nvPr/>
              </p14:nvContentPartPr>
              <p14:xfrm>
                <a:off x="8117276" y="1619956"/>
                <a:ext cx="121073" cy="96225"/>
              </p14:xfrm>
            </p:contentPart>
          </mc:Choice>
          <mc:Fallback xmlns="">
            <p:pic>
              <p:nvPicPr>
                <p:cNvPr id="19" name="Ink 18">
                  <a:extLst>
                    <a:ext uri="{FF2B5EF4-FFF2-40B4-BE49-F238E27FC236}">
                      <a16:creationId xmlns:a16="http://schemas.microsoft.com/office/drawing/2014/main" id="{C068B00B-6509-1328-4367-57D4CF84E780}"/>
                    </a:ext>
                  </a:extLst>
                </p:cNvPr>
                <p:cNvPicPr/>
                <p:nvPr/>
              </p:nvPicPr>
              <p:blipFill>
                <a:blip r:embed="rId27"/>
                <a:stretch>
                  <a:fillRect/>
                </a:stretch>
              </p:blipFill>
              <p:spPr>
                <a:xfrm>
                  <a:off x="8097177" y="1599849"/>
                  <a:ext cx="161271" cy="136917"/>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CDA5A854-C0BE-4C01-295C-3B7D2D727EBB}"/>
                    </a:ext>
                  </a:extLst>
                </p14:cNvPr>
                <p14:cNvContentPartPr/>
                <p14:nvPr/>
              </p14:nvContentPartPr>
              <p14:xfrm>
                <a:off x="8209359" y="1724463"/>
                <a:ext cx="75518" cy="87942"/>
              </p14:xfrm>
            </p:contentPart>
          </mc:Choice>
          <mc:Fallback xmlns="">
            <p:pic>
              <p:nvPicPr>
                <p:cNvPr id="20" name="Ink 19">
                  <a:extLst>
                    <a:ext uri="{FF2B5EF4-FFF2-40B4-BE49-F238E27FC236}">
                      <a16:creationId xmlns:a16="http://schemas.microsoft.com/office/drawing/2014/main" id="{CDA5A854-C0BE-4C01-295C-3B7D2D727EBB}"/>
                    </a:ext>
                  </a:extLst>
                </p:cNvPr>
                <p:cNvPicPr/>
                <p:nvPr/>
              </p:nvPicPr>
              <p:blipFill>
                <a:blip r:embed="rId29"/>
                <a:stretch>
                  <a:fillRect/>
                </a:stretch>
              </p:blipFill>
              <p:spPr>
                <a:xfrm>
                  <a:off x="8188807" y="1704389"/>
                  <a:ext cx="115667" cy="128089"/>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EC5E4EA3-D5FD-65DF-9BA8-C11ED84B7C39}"/>
                    </a:ext>
                  </a:extLst>
                </p14:cNvPr>
                <p14:cNvContentPartPr/>
                <p14:nvPr/>
              </p14:nvContentPartPr>
              <p14:xfrm>
                <a:off x="8225924" y="1728605"/>
                <a:ext cx="58709" cy="88186"/>
              </p14:xfrm>
            </p:contentPart>
          </mc:Choice>
          <mc:Fallback xmlns="">
            <p:pic>
              <p:nvPicPr>
                <p:cNvPr id="21" name="Ink 20">
                  <a:extLst>
                    <a:ext uri="{FF2B5EF4-FFF2-40B4-BE49-F238E27FC236}">
                      <a16:creationId xmlns:a16="http://schemas.microsoft.com/office/drawing/2014/main" id="{EC5E4EA3-D5FD-65DF-9BA8-C11ED84B7C39}"/>
                    </a:ext>
                  </a:extLst>
                </p:cNvPr>
                <p:cNvPicPr/>
                <p:nvPr/>
              </p:nvPicPr>
              <p:blipFill>
                <a:blip r:embed="rId31"/>
                <a:stretch>
                  <a:fillRect/>
                </a:stretch>
              </p:blipFill>
              <p:spPr>
                <a:xfrm>
                  <a:off x="8205877" y="1707996"/>
                  <a:ext cx="99280" cy="128924"/>
                </a:xfrm>
                <a:prstGeom prst="rect">
                  <a:avLst/>
                </a:prstGeom>
              </p:spPr>
            </p:pic>
          </mc:Fallback>
        </mc:AlternateContent>
      </p:grpSp>
      <p:grpSp>
        <p:nvGrpSpPr>
          <p:cNvPr id="22" name="Group 21">
            <a:extLst>
              <a:ext uri="{FF2B5EF4-FFF2-40B4-BE49-F238E27FC236}">
                <a16:creationId xmlns:a16="http://schemas.microsoft.com/office/drawing/2014/main" id="{F98989CC-AAF7-6A9D-1AC1-8EA470B62028}"/>
              </a:ext>
            </a:extLst>
          </p:cNvPr>
          <p:cNvGrpSpPr/>
          <p:nvPr/>
        </p:nvGrpSpPr>
        <p:grpSpPr>
          <a:xfrm>
            <a:off x="410391" y="1617391"/>
            <a:ext cx="363949" cy="252682"/>
            <a:chOff x="6277797" y="2056500"/>
            <a:chExt cx="485265" cy="336909"/>
          </a:xfrm>
        </p:grpSpPr>
        <mc:AlternateContent xmlns:mc="http://schemas.openxmlformats.org/markup-compatibility/2006" xmlns:p14="http://schemas.microsoft.com/office/powerpoint/2010/main">
          <mc:Choice Requires="p14">
            <p:contentPart p14:bwMode="auto" r:id="rId32">
              <p14:nvContentPartPr>
                <p14:cNvPr id="23" name="Ink 22">
                  <a:extLst>
                    <a:ext uri="{FF2B5EF4-FFF2-40B4-BE49-F238E27FC236}">
                      <a16:creationId xmlns:a16="http://schemas.microsoft.com/office/drawing/2014/main" id="{ADBB1843-EEEA-B3FB-E8CD-7E0B9EC916F7}"/>
                    </a:ext>
                  </a:extLst>
                </p14:cNvPr>
                <p14:cNvContentPartPr/>
                <p14:nvPr/>
              </p14:nvContentPartPr>
              <p14:xfrm>
                <a:off x="6277797" y="2146878"/>
                <a:ext cx="108892" cy="8770"/>
              </p14:xfrm>
            </p:contentPart>
          </mc:Choice>
          <mc:Fallback xmlns="">
            <p:pic>
              <p:nvPicPr>
                <p:cNvPr id="23" name="Ink 22">
                  <a:extLst>
                    <a:ext uri="{FF2B5EF4-FFF2-40B4-BE49-F238E27FC236}">
                      <a16:creationId xmlns:a16="http://schemas.microsoft.com/office/drawing/2014/main" id="{ADBB1843-EEEA-B3FB-E8CD-7E0B9EC916F7}"/>
                    </a:ext>
                  </a:extLst>
                </p:cNvPr>
                <p:cNvPicPr/>
                <p:nvPr/>
              </p:nvPicPr>
              <p:blipFill>
                <a:blip r:embed="rId33"/>
                <a:stretch>
                  <a:fillRect/>
                </a:stretch>
              </p:blipFill>
              <p:spPr>
                <a:xfrm>
                  <a:off x="6257170" y="2127030"/>
                  <a:ext cx="149667" cy="47543"/>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4" name="Ink 23">
                  <a:extLst>
                    <a:ext uri="{FF2B5EF4-FFF2-40B4-BE49-F238E27FC236}">
                      <a16:creationId xmlns:a16="http://schemas.microsoft.com/office/drawing/2014/main" id="{41ED4284-87C2-48CB-4A26-A3896726C183}"/>
                    </a:ext>
                  </a:extLst>
                </p14:cNvPr>
                <p14:cNvContentPartPr/>
                <p14:nvPr/>
              </p14:nvContentPartPr>
              <p14:xfrm>
                <a:off x="6461720" y="2056500"/>
                <a:ext cx="117419" cy="157370"/>
              </p14:xfrm>
            </p:contentPart>
          </mc:Choice>
          <mc:Fallback xmlns="">
            <p:pic>
              <p:nvPicPr>
                <p:cNvPr id="24" name="Ink 23">
                  <a:extLst>
                    <a:ext uri="{FF2B5EF4-FFF2-40B4-BE49-F238E27FC236}">
                      <a16:creationId xmlns:a16="http://schemas.microsoft.com/office/drawing/2014/main" id="{41ED4284-87C2-48CB-4A26-A3896726C183}"/>
                    </a:ext>
                  </a:extLst>
                </p:cNvPr>
                <p:cNvPicPr/>
                <p:nvPr/>
              </p:nvPicPr>
              <p:blipFill>
                <a:blip r:embed="rId35"/>
                <a:stretch>
                  <a:fillRect/>
                </a:stretch>
              </p:blipFill>
              <p:spPr>
                <a:xfrm>
                  <a:off x="6441112" y="2035869"/>
                  <a:ext cx="158156" cy="198152"/>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887895A0-E5A8-4865-B2E1-BB47BCE9590E}"/>
                    </a:ext>
                  </a:extLst>
                </p14:cNvPr>
                <p14:cNvContentPartPr/>
                <p14:nvPr/>
              </p14:nvContentPartPr>
              <p14:xfrm>
                <a:off x="6595461" y="2192920"/>
                <a:ext cx="83801" cy="71133"/>
              </p14:xfrm>
            </p:contentPart>
          </mc:Choice>
          <mc:Fallback xmlns="">
            <p:pic>
              <p:nvPicPr>
                <p:cNvPr id="25" name="Ink 24">
                  <a:extLst>
                    <a:ext uri="{FF2B5EF4-FFF2-40B4-BE49-F238E27FC236}">
                      <a16:creationId xmlns:a16="http://schemas.microsoft.com/office/drawing/2014/main" id="{887895A0-E5A8-4865-B2E1-BB47BCE9590E}"/>
                    </a:ext>
                  </a:extLst>
                </p:cNvPr>
                <p:cNvPicPr/>
                <p:nvPr/>
              </p:nvPicPr>
              <p:blipFill>
                <a:blip r:embed="rId37"/>
                <a:stretch>
                  <a:fillRect/>
                </a:stretch>
              </p:blipFill>
              <p:spPr>
                <a:xfrm>
                  <a:off x="6574870" y="2172392"/>
                  <a:ext cx="124504" cy="111712"/>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6" name="Ink 25">
                  <a:extLst>
                    <a:ext uri="{FF2B5EF4-FFF2-40B4-BE49-F238E27FC236}">
                      <a16:creationId xmlns:a16="http://schemas.microsoft.com/office/drawing/2014/main" id="{53B3767E-EB91-7673-6A66-72CBD6860E7E}"/>
                    </a:ext>
                  </a:extLst>
                </p14:cNvPr>
                <p14:cNvContentPartPr/>
                <p14:nvPr/>
              </p14:nvContentPartPr>
              <p14:xfrm>
                <a:off x="6612270" y="2202421"/>
                <a:ext cx="75518" cy="70646"/>
              </p14:xfrm>
            </p:contentPart>
          </mc:Choice>
          <mc:Fallback xmlns="">
            <p:pic>
              <p:nvPicPr>
                <p:cNvPr id="26" name="Ink 25">
                  <a:extLst>
                    <a:ext uri="{FF2B5EF4-FFF2-40B4-BE49-F238E27FC236}">
                      <a16:creationId xmlns:a16="http://schemas.microsoft.com/office/drawing/2014/main" id="{53B3767E-EB91-7673-6A66-72CBD6860E7E}"/>
                    </a:ext>
                  </a:extLst>
                </p:cNvPr>
                <p:cNvPicPr/>
                <p:nvPr/>
              </p:nvPicPr>
              <p:blipFill>
                <a:blip r:embed="rId39"/>
                <a:stretch>
                  <a:fillRect/>
                </a:stretch>
              </p:blipFill>
              <p:spPr>
                <a:xfrm>
                  <a:off x="6591718" y="2181756"/>
                  <a:ext cx="115667" cy="111496"/>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7" name="Ink 26">
                  <a:extLst>
                    <a:ext uri="{FF2B5EF4-FFF2-40B4-BE49-F238E27FC236}">
                      <a16:creationId xmlns:a16="http://schemas.microsoft.com/office/drawing/2014/main" id="{7DFD8F10-AE96-52AB-533F-153E996FA2A4}"/>
                    </a:ext>
                  </a:extLst>
                </p14:cNvPr>
                <p14:cNvContentPartPr/>
                <p14:nvPr/>
              </p14:nvContentPartPr>
              <p14:xfrm>
                <a:off x="6687544" y="2205101"/>
                <a:ext cx="75518" cy="188308"/>
              </p14:xfrm>
            </p:contentPart>
          </mc:Choice>
          <mc:Fallback xmlns="">
            <p:pic>
              <p:nvPicPr>
                <p:cNvPr id="27" name="Ink 26">
                  <a:extLst>
                    <a:ext uri="{FF2B5EF4-FFF2-40B4-BE49-F238E27FC236}">
                      <a16:creationId xmlns:a16="http://schemas.microsoft.com/office/drawing/2014/main" id="{7DFD8F10-AE96-52AB-533F-153E996FA2A4}"/>
                    </a:ext>
                  </a:extLst>
                </p:cNvPr>
                <p:cNvPicPr/>
                <p:nvPr/>
              </p:nvPicPr>
              <p:blipFill>
                <a:blip r:embed="rId41"/>
                <a:stretch>
                  <a:fillRect/>
                </a:stretch>
              </p:blipFill>
              <p:spPr>
                <a:xfrm>
                  <a:off x="6666992" y="2184976"/>
                  <a:ext cx="115667" cy="228557"/>
                </a:xfrm>
                <a:prstGeom prst="rect">
                  <a:avLst/>
                </a:prstGeom>
              </p:spPr>
            </p:pic>
          </mc:Fallback>
        </mc:AlternateContent>
      </p:grpSp>
      <p:grpSp>
        <p:nvGrpSpPr>
          <p:cNvPr id="28" name="Group 27">
            <a:extLst>
              <a:ext uri="{FF2B5EF4-FFF2-40B4-BE49-F238E27FC236}">
                <a16:creationId xmlns:a16="http://schemas.microsoft.com/office/drawing/2014/main" id="{0F8F2E56-7E52-9AF0-E67E-B09EC962BCAF}"/>
              </a:ext>
            </a:extLst>
          </p:cNvPr>
          <p:cNvGrpSpPr/>
          <p:nvPr/>
        </p:nvGrpSpPr>
        <p:grpSpPr>
          <a:xfrm>
            <a:off x="1859062" y="1710206"/>
            <a:ext cx="112912" cy="132096"/>
            <a:chOff x="8209359" y="2180253"/>
            <a:chExt cx="150549" cy="176128"/>
          </a:xfrm>
        </p:grpSpPr>
        <mc:AlternateContent xmlns:mc="http://schemas.openxmlformats.org/markup-compatibility/2006" xmlns:p14="http://schemas.microsoft.com/office/powerpoint/2010/main">
          <mc:Choice Requires="p14">
            <p:contentPart p14:bwMode="auto" r:id="rId42">
              <p14:nvContentPartPr>
                <p14:cNvPr id="29" name="Ink 28">
                  <a:extLst>
                    <a:ext uri="{FF2B5EF4-FFF2-40B4-BE49-F238E27FC236}">
                      <a16:creationId xmlns:a16="http://schemas.microsoft.com/office/drawing/2014/main" id="{FC417C5E-37E5-4727-956C-B6D79932098E}"/>
                    </a:ext>
                  </a:extLst>
                </p14:cNvPr>
                <p14:cNvContentPartPr/>
                <p14:nvPr/>
              </p14:nvContentPartPr>
              <p14:xfrm>
                <a:off x="8209359" y="2197062"/>
                <a:ext cx="75518" cy="159319"/>
              </p14:xfrm>
            </p:contentPart>
          </mc:Choice>
          <mc:Fallback xmlns="">
            <p:pic>
              <p:nvPicPr>
                <p:cNvPr id="29" name="Ink 28">
                  <a:extLst>
                    <a:ext uri="{FF2B5EF4-FFF2-40B4-BE49-F238E27FC236}">
                      <a16:creationId xmlns:a16="http://schemas.microsoft.com/office/drawing/2014/main" id="{FC417C5E-37E5-4727-956C-B6D79932098E}"/>
                    </a:ext>
                  </a:extLst>
                </p:cNvPr>
                <p:cNvPicPr/>
                <p:nvPr/>
              </p:nvPicPr>
              <p:blipFill>
                <a:blip r:embed="rId43"/>
                <a:stretch>
                  <a:fillRect/>
                </a:stretch>
              </p:blipFill>
              <p:spPr>
                <a:xfrm>
                  <a:off x="8188807" y="2176427"/>
                  <a:ext cx="115667" cy="200109"/>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0" name="Ink 29">
                  <a:extLst>
                    <a:ext uri="{FF2B5EF4-FFF2-40B4-BE49-F238E27FC236}">
                      <a16:creationId xmlns:a16="http://schemas.microsoft.com/office/drawing/2014/main" id="{F8E82EE8-3E4A-77EB-0669-562818999472}"/>
                    </a:ext>
                  </a:extLst>
                </p14:cNvPr>
                <p14:cNvContentPartPr/>
                <p14:nvPr/>
              </p14:nvContentPartPr>
              <p14:xfrm>
                <a:off x="8284634" y="2180253"/>
                <a:ext cx="67236" cy="162973"/>
              </p14:xfrm>
            </p:contentPart>
          </mc:Choice>
          <mc:Fallback xmlns="">
            <p:pic>
              <p:nvPicPr>
                <p:cNvPr id="30" name="Ink 29">
                  <a:extLst>
                    <a:ext uri="{FF2B5EF4-FFF2-40B4-BE49-F238E27FC236}">
                      <a16:creationId xmlns:a16="http://schemas.microsoft.com/office/drawing/2014/main" id="{F8E82EE8-3E4A-77EB-0669-562818999472}"/>
                    </a:ext>
                  </a:extLst>
                </p:cNvPr>
                <p:cNvPicPr/>
                <p:nvPr/>
              </p:nvPicPr>
              <p:blipFill>
                <a:blip r:embed="rId45"/>
                <a:stretch>
                  <a:fillRect/>
                </a:stretch>
              </p:blipFill>
              <p:spPr>
                <a:xfrm>
                  <a:off x="8263983" y="2160121"/>
                  <a:ext cx="108058" cy="203716"/>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1" name="Ink 30">
                  <a:extLst>
                    <a:ext uri="{FF2B5EF4-FFF2-40B4-BE49-F238E27FC236}">
                      <a16:creationId xmlns:a16="http://schemas.microsoft.com/office/drawing/2014/main" id="{3CB25899-0210-DE80-09FF-9F69EFE13907}"/>
                    </a:ext>
                  </a:extLst>
                </p14:cNvPr>
                <p14:cNvContentPartPr/>
                <p14:nvPr/>
              </p14:nvContentPartPr>
              <p14:xfrm>
                <a:off x="8225924" y="2276478"/>
                <a:ext cx="133984" cy="16565"/>
              </p14:xfrm>
            </p:contentPart>
          </mc:Choice>
          <mc:Fallback xmlns="">
            <p:pic>
              <p:nvPicPr>
                <p:cNvPr id="31" name="Ink 30">
                  <a:extLst>
                    <a:ext uri="{FF2B5EF4-FFF2-40B4-BE49-F238E27FC236}">
                      <a16:creationId xmlns:a16="http://schemas.microsoft.com/office/drawing/2014/main" id="{3CB25899-0210-DE80-09FF-9F69EFE13907}"/>
                    </a:ext>
                  </a:extLst>
                </p:cNvPr>
                <p:cNvPicPr/>
                <p:nvPr/>
              </p:nvPicPr>
              <p:blipFill>
                <a:blip r:embed="rId47"/>
                <a:stretch>
                  <a:fillRect/>
                </a:stretch>
              </p:blipFill>
              <p:spPr>
                <a:xfrm>
                  <a:off x="8205826" y="2256127"/>
                  <a:ext cx="174179" cy="56794"/>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8">
            <p14:nvContentPartPr>
              <p14:cNvPr id="32" name="Ink 31">
                <a:extLst>
                  <a:ext uri="{FF2B5EF4-FFF2-40B4-BE49-F238E27FC236}">
                    <a16:creationId xmlns:a16="http://schemas.microsoft.com/office/drawing/2014/main" id="{CC1DDB2C-E3E4-331D-3C37-9A4AB34F4DE4}"/>
                  </a:ext>
                </a:extLst>
              </p14:cNvPr>
              <p14:cNvContentPartPr/>
              <p14:nvPr/>
            </p14:nvContentPartPr>
            <p14:xfrm>
              <a:off x="317168" y="1644805"/>
              <a:ext cx="2205900" cy="74520"/>
            </p14:xfrm>
          </p:contentPart>
        </mc:Choice>
        <mc:Fallback xmlns="">
          <p:pic>
            <p:nvPicPr>
              <p:cNvPr id="32" name="Ink 31">
                <a:extLst>
                  <a:ext uri="{FF2B5EF4-FFF2-40B4-BE49-F238E27FC236}">
                    <a16:creationId xmlns:a16="http://schemas.microsoft.com/office/drawing/2014/main" id="{CC1DDB2C-E3E4-331D-3C37-9A4AB34F4DE4}"/>
                  </a:ext>
                </a:extLst>
              </p:cNvPr>
              <p:cNvPicPr/>
              <p:nvPr/>
            </p:nvPicPr>
            <p:blipFill>
              <a:blip r:embed="rId49"/>
              <a:stretch>
                <a:fillRect/>
              </a:stretch>
            </p:blipFill>
            <p:spPr>
              <a:xfrm>
                <a:off x="286570" y="1614205"/>
                <a:ext cx="2267095" cy="135720"/>
              </a:xfrm>
              <a:prstGeom prst="rect">
                <a:avLst/>
              </a:prstGeom>
            </p:spPr>
          </p:pic>
        </mc:Fallback>
      </mc:AlternateContent>
      <p:grpSp>
        <p:nvGrpSpPr>
          <p:cNvPr id="33" name="Group 32">
            <a:extLst>
              <a:ext uri="{FF2B5EF4-FFF2-40B4-BE49-F238E27FC236}">
                <a16:creationId xmlns:a16="http://schemas.microsoft.com/office/drawing/2014/main" id="{17CE84F4-6995-12D3-A080-0D92E29EE2CE}"/>
              </a:ext>
            </a:extLst>
          </p:cNvPr>
          <p:cNvGrpSpPr/>
          <p:nvPr/>
        </p:nvGrpSpPr>
        <p:grpSpPr>
          <a:xfrm>
            <a:off x="1151198" y="1139635"/>
            <a:ext cx="167130" cy="468450"/>
            <a:chOff x="10101435" y="4151228"/>
            <a:chExt cx="222840" cy="624600"/>
          </a:xfrm>
        </p:grpSpPr>
        <mc:AlternateContent xmlns:mc="http://schemas.openxmlformats.org/markup-compatibility/2006" xmlns:p14="http://schemas.microsoft.com/office/powerpoint/2010/main">
          <mc:Choice Requires="p14">
            <p:contentPart p14:bwMode="auto" r:id="rId50">
              <p14:nvContentPartPr>
                <p14:cNvPr id="34" name="Ink 33">
                  <a:extLst>
                    <a:ext uri="{FF2B5EF4-FFF2-40B4-BE49-F238E27FC236}">
                      <a16:creationId xmlns:a16="http://schemas.microsoft.com/office/drawing/2014/main" id="{DB5D30B3-0FD5-7398-A861-53C727B6D2E3}"/>
                    </a:ext>
                  </a:extLst>
                </p14:cNvPr>
                <p14:cNvContentPartPr/>
                <p14:nvPr/>
              </p14:nvContentPartPr>
              <p14:xfrm>
                <a:off x="10175595" y="4151228"/>
                <a:ext cx="25200" cy="180000"/>
              </p14:xfrm>
            </p:contentPart>
          </mc:Choice>
          <mc:Fallback xmlns="">
            <p:pic>
              <p:nvPicPr>
                <p:cNvPr id="34" name="Ink 33">
                  <a:extLst>
                    <a:ext uri="{FF2B5EF4-FFF2-40B4-BE49-F238E27FC236}">
                      <a16:creationId xmlns:a16="http://schemas.microsoft.com/office/drawing/2014/main" id="{DB5D30B3-0FD5-7398-A861-53C727B6D2E3}"/>
                    </a:ext>
                  </a:extLst>
                </p:cNvPr>
                <p:cNvPicPr/>
                <p:nvPr/>
              </p:nvPicPr>
              <p:blipFill>
                <a:blip r:embed="rId51"/>
                <a:stretch>
                  <a:fillRect/>
                </a:stretch>
              </p:blipFill>
              <p:spPr>
                <a:xfrm>
                  <a:off x="10155241" y="4131068"/>
                  <a:ext cx="66392" cy="2208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5" name="Ink 34">
                  <a:extLst>
                    <a:ext uri="{FF2B5EF4-FFF2-40B4-BE49-F238E27FC236}">
                      <a16:creationId xmlns:a16="http://schemas.microsoft.com/office/drawing/2014/main" id="{9EA0076B-4EA5-25D7-0D3F-83D1DF791958}"/>
                    </a:ext>
                  </a:extLst>
                </p14:cNvPr>
                <p14:cNvContentPartPr/>
                <p14:nvPr/>
              </p14:nvContentPartPr>
              <p14:xfrm>
                <a:off x="10101435" y="4398548"/>
                <a:ext cx="160920" cy="142560"/>
              </p14:xfrm>
            </p:contentPart>
          </mc:Choice>
          <mc:Fallback xmlns="">
            <p:pic>
              <p:nvPicPr>
                <p:cNvPr id="35" name="Ink 34">
                  <a:extLst>
                    <a:ext uri="{FF2B5EF4-FFF2-40B4-BE49-F238E27FC236}">
                      <a16:creationId xmlns:a16="http://schemas.microsoft.com/office/drawing/2014/main" id="{9EA0076B-4EA5-25D7-0D3F-83D1DF791958}"/>
                    </a:ext>
                  </a:extLst>
                </p:cNvPr>
                <p:cNvPicPr/>
                <p:nvPr/>
              </p:nvPicPr>
              <p:blipFill>
                <a:blip r:embed="rId53"/>
                <a:stretch>
                  <a:fillRect/>
                </a:stretch>
              </p:blipFill>
              <p:spPr>
                <a:xfrm>
                  <a:off x="10081320" y="4377977"/>
                  <a:ext cx="201150" cy="182745"/>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6" name="Ink 35">
                  <a:extLst>
                    <a:ext uri="{FF2B5EF4-FFF2-40B4-BE49-F238E27FC236}">
                      <a16:creationId xmlns:a16="http://schemas.microsoft.com/office/drawing/2014/main" id="{72EE1E3F-B85F-6B18-2F3F-EC1CE0C22814}"/>
                    </a:ext>
                  </a:extLst>
                </p14:cNvPr>
                <p14:cNvContentPartPr/>
                <p14:nvPr/>
              </p14:nvContentPartPr>
              <p14:xfrm>
                <a:off x="10212675" y="4515908"/>
                <a:ext cx="111600" cy="259920"/>
              </p14:xfrm>
            </p:contentPart>
          </mc:Choice>
          <mc:Fallback xmlns="">
            <p:pic>
              <p:nvPicPr>
                <p:cNvPr id="36" name="Ink 35">
                  <a:extLst>
                    <a:ext uri="{FF2B5EF4-FFF2-40B4-BE49-F238E27FC236}">
                      <a16:creationId xmlns:a16="http://schemas.microsoft.com/office/drawing/2014/main" id="{72EE1E3F-B85F-6B18-2F3F-EC1CE0C22814}"/>
                    </a:ext>
                  </a:extLst>
                </p:cNvPr>
                <p:cNvPicPr/>
                <p:nvPr/>
              </p:nvPicPr>
              <p:blipFill>
                <a:blip r:embed="rId55"/>
                <a:stretch>
                  <a:fillRect/>
                </a:stretch>
              </p:blipFill>
              <p:spPr>
                <a:xfrm>
                  <a:off x="10192558" y="4495767"/>
                  <a:ext cx="151833" cy="300682"/>
                </a:xfrm>
                <a:prstGeom prst="rect">
                  <a:avLst/>
                </a:prstGeom>
              </p:spPr>
            </p:pic>
          </mc:Fallback>
        </mc:AlternateContent>
      </p:grpSp>
      <p:grpSp>
        <p:nvGrpSpPr>
          <p:cNvPr id="37" name="Group 36">
            <a:extLst>
              <a:ext uri="{FF2B5EF4-FFF2-40B4-BE49-F238E27FC236}">
                <a16:creationId xmlns:a16="http://schemas.microsoft.com/office/drawing/2014/main" id="{7676399E-EF2A-D30A-F3B9-465F4625CBFE}"/>
              </a:ext>
            </a:extLst>
          </p:cNvPr>
          <p:cNvGrpSpPr/>
          <p:nvPr/>
        </p:nvGrpSpPr>
        <p:grpSpPr>
          <a:xfrm>
            <a:off x="493208" y="634735"/>
            <a:ext cx="445230" cy="250290"/>
            <a:chOff x="9224115" y="3478028"/>
            <a:chExt cx="593640" cy="333720"/>
          </a:xfrm>
        </p:grpSpPr>
        <mc:AlternateContent xmlns:mc="http://schemas.openxmlformats.org/markup-compatibility/2006" xmlns:p14="http://schemas.microsoft.com/office/powerpoint/2010/main">
          <mc:Choice Requires="p14">
            <p:contentPart p14:bwMode="auto" r:id="rId56">
              <p14:nvContentPartPr>
                <p14:cNvPr id="38" name="Ink 37">
                  <a:extLst>
                    <a:ext uri="{FF2B5EF4-FFF2-40B4-BE49-F238E27FC236}">
                      <a16:creationId xmlns:a16="http://schemas.microsoft.com/office/drawing/2014/main" id="{0D5185A7-F920-09B2-4738-9F24C918541D}"/>
                    </a:ext>
                  </a:extLst>
                </p14:cNvPr>
                <p14:cNvContentPartPr/>
                <p14:nvPr/>
              </p14:nvContentPartPr>
              <p14:xfrm>
                <a:off x="9706155" y="3607628"/>
                <a:ext cx="111600" cy="12960"/>
              </p14:xfrm>
            </p:contentPart>
          </mc:Choice>
          <mc:Fallback xmlns="">
            <p:pic>
              <p:nvPicPr>
                <p:cNvPr id="38" name="Ink 37">
                  <a:extLst>
                    <a:ext uri="{FF2B5EF4-FFF2-40B4-BE49-F238E27FC236}">
                      <a16:creationId xmlns:a16="http://schemas.microsoft.com/office/drawing/2014/main" id="{0D5185A7-F920-09B2-4738-9F24C918541D}"/>
                    </a:ext>
                  </a:extLst>
                </p:cNvPr>
                <p:cNvPicPr/>
                <p:nvPr/>
              </p:nvPicPr>
              <p:blipFill>
                <a:blip r:embed="rId57"/>
                <a:stretch>
                  <a:fillRect/>
                </a:stretch>
              </p:blipFill>
              <p:spPr>
                <a:xfrm>
                  <a:off x="9685559" y="3586988"/>
                  <a:ext cx="151833" cy="537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9" name="Ink 38">
                  <a:extLst>
                    <a:ext uri="{FF2B5EF4-FFF2-40B4-BE49-F238E27FC236}">
                      <a16:creationId xmlns:a16="http://schemas.microsoft.com/office/drawing/2014/main" id="{9EAFBE74-97ED-AA09-3C70-279D03124455}"/>
                    </a:ext>
                  </a:extLst>
                </p14:cNvPr>
                <p14:cNvContentPartPr/>
                <p14:nvPr/>
              </p14:nvContentPartPr>
              <p14:xfrm>
                <a:off x="9224115" y="3478028"/>
                <a:ext cx="136440" cy="189000"/>
              </p14:xfrm>
            </p:contentPart>
          </mc:Choice>
          <mc:Fallback xmlns="">
            <p:pic>
              <p:nvPicPr>
                <p:cNvPr id="39" name="Ink 38">
                  <a:extLst>
                    <a:ext uri="{FF2B5EF4-FFF2-40B4-BE49-F238E27FC236}">
                      <a16:creationId xmlns:a16="http://schemas.microsoft.com/office/drawing/2014/main" id="{9EAFBE74-97ED-AA09-3C70-279D03124455}"/>
                    </a:ext>
                  </a:extLst>
                </p:cNvPr>
                <p:cNvPicPr/>
                <p:nvPr/>
              </p:nvPicPr>
              <p:blipFill>
                <a:blip r:embed="rId59"/>
                <a:stretch>
                  <a:fillRect/>
                </a:stretch>
              </p:blipFill>
              <p:spPr>
                <a:xfrm>
                  <a:off x="9203937" y="3457881"/>
                  <a:ext cx="177276" cy="229774"/>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0" name="Ink 39">
                  <a:extLst>
                    <a:ext uri="{FF2B5EF4-FFF2-40B4-BE49-F238E27FC236}">
                      <a16:creationId xmlns:a16="http://schemas.microsoft.com/office/drawing/2014/main" id="{CC6A670F-F0BD-9B00-240D-D623029D8963}"/>
                    </a:ext>
                  </a:extLst>
                </p14:cNvPr>
                <p14:cNvContentPartPr/>
                <p14:nvPr/>
              </p14:nvContentPartPr>
              <p14:xfrm>
                <a:off x="9421755" y="3632468"/>
                <a:ext cx="62280" cy="179280"/>
              </p14:xfrm>
            </p:contentPart>
          </mc:Choice>
          <mc:Fallback xmlns="">
            <p:pic>
              <p:nvPicPr>
                <p:cNvPr id="40" name="Ink 39">
                  <a:extLst>
                    <a:ext uri="{FF2B5EF4-FFF2-40B4-BE49-F238E27FC236}">
                      <a16:creationId xmlns:a16="http://schemas.microsoft.com/office/drawing/2014/main" id="{CC6A670F-F0BD-9B00-240D-D623029D8963}"/>
                    </a:ext>
                  </a:extLst>
                </p:cNvPr>
                <p:cNvPicPr/>
                <p:nvPr/>
              </p:nvPicPr>
              <p:blipFill>
                <a:blip r:embed="rId61"/>
                <a:stretch>
                  <a:fillRect/>
                </a:stretch>
              </p:blipFill>
              <p:spPr>
                <a:xfrm>
                  <a:off x="9401634" y="3612335"/>
                  <a:ext cx="102522" cy="220025"/>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1" name="Ink 40">
                  <a:extLst>
                    <a:ext uri="{FF2B5EF4-FFF2-40B4-BE49-F238E27FC236}">
                      <a16:creationId xmlns:a16="http://schemas.microsoft.com/office/drawing/2014/main" id="{BFC235E9-0030-70AD-153D-9CC37CCF97B5}"/>
                    </a:ext>
                  </a:extLst>
                </p14:cNvPr>
                <p14:cNvContentPartPr/>
                <p14:nvPr/>
              </p14:nvContentPartPr>
              <p14:xfrm>
                <a:off x="9545595" y="3644708"/>
                <a:ext cx="74520" cy="87120"/>
              </p14:xfrm>
            </p:contentPart>
          </mc:Choice>
          <mc:Fallback xmlns="">
            <p:pic>
              <p:nvPicPr>
                <p:cNvPr id="41" name="Ink 40">
                  <a:extLst>
                    <a:ext uri="{FF2B5EF4-FFF2-40B4-BE49-F238E27FC236}">
                      <a16:creationId xmlns:a16="http://schemas.microsoft.com/office/drawing/2014/main" id="{BFC235E9-0030-70AD-153D-9CC37CCF97B5}"/>
                    </a:ext>
                  </a:extLst>
                </p:cNvPr>
                <p:cNvPicPr/>
                <p:nvPr/>
              </p:nvPicPr>
              <p:blipFill>
                <a:blip r:embed="rId63"/>
                <a:stretch>
                  <a:fillRect/>
                </a:stretch>
              </p:blipFill>
              <p:spPr>
                <a:xfrm>
                  <a:off x="9524922" y="3624603"/>
                  <a:ext cx="115386" cy="127329"/>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2" name="Ink 41">
                  <a:extLst>
                    <a:ext uri="{FF2B5EF4-FFF2-40B4-BE49-F238E27FC236}">
                      <a16:creationId xmlns:a16="http://schemas.microsoft.com/office/drawing/2014/main" id="{5B7A8E6B-470B-B23A-9676-9FF7446488CE}"/>
                    </a:ext>
                  </a:extLst>
                </p14:cNvPr>
                <p14:cNvContentPartPr/>
                <p14:nvPr/>
              </p14:nvContentPartPr>
              <p14:xfrm>
                <a:off x="9545595" y="3644708"/>
                <a:ext cx="74520" cy="130320"/>
              </p14:xfrm>
            </p:contentPart>
          </mc:Choice>
          <mc:Fallback xmlns="">
            <p:pic>
              <p:nvPicPr>
                <p:cNvPr id="42" name="Ink 41">
                  <a:extLst>
                    <a:ext uri="{FF2B5EF4-FFF2-40B4-BE49-F238E27FC236}">
                      <a16:creationId xmlns:a16="http://schemas.microsoft.com/office/drawing/2014/main" id="{5B7A8E6B-470B-B23A-9676-9FF7446488CE}"/>
                    </a:ext>
                  </a:extLst>
                </p:cNvPr>
                <p:cNvPicPr/>
                <p:nvPr/>
              </p:nvPicPr>
              <p:blipFill>
                <a:blip r:embed="rId65"/>
                <a:stretch>
                  <a:fillRect/>
                </a:stretch>
              </p:blipFill>
              <p:spPr>
                <a:xfrm>
                  <a:off x="9524922" y="3624585"/>
                  <a:ext cx="115386" cy="170566"/>
                </a:xfrm>
                <a:prstGeom prst="rect">
                  <a:avLst/>
                </a:prstGeom>
              </p:spPr>
            </p:pic>
          </mc:Fallback>
        </mc:AlternateContent>
      </p:grpSp>
      <p:grpSp>
        <p:nvGrpSpPr>
          <p:cNvPr id="43" name="Group 42">
            <a:extLst>
              <a:ext uri="{FF2B5EF4-FFF2-40B4-BE49-F238E27FC236}">
                <a16:creationId xmlns:a16="http://schemas.microsoft.com/office/drawing/2014/main" id="{E0124599-D6CC-8352-6541-28138C76420C}"/>
              </a:ext>
            </a:extLst>
          </p:cNvPr>
          <p:cNvGrpSpPr/>
          <p:nvPr/>
        </p:nvGrpSpPr>
        <p:grpSpPr>
          <a:xfrm>
            <a:off x="1160378" y="509995"/>
            <a:ext cx="93150" cy="263790"/>
            <a:chOff x="10113675" y="3311708"/>
            <a:chExt cx="124200" cy="351720"/>
          </a:xfrm>
        </p:grpSpPr>
        <mc:AlternateContent xmlns:mc="http://schemas.openxmlformats.org/markup-compatibility/2006" xmlns:p14="http://schemas.microsoft.com/office/powerpoint/2010/main">
          <mc:Choice Requires="p14">
            <p:contentPart p14:bwMode="auto" r:id="rId66">
              <p14:nvContentPartPr>
                <p14:cNvPr id="44" name="Ink 43">
                  <a:extLst>
                    <a:ext uri="{FF2B5EF4-FFF2-40B4-BE49-F238E27FC236}">
                      <a16:creationId xmlns:a16="http://schemas.microsoft.com/office/drawing/2014/main" id="{875E14FA-DD83-7145-69C4-07EAAE73B187}"/>
                    </a:ext>
                  </a:extLst>
                </p14:cNvPr>
                <p14:cNvContentPartPr/>
                <p14:nvPr/>
              </p14:nvContentPartPr>
              <p14:xfrm>
                <a:off x="10200435" y="3558308"/>
                <a:ext cx="360" cy="360"/>
              </p14:xfrm>
            </p:contentPart>
          </mc:Choice>
          <mc:Fallback xmlns="">
            <p:pic>
              <p:nvPicPr>
                <p:cNvPr id="44" name="Ink 43">
                  <a:extLst>
                    <a:ext uri="{FF2B5EF4-FFF2-40B4-BE49-F238E27FC236}">
                      <a16:creationId xmlns:a16="http://schemas.microsoft.com/office/drawing/2014/main" id="{875E14FA-DD83-7145-69C4-07EAAE73B187}"/>
                    </a:ext>
                  </a:extLst>
                </p:cNvPr>
                <p:cNvPicPr/>
                <p:nvPr/>
              </p:nvPicPr>
              <p:blipFill>
                <a:blip r:embed="rId67"/>
                <a:stretch>
                  <a:fillRect/>
                </a:stretch>
              </p:blipFill>
              <p:spPr>
                <a:xfrm>
                  <a:off x="10184955" y="3543188"/>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5" name="Ink 44">
                  <a:extLst>
                    <a:ext uri="{FF2B5EF4-FFF2-40B4-BE49-F238E27FC236}">
                      <a16:creationId xmlns:a16="http://schemas.microsoft.com/office/drawing/2014/main" id="{817E7B2E-1CB1-3E09-D30F-4B5F7199192E}"/>
                    </a:ext>
                  </a:extLst>
                </p14:cNvPr>
                <p14:cNvContentPartPr/>
                <p14:nvPr/>
              </p14:nvContentPartPr>
              <p14:xfrm>
                <a:off x="10200435" y="3558308"/>
                <a:ext cx="37440" cy="105120"/>
              </p14:xfrm>
            </p:contentPart>
          </mc:Choice>
          <mc:Fallback xmlns="">
            <p:pic>
              <p:nvPicPr>
                <p:cNvPr id="45" name="Ink 44">
                  <a:extLst>
                    <a:ext uri="{FF2B5EF4-FFF2-40B4-BE49-F238E27FC236}">
                      <a16:creationId xmlns:a16="http://schemas.microsoft.com/office/drawing/2014/main" id="{817E7B2E-1CB1-3E09-D30F-4B5F7199192E}"/>
                    </a:ext>
                  </a:extLst>
                </p:cNvPr>
                <p:cNvPicPr/>
                <p:nvPr/>
              </p:nvPicPr>
              <p:blipFill>
                <a:blip r:embed="rId69"/>
                <a:stretch>
                  <a:fillRect/>
                </a:stretch>
              </p:blipFill>
              <p:spPr>
                <a:xfrm>
                  <a:off x="10179795" y="3538240"/>
                  <a:ext cx="78240" cy="145257"/>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6" name="Ink 45">
                  <a:extLst>
                    <a:ext uri="{FF2B5EF4-FFF2-40B4-BE49-F238E27FC236}">
                      <a16:creationId xmlns:a16="http://schemas.microsoft.com/office/drawing/2014/main" id="{5E94C4B1-3F45-0C7E-B7A7-28F26B1978C1}"/>
                    </a:ext>
                  </a:extLst>
                </p14:cNvPr>
                <p14:cNvContentPartPr/>
                <p14:nvPr/>
              </p14:nvContentPartPr>
              <p14:xfrm>
                <a:off x="10126275" y="3317468"/>
                <a:ext cx="25560" cy="179280"/>
              </p14:xfrm>
            </p:contentPart>
          </mc:Choice>
          <mc:Fallback xmlns="">
            <p:pic>
              <p:nvPicPr>
                <p:cNvPr id="46" name="Ink 45">
                  <a:extLst>
                    <a:ext uri="{FF2B5EF4-FFF2-40B4-BE49-F238E27FC236}">
                      <a16:creationId xmlns:a16="http://schemas.microsoft.com/office/drawing/2014/main" id="{5E94C4B1-3F45-0C7E-B7A7-28F26B1978C1}"/>
                    </a:ext>
                  </a:extLst>
                </p:cNvPr>
                <p:cNvPicPr/>
                <p:nvPr/>
              </p:nvPicPr>
              <p:blipFill>
                <a:blip r:embed="rId71"/>
                <a:stretch>
                  <a:fillRect/>
                </a:stretch>
              </p:blipFill>
              <p:spPr>
                <a:xfrm>
                  <a:off x="10105538" y="3297335"/>
                  <a:ext cx="66552" cy="220025"/>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7" name="Ink 46">
                  <a:extLst>
                    <a:ext uri="{FF2B5EF4-FFF2-40B4-BE49-F238E27FC236}">
                      <a16:creationId xmlns:a16="http://schemas.microsoft.com/office/drawing/2014/main" id="{8F582113-4CAB-FC72-5427-1C69E31CEE4B}"/>
                    </a:ext>
                  </a:extLst>
                </p14:cNvPr>
                <p14:cNvContentPartPr/>
                <p14:nvPr/>
              </p14:nvContentPartPr>
              <p14:xfrm>
                <a:off x="10113675" y="3311708"/>
                <a:ext cx="123840" cy="204120"/>
              </p14:xfrm>
            </p:contentPart>
          </mc:Choice>
          <mc:Fallback xmlns="">
            <p:pic>
              <p:nvPicPr>
                <p:cNvPr id="47" name="Ink 46">
                  <a:extLst>
                    <a:ext uri="{FF2B5EF4-FFF2-40B4-BE49-F238E27FC236}">
                      <a16:creationId xmlns:a16="http://schemas.microsoft.com/office/drawing/2014/main" id="{8F582113-4CAB-FC72-5427-1C69E31CEE4B}"/>
                    </a:ext>
                  </a:extLst>
                </p:cNvPr>
                <p:cNvPicPr/>
                <p:nvPr/>
              </p:nvPicPr>
              <p:blipFill>
                <a:blip r:embed="rId73"/>
                <a:stretch>
                  <a:fillRect/>
                </a:stretch>
              </p:blipFill>
              <p:spPr>
                <a:xfrm>
                  <a:off x="10093515" y="3291056"/>
                  <a:ext cx="164640" cy="244944"/>
                </a:xfrm>
                <a:prstGeom prst="rect">
                  <a:avLst/>
                </a:prstGeom>
              </p:spPr>
            </p:pic>
          </mc:Fallback>
        </mc:AlternateContent>
      </p:grpSp>
      <p:sp>
        <p:nvSpPr>
          <p:cNvPr id="49" name="TextBox 48">
            <a:extLst>
              <a:ext uri="{FF2B5EF4-FFF2-40B4-BE49-F238E27FC236}">
                <a16:creationId xmlns:a16="http://schemas.microsoft.com/office/drawing/2014/main" id="{5C36DCAE-1E6A-47A5-DE49-376FE35C3CC3}"/>
              </a:ext>
            </a:extLst>
          </p:cNvPr>
          <p:cNvSpPr txBox="1"/>
          <p:nvPr/>
        </p:nvSpPr>
        <p:spPr>
          <a:xfrm>
            <a:off x="1454644" y="3008671"/>
            <a:ext cx="184731" cy="369332"/>
          </a:xfrm>
          <a:prstGeom prst="rect">
            <a:avLst/>
          </a:prstGeom>
          <a:noFill/>
        </p:spPr>
        <p:txBody>
          <a:bodyPr wrap="none" rtlCol="0">
            <a:spAutoFit/>
          </a:bodyPr>
          <a:lstStyle/>
          <a:p>
            <a:endParaRPr lang="en-IT" dirty="0"/>
          </a:p>
        </p:txBody>
      </p:sp>
      <p:sp>
        <p:nvSpPr>
          <p:cNvPr id="50" name="TextBox 49">
            <a:extLst>
              <a:ext uri="{FF2B5EF4-FFF2-40B4-BE49-F238E27FC236}">
                <a16:creationId xmlns:a16="http://schemas.microsoft.com/office/drawing/2014/main" id="{21DB59B5-3A74-622D-DC5F-770C247874D7}"/>
              </a:ext>
            </a:extLst>
          </p:cNvPr>
          <p:cNvSpPr txBox="1"/>
          <p:nvPr/>
        </p:nvSpPr>
        <p:spPr>
          <a:xfrm>
            <a:off x="156757" y="1987601"/>
            <a:ext cx="3140615" cy="1169551"/>
          </a:xfrm>
          <a:prstGeom prst="rect">
            <a:avLst/>
          </a:prstGeom>
          <a:noFill/>
        </p:spPr>
        <p:txBody>
          <a:bodyPr wrap="square" rtlCol="0">
            <a:spAutoFit/>
          </a:bodyPr>
          <a:lstStyle/>
          <a:p>
            <a:r>
              <a:rPr lang="en-IT" sz="1400" dirty="0"/>
              <a:t>Poiche’ il punto B rappresenta la giacitura avente normale positiva parallela all’asse y, il polo deve trovarsi sulla retta verticale passante per il punto B</a:t>
            </a:r>
          </a:p>
        </p:txBody>
      </p:sp>
      <p:grpSp>
        <p:nvGrpSpPr>
          <p:cNvPr id="51" name="Group 50">
            <a:extLst>
              <a:ext uri="{FF2B5EF4-FFF2-40B4-BE49-F238E27FC236}">
                <a16:creationId xmlns:a16="http://schemas.microsoft.com/office/drawing/2014/main" id="{F21B17EE-02C9-E705-5E9A-7DE237B8CAAB}"/>
              </a:ext>
            </a:extLst>
          </p:cNvPr>
          <p:cNvGrpSpPr/>
          <p:nvPr/>
        </p:nvGrpSpPr>
        <p:grpSpPr>
          <a:xfrm>
            <a:off x="491877" y="3972678"/>
            <a:ext cx="1925533" cy="205544"/>
            <a:chOff x="6386446" y="1369284"/>
            <a:chExt cx="2567377" cy="274059"/>
          </a:xfrm>
        </p:grpSpPr>
        <mc:AlternateContent xmlns:mc="http://schemas.openxmlformats.org/markup-compatibility/2006" xmlns:p14="http://schemas.microsoft.com/office/powerpoint/2010/main">
          <mc:Choice Requires="p14">
            <p:contentPart p14:bwMode="auto" r:id="rId74">
              <p14:nvContentPartPr>
                <p14:cNvPr id="52" name="Ink 51">
                  <a:extLst>
                    <a:ext uri="{FF2B5EF4-FFF2-40B4-BE49-F238E27FC236}">
                      <a16:creationId xmlns:a16="http://schemas.microsoft.com/office/drawing/2014/main" id="{C368207B-312C-43F2-3673-BDD8F918C67A}"/>
                    </a:ext>
                  </a:extLst>
                </p14:cNvPr>
                <p14:cNvContentPartPr/>
                <p14:nvPr/>
              </p14:nvContentPartPr>
              <p14:xfrm>
                <a:off x="6386446" y="1427506"/>
                <a:ext cx="2341553" cy="46529"/>
              </p14:xfrm>
            </p:contentPart>
          </mc:Choice>
          <mc:Fallback xmlns="">
            <p:pic>
              <p:nvPicPr>
                <p:cNvPr id="52" name="Ink 51">
                  <a:extLst>
                    <a:ext uri="{FF2B5EF4-FFF2-40B4-BE49-F238E27FC236}">
                      <a16:creationId xmlns:a16="http://schemas.microsoft.com/office/drawing/2014/main" id="{C368207B-312C-43F2-3673-BDD8F918C67A}"/>
                    </a:ext>
                  </a:extLst>
                </p:cNvPr>
                <p:cNvPicPr/>
                <p:nvPr/>
              </p:nvPicPr>
              <p:blipFill>
                <a:blip r:embed="rId3"/>
                <a:stretch>
                  <a:fillRect/>
                </a:stretch>
              </p:blipFill>
              <p:spPr>
                <a:xfrm>
                  <a:off x="6365809" y="1406880"/>
                  <a:ext cx="2381867" cy="87302"/>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3" name="Ink 52">
                  <a:extLst>
                    <a:ext uri="{FF2B5EF4-FFF2-40B4-BE49-F238E27FC236}">
                      <a16:creationId xmlns:a16="http://schemas.microsoft.com/office/drawing/2014/main" id="{161EBDF0-68E9-BB33-ED5F-C8DEA4CEC250}"/>
                    </a:ext>
                  </a:extLst>
                </p14:cNvPr>
                <p14:cNvContentPartPr/>
                <p14:nvPr/>
              </p14:nvContentPartPr>
              <p14:xfrm>
                <a:off x="8652481" y="1369284"/>
                <a:ext cx="100610" cy="159076"/>
              </p14:xfrm>
            </p:contentPart>
          </mc:Choice>
          <mc:Fallback xmlns="">
            <p:pic>
              <p:nvPicPr>
                <p:cNvPr id="53" name="Ink 52">
                  <a:extLst>
                    <a:ext uri="{FF2B5EF4-FFF2-40B4-BE49-F238E27FC236}">
                      <a16:creationId xmlns:a16="http://schemas.microsoft.com/office/drawing/2014/main" id="{161EBDF0-68E9-BB33-ED5F-C8DEA4CEC250}"/>
                    </a:ext>
                  </a:extLst>
                </p:cNvPr>
                <p:cNvPicPr/>
                <p:nvPr/>
              </p:nvPicPr>
              <p:blipFill>
                <a:blip r:embed="rId5"/>
                <a:stretch>
                  <a:fillRect/>
                </a:stretch>
              </p:blipFill>
              <p:spPr>
                <a:xfrm>
                  <a:off x="8631880" y="1348681"/>
                  <a:ext cx="141333" cy="199803"/>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4" name="Ink 53">
                  <a:extLst>
                    <a:ext uri="{FF2B5EF4-FFF2-40B4-BE49-F238E27FC236}">
                      <a16:creationId xmlns:a16="http://schemas.microsoft.com/office/drawing/2014/main" id="{DECECDC8-BC0C-7C85-F1D8-C8418E8EB729}"/>
                    </a:ext>
                  </a:extLst>
                </p14:cNvPr>
                <p14:cNvContentPartPr/>
                <p14:nvPr/>
              </p14:nvContentPartPr>
              <p14:xfrm>
                <a:off x="8777939" y="1490357"/>
                <a:ext cx="117419" cy="104751"/>
              </p14:xfrm>
            </p:contentPart>
          </mc:Choice>
          <mc:Fallback xmlns="">
            <p:pic>
              <p:nvPicPr>
                <p:cNvPr id="54" name="Ink 53">
                  <a:extLst>
                    <a:ext uri="{FF2B5EF4-FFF2-40B4-BE49-F238E27FC236}">
                      <a16:creationId xmlns:a16="http://schemas.microsoft.com/office/drawing/2014/main" id="{DECECDC8-BC0C-7C85-F1D8-C8418E8EB729}"/>
                    </a:ext>
                  </a:extLst>
                </p:cNvPr>
                <p:cNvPicPr/>
                <p:nvPr/>
              </p:nvPicPr>
              <p:blipFill>
                <a:blip r:embed="rId7"/>
                <a:stretch>
                  <a:fillRect/>
                </a:stretch>
              </p:blipFill>
              <p:spPr>
                <a:xfrm>
                  <a:off x="8757331" y="1470268"/>
                  <a:ext cx="158156" cy="144929"/>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5" name="Ink 54">
                  <a:extLst>
                    <a:ext uri="{FF2B5EF4-FFF2-40B4-BE49-F238E27FC236}">
                      <a16:creationId xmlns:a16="http://schemas.microsoft.com/office/drawing/2014/main" id="{BDB266D6-3031-F9AF-D6CD-AF63A5E221FB}"/>
                    </a:ext>
                  </a:extLst>
                </p14:cNvPr>
                <p14:cNvContentPartPr/>
                <p14:nvPr/>
              </p14:nvContentPartPr>
              <p14:xfrm>
                <a:off x="8878305" y="1565632"/>
                <a:ext cx="75518" cy="77711"/>
              </p14:xfrm>
            </p:contentPart>
          </mc:Choice>
          <mc:Fallback xmlns="">
            <p:pic>
              <p:nvPicPr>
                <p:cNvPr id="55" name="Ink 54">
                  <a:extLst>
                    <a:ext uri="{FF2B5EF4-FFF2-40B4-BE49-F238E27FC236}">
                      <a16:creationId xmlns:a16="http://schemas.microsoft.com/office/drawing/2014/main" id="{BDB266D6-3031-F9AF-D6CD-AF63A5E221FB}"/>
                    </a:ext>
                  </a:extLst>
                </p:cNvPr>
                <p:cNvPicPr/>
                <p:nvPr/>
              </p:nvPicPr>
              <p:blipFill>
                <a:blip r:embed="rId9"/>
                <a:stretch>
                  <a:fillRect/>
                </a:stretch>
              </p:blipFill>
              <p:spPr>
                <a:xfrm>
                  <a:off x="8857753" y="1545485"/>
                  <a:ext cx="115667" cy="118485"/>
                </a:xfrm>
                <a:prstGeom prst="rect">
                  <a:avLst/>
                </a:prstGeom>
              </p:spPr>
            </p:pic>
          </mc:Fallback>
        </mc:AlternateContent>
      </p:grpSp>
      <p:grpSp>
        <p:nvGrpSpPr>
          <p:cNvPr id="56" name="Group 55">
            <a:extLst>
              <a:ext uri="{FF2B5EF4-FFF2-40B4-BE49-F238E27FC236}">
                <a16:creationId xmlns:a16="http://schemas.microsoft.com/office/drawing/2014/main" id="{343BDF08-15C3-1F79-BA6D-7E088272ADA7}"/>
              </a:ext>
            </a:extLst>
          </p:cNvPr>
          <p:cNvGrpSpPr/>
          <p:nvPr/>
        </p:nvGrpSpPr>
        <p:grpSpPr>
          <a:xfrm>
            <a:off x="845960" y="3144656"/>
            <a:ext cx="461331" cy="1495992"/>
            <a:chOff x="6858557" y="265256"/>
            <a:chExt cx="615108" cy="1994656"/>
          </a:xfrm>
        </p:grpSpPr>
        <mc:AlternateContent xmlns:mc="http://schemas.openxmlformats.org/markup-compatibility/2006" xmlns:p14="http://schemas.microsoft.com/office/powerpoint/2010/main">
          <mc:Choice Requires="p14">
            <p:contentPart p14:bwMode="auto" r:id="rId78">
              <p14:nvContentPartPr>
                <p14:cNvPr id="57" name="Ink 56">
                  <a:extLst>
                    <a:ext uri="{FF2B5EF4-FFF2-40B4-BE49-F238E27FC236}">
                      <a16:creationId xmlns:a16="http://schemas.microsoft.com/office/drawing/2014/main" id="{B28F70B4-5A82-16E7-7FAA-3A5CF0CA3FFA}"/>
                    </a:ext>
                  </a:extLst>
                </p14:cNvPr>
                <p14:cNvContentPartPr/>
                <p14:nvPr/>
              </p14:nvContentPartPr>
              <p14:xfrm>
                <a:off x="6921651" y="403381"/>
                <a:ext cx="17053" cy="1856531"/>
              </p14:xfrm>
            </p:contentPart>
          </mc:Choice>
          <mc:Fallback xmlns="">
            <p:pic>
              <p:nvPicPr>
                <p:cNvPr id="57" name="Ink 56">
                  <a:extLst>
                    <a:ext uri="{FF2B5EF4-FFF2-40B4-BE49-F238E27FC236}">
                      <a16:creationId xmlns:a16="http://schemas.microsoft.com/office/drawing/2014/main" id="{B28F70B4-5A82-16E7-7FAA-3A5CF0CA3FFA}"/>
                    </a:ext>
                  </a:extLst>
                </p:cNvPr>
                <p:cNvPicPr/>
                <p:nvPr/>
              </p:nvPicPr>
              <p:blipFill>
                <a:blip r:embed="rId11"/>
                <a:stretch>
                  <a:fillRect/>
                </a:stretch>
              </p:blipFill>
              <p:spPr>
                <a:xfrm>
                  <a:off x="6901282" y="382742"/>
                  <a:ext cx="57317" cy="1897329"/>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8" name="Ink 57">
                  <a:extLst>
                    <a:ext uri="{FF2B5EF4-FFF2-40B4-BE49-F238E27FC236}">
                      <a16:creationId xmlns:a16="http://schemas.microsoft.com/office/drawing/2014/main" id="{0D547F54-1321-579D-A3A7-438E9A3B9C8A}"/>
                    </a:ext>
                  </a:extLst>
                </p14:cNvPr>
                <p14:cNvContentPartPr/>
                <p14:nvPr/>
              </p14:nvContentPartPr>
              <p14:xfrm>
                <a:off x="6858557" y="407523"/>
                <a:ext cx="138613" cy="132035"/>
              </p14:xfrm>
            </p:contentPart>
          </mc:Choice>
          <mc:Fallback xmlns="">
            <p:pic>
              <p:nvPicPr>
                <p:cNvPr id="58" name="Ink 57">
                  <a:extLst>
                    <a:ext uri="{FF2B5EF4-FFF2-40B4-BE49-F238E27FC236}">
                      <a16:creationId xmlns:a16="http://schemas.microsoft.com/office/drawing/2014/main" id="{0D547F54-1321-579D-A3A7-438E9A3B9C8A}"/>
                    </a:ext>
                  </a:extLst>
                </p:cNvPr>
                <p:cNvPicPr/>
                <p:nvPr/>
              </p:nvPicPr>
              <p:blipFill>
                <a:blip r:embed="rId13"/>
                <a:stretch>
                  <a:fillRect/>
                </a:stretch>
              </p:blipFill>
              <p:spPr>
                <a:xfrm>
                  <a:off x="6837933" y="386952"/>
                  <a:ext cx="179382" cy="172698"/>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9" name="Ink 58">
                  <a:extLst>
                    <a:ext uri="{FF2B5EF4-FFF2-40B4-BE49-F238E27FC236}">
                      <a16:creationId xmlns:a16="http://schemas.microsoft.com/office/drawing/2014/main" id="{D3B659C1-0766-4176-0116-94D930A7C36F}"/>
                    </a:ext>
                  </a:extLst>
                </p14:cNvPr>
                <p14:cNvContentPartPr/>
                <p14:nvPr/>
              </p14:nvContentPartPr>
              <p14:xfrm>
                <a:off x="7055391" y="265256"/>
                <a:ext cx="150793" cy="171743"/>
              </p14:xfrm>
            </p:contentPart>
          </mc:Choice>
          <mc:Fallback xmlns="">
            <p:pic>
              <p:nvPicPr>
                <p:cNvPr id="59" name="Ink 58">
                  <a:extLst>
                    <a:ext uri="{FF2B5EF4-FFF2-40B4-BE49-F238E27FC236}">
                      <a16:creationId xmlns:a16="http://schemas.microsoft.com/office/drawing/2014/main" id="{D3B659C1-0766-4176-0116-94D930A7C36F}"/>
                    </a:ext>
                  </a:extLst>
                </p:cNvPr>
                <p:cNvPicPr/>
                <p:nvPr/>
              </p:nvPicPr>
              <p:blipFill>
                <a:blip r:embed="rId15"/>
                <a:stretch>
                  <a:fillRect/>
                </a:stretch>
              </p:blipFill>
              <p:spPr>
                <a:xfrm>
                  <a:off x="7034807" y="244628"/>
                  <a:ext cx="191004" cy="21252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60" name="Ink 59">
                  <a:extLst>
                    <a:ext uri="{FF2B5EF4-FFF2-40B4-BE49-F238E27FC236}">
                      <a16:creationId xmlns:a16="http://schemas.microsoft.com/office/drawing/2014/main" id="{76043636-6F55-1D1B-7781-6957D46594B7}"/>
                    </a:ext>
                  </a:extLst>
                </p14:cNvPr>
                <p14:cNvContentPartPr/>
                <p14:nvPr/>
              </p14:nvContentPartPr>
              <p14:xfrm>
                <a:off x="7222750" y="390714"/>
                <a:ext cx="92327" cy="83801"/>
              </p14:xfrm>
            </p:contentPart>
          </mc:Choice>
          <mc:Fallback xmlns="">
            <p:pic>
              <p:nvPicPr>
                <p:cNvPr id="60" name="Ink 59">
                  <a:extLst>
                    <a:ext uri="{FF2B5EF4-FFF2-40B4-BE49-F238E27FC236}">
                      <a16:creationId xmlns:a16="http://schemas.microsoft.com/office/drawing/2014/main" id="{76043636-6F55-1D1B-7781-6957D46594B7}"/>
                    </a:ext>
                  </a:extLst>
                </p:cNvPr>
                <p:cNvPicPr/>
                <p:nvPr/>
              </p:nvPicPr>
              <p:blipFill>
                <a:blip r:embed="rId17"/>
                <a:stretch>
                  <a:fillRect/>
                </a:stretch>
              </p:blipFill>
              <p:spPr>
                <a:xfrm>
                  <a:off x="7202180" y="370602"/>
                  <a:ext cx="132511" cy="124504"/>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1" name="Ink 60">
                  <a:extLst>
                    <a:ext uri="{FF2B5EF4-FFF2-40B4-BE49-F238E27FC236}">
                      <a16:creationId xmlns:a16="http://schemas.microsoft.com/office/drawing/2014/main" id="{A07D7582-8372-375E-ECB5-B7674077A877}"/>
                    </a:ext>
                  </a:extLst>
                </p14:cNvPr>
                <p14:cNvContentPartPr/>
                <p14:nvPr/>
              </p14:nvContentPartPr>
              <p14:xfrm>
                <a:off x="7339681" y="394855"/>
                <a:ext cx="133984" cy="71377"/>
              </p14:xfrm>
            </p:contentPart>
          </mc:Choice>
          <mc:Fallback xmlns="">
            <p:pic>
              <p:nvPicPr>
                <p:cNvPr id="61" name="Ink 60">
                  <a:extLst>
                    <a:ext uri="{FF2B5EF4-FFF2-40B4-BE49-F238E27FC236}">
                      <a16:creationId xmlns:a16="http://schemas.microsoft.com/office/drawing/2014/main" id="{A07D7582-8372-375E-ECB5-B7674077A877}"/>
                    </a:ext>
                  </a:extLst>
                </p:cNvPr>
                <p:cNvPicPr/>
                <p:nvPr/>
              </p:nvPicPr>
              <p:blipFill>
                <a:blip r:embed="rId19"/>
                <a:stretch>
                  <a:fillRect/>
                </a:stretch>
              </p:blipFill>
              <p:spPr>
                <a:xfrm>
                  <a:off x="7319105" y="374256"/>
                  <a:ext cx="174179" cy="112095"/>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3">
            <p14:nvContentPartPr>
              <p14:cNvPr id="62" name="Ink 61">
                <a:extLst>
                  <a:ext uri="{FF2B5EF4-FFF2-40B4-BE49-F238E27FC236}">
                    <a16:creationId xmlns:a16="http://schemas.microsoft.com/office/drawing/2014/main" id="{2A87BD85-A642-A500-7E47-C9F4DD588898}"/>
                  </a:ext>
                </a:extLst>
              </p14:cNvPr>
              <p14:cNvContentPartPr/>
              <p14:nvPr/>
            </p14:nvContentPartPr>
            <p14:xfrm>
              <a:off x="1840243" y="3991497"/>
              <a:ext cx="6395" cy="128807"/>
            </p14:xfrm>
          </p:contentPart>
        </mc:Choice>
        <mc:Fallback xmlns="">
          <p:pic>
            <p:nvPicPr>
              <p:cNvPr id="62" name="Ink 61">
                <a:extLst>
                  <a:ext uri="{FF2B5EF4-FFF2-40B4-BE49-F238E27FC236}">
                    <a16:creationId xmlns:a16="http://schemas.microsoft.com/office/drawing/2014/main" id="{2A87BD85-A642-A500-7E47-C9F4DD588898}"/>
                  </a:ext>
                </a:extLst>
              </p:cNvPr>
              <p:cNvPicPr/>
              <p:nvPr/>
            </p:nvPicPr>
            <p:blipFill>
              <a:blip r:embed="rId21"/>
              <a:stretch>
                <a:fillRect/>
              </a:stretch>
            </p:blipFill>
            <p:spPr>
              <a:xfrm>
                <a:off x="1824966" y="3976026"/>
                <a:ext cx="36594" cy="15939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3" name="Ink 62">
                <a:extLst>
                  <a:ext uri="{FF2B5EF4-FFF2-40B4-BE49-F238E27FC236}">
                    <a16:creationId xmlns:a16="http://schemas.microsoft.com/office/drawing/2014/main" id="{DB599BF2-29EF-739C-D8C7-879F312C90A5}"/>
                  </a:ext>
                </a:extLst>
              </p14:cNvPr>
              <p14:cNvContentPartPr/>
              <p14:nvPr/>
            </p14:nvContentPartPr>
            <p14:xfrm>
              <a:off x="836824" y="4549479"/>
              <a:ext cx="125519" cy="9683"/>
            </p14:xfrm>
          </p:contentPart>
        </mc:Choice>
        <mc:Fallback xmlns="">
          <p:pic>
            <p:nvPicPr>
              <p:cNvPr id="63" name="Ink 62">
                <a:extLst>
                  <a:ext uri="{FF2B5EF4-FFF2-40B4-BE49-F238E27FC236}">
                    <a16:creationId xmlns:a16="http://schemas.microsoft.com/office/drawing/2014/main" id="{DB599BF2-29EF-739C-D8C7-879F312C90A5}"/>
                  </a:ext>
                </a:extLst>
              </p:cNvPr>
              <p:cNvPicPr/>
              <p:nvPr/>
            </p:nvPicPr>
            <p:blipFill>
              <a:blip r:embed="rId23"/>
              <a:stretch>
                <a:fillRect/>
              </a:stretch>
            </p:blipFill>
            <p:spPr>
              <a:xfrm>
                <a:off x="805894" y="4518637"/>
                <a:ext cx="187020" cy="71009"/>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64" name="Ink 63">
                <a:extLst>
                  <a:ext uri="{FF2B5EF4-FFF2-40B4-BE49-F238E27FC236}">
                    <a16:creationId xmlns:a16="http://schemas.microsoft.com/office/drawing/2014/main" id="{35745161-B404-D745-6653-CDE0570B8CC0}"/>
                  </a:ext>
                </a:extLst>
              </p14:cNvPr>
              <p14:cNvContentPartPr/>
              <p14:nvPr/>
            </p14:nvContentPartPr>
            <p14:xfrm>
              <a:off x="1789999" y="4533948"/>
              <a:ext cx="25214" cy="36359"/>
            </p14:xfrm>
          </p:contentPart>
        </mc:Choice>
        <mc:Fallback xmlns="">
          <p:pic>
            <p:nvPicPr>
              <p:cNvPr id="64" name="Ink 63">
                <a:extLst>
                  <a:ext uri="{FF2B5EF4-FFF2-40B4-BE49-F238E27FC236}">
                    <a16:creationId xmlns:a16="http://schemas.microsoft.com/office/drawing/2014/main" id="{35745161-B404-D745-6653-CDE0570B8CC0}"/>
                  </a:ext>
                </a:extLst>
              </p:cNvPr>
              <p:cNvPicPr/>
              <p:nvPr/>
            </p:nvPicPr>
            <p:blipFill>
              <a:blip r:embed="rId25"/>
              <a:stretch>
                <a:fillRect/>
              </a:stretch>
            </p:blipFill>
            <p:spPr>
              <a:xfrm>
                <a:off x="1759813" y="4503292"/>
                <a:ext cx="85586" cy="96957"/>
              </a:xfrm>
              <a:prstGeom prst="rect">
                <a:avLst/>
              </a:prstGeom>
            </p:spPr>
          </p:pic>
        </mc:Fallback>
      </mc:AlternateContent>
      <p:grpSp>
        <p:nvGrpSpPr>
          <p:cNvPr id="65" name="Group 64">
            <a:extLst>
              <a:ext uri="{FF2B5EF4-FFF2-40B4-BE49-F238E27FC236}">
                <a16:creationId xmlns:a16="http://schemas.microsoft.com/office/drawing/2014/main" id="{918EA6E5-E24A-4E9F-24B0-A3F92C47AD32}"/>
              </a:ext>
            </a:extLst>
          </p:cNvPr>
          <p:cNvGrpSpPr/>
          <p:nvPr/>
        </p:nvGrpSpPr>
        <p:grpSpPr>
          <a:xfrm>
            <a:off x="1790000" y="4160682"/>
            <a:ext cx="125701" cy="147626"/>
            <a:chOff x="8117276" y="1619956"/>
            <a:chExt cx="167601" cy="196835"/>
          </a:xfrm>
        </p:grpSpPr>
        <mc:AlternateContent xmlns:mc="http://schemas.openxmlformats.org/markup-compatibility/2006" xmlns:p14="http://schemas.microsoft.com/office/powerpoint/2010/main">
          <mc:Choice Requires="p14">
            <p:contentPart p14:bwMode="auto" r:id="rId86">
              <p14:nvContentPartPr>
                <p14:cNvPr id="66" name="Ink 65">
                  <a:extLst>
                    <a:ext uri="{FF2B5EF4-FFF2-40B4-BE49-F238E27FC236}">
                      <a16:creationId xmlns:a16="http://schemas.microsoft.com/office/drawing/2014/main" id="{E47B9418-8E8C-53EF-1637-BF3F119E0BE5}"/>
                    </a:ext>
                  </a:extLst>
                </p14:cNvPr>
                <p14:cNvContentPartPr/>
                <p14:nvPr/>
              </p14:nvContentPartPr>
              <p14:xfrm>
                <a:off x="8117276" y="1619956"/>
                <a:ext cx="121073" cy="96225"/>
              </p14:xfrm>
            </p:contentPart>
          </mc:Choice>
          <mc:Fallback xmlns="">
            <p:pic>
              <p:nvPicPr>
                <p:cNvPr id="66" name="Ink 65">
                  <a:extLst>
                    <a:ext uri="{FF2B5EF4-FFF2-40B4-BE49-F238E27FC236}">
                      <a16:creationId xmlns:a16="http://schemas.microsoft.com/office/drawing/2014/main" id="{E47B9418-8E8C-53EF-1637-BF3F119E0BE5}"/>
                    </a:ext>
                  </a:extLst>
                </p:cNvPr>
                <p:cNvPicPr/>
                <p:nvPr/>
              </p:nvPicPr>
              <p:blipFill>
                <a:blip r:embed="rId27"/>
                <a:stretch>
                  <a:fillRect/>
                </a:stretch>
              </p:blipFill>
              <p:spPr>
                <a:xfrm>
                  <a:off x="8097177" y="1599849"/>
                  <a:ext cx="161271" cy="136917"/>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7" name="Ink 66">
                  <a:extLst>
                    <a:ext uri="{FF2B5EF4-FFF2-40B4-BE49-F238E27FC236}">
                      <a16:creationId xmlns:a16="http://schemas.microsoft.com/office/drawing/2014/main" id="{B7B9C525-AB63-FA44-3542-7767EB8A94EB}"/>
                    </a:ext>
                  </a:extLst>
                </p14:cNvPr>
                <p14:cNvContentPartPr/>
                <p14:nvPr/>
              </p14:nvContentPartPr>
              <p14:xfrm>
                <a:off x="8209359" y="1724463"/>
                <a:ext cx="75518" cy="87942"/>
              </p14:xfrm>
            </p:contentPart>
          </mc:Choice>
          <mc:Fallback xmlns="">
            <p:pic>
              <p:nvPicPr>
                <p:cNvPr id="67" name="Ink 66">
                  <a:extLst>
                    <a:ext uri="{FF2B5EF4-FFF2-40B4-BE49-F238E27FC236}">
                      <a16:creationId xmlns:a16="http://schemas.microsoft.com/office/drawing/2014/main" id="{B7B9C525-AB63-FA44-3542-7767EB8A94EB}"/>
                    </a:ext>
                  </a:extLst>
                </p:cNvPr>
                <p:cNvPicPr/>
                <p:nvPr/>
              </p:nvPicPr>
              <p:blipFill>
                <a:blip r:embed="rId29"/>
                <a:stretch>
                  <a:fillRect/>
                </a:stretch>
              </p:blipFill>
              <p:spPr>
                <a:xfrm>
                  <a:off x="8188807" y="1704389"/>
                  <a:ext cx="115667" cy="128089"/>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8" name="Ink 67">
                  <a:extLst>
                    <a:ext uri="{FF2B5EF4-FFF2-40B4-BE49-F238E27FC236}">
                      <a16:creationId xmlns:a16="http://schemas.microsoft.com/office/drawing/2014/main" id="{CDE9FFAE-0D07-79CC-A0E9-C3D0269BBA7F}"/>
                    </a:ext>
                  </a:extLst>
                </p14:cNvPr>
                <p14:cNvContentPartPr/>
                <p14:nvPr/>
              </p14:nvContentPartPr>
              <p14:xfrm>
                <a:off x="8225924" y="1728605"/>
                <a:ext cx="58709" cy="88186"/>
              </p14:xfrm>
            </p:contentPart>
          </mc:Choice>
          <mc:Fallback xmlns="">
            <p:pic>
              <p:nvPicPr>
                <p:cNvPr id="68" name="Ink 67">
                  <a:extLst>
                    <a:ext uri="{FF2B5EF4-FFF2-40B4-BE49-F238E27FC236}">
                      <a16:creationId xmlns:a16="http://schemas.microsoft.com/office/drawing/2014/main" id="{CDE9FFAE-0D07-79CC-A0E9-C3D0269BBA7F}"/>
                    </a:ext>
                  </a:extLst>
                </p:cNvPr>
                <p:cNvPicPr/>
                <p:nvPr/>
              </p:nvPicPr>
              <p:blipFill>
                <a:blip r:embed="rId31"/>
                <a:stretch>
                  <a:fillRect/>
                </a:stretch>
              </p:blipFill>
              <p:spPr>
                <a:xfrm>
                  <a:off x="8205877" y="1707996"/>
                  <a:ext cx="99280" cy="128924"/>
                </a:xfrm>
                <a:prstGeom prst="rect">
                  <a:avLst/>
                </a:prstGeom>
              </p:spPr>
            </p:pic>
          </mc:Fallback>
        </mc:AlternateContent>
      </p:grpSp>
      <p:grpSp>
        <p:nvGrpSpPr>
          <p:cNvPr id="69" name="Group 68">
            <a:extLst>
              <a:ext uri="{FF2B5EF4-FFF2-40B4-BE49-F238E27FC236}">
                <a16:creationId xmlns:a16="http://schemas.microsoft.com/office/drawing/2014/main" id="{C2AEABAD-C6B9-A2C5-30E4-7FA5BC31F47F}"/>
              </a:ext>
            </a:extLst>
          </p:cNvPr>
          <p:cNvGrpSpPr/>
          <p:nvPr/>
        </p:nvGrpSpPr>
        <p:grpSpPr>
          <a:xfrm>
            <a:off x="410391" y="4488089"/>
            <a:ext cx="363949" cy="252682"/>
            <a:chOff x="6277797" y="2056500"/>
            <a:chExt cx="485265" cy="336909"/>
          </a:xfrm>
        </p:grpSpPr>
        <mc:AlternateContent xmlns:mc="http://schemas.openxmlformats.org/markup-compatibility/2006" xmlns:p14="http://schemas.microsoft.com/office/powerpoint/2010/main">
          <mc:Choice Requires="p14">
            <p:contentPart p14:bwMode="auto" r:id="rId89">
              <p14:nvContentPartPr>
                <p14:cNvPr id="70" name="Ink 69">
                  <a:extLst>
                    <a:ext uri="{FF2B5EF4-FFF2-40B4-BE49-F238E27FC236}">
                      <a16:creationId xmlns:a16="http://schemas.microsoft.com/office/drawing/2014/main" id="{E8C23F26-DF4D-8169-2874-44D05CE11BE5}"/>
                    </a:ext>
                  </a:extLst>
                </p14:cNvPr>
                <p14:cNvContentPartPr/>
                <p14:nvPr/>
              </p14:nvContentPartPr>
              <p14:xfrm>
                <a:off x="6277797" y="2146878"/>
                <a:ext cx="108892" cy="8770"/>
              </p14:xfrm>
            </p:contentPart>
          </mc:Choice>
          <mc:Fallback xmlns="">
            <p:pic>
              <p:nvPicPr>
                <p:cNvPr id="70" name="Ink 69">
                  <a:extLst>
                    <a:ext uri="{FF2B5EF4-FFF2-40B4-BE49-F238E27FC236}">
                      <a16:creationId xmlns:a16="http://schemas.microsoft.com/office/drawing/2014/main" id="{E8C23F26-DF4D-8169-2874-44D05CE11BE5}"/>
                    </a:ext>
                  </a:extLst>
                </p:cNvPr>
                <p:cNvPicPr/>
                <p:nvPr/>
              </p:nvPicPr>
              <p:blipFill>
                <a:blip r:embed="rId33"/>
                <a:stretch>
                  <a:fillRect/>
                </a:stretch>
              </p:blipFill>
              <p:spPr>
                <a:xfrm>
                  <a:off x="6257170" y="2127030"/>
                  <a:ext cx="149667" cy="47543"/>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1" name="Ink 70">
                  <a:extLst>
                    <a:ext uri="{FF2B5EF4-FFF2-40B4-BE49-F238E27FC236}">
                      <a16:creationId xmlns:a16="http://schemas.microsoft.com/office/drawing/2014/main" id="{C6B17470-FF0E-1823-B4BD-3A7B3EC1E017}"/>
                    </a:ext>
                  </a:extLst>
                </p14:cNvPr>
                <p14:cNvContentPartPr/>
                <p14:nvPr/>
              </p14:nvContentPartPr>
              <p14:xfrm>
                <a:off x="6461720" y="2056500"/>
                <a:ext cx="117419" cy="157370"/>
              </p14:xfrm>
            </p:contentPart>
          </mc:Choice>
          <mc:Fallback xmlns="">
            <p:pic>
              <p:nvPicPr>
                <p:cNvPr id="71" name="Ink 70">
                  <a:extLst>
                    <a:ext uri="{FF2B5EF4-FFF2-40B4-BE49-F238E27FC236}">
                      <a16:creationId xmlns:a16="http://schemas.microsoft.com/office/drawing/2014/main" id="{C6B17470-FF0E-1823-B4BD-3A7B3EC1E017}"/>
                    </a:ext>
                  </a:extLst>
                </p:cNvPr>
                <p:cNvPicPr/>
                <p:nvPr/>
              </p:nvPicPr>
              <p:blipFill>
                <a:blip r:embed="rId35"/>
                <a:stretch>
                  <a:fillRect/>
                </a:stretch>
              </p:blipFill>
              <p:spPr>
                <a:xfrm>
                  <a:off x="6441112" y="2035869"/>
                  <a:ext cx="158156" cy="198152"/>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72" name="Ink 71">
                  <a:extLst>
                    <a:ext uri="{FF2B5EF4-FFF2-40B4-BE49-F238E27FC236}">
                      <a16:creationId xmlns:a16="http://schemas.microsoft.com/office/drawing/2014/main" id="{D88342C1-6CFF-C614-784D-223AA557E4F7}"/>
                    </a:ext>
                  </a:extLst>
                </p14:cNvPr>
                <p14:cNvContentPartPr/>
                <p14:nvPr/>
              </p14:nvContentPartPr>
              <p14:xfrm>
                <a:off x="6595461" y="2192920"/>
                <a:ext cx="83801" cy="71133"/>
              </p14:xfrm>
            </p:contentPart>
          </mc:Choice>
          <mc:Fallback xmlns="">
            <p:pic>
              <p:nvPicPr>
                <p:cNvPr id="72" name="Ink 71">
                  <a:extLst>
                    <a:ext uri="{FF2B5EF4-FFF2-40B4-BE49-F238E27FC236}">
                      <a16:creationId xmlns:a16="http://schemas.microsoft.com/office/drawing/2014/main" id="{D88342C1-6CFF-C614-784D-223AA557E4F7}"/>
                    </a:ext>
                  </a:extLst>
                </p:cNvPr>
                <p:cNvPicPr/>
                <p:nvPr/>
              </p:nvPicPr>
              <p:blipFill>
                <a:blip r:embed="rId37"/>
                <a:stretch>
                  <a:fillRect/>
                </a:stretch>
              </p:blipFill>
              <p:spPr>
                <a:xfrm>
                  <a:off x="6574870" y="2172392"/>
                  <a:ext cx="124504" cy="111712"/>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73" name="Ink 72">
                  <a:extLst>
                    <a:ext uri="{FF2B5EF4-FFF2-40B4-BE49-F238E27FC236}">
                      <a16:creationId xmlns:a16="http://schemas.microsoft.com/office/drawing/2014/main" id="{042720C6-E938-1F87-DD2A-63AC7A68F253}"/>
                    </a:ext>
                  </a:extLst>
                </p14:cNvPr>
                <p14:cNvContentPartPr/>
                <p14:nvPr/>
              </p14:nvContentPartPr>
              <p14:xfrm>
                <a:off x="6612270" y="2202421"/>
                <a:ext cx="75518" cy="70646"/>
              </p14:xfrm>
            </p:contentPart>
          </mc:Choice>
          <mc:Fallback xmlns="">
            <p:pic>
              <p:nvPicPr>
                <p:cNvPr id="73" name="Ink 72">
                  <a:extLst>
                    <a:ext uri="{FF2B5EF4-FFF2-40B4-BE49-F238E27FC236}">
                      <a16:creationId xmlns:a16="http://schemas.microsoft.com/office/drawing/2014/main" id="{042720C6-E938-1F87-DD2A-63AC7A68F253}"/>
                    </a:ext>
                  </a:extLst>
                </p:cNvPr>
                <p:cNvPicPr/>
                <p:nvPr/>
              </p:nvPicPr>
              <p:blipFill>
                <a:blip r:embed="rId39"/>
                <a:stretch>
                  <a:fillRect/>
                </a:stretch>
              </p:blipFill>
              <p:spPr>
                <a:xfrm>
                  <a:off x="6591718" y="2181756"/>
                  <a:ext cx="115667" cy="111496"/>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74" name="Ink 73">
                  <a:extLst>
                    <a:ext uri="{FF2B5EF4-FFF2-40B4-BE49-F238E27FC236}">
                      <a16:creationId xmlns:a16="http://schemas.microsoft.com/office/drawing/2014/main" id="{1C6F1E87-8443-F115-2EE5-0D50EA825761}"/>
                    </a:ext>
                  </a:extLst>
                </p14:cNvPr>
                <p14:cNvContentPartPr/>
                <p14:nvPr/>
              </p14:nvContentPartPr>
              <p14:xfrm>
                <a:off x="6687544" y="2205101"/>
                <a:ext cx="75518" cy="188308"/>
              </p14:xfrm>
            </p:contentPart>
          </mc:Choice>
          <mc:Fallback xmlns="">
            <p:pic>
              <p:nvPicPr>
                <p:cNvPr id="74" name="Ink 73">
                  <a:extLst>
                    <a:ext uri="{FF2B5EF4-FFF2-40B4-BE49-F238E27FC236}">
                      <a16:creationId xmlns:a16="http://schemas.microsoft.com/office/drawing/2014/main" id="{1C6F1E87-8443-F115-2EE5-0D50EA825761}"/>
                    </a:ext>
                  </a:extLst>
                </p:cNvPr>
                <p:cNvPicPr/>
                <p:nvPr/>
              </p:nvPicPr>
              <p:blipFill>
                <a:blip r:embed="rId41"/>
                <a:stretch>
                  <a:fillRect/>
                </a:stretch>
              </p:blipFill>
              <p:spPr>
                <a:xfrm>
                  <a:off x="6666992" y="2184976"/>
                  <a:ext cx="115667" cy="228557"/>
                </a:xfrm>
                <a:prstGeom prst="rect">
                  <a:avLst/>
                </a:prstGeom>
              </p:spPr>
            </p:pic>
          </mc:Fallback>
        </mc:AlternateContent>
      </p:grpSp>
      <p:grpSp>
        <p:nvGrpSpPr>
          <p:cNvPr id="75" name="Group 74">
            <a:extLst>
              <a:ext uri="{FF2B5EF4-FFF2-40B4-BE49-F238E27FC236}">
                <a16:creationId xmlns:a16="http://schemas.microsoft.com/office/drawing/2014/main" id="{DCC11449-C968-7E67-FC25-8955DFB261E5}"/>
              </a:ext>
            </a:extLst>
          </p:cNvPr>
          <p:cNvGrpSpPr/>
          <p:nvPr/>
        </p:nvGrpSpPr>
        <p:grpSpPr>
          <a:xfrm>
            <a:off x="1859062" y="4580904"/>
            <a:ext cx="112912" cy="132096"/>
            <a:chOff x="8209359" y="2180253"/>
            <a:chExt cx="150549" cy="176128"/>
          </a:xfrm>
        </p:grpSpPr>
        <mc:AlternateContent xmlns:mc="http://schemas.openxmlformats.org/markup-compatibility/2006" xmlns:p14="http://schemas.microsoft.com/office/powerpoint/2010/main">
          <mc:Choice Requires="p14">
            <p:contentPart p14:bwMode="auto" r:id="rId94">
              <p14:nvContentPartPr>
                <p14:cNvPr id="76" name="Ink 75">
                  <a:extLst>
                    <a:ext uri="{FF2B5EF4-FFF2-40B4-BE49-F238E27FC236}">
                      <a16:creationId xmlns:a16="http://schemas.microsoft.com/office/drawing/2014/main" id="{DFC30A64-0F65-78B2-8D02-88B741E08409}"/>
                    </a:ext>
                  </a:extLst>
                </p14:cNvPr>
                <p14:cNvContentPartPr/>
                <p14:nvPr/>
              </p14:nvContentPartPr>
              <p14:xfrm>
                <a:off x="8209359" y="2197062"/>
                <a:ext cx="75518" cy="159319"/>
              </p14:xfrm>
            </p:contentPart>
          </mc:Choice>
          <mc:Fallback xmlns="">
            <p:pic>
              <p:nvPicPr>
                <p:cNvPr id="76" name="Ink 75">
                  <a:extLst>
                    <a:ext uri="{FF2B5EF4-FFF2-40B4-BE49-F238E27FC236}">
                      <a16:creationId xmlns:a16="http://schemas.microsoft.com/office/drawing/2014/main" id="{DFC30A64-0F65-78B2-8D02-88B741E08409}"/>
                    </a:ext>
                  </a:extLst>
                </p:cNvPr>
                <p:cNvPicPr/>
                <p:nvPr/>
              </p:nvPicPr>
              <p:blipFill>
                <a:blip r:embed="rId43"/>
                <a:stretch>
                  <a:fillRect/>
                </a:stretch>
              </p:blipFill>
              <p:spPr>
                <a:xfrm>
                  <a:off x="8188807" y="2176427"/>
                  <a:ext cx="115667" cy="200109"/>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77" name="Ink 76">
                  <a:extLst>
                    <a:ext uri="{FF2B5EF4-FFF2-40B4-BE49-F238E27FC236}">
                      <a16:creationId xmlns:a16="http://schemas.microsoft.com/office/drawing/2014/main" id="{4BCBE201-94A5-6A9F-2B69-6E3BCB03EFFB}"/>
                    </a:ext>
                  </a:extLst>
                </p14:cNvPr>
                <p14:cNvContentPartPr/>
                <p14:nvPr/>
              </p14:nvContentPartPr>
              <p14:xfrm>
                <a:off x="8284634" y="2180253"/>
                <a:ext cx="67236" cy="162973"/>
              </p14:xfrm>
            </p:contentPart>
          </mc:Choice>
          <mc:Fallback xmlns="">
            <p:pic>
              <p:nvPicPr>
                <p:cNvPr id="77" name="Ink 76">
                  <a:extLst>
                    <a:ext uri="{FF2B5EF4-FFF2-40B4-BE49-F238E27FC236}">
                      <a16:creationId xmlns:a16="http://schemas.microsoft.com/office/drawing/2014/main" id="{4BCBE201-94A5-6A9F-2B69-6E3BCB03EFFB}"/>
                    </a:ext>
                  </a:extLst>
                </p:cNvPr>
                <p:cNvPicPr/>
                <p:nvPr/>
              </p:nvPicPr>
              <p:blipFill>
                <a:blip r:embed="rId45"/>
                <a:stretch>
                  <a:fillRect/>
                </a:stretch>
              </p:blipFill>
              <p:spPr>
                <a:xfrm>
                  <a:off x="8263983" y="2160121"/>
                  <a:ext cx="108058" cy="203716"/>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78" name="Ink 77">
                  <a:extLst>
                    <a:ext uri="{FF2B5EF4-FFF2-40B4-BE49-F238E27FC236}">
                      <a16:creationId xmlns:a16="http://schemas.microsoft.com/office/drawing/2014/main" id="{A49B652A-1444-7D0F-CA4F-8C5C69EE4A47}"/>
                    </a:ext>
                  </a:extLst>
                </p14:cNvPr>
                <p14:cNvContentPartPr/>
                <p14:nvPr/>
              </p14:nvContentPartPr>
              <p14:xfrm>
                <a:off x="8225924" y="2276478"/>
                <a:ext cx="133984" cy="16565"/>
              </p14:xfrm>
            </p:contentPart>
          </mc:Choice>
          <mc:Fallback xmlns="">
            <p:pic>
              <p:nvPicPr>
                <p:cNvPr id="78" name="Ink 77">
                  <a:extLst>
                    <a:ext uri="{FF2B5EF4-FFF2-40B4-BE49-F238E27FC236}">
                      <a16:creationId xmlns:a16="http://schemas.microsoft.com/office/drawing/2014/main" id="{A49B652A-1444-7D0F-CA4F-8C5C69EE4A47}"/>
                    </a:ext>
                  </a:extLst>
                </p:cNvPr>
                <p:cNvPicPr/>
                <p:nvPr/>
              </p:nvPicPr>
              <p:blipFill>
                <a:blip r:embed="rId47"/>
                <a:stretch>
                  <a:fillRect/>
                </a:stretch>
              </p:blipFill>
              <p:spPr>
                <a:xfrm>
                  <a:off x="8205826" y="2256127"/>
                  <a:ext cx="174179" cy="56794"/>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7">
            <p14:nvContentPartPr>
              <p14:cNvPr id="79" name="Ink 78">
                <a:extLst>
                  <a:ext uri="{FF2B5EF4-FFF2-40B4-BE49-F238E27FC236}">
                    <a16:creationId xmlns:a16="http://schemas.microsoft.com/office/drawing/2014/main" id="{8F2B6203-0F21-6005-70AC-937AED598020}"/>
                  </a:ext>
                </a:extLst>
              </p14:cNvPr>
              <p14:cNvContentPartPr/>
              <p14:nvPr/>
            </p14:nvContentPartPr>
            <p14:xfrm>
              <a:off x="317168" y="4515503"/>
              <a:ext cx="2205900" cy="74520"/>
            </p14:xfrm>
          </p:contentPart>
        </mc:Choice>
        <mc:Fallback xmlns="">
          <p:pic>
            <p:nvPicPr>
              <p:cNvPr id="79" name="Ink 78">
                <a:extLst>
                  <a:ext uri="{FF2B5EF4-FFF2-40B4-BE49-F238E27FC236}">
                    <a16:creationId xmlns:a16="http://schemas.microsoft.com/office/drawing/2014/main" id="{8F2B6203-0F21-6005-70AC-937AED598020}"/>
                  </a:ext>
                </a:extLst>
              </p:cNvPr>
              <p:cNvPicPr/>
              <p:nvPr/>
            </p:nvPicPr>
            <p:blipFill>
              <a:blip r:embed="rId49"/>
              <a:stretch>
                <a:fillRect/>
              </a:stretch>
            </p:blipFill>
            <p:spPr>
              <a:xfrm>
                <a:off x="286570" y="4484903"/>
                <a:ext cx="2267095" cy="135720"/>
              </a:xfrm>
              <a:prstGeom prst="rect">
                <a:avLst/>
              </a:prstGeom>
            </p:spPr>
          </p:pic>
        </mc:Fallback>
      </mc:AlternateContent>
      <p:grpSp>
        <p:nvGrpSpPr>
          <p:cNvPr id="80" name="Group 79">
            <a:extLst>
              <a:ext uri="{FF2B5EF4-FFF2-40B4-BE49-F238E27FC236}">
                <a16:creationId xmlns:a16="http://schemas.microsoft.com/office/drawing/2014/main" id="{CF1F9B16-E02F-5ECF-1AE6-9737E98B969F}"/>
              </a:ext>
            </a:extLst>
          </p:cNvPr>
          <p:cNvGrpSpPr/>
          <p:nvPr/>
        </p:nvGrpSpPr>
        <p:grpSpPr>
          <a:xfrm>
            <a:off x="1206809" y="4010333"/>
            <a:ext cx="227963" cy="418143"/>
            <a:chOff x="10175595" y="4151228"/>
            <a:chExt cx="303951" cy="557524"/>
          </a:xfrm>
        </p:grpSpPr>
        <mc:AlternateContent xmlns:mc="http://schemas.openxmlformats.org/markup-compatibility/2006" xmlns:p14="http://schemas.microsoft.com/office/powerpoint/2010/main">
          <mc:Choice Requires="p14">
            <p:contentPart p14:bwMode="auto" r:id="rId98">
              <p14:nvContentPartPr>
                <p14:cNvPr id="81" name="Ink 80">
                  <a:extLst>
                    <a:ext uri="{FF2B5EF4-FFF2-40B4-BE49-F238E27FC236}">
                      <a16:creationId xmlns:a16="http://schemas.microsoft.com/office/drawing/2014/main" id="{68162863-D673-A288-2E76-18E6BC94A4D1}"/>
                    </a:ext>
                  </a:extLst>
                </p14:cNvPr>
                <p14:cNvContentPartPr/>
                <p14:nvPr/>
              </p14:nvContentPartPr>
              <p14:xfrm>
                <a:off x="10175595" y="4151228"/>
                <a:ext cx="25200" cy="180000"/>
              </p14:xfrm>
            </p:contentPart>
          </mc:Choice>
          <mc:Fallback xmlns="">
            <p:pic>
              <p:nvPicPr>
                <p:cNvPr id="81" name="Ink 80">
                  <a:extLst>
                    <a:ext uri="{FF2B5EF4-FFF2-40B4-BE49-F238E27FC236}">
                      <a16:creationId xmlns:a16="http://schemas.microsoft.com/office/drawing/2014/main" id="{68162863-D673-A288-2E76-18E6BC94A4D1}"/>
                    </a:ext>
                  </a:extLst>
                </p:cNvPr>
                <p:cNvPicPr/>
                <p:nvPr/>
              </p:nvPicPr>
              <p:blipFill>
                <a:blip r:embed="rId51"/>
                <a:stretch>
                  <a:fillRect/>
                </a:stretch>
              </p:blipFill>
              <p:spPr>
                <a:xfrm>
                  <a:off x="10155241" y="4131068"/>
                  <a:ext cx="66392" cy="2208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82" name="Ink 81">
                  <a:extLst>
                    <a:ext uri="{FF2B5EF4-FFF2-40B4-BE49-F238E27FC236}">
                      <a16:creationId xmlns:a16="http://schemas.microsoft.com/office/drawing/2014/main" id="{A463B027-C3C3-4957-5598-9867DEA934D7}"/>
                    </a:ext>
                  </a:extLst>
                </p14:cNvPr>
                <p14:cNvContentPartPr/>
                <p14:nvPr/>
              </p14:nvContentPartPr>
              <p14:xfrm>
                <a:off x="10256715" y="4331472"/>
                <a:ext cx="160920" cy="142560"/>
              </p14:xfrm>
            </p:contentPart>
          </mc:Choice>
          <mc:Fallback xmlns="">
            <p:pic>
              <p:nvPicPr>
                <p:cNvPr id="82" name="Ink 81">
                  <a:extLst>
                    <a:ext uri="{FF2B5EF4-FFF2-40B4-BE49-F238E27FC236}">
                      <a16:creationId xmlns:a16="http://schemas.microsoft.com/office/drawing/2014/main" id="{A463B027-C3C3-4957-5598-9867DEA934D7}"/>
                    </a:ext>
                  </a:extLst>
                </p:cNvPr>
                <p:cNvPicPr/>
                <p:nvPr/>
              </p:nvPicPr>
              <p:blipFill>
                <a:blip r:embed="rId53"/>
                <a:stretch>
                  <a:fillRect/>
                </a:stretch>
              </p:blipFill>
              <p:spPr>
                <a:xfrm>
                  <a:off x="10236600" y="4310901"/>
                  <a:ext cx="201150" cy="182745"/>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83" name="Ink 82">
                  <a:extLst>
                    <a:ext uri="{FF2B5EF4-FFF2-40B4-BE49-F238E27FC236}">
                      <a16:creationId xmlns:a16="http://schemas.microsoft.com/office/drawing/2014/main" id="{63370D60-99E0-85AE-5066-2DB71CE6A451}"/>
                    </a:ext>
                  </a:extLst>
                </p14:cNvPr>
                <p14:cNvContentPartPr/>
                <p14:nvPr/>
              </p14:nvContentPartPr>
              <p14:xfrm>
                <a:off x="10367946" y="4448832"/>
                <a:ext cx="111600" cy="259920"/>
              </p14:xfrm>
            </p:contentPart>
          </mc:Choice>
          <mc:Fallback xmlns="">
            <p:pic>
              <p:nvPicPr>
                <p:cNvPr id="83" name="Ink 82">
                  <a:extLst>
                    <a:ext uri="{FF2B5EF4-FFF2-40B4-BE49-F238E27FC236}">
                      <a16:creationId xmlns:a16="http://schemas.microsoft.com/office/drawing/2014/main" id="{63370D60-99E0-85AE-5066-2DB71CE6A451}"/>
                    </a:ext>
                  </a:extLst>
                </p:cNvPr>
                <p:cNvPicPr/>
                <p:nvPr/>
              </p:nvPicPr>
              <p:blipFill>
                <a:blip r:embed="rId55"/>
                <a:stretch>
                  <a:fillRect/>
                </a:stretch>
              </p:blipFill>
              <p:spPr>
                <a:xfrm>
                  <a:off x="10347829" y="4428691"/>
                  <a:ext cx="151833" cy="300682"/>
                </a:xfrm>
                <a:prstGeom prst="rect">
                  <a:avLst/>
                </a:prstGeom>
              </p:spPr>
            </p:pic>
          </mc:Fallback>
        </mc:AlternateContent>
      </p:grpSp>
      <p:grpSp>
        <p:nvGrpSpPr>
          <p:cNvPr id="84" name="Group 83">
            <a:extLst>
              <a:ext uri="{FF2B5EF4-FFF2-40B4-BE49-F238E27FC236}">
                <a16:creationId xmlns:a16="http://schemas.microsoft.com/office/drawing/2014/main" id="{03C87F51-39EF-707D-5539-4A79136BC3B6}"/>
              </a:ext>
            </a:extLst>
          </p:cNvPr>
          <p:cNvGrpSpPr/>
          <p:nvPr/>
        </p:nvGrpSpPr>
        <p:grpSpPr>
          <a:xfrm>
            <a:off x="493208" y="3505433"/>
            <a:ext cx="445230" cy="250290"/>
            <a:chOff x="9224115" y="3478028"/>
            <a:chExt cx="593640" cy="333720"/>
          </a:xfrm>
        </p:grpSpPr>
        <mc:AlternateContent xmlns:mc="http://schemas.openxmlformats.org/markup-compatibility/2006" xmlns:p14="http://schemas.microsoft.com/office/powerpoint/2010/main">
          <mc:Choice Requires="p14">
            <p:contentPart p14:bwMode="auto" r:id="rId101">
              <p14:nvContentPartPr>
                <p14:cNvPr id="85" name="Ink 84">
                  <a:extLst>
                    <a:ext uri="{FF2B5EF4-FFF2-40B4-BE49-F238E27FC236}">
                      <a16:creationId xmlns:a16="http://schemas.microsoft.com/office/drawing/2014/main" id="{CE648ABA-C9D6-DAFB-2908-3C85FD388953}"/>
                    </a:ext>
                  </a:extLst>
                </p14:cNvPr>
                <p14:cNvContentPartPr/>
                <p14:nvPr/>
              </p14:nvContentPartPr>
              <p14:xfrm>
                <a:off x="9706155" y="3607628"/>
                <a:ext cx="111600" cy="12960"/>
              </p14:xfrm>
            </p:contentPart>
          </mc:Choice>
          <mc:Fallback xmlns="">
            <p:pic>
              <p:nvPicPr>
                <p:cNvPr id="85" name="Ink 84">
                  <a:extLst>
                    <a:ext uri="{FF2B5EF4-FFF2-40B4-BE49-F238E27FC236}">
                      <a16:creationId xmlns:a16="http://schemas.microsoft.com/office/drawing/2014/main" id="{CE648ABA-C9D6-DAFB-2908-3C85FD388953}"/>
                    </a:ext>
                  </a:extLst>
                </p:cNvPr>
                <p:cNvPicPr/>
                <p:nvPr/>
              </p:nvPicPr>
              <p:blipFill>
                <a:blip r:embed="rId57"/>
                <a:stretch>
                  <a:fillRect/>
                </a:stretch>
              </p:blipFill>
              <p:spPr>
                <a:xfrm>
                  <a:off x="9685559" y="3586988"/>
                  <a:ext cx="151833" cy="537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86" name="Ink 85">
                  <a:extLst>
                    <a:ext uri="{FF2B5EF4-FFF2-40B4-BE49-F238E27FC236}">
                      <a16:creationId xmlns:a16="http://schemas.microsoft.com/office/drawing/2014/main" id="{BC3305AC-C716-78BA-AE5E-4AB246190724}"/>
                    </a:ext>
                  </a:extLst>
                </p14:cNvPr>
                <p14:cNvContentPartPr/>
                <p14:nvPr/>
              </p14:nvContentPartPr>
              <p14:xfrm>
                <a:off x="9224115" y="3478028"/>
                <a:ext cx="136440" cy="189000"/>
              </p14:xfrm>
            </p:contentPart>
          </mc:Choice>
          <mc:Fallback xmlns="">
            <p:pic>
              <p:nvPicPr>
                <p:cNvPr id="86" name="Ink 85">
                  <a:extLst>
                    <a:ext uri="{FF2B5EF4-FFF2-40B4-BE49-F238E27FC236}">
                      <a16:creationId xmlns:a16="http://schemas.microsoft.com/office/drawing/2014/main" id="{BC3305AC-C716-78BA-AE5E-4AB246190724}"/>
                    </a:ext>
                  </a:extLst>
                </p:cNvPr>
                <p:cNvPicPr/>
                <p:nvPr/>
              </p:nvPicPr>
              <p:blipFill>
                <a:blip r:embed="rId59"/>
                <a:stretch>
                  <a:fillRect/>
                </a:stretch>
              </p:blipFill>
              <p:spPr>
                <a:xfrm>
                  <a:off x="9203937" y="3457881"/>
                  <a:ext cx="177276" cy="229774"/>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87" name="Ink 86">
                  <a:extLst>
                    <a:ext uri="{FF2B5EF4-FFF2-40B4-BE49-F238E27FC236}">
                      <a16:creationId xmlns:a16="http://schemas.microsoft.com/office/drawing/2014/main" id="{C55C39F8-E6C6-E1D6-11D0-C27B1BE98301}"/>
                    </a:ext>
                  </a:extLst>
                </p14:cNvPr>
                <p14:cNvContentPartPr/>
                <p14:nvPr/>
              </p14:nvContentPartPr>
              <p14:xfrm>
                <a:off x="9421755" y="3632468"/>
                <a:ext cx="62280" cy="179280"/>
              </p14:xfrm>
            </p:contentPart>
          </mc:Choice>
          <mc:Fallback xmlns="">
            <p:pic>
              <p:nvPicPr>
                <p:cNvPr id="87" name="Ink 86">
                  <a:extLst>
                    <a:ext uri="{FF2B5EF4-FFF2-40B4-BE49-F238E27FC236}">
                      <a16:creationId xmlns:a16="http://schemas.microsoft.com/office/drawing/2014/main" id="{C55C39F8-E6C6-E1D6-11D0-C27B1BE98301}"/>
                    </a:ext>
                  </a:extLst>
                </p:cNvPr>
                <p:cNvPicPr/>
                <p:nvPr/>
              </p:nvPicPr>
              <p:blipFill>
                <a:blip r:embed="rId61"/>
                <a:stretch>
                  <a:fillRect/>
                </a:stretch>
              </p:blipFill>
              <p:spPr>
                <a:xfrm>
                  <a:off x="9401634" y="3612335"/>
                  <a:ext cx="102522" cy="220025"/>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88" name="Ink 87">
                  <a:extLst>
                    <a:ext uri="{FF2B5EF4-FFF2-40B4-BE49-F238E27FC236}">
                      <a16:creationId xmlns:a16="http://schemas.microsoft.com/office/drawing/2014/main" id="{C4F4BC9A-88FF-B7C5-4EB4-82799A1B2B6B}"/>
                    </a:ext>
                  </a:extLst>
                </p14:cNvPr>
                <p14:cNvContentPartPr/>
                <p14:nvPr/>
              </p14:nvContentPartPr>
              <p14:xfrm>
                <a:off x="9545595" y="3644708"/>
                <a:ext cx="74520" cy="87120"/>
              </p14:xfrm>
            </p:contentPart>
          </mc:Choice>
          <mc:Fallback xmlns="">
            <p:pic>
              <p:nvPicPr>
                <p:cNvPr id="88" name="Ink 87">
                  <a:extLst>
                    <a:ext uri="{FF2B5EF4-FFF2-40B4-BE49-F238E27FC236}">
                      <a16:creationId xmlns:a16="http://schemas.microsoft.com/office/drawing/2014/main" id="{C4F4BC9A-88FF-B7C5-4EB4-82799A1B2B6B}"/>
                    </a:ext>
                  </a:extLst>
                </p:cNvPr>
                <p:cNvPicPr/>
                <p:nvPr/>
              </p:nvPicPr>
              <p:blipFill>
                <a:blip r:embed="rId63"/>
                <a:stretch>
                  <a:fillRect/>
                </a:stretch>
              </p:blipFill>
              <p:spPr>
                <a:xfrm>
                  <a:off x="9524922" y="3624603"/>
                  <a:ext cx="115386" cy="127329"/>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89" name="Ink 88">
                  <a:extLst>
                    <a:ext uri="{FF2B5EF4-FFF2-40B4-BE49-F238E27FC236}">
                      <a16:creationId xmlns:a16="http://schemas.microsoft.com/office/drawing/2014/main" id="{B27E620F-2FA1-94EF-D2D7-2A6C99D6333B}"/>
                    </a:ext>
                  </a:extLst>
                </p14:cNvPr>
                <p14:cNvContentPartPr/>
                <p14:nvPr/>
              </p14:nvContentPartPr>
              <p14:xfrm>
                <a:off x="9545595" y="3644708"/>
                <a:ext cx="74520" cy="130320"/>
              </p14:xfrm>
            </p:contentPart>
          </mc:Choice>
          <mc:Fallback xmlns="">
            <p:pic>
              <p:nvPicPr>
                <p:cNvPr id="89" name="Ink 88">
                  <a:extLst>
                    <a:ext uri="{FF2B5EF4-FFF2-40B4-BE49-F238E27FC236}">
                      <a16:creationId xmlns:a16="http://schemas.microsoft.com/office/drawing/2014/main" id="{B27E620F-2FA1-94EF-D2D7-2A6C99D6333B}"/>
                    </a:ext>
                  </a:extLst>
                </p:cNvPr>
                <p:cNvPicPr/>
                <p:nvPr/>
              </p:nvPicPr>
              <p:blipFill>
                <a:blip r:embed="rId65"/>
                <a:stretch>
                  <a:fillRect/>
                </a:stretch>
              </p:blipFill>
              <p:spPr>
                <a:xfrm>
                  <a:off x="9524922" y="3624585"/>
                  <a:ext cx="115386" cy="170566"/>
                </a:xfrm>
                <a:prstGeom prst="rect">
                  <a:avLst/>
                </a:prstGeom>
              </p:spPr>
            </p:pic>
          </mc:Fallback>
        </mc:AlternateContent>
      </p:grpSp>
      <p:grpSp>
        <p:nvGrpSpPr>
          <p:cNvPr id="90" name="Group 89">
            <a:extLst>
              <a:ext uri="{FF2B5EF4-FFF2-40B4-BE49-F238E27FC236}">
                <a16:creationId xmlns:a16="http://schemas.microsoft.com/office/drawing/2014/main" id="{4FA63BB7-0F05-B635-9703-41EA14B71D6C}"/>
              </a:ext>
            </a:extLst>
          </p:cNvPr>
          <p:cNvGrpSpPr/>
          <p:nvPr/>
        </p:nvGrpSpPr>
        <p:grpSpPr>
          <a:xfrm>
            <a:off x="1225448" y="3565643"/>
            <a:ext cx="28080" cy="78840"/>
            <a:chOff x="10200435" y="3558308"/>
            <a:chExt cx="37440" cy="105120"/>
          </a:xfrm>
        </p:grpSpPr>
        <mc:AlternateContent xmlns:mc="http://schemas.openxmlformats.org/markup-compatibility/2006" xmlns:p14="http://schemas.microsoft.com/office/powerpoint/2010/main">
          <mc:Choice Requires="p14">
            <p:contentPart p14:bwMode="auto" r:id="rId106">
              <p14:nvContentPartPr>
                <p14:cNvPr id="91" name="Ink 90">
                  <a:extLst>
                    <a:ext uri="{FF2B5EF4-FFF2-40B4-BE49-F238E27FC236}">
                      <a16:creationId xmlns:a16="http://schemas.microsoft.com/office/drawing/2014/main" id="{62B47975-872C-4C66-F279-B6A1D9B4A04D}"/>
                    </a:ext>
                  </a:extLst>
                </p14:cNvPr>
                <p14:cNvContentPartPr/>
                <p14:nvPr/>
              </p14:nvContentPartPr>
              <p14:xfrm>
                <a:off x="10200435" y="3558308"/>
                <a:ext cx="360" cy="360"/>
              </p14:xfrm>
            </p:contentPart>
          </mc:Choice>
          <mc:Fallback xmlns="">
            <p:pic>
              <p:nvPicPr>
                <p:cNvPr id="91" name="Ink 90">
                  <a:extLst>
                    <a:ext uri="{FF2B5EF4-FFF2-40B4-BE49-F238E27FC236}">
                      <a16:creationId xmlns:a16="http://schemas.microsoft.com/office/drawing/2014/main" id="{62B47975-872C-4C66-F279-B6A1D9B4A04D}"/>
                    </a:ext>
                  </a:extLst>
                </p:cNvPr>
                <p:cNvPicPr/>
                <p:nvPr/>
              </p:nvPicPr>
              <p:blipFill>
                <a:blip r:embed="rId67"/>
                <a:stretch>
                  <a:fillRect/>
                </a:stretch>
              </p:blipFill>
              <p:spPr>
                <a:xfrm>
                  <a:off x="10184955" y="3543188"/>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92" name="Ink 91">
                  <a:extLst>
                    <a:ext uri="{FF2B5EF4-FFF2-40B4-BE49-F238E27FC236}">
                      <a16:creationId xmlns:a16="http://schemas.microsoft.com/office/drawing/2014/main" id="{CC2C0608-721C-C1B8-0F23-8CD925DEE483}"/>
                    </a:ext>
                  </a:extLst>
                </p14:cNvPr>
                <p14:cNvContentPartPr/>
                <p14:nvPr/>
              </p14:nvContentPartPr>
              <p14:xfrm>
                <a:off x="10200435" y="3558308"/>
                <a:ext cx="37440" cy="105120"/>
              </p14:xfrm>
            </p:contentPart>
          </mc:Choice>
          <mc:Fallback xmlns="">
            <p:pic>
              <p:nvPicPr>
                <p:cNvPr id="92" name="Ink 91">
                  <a:extLst>
                    <a:ext uri="{FF2B5EF4-FFF2-40B4-BE49-F238E27FC236}">
                      <a16:creationId xmlns:a16="http://schemas.microsoft.com/office/drawing/2014/main" id="{CC2C0608-721C-C1B8-0F23-8CD925DEE483}"/>
                    </a:ext>
                  </a:extLst>
                </p:cNvPr>
                <p:cNvPicPr/>
                <p:nvPr/>
              </p:nvPicPr>
              <p:blipFill>
                <a:blip r:embed="rId69"/>
                <a:stretch>
                  <a:fillRect/>
                </a:stretch>
              </p:blipFill>
              <p:spPr>
                <a:xfrm>
                  <a:off x="10179795" y="3538240"/>
                  <a:ext cx="78240" cy="145257"/>
                </a:xfrm>
                <a:prstGeom prst="rect">
                  <a:avLst/>
                </a:prstGeom>
              </p:spPr>
            </p:pic>
          </mc:Fallback>
        </mc:AlternateContent>
      </p:grpSp>
      <p:grpSp>
        <p:nvGrpSpPr>
          <p:cNvPr id="98" name="Group 97">
            <a:extLst>
              <a:ext uri="{FF2B5EF4-FFF2-40B4-BE49-F238E27FC236}">
                <a16:creationId xmlns:a16="http://schemas.microsoft.com/office/drawing/2014/main" id="{65C2AF71-868C-531C-CDFE-624B9BF3F0A5}"/>
              </a:ext>
            </a:extLst>
          </p:cNvPr>
          <p:cNvGrpSpPr/>
          <p:nvPr/>
        </p:nvGrpSpPr>
        <p:grpSpPr>
          <a:xfrm>
            <a:off x="1027115" y="3470338"/>
            <a:ext cx="69120" cy="143280"/>
            <a:chOff x="1027115" y="3470338"/>
            <a:chExt cx="69120" cy="143280"/>
          </a:xfrm>
        </p:grpSpPr>
        <mc:AlternateContent xmlns:mc="http://schemas.openxmlformats.org/markup-compatibility/2006" xmlns:p14="http://schemas.microsoft.com/office/powerpoint/2010/main">
          <mc:Choice Requires="p14">
            <p:contentPart p14:bwMode="auto" r:id="rId108">
              <p14:nvContentPartPr>
                <p14:cNvPr id="96" name="Ink 95">
                  <a:extLst>
                    <a:ext uri="{FF2B5EF4-FFF2-40B4-BE49-F238E27FC236}">
                      <a16:creationId xmlns:a16="http://schemas.microsoft.com/office/drawing/2014/main" id="{9CFD6635-9159-8723-19FD-D38C6A26009D}"/>
                    </a:ext>
                  </a:extLst>
                </p14:cNvPr>
                <p14:cNvContentPartPr/>
                <p14:nvPr/>
              </p14:nvContentPartPr>
              <p14:xfrm>
                <a:off x="1037195" y="3480418"/>
                <a:ext cx="360" cy="113400"/>
              </p14:xfrm>
            </p:contentPart>
          </mc:Choice>
          <mc:Fallback xmlns="">
            <p:pic>
              <p:nvPicPr>
                <p:cNvPr id="96" name="Ink 95">
                  <a:extLst>
                    <a:ext uri="{FF2B5EF4-FFF2-40B4-BE49-F238E27FC236}">
                      <a16:creationId xmlns:a16="http://schemas.microsoft.com/office/drawing/2014/main" id="{9CFD6635-9159-8723-19FD-D38C6A26009D}"/>
                    </a:ext>
                  </a:extLst>
                </p:cNvPr>
                <p:cNvPicPr/>
                <p:nvPr/>
              </p:nvPicPr>
              <p:blipFill>
                <a:blip r:embed="rId109"/>
                <a:stretch>
                  <a:fillRect/>
                </a:stretch>
              </p:blipFill>
              <p:spPr>
                <a:xfrm>
                  <a:off x="1021715" y="3464938"/>
                  <a:ext cx="3096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97" name="Ink 96">
                  <a:extLst>
                    <a:ext uri="{FF2B5EF4-FFF2-40B4-BE49-F238E27FC236}">
                      <a16:creationId xmlns:a16="http://schemas.microsoft.com/office/drawing/2014/main" id="{066DAA57-7447-50B5-CAB1-F18FC5B6F589}"/>
                    </a:ext>
                  </a:extLst>
                </p14:cNvPr>
                <p14:cNvContentPartPr/>
                <p14:nvPr/>
              </p14:nvContentPartPr>
              <p14:xfrm>
                <a:off x="1027115" y="3470338"/>
                <a:ext cx="69120" cy="143280"/>
              </p14:xfrm>
            </p:contentPart>
          </mc:Choice>
          <mc:Fallback xmlns="">
            <p:pic>
              <p:nvPicPr>
                <p:cNvPr id="97" name="Ink 96">
                  <a:extLst>
                    <a:ext uri="{FF2B5EF4-FFF2-40B4-BE49-F238E27FC236}">
                      <a16:creationId xmlns:a16="http://schemas.microsoft.com/office/drawing/2014/main" id="{066DAA57-7447-50B5-CAB1-F18FC5B6F589}"/>
                    </a:ext>
                  </a:extLst>
                </p:cNvPr>
                <p:cNvPicPr/>
                <p:nvPr/>
              </p:nvPicPr>
              <p:blipFill>
                <a:blip r:embed="rId111"/>
                <a:stretch>
                  <a:fillRect/>
                </a:stretch>
              </p:blipFill>
              <p:spPr>
                <a:xfrm>
                  <a:off x="1011995" y="3455218"/>
                  <a:ext cx="99720" cy="173520"/>
                </a:xfrm>
                <a:prstGeom prst="rect">
                  <a:avLst/>
                </a:prstGeom>
              </p:spPr>
            </p:pic>
          </mc:Fallback>
        </mc:AlternateContent>
      </p:grpSp>
      <p:grpSp>
        <p:nvGrpSpPr>
          <p:cNvPr id="101" name="Group 100">
            <a:extLst>
              <a:ext uri="{FF2B5EF4-FFF2-40B4-BE49-F238E27FC236}">
                <a16:creationId xmlns:a16="http://schemas.microsoft.com/office/drawing/2014/main" id="{A25A1928-48E0-B24F-3382-E4371CAAA472}"/>
              </a:ext>
            </a:extLst>
          </p:cNvPr>
          <p:cNvGrpSpPr/>
          <p:nvPr/>
        </p:nvGrpSpPr>
        <p:grpSpPr>
          <a:xfrm>
            <a:off x="1184435" y="3387178"/>
            <a:ext cx="78840" cy="1656720"/>
            <a:chOff x="1184435" y="3387178"/>
            <a:chExt cx="78840" cy="1656720"/>
          </a:xfrm>
        </p:grpSpPr>
        <mc:AlternateContent xmlns:mc="http://schemas.openxmlformats.org/markup-compatibility/2006" xmlns:p14="http://schemas.microsoft.com/office/powerpoint/2010/main">
          <mc:Choice Requires="p14">
            <p:contentPart p14:bwMode="auto" r:id="rId112">
              <p14:nvContentPartPr>
                <p14:cNvPr id="99" name="Ink 98">
                  <a:extLst>
                    <a:ext uri="{FF2B5EF4-FFF2-40B4-BE49-F238E27FC236}">
                      <a16:creationId xmlns:a16="http://schemas.microsoft.com/office/drawing/2014/main" id="{EE1403E4-8895-E647-9C97-5C7DAA4567C9}"/>
                    </a:ext>
                  </a:extLst>
                </p14:cNvPr>
                <p14:cNvContentPartPr/>
                <p14:nvPr/>
              </p14:nvContentPartPr>
              <p14:xfrm>
                <a:off x="1204235" y="3387178"/>
                <a:ext cx="29880" cy="1656720"/>
              </p14:xfrm>
            </p:contentPart>
          </mc:Choice>
          <mc:Fallback xmlns="">
            <p:pic>
              <p:nvPicPr>
                <p:cNvPr id="99" name="Ink 98">
                  <a:extLst>
                    <a:ext uri="{FF2B5EF4-FFF2-40B4-BE49-F238E27FC236}">
                      <a16:creationId xmlns:a16="http://schemas.microsoft.com/office/drawing/2014/main" id="{EE1403E4-8895-E647-9C97-5C7DAA4567C9}"/>
                    </a:ext>
                  </a:extLst>
                </p:cNvPr>
                <p:cNvPicPr/>
                <p:nvPr/>
              </p:nvPicPr>
              <p:blipFill>
                <a:blip r:embed="rId113"/>
                <a:stretch>
                  <a:fillRect/>
                </a:stretch>
              </p:blipFill>
              <p:spPr>
                <a:xfrm>
                  <a:off x="1173635" y="3356578"/>
                  <a:ext cx="91080" cy="17179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00" name="Ink 99">
                  <a:extLst>
                    <a:ext uri="{FF2B5EF4-FFF2-40B4-BE49-F238E27FC236}">
                      <a16:creationId xmlns:a16="http://schemas.microsoft.com/office/drawing/2014/main" id="{CDE29F37-5F22-D5AE-0D3E-CE6543E107FD}"/>
                    </a:ext>
                  </a:extLst>
                </p14:cNvPr>
                <p14:cNvContentPartPr/>
                <p14:nvPr/>
              </p14:nvContentPartPr>
              <p14:xfrm>
                <a:off x="1184435" y="3568978"/>
                <a:ext cx="78840" cy="88560"/>
              </p14:xfrm>
            </p:contentPart>
          </mc:Choice>
          <mc:Fallback xmlns="">
            <p:pic>
              <p:nvPicPr>
                <p:cNvPr id="100" name="Ink 99">
                  <a:extLst>
                    <a:ext uri="{FF2B5EF4-FFF2-40B4-BE49-F238E27FC236}">
                      <a16:creationId xmlns:a16="http://schemas.microsoft.com/office/drawing/2014/main" id="{CDE29F37-5F22-D5AE-0D3E-CE6543E107FD}"/>
                    </a:ext>
                  </a:extLst>
                </p:cNvPr>
                <p:cNvPicPr/>
                <p:nvPr/>
              </p:nvPicPr>
              <p:blipFill>
                <a:blip r:embed="rId115"/>
                <a:stretch>
                  <a:fillRect/>
                </a:stretch>
              </p:blipFill>
              <p:spPr>
                <a:xfrm>
                  <a:off x="1153835" y="3538018"/>
                  <a:ext cx="140400" cy="150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6">
            <p14:nvContentPartPr>
              <p14:cNvPr id="102" name="Ink 101">
                <a:extLst>
                  <a:ext uri="{FF2B5EF4-FFF2-40B4-BE49-F238E27FC236}">
                    <a16:creationId xmlns:a16="http://schemas.microsoft.com/office/drawing/2014/main" id="{FD1E260A-6248-41B7-AF67-F2C0DAC72724}"/>
                  </a:ext>
                </a:extLst>
              </p14:cNvPr>
              <p14:cNvContentPartPr/>
              <p14:nvPr/>
            </p14:nvContentPartPr>
            <p14:xfrm>
              <a:off x="1194515" y="3575818"/>
              <a:ext cx="69120" cy="91440"/>
            </p14:xfrm>
          </p:contentPart>
        </mc:Choice>
        <mc:Fallback xmlns="">
          <p:pic>
            <p:nvPicPr>
              <p:cNvPr id="102" name="Ink 101">
                <a:extLst>
                  <a:ext uri="{FF2B5EF4-FFF2-40B4-BE49-F238E27FC236}">
                    <a16:creationId xmlns:a16="http://schemas.microsoft.com/office/drawing/2014/main" id="{FD1E260A-6248-41B7-AF67-F2C0DAC72724}"/>
                  </a:ext>
                </a:extLst>
              </p:cNvPr>
              <p:cNvPicPr/>
              <p:nvPr/>
            </p:nvPicPr>
            <p:blipFill>
              <a:blip r:embed="rId117"/>
              <a:stretch>
                <a:fillRect/>
              </a:stretch>
            </p:blipFill>
            <p:spPr>
              <a:xfrm>
                <a:off x="1179035" y="3560698"/>
                <a:ext cx="9972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03" name="Ink 102">
                <a:extLst>
                  <a:ext uri="{FF2B5EF4-FFF2-40B4-BE49-F238E27FC236}">
                    <a16:creationId xmlns:a16="http://schemas.microsoft.com/office/drawing/2014/main" id="{93C06C26-BC4B-123D-945E-251FDF1B7663}"/>
                  </a:ext>
                </a:extLst>
              </p14:cNvPr>
              <p14:cNvContentPartPr/>
              <p14:nvPr/>
            </p14:nvContentPartPr>
            <p14:xfrm>
              <a:off x="1184435" y="3561058"/>
              <a:ext cx="78840" cy="135720"/>
            </p14:xfrm>
          </p:contentPart>
        </mc:Choice>
        <mc:Fallback xmlns="">
          <p:pic>
            <p:nvPicPr>
              <p:cNvPr id="103" name="Ink 102">
                <a:extLst>
                  <a:ext uri="{FF2B5EF4-FFF2-40B4-BE49-F238E27FC236}">
                    <a16:creationId xmlns:a16="http://schemas.microsoft.com/office/drawing/2014/main" id="{93C06C26-BC4B-123D-945E-251FDF1B7663}"/>
                  </a:ext>
                </a:extLst>
              </p:cNvPr>
              <p:cNvPicPr/>
              <p:nvPr/>
            </p:nvPicPr>
            <p:blipFill>
              <a:blip r:embed="rId119"/>
              <a:stretch>
                <a:fillRect/>
              </a:stretch>
            </p:blipFill>
            <p:spPr>
              <a:xfrm>
                <a:off x="1169315" y="3545938"/>
                <a:ext cx="10944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04" name="Ink 103">
                <a:extLst>
                  <a:ext uri="{FF2B5EF4-FFF2-40B4-BE49-F238E27FC236}">
                    <a16:creationId xmlns:a16="http://schemas.microsoft.com/office/drawing/2014/main" id="{FC5B0328-2939-4AF5-E334-230A9944C8CC}"/>
                  </a:ext>
                </a:extLst>
              </p14:cNvPr>
              <p14:cNvContentPartPr/>
              <p14:nvPr/>
            </p14:nvContentPartPr>
            <p14:xfrm>
              <a:off x="1774475" y="4493098"/>
              <a:ext cx="88920" cy="103320"/>
            </p14:xfrm>
          </p:contentPart>
        </mc:Choice>
        <mc:Fallback xmlns="">
          <p:pic>
            <p:nvPicPr>
              <p:cNvPr id="104" name="Ink 103">
                <a:extLst>
                  <a:ext uri="{FF2B5EF4-FFF2-40B4-BE49-F238E27FC236}">
                    <a16:creationId xmlns:a16="http://schemas.microsoft.com/office/drawing/2014/main" id="{FC5B0328-2939-4AF5-E334-230A9944C8CC}"/>
                  </a:ext>
                </a:extLst>
              </p:cNvPr>
              <p:cNvPicPr/>
              <p:nvPr/>
            </p:nvPicPr>
            <p:blipFill>
              <a:blip r:embed="rId121"/>
              <a:stretch>
                <a:fillRect/>
              </a:stretch>
            </p:blipFill>
            <p:spPr>
              <a:xfrm>
                <a:off x="1759355" y="4477978"/>
                <a:ext cx="11952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05" name="Ink 104">
                <a:extLst>
                  <a:ext uri="{FF2B5EF4-FFF2-40B4-BE49-F238E27FC236}">
                    <a16:creationId xmlns:a16="http://schemas.microsoft.com/office/drawing/2014/main" id="{6623701E-7C3E-F9C3-7CDE-685534AA35EB}"/>
                  </a:ext>
                </a:extLst>
              </p14:cNvPr>
              <p14:cNvContentPartPr/>
              <p14:nvPr/>
            </p14:nvContentPartPr>
            <p14:xfrm>
              <a:off x="1764755" y="1617418"/>
              <a:ext cx="78840" cy="101520"/>
            </p14:xfrm>
          </p:contentPart>
        </mc:Choice>
        <mc:Fallback xmlns="">
          <p:pic>
            <p:nvPicPr>
              <p:cNvPr id="105" name="Ink 104">
                <a:extLst>
                  <a:ext uri="{FF2B5EF4-FFF2-40B4-BE49-F238E27FC236}">
                    <a16:creationId xmlns:a16="http://schemas.microsoft.com/office/drawing/2014/main" id="{6623701E-7C3E-F9C3-7CDE-685534AA35EB}"/>
                  </a:ext>
                </a:extLst>
              </p:cNvPr>
              <p:cNvPicPr/>
              <p:nvPr/>
            </p:nvPicPr>
            <p:blipFill>
              <a:blip r:embed="rId123"/>
              <a:stretch>
                <a:fillRect/>
              </a:stretch>
            </p:blipFill>
            <p:spPr>
              <a:xfrm>
                <a:off x="1749635" y="1601938"/>
                <a:ext cx="10944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06" name="Ink 105">
                <a:extLst>
                  <a:ext uri="{FF2B5EF4-FFF2-40B4-BE49-F238E27FC236}">
                    <a16:creationId xmlns:a16="http://schemas.microsoft.com/office/drawing/2014/main" id="{FC3BFA38-4AA1-AF39-4AFA-3BD7EAD39609}"/>
                  </a:ext>
                </a:extLst>
              </p14:cNvPr>
              <p14:cNvContentPartPr/>
              <p14:nvPr/>
            </p14:nvContentPartPr>
            <p14:xfrm>
              <a:off x="1194515" y="703018"/>
              <a:ext cx="59400" cy="88560"/>
            </p14:xfrm>
          </p:contentPart>
        </mc:Choice>
        <mc:Fallback xmlns="">
          <p:pic>
            <p:nvPicPr>
              <p:cNvPr id="106" name="Ink 105">
                <a:extLst>
                  <a:ext uri="{FF2B5EF4-FFF2-40B4-BE49-F238E27FC236}">
                    <a16:creationId xmlns:a16="http://schemas.microsoft.com/office/drawing/2014/main" id="{FC3BFA38-4AA1-AF39-4AFA-3BD7EAD39609}"/>
                  </a:ext>
                </a:extLst>
              </p:cNvPr>
              <p:cNvPicPr/>
              <p:nvPr/>
            </p:nvPicPr>
            <p:blipFill>
              <a:blip r:embed="rId125"/>
              <a:stretch>
                <a:fillRect/>
              </a:stretch>
            </p:blipFill>
            <p:spPr>
              <a:xfrm>
                <a:off x="1179035" y="687898"/>
                <a:ext cx="90000" cy="119160"/>
              </a:xfrm>
              <a:prstGeom prst="rect">
                <a:avLst/>
              </a:prstGeom>
            </p:spPr>
          </p:pic>
        </mc:Fallback>
      </mc:AlternateContent>
      <p:sp>
        <p:nvSpPr>
          <p:cNvPr id="108" name="TextBox 107">
            <a:extLst>
              <a:ext uri="{FF2B5EF4-FFF2-40B4-BE49-F238E27FC236}">
                <a16:creationId xmlns:a16="http://schemas.microsoft.com/office/drawing/2014/main" id="{5E994A69-3FCA-C1A5-D7B4-18A368D54E5D}"/>
              </a:ext>
            </a:extLst>
          </p:cNvPr>
          <p:cNvSpPr txBox="1"/>
          <p:nvPr/>
        </p:nvSpPr>
        <p:spPr>
          <a:xfrm>
            <a:off x="4218561" y="1153514"/>
            <a:ext cx="184731" cy="369332"/>
          </a:xfrm>
          <a:prstGeom prst="rect">
            <a:avLst/>
          </a:prstGeom>
          <a:noFill/>
        </p:spPr>
        <p:txBody>
          <a:bodyPr wrap="none" rtlCol="0">
            <a:spAutoFit/>
          </a:bodyPr>
          <a:lstStyle/>
          <a:p>
            <a:endParaRPr lang="en-IT" dirty="0"/>
          </a:p>
        </p:txBody>
      </p:sp>
      <p:sp>
        <p:nvSpPr>
          <p:cNvPr id="111" name="TextBox 110">
            <a:extLst>
              <a:ext uri="{FF2B5EF4-FFF2-40B4-BE49-F238E27FC236}">
                <a16:creationId xmlns:a16="http://schemas.microsoft.com/office/drawing/2014/main" id="{C0D60636-CE47-E58D-D87F-3B2B175CD531}"/>
              </a:ext>
            </a:extLst>
          </p:cNvPr>
          <p:cNvSpPr txBox="1"/>
          <p:nvPr/>
        </p:nvSpPr>
        <p:spPr>
          <a:xfrm>
            <a:off x="205171" y="5255579"/>
            <a:ext cx="2776821" cy="954107"/>
          </a:xfrm>
          <a:prstGeom prst="rect">
            <a:avLst/>
          </a:prstGeom>
          <a:noFill/>
        </p:spPr>
        <p:txBody>
          <a:bodyPr wrap="square" rtlCol="0">
            <a:spAutoFit/>
          </a:bodyPr>
          <a:lstStyle/>
          <a:p>
            <a:r>
              <a:rPr lang="en-IT" sz="1400" dirty="0"/>
              <a:t>Il polo si trova dunque nell’intersezione tra le due rette: quella orizzontale passante per A e quella verticale passante per B</a:t>
            </a:r>
          </a:p>
        </p:txBody>
      </p:sp>
      <p:grpSp>
        <p:nvGrpSpPr>
          <p:cNvPr id="115" name="Group 114">
            <a:extLst>
              <a:ext uri="{FF2B5EF4-FFF2-40B4-BE49-F238E27FC236}">
                <a16:creationId xmlns:a16="http://schemas.microsoft.com/office/drawing/2014/main" id="{36E710B6-16D9-C036-51E5-FCA2BB8CE46F}"/>
              </a:ext>
            </a:extLst>
          </p:cNvPr>
          <p:cNvGrpSpPr/>
          <p:nvPr/>
        </p:nvGrpSpPr>
        <p:grpSpPr>
          <a:xfrm>
            <a:off x="1189115" y="4542058"/>
            <a:ext cx="202320" cy="285480"/>
            <a:chOff x="1189115" y="4542058"/>
            <a:chExt cx="202320" cy="285480"/>
          </a:xfrm>
        </p:grpSpPr>
        <mc:AlternateContent xmlns:mc="http://schemas.openxmlformats.org/markup-compatibility/2006" xmlns:p14="http://schemas.microsoft.com/office/powerpoint/2010/main">
          <mc:Choice Requires="p14">
            <p:contentPart p14:bwMode="auto" r:id="rId126">
              <p14:nvContentPartPr>
                <p14:cNvPr id="112" name="Ink 111">
                  <a:extLst>
                    <a:ext uri="{FF2B5EF4-FFF2-40B4-BE49-F238E27FC236}">
                      <a16:creationId xmlns:a16="http://schemas.microsoft.com/office/drawing/2014/main" id="{BD51FF2A-3634-58CA-39DE-0822DA7AA62F}"/>
                    </a:ext>
                  </a:extLst>
                </p14:cNvPr>
                <p14:cNvContentPartPr/>
                <p14:nvPr/>
              </p14:nvContentPartPr>
              <p14:xfrm>
                <a:off x="1189115" y="4542058"/>
                <a:ext cx="55080" cy="78840"/>
              </p14:xfrm>
            </p:contentPart>
          </mc:Choice>
          <mc:Fallback xmlns="">
            <p:pic>
              <p:nvPicPr>
                <p:cNvPr id="112" name="Ink 111">
                  <a:extLst>
                    <a:ext uri="{FF2B5EF4-FFF2-40B4-BE49-F238E27FC236}">
                      <a16:creationId xmlns:a16="http://schemas.microsoft.com/office/drawing/2014/main" id="{BD51FF2A-3634-58CA-39DE-0822DA7AA62F}"/>
                    </a:ext>
                  </a:extLst>
                </p:cNvPr>
                <p:cNvPicPr/>
                <p:nvPr/>
              </p:nvPicPr>
              <p:blipFill>
                <a:blip r:embed="rId127"/>
                <a:stretch>
                  <a:fillRect/>
                </a:stretch>
              </p:blipFill>
              <p:spPr>
                <a:xfrm>
                  <a:off x="1173635" y="4526938"/>
                  <a:ext cx="8532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13" name="Ink 112">
                  <a:extLst>
                    <a:ext uri="{FF2B5EF4-FFF2-40B4-BE49-F238E27FC236}">
                      <a16:creationId xmlns:a16="http://schemas.microsoft.com/office/drawing/2014/main" id="{E3CD19FA-A3C1-F136-6D4C-8C92917DDCE6}"/>
                    </a:ext>
                  </a:extLst>
                </p14:cNvPr>
                <p14:cNvContentPartPr/>
                <p14:nvPr/>
              </p14:nvContentPartPr>
              <p14:xfrm>
                <a:off x="1283075" y="4689658"/>
                <a:ext cx="39600" cy="137880"/>
              </p14:xfrm>
            </p:contentPart>
          </mc:Choice>
          <mc:Fallback xmlns="">
            <p:pic>
              <p:nvPicPr>
                <p:cNvPr id="113" name="Ink 112">
                  <a:extLst>
                    <a:ext uri="{FF2B5EF4-FFF2-40B4-BE49-F238E27FC236}">
                      <a16:creationId xmlns:a16="http://schemas.microsoft.com/office/drawing/2014/main" id="{E3CD19FA-A3C1-F136-6D4C-8C92917DDCE6}"/>
                    </a:ext>
                  </a:extLst>
                </p:cNvPr>
                <p:cNvPicPr/>
                <p:nvPr/>
              </p:nvPicPr>
              <p:blipFill>
                <a:blip r:embed="rId129"/>
                <a:stretch>
                  <a:fillRect/>
                </a:stretch>
              </p:blipFill>
              <p:spPr>
                <a:xfrm>
                  <a:off x="1267595" y="4674178"/>
                  <a:ext cx="7020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14" name="Ink 113">
                  <a:extLst>
                    <a:ext uri="{FF2B5EF4-FFF2-40B4-BE49-F238E27FC236}">
                      <a16:creationId xmlns:a16="http://schemas.microsoft.com/office/drawing/2014/main" id="{17A1949D-985F-74A3-6029-CB5A89D3D850}"/>
                    </a:ext>
                  </a:extLst>
                </p14:cNvPr>
                <p14:cNvContentPartPr/>
                <p14:nvPr/>
              </p14:nvContentPartPr>
              <p14:xfrm>
                <a:off x="1283075" y="4665178"/>
                <a:ext cx="108360" cy="86760"/>
              </p14:xfrm>
            </p:contentPart>
          </mc:Choice>
          <mc:Fallback xmlns="">
            <p:pic>
              <p:nvPicPr>
                <p:cNvPr id="114" name="Ink 113">
                  <a:extLst>
                    <a:ext uri="{FF2B5EF4-FFF2-40B4-BE49-F238E27FC236}">
                      <a16:creationId xmlns:a16="http://schemas.microsoft.com/office/drawing/2014/main" id="{17A1949D-985F-74A3-6029-CB5A89D3D850}"/>
                    </a:ext>
                  </a:extLst>
                </p:cNvPr>
                <p:cNvPicPr/>
                <p:nvPr/>
              </p:nvPicPr>
              <p:blipFill>
                <a:blip r:embed="rId131"/>
                <a:stretch>
                  <a:fillRect/>
                </a:stretch>
              </p:blipFill>
              <p:spPr>
                <a:xfrm>
                  <a:off x="1267595" y="4649698"/>
                  <a:ext cx="138960" cy="117000"/>
                </a:xfrm>
                <a:prstGeom prst="rect">
                  <a:avLst/>
                </a:prstGeom>
              </p:spPr>
            </p:pic>
          </mc:Fallback>
        </mc:AlternateContent>
      </p:grpSp>
      <p:grpSp>
        <p:nvGrpSpPr>
          <p:cNvPr id="117" name="Group 116">
            <a:extLst>
              <a:ext uri="{FF2B5EF4-FFF2-40B4-BE49-F238E27FC236}">
                <a16:creationId xmlns:a16="http://schemas.microsoft.com/office/drawing/2014/main" id="{960A4381-1AED-F817-CC75-6F91FB2FBC6E}"/>
              </a:ext>
            </a:extLst>
          </p:cNvPr>
          <p:cNvGrpSpPr/>
          <p:nvPr/>
        </p:nvGrpSpPr>
        <p:grpSpPr>
          <a:xfrm>
            <a:off x="3967642" y="1668390"/>
            <a:ext cx="1925533" cy="205544"/>
            <a:chOff x="6386446" y="1369284"/>
            <a:chExt cx="2567377" cy="274059"/>
          </a:xfrm>
        </p:grpSpPr>
        <mc:AlternateContent xmlns:mc="http://schemas.openxmlformats.org/markup-compatibility/2006" xmlns:p14="http://schemas.microsoft.com/office/powerpoint/2010/main">
          <mc:Choice Requires="p14">
            <p:contentPart p14:bwMode="auto" r:id="rId132">
              <p14:nvContentPartPr>
                <p14:cNvPr id="118" name="Ink 117">
                  <a:extLst>
                    <a:ext uri="{FF2B5EF4-FFF2-40B4-BE49-F238E27FC236}">
                      <a16:creationId xmlns:a16="http://schemas.microsoft.com/office/drawing/2014/main" id="{DC38ED31-44E6-6688-35D2-0984385C1AA4}"/>
                    </a:ext>
                  </a:extLst>
                </p14:cNvPr>
                <p14:cNvContentPartPr/>
                <p14:nvPr/>
              </p14:nvContentPartPr>
              <p14:xfrm>
                <a:off x="6386446" y="1427506"/>
                <a:ext cx="2341553" cy="46529"/>
              </p14:xfrm>
            </p:contentPart>
          </mc:Choice>
          <mc:Fallback xmlns="">
            <p:pic>
              <p:nvPicPr>
                <p:cNvPr id="118" name="Ink 117">
                  <a:extLst>
                    <a:ext uri="{FF2B5EF4-FFF2-40B4-BE49-F238E27FC236}">
                      <a16:creationId xmlns:a16="http://schemas.microsoft.com/office/drawing/2014/main" id="{DC38ED31-44E6-6688-35D2-0984385C1AA4}"/>
                    </a:ext>
                  </a:extLst>
                </p:cNvPr>
                <p:cNvPicPr/>
                <p:nvPr/>
              </p:nvPicPr>
              <p:blipFill>
                <a:blip r:embed="rId3"/>
                <a:stretch>
                  <a:fillRect/>
                </a:stretch>
              </p:blipFill>
              <p:spPr>
                <a:xfrm>
                  <a:off x="6365809" y="1406880"/>
                  <a:ext cx="2381867" cy="87302"/>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19" name="Ink 118">
                  <a:extLst>
                    <a:ext uri="{FF2B5EF4-FFF2-40B4-BE49-F238E27FC236}">
                      <a16:creationId xmlns:a16="http://schemas.microsoft.com/office/drawing/2014/main" id="{8F8381AE-FEC0-D16B-F0F4-88D64F91DFBD}"/>
                    </a:ext>
                  </a:extLst>
                </p14:cNvPr>
                <p14:cNvContentPartPr/>
                <p14:nvPr/>
              </p14:nvContentPartPr>
              <p14:xfrm>
                <a:off x="8652481" y="1369284"/>
                <a:ext cx="100610" cy="159076"/>
              </p14:xfrm>
            </p:contentPart>
          </mc:Choice>
          <mc:Fallback xmlns="">
            <p:pic>
              <p:nvPicPr>
                <p:cNvPr id="119" name="Ink 118">
                  <a:extLst>
                    <a:ext uri="{FF2B5EF4-FFF2-40B4-BE49-F238E27FC236}">
                      <a16:creationId xmlns:a16="http://schemas.microsoft.com/office/drawing/2014/main" id="{8F8381AE-FEC0-D16B-F0F4-88D64F91DFBD}"/>
                    </a:ext>
                  </a:extLst>
                </p:cNvPr>
                <p:cNvPicPr/>
                <p:nvPr/>
              </p:nvPicPr>
              <p:blipFill>
                <a:blip r:embed="rId5"/>
                <a:stretch>
                  <a:fillRect/>
                </a:stretch>
              </p:blipFill>
              <p:spPr>
                <a:xfrm>
                  <a:off x="8631880" y="1348681"/>
                  <a:ext cx="141333" cy="199803"/>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20" name="Ink 119">
                  <a:extLst>
                    <a:ext uri="{FF2B5EF4-FFF2-40B4-BE49-F238E27FC236}">
                      <a16:creationId xmlns:a16="http://schemas.microsoft.com/office/drawing/2014/main" id="{2FDD8103-3CEA-7B75-7AB6-DC6A61D7B86D}"/>
                    </a:ext>
                  </a:extLst>
                </p14:cNvPr>
                <p14:cNvContentPartPr/>
                <p14:nvPr/>
              </p14:nvContentPartPr>
              <p14:xfrm>
                <a:off x="8777939" y="1490357"/>
                <a:ext cx="117419" cy="104751"/>
              </p14:xfrm>
            </p:contentPart>
          </mc:Choice>
          <mc:Fallback xmlns="">
            <p:pic>
              <p:nvPicPr>
                <p:cNvPr id="120" name="Ink 119">
                  <a:extLst>
                    <a:ext uri="{FF2B5EF4-FFF2-40B4-BE49-F238E27FC236}">
                      <a16:creationId xmlns:a16="http://schemas.microsoft.com/office/drawing/2014/main" id="{2FDD8103-3CEA-7B75-7AB6-DC6A61D7B86D}"/>
                    </a:ext>
                  </a:extLst>
                </p:cNvPr>
                <p:cNvPicPr/>
                <p:nvPr/>
              </p:nvPicPr>
              <p:blipFill>
                <a:blip r:embed="rId135"/>
                <a:stretch>
                  <a:fillRect/>
                </a:stretch>
              </p:blipFill>
              <p:spPr>
                <a:xfrm>
                  <a:off x="8757331" y="1469789"/>
                  <a:ext cx="158156" cy="144929"/>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21" name="Ink 120">
                  <a:extLst>
                    <a:ext uri="{FF2B5EF4-FFF2-40B4-BE49-F238E27FC236}">
                      <a16:creationId xmlns:a16="http://schemas.microsoft.com/office/drawing/2014/main" id="{F9E49777-164B-48C2-7ACA-C5771FCEF37A}"/>
                    </a:ext>
                  </a:extLst>
                </p14:cNvPr>
                <p14:cNvContentPartPr/>
                <p14:nvPr/>
              </p14:nvContentPartPr>
              <p14:xfrm>
                <a:off x="8878305" y="1565632"/>
                <a:ext cx="75518" cy="77711"/>
              </p14:xfrm>
            </p:contentPart>
          </mc:Choice>
          <mc:Fallback xmlns="">
            <p:pic>
              <p:nvPicPr>
                <p:cNvPr id="121" name="Ink 120">
                  <a:extLst>
                    <a:ext uri="{FF2B5EF4-FFF2-40B4-BE49-F238E27FC236}">
                      <a16:creationId xmlns:a16="http://schemas.microsoft.com/office/drawing/2014/main" id="{F9E49777-164B-48C2-7ACA-C5771FCEF37A}"/>
                    </a:ext>
                  </a:extLst>
                </p:cNvPr>
                <p:cNvPicPr/>
                <p:nvPr/>
              </p:nvPicPr>
              <p:blipFill>
                <a:blip r:embed="rId9"/>
                <a:stretch>
                  <a:fillRect/>
                </a:stretch>
              </p:blipFill>
              <p:spPr>
                <a:xfrm>
                  <a:off x="8857753" y="1545005"/>
                  <a:ext cx="115667" cy="118485"/>
                </a:xfrm>
                <a:prstGeom prst="rect">
                  <a:avLst/>
                </a:prstGeom>
              </p:spPr>
            </p:pic>
          </mc:Fallback>
        </mc:AlternateContent>
      </p:grpSp>
      <p:grpSp>
        <p:nvGrpSpPr>
          <p:cNvPr id="122" name="Group 121">
            <a:extLst>
              <a:ext uri="{FF2B5EF4-FFF2-40B4-BE49-F238E27FC236}">
                <a16:creationId xmlns:a16="http://schemas.microsoft.com/office/drawing/2014/main" id="{5FCDE925-075C-5AB0-718F-79B45D8A4FD1}"/>
              </a:ext>
            </a:extLst>
          </p:cNvPr>
          <p:cNvGrpSpPr/>
          <p:nvPr/>
        </p:nvGrpSpPr>
        <p:grpSpPr>
          <a:xfrm>
            <a:off x="4321725" y="840368"/>
            <a:ext cx="461331" cy="1495992"/>
            <a:chOff x="6858557" y="265256"/>
            <a:chExt cx="615108" cy="1994656"/>
          </a:xfrm>
        </p:grpSpPr>
        <mc:AlternateContent xmlns:mc="http://schemas.openxmlformats.org/markup-compatibility/2006" xmlns:p14="http://schemas.microsoft.com/office/powerpoint/2010/main">
          <mc:Choice Requires="p14">
            <p:contentPart p14:bwMode="auto" r:id="rId137">
              <p14:nvContentPartPr>
                <p14:cNvPr id="123" name="Ink 122">
                  <a:extLst>
                    <a:ext uri="{FF2B5EF4-FFF2-40B4-BE49-F238E27FC236}">
                      <a16:creationId xmlns:a16="http://schemas.microsoft.com/office/drawing/2014/main" id="{DF468409-0C88-0D2A-5DDD-F4CBBD206F17}"/>
                    </a:ext>
                  </a:extLst>
                </p14:cNvPr>
                <p14:cNvContentPartPr/>
                <p14:nvPr/>
              </p14:nvContentPartPr>
              <p14:xfrm>
                <a:off x="6921651" y="403381"/>
                <a:ext cx="17053" cy="1856531"/>
              </p14:xfrm>
            </p:contentPart>
          </mc:Choice>
          <mc:Fallback xmlns="">
            <p:pic>
              <p:nvPicPr>
                <p:cNvPr id="123" name="Ink 122">
                  <a:extLst>
                    <a:ext uri="{FF2B5EF4-FFF2-40B4-BE49-F238E27FC236}">
                      <a16:creationId xmlns:a16="http://schemas.microsoft.com/office/drawing/2014/main" id="{DF468409-0C88-0D2A-5DDD-F4CBBD206F17}"/>
                    </a:ext>
                  </a:extLst>
                </p:cNvPr>
                <p:cNvPicPr/>
                <p:nvPr/>
              </p:nvPicPr>
              <p:blipFill>
                <a:blip r:embed="rId11"/>
                <a:stretch>
                  <a:fillRect/>
                </a:stretch>
              </p:blipFill>
              <p:spPr>
                <a:xfrm>
                  <a:off x="6901282" y="382742"/>
                  <a:ext cx="57317" cy="1897329"/>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24" name="Ink 123">
                  <a:extLst>
                    <a:ext uri="{FF2B5EF4-FFF2-40B4-BE49-F238E27FC236}">
                      <a16:creationId xmlns:a16="http://schemas.microsoft.com/office/drawing/2014/main" id="{27DB7CB2-38E2-12FF-617D-D6708C5FF263}"/>
                    </a:ext>
                  </a:extLst>
                </p14:cNvPr>
                <p14:cNvContentPartPr/>
                <p14:nvPr/>
              </p14:nvContentPartPr>
              <p14:xfrm>
                <a:off x="6858557" y="407523"/>
                <a:ext cx="138613" cy="132035"/>
              </p14:xfrm>
            </p:contentPart>
          </mc:Choice>
          <mc:Fallback xmlns="">
            <p:pic>
              <p:nvPicPr>
                <p:cNvPr id="124" name="Ink 123">
                  <a:extLst>
                    <a:ext uri="{FF2B5EF4-FFF2-40B4-BE49-F238E27FC236}">
                      <a16:creationId xmlns:a16="http://schemas.microsoft.com/office/drawing/2014/main" id="{27DB7CB2-38E2-12FF-617D-D6708C5FF263}"/>
                    </a:ext>
                  </a:extLst>
                </p:cNvPr>
                <p:cNvPicPr/>
                <p:nvPr/>
              </p:nvPicPr>
              <p:blipFill>
                <a:blip r:embed="rId13"/>
                <a:stretch>
                  <a:fillRect/>
                </a:stretch>
              </p:blipFill>
              <p:spPr>
                <a:xfrm>
                  <a:off x="6837933" y="386952"/>
                  <a:ext cx="179382" cy="172698"/>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25" name="Ink 124">
                  <a:extLst>
                    <a:ext uri="{FF2B5EF4-FFF2-40B4-BE49-F238E27FC236}">
                      <a16:creationId xmlns:a16="http://schemas.microsoft.com/office/drawing/2014/main" id="{5395EDF4-974B-6CF6-B373-933D080F2BC1}"/>
                    </a:ext>
                  </a:extLst>
                </p14:cNvPr>
                <p14:cNvContentPartPr/>
                <p14:nvPr/>
              </p14:nvContentPartPr>
              <p14:xfrm>
                <a:off x="7055391" y="265256"/>
                <a:ext cx="150793" cy="171743"/>
              </p14:xfrm>
            </p:contentPart>
          </mc:Choice>
          <mc:Fallback xmlns="">
            <p:pic>
              <p:nvPicPr>
                <p:cNvPr id="125" name="Ink 124">
                  <a:extLst>
                    <a:ext uri="{FF2B5EF4-FFF2-40B4-BE49-F238E27FC236}">
                      <a16:creationId xmlns:a16="http://schemas.microsoft.com/office/drawing/2014/main" id="{5395EDF4-974B-6CF6-B373-933D080F2BC1}"/>
                    </a:ext>
                  </a:extLst>
                </p:cNvPr>
                <p:cNvPicPr/>
                <p:nvPr/>
              </p:nvPicPr>
              <p:blipFill>
                <a:blip r:embed="rId140"/>
                <a:stretch>
                  <a:fillRect/>
                </a:stretch>
              </p:blipFill>
              <p:spPr>
                <a:xfrm>
                  <a:off x="7034807" y="244628"/>
                  <a:ext cx="191004" cy="21252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26" name="Ink 125">
                  <a:extLst>
                    <a:ext uri="{FF2B5EF4-FFF2-40B4-BE49-F238E27FC236}">
                      <a16:creationId xmlns:a16="http://schemas.microsoft.com/office/drawing/2014/main" id="{2A7554BD-9CC8-1107-A2F6-4E47FC6D73A0}"/>
                    </a:ext>
                  </a:extLst>
                </p14:cNvPr>
                <p14:cNvContentPartPr/>
                <p14:nvPr/>
              </p14:nvContentPartPr>
              <p14:xfrm>
                <a:off x="7222750" y="390714"/>
                <a:ext cx="92327" cy="83801"/>
              </p14:xfrm>
            </p:contentPart>
          </mc:Choice>
          <mc:Fallback xmlns="">
            <p:pic>
              <p:nvPicPr>
                <p:cNvPr id="126" name="Ink 125">
                  <a:extLst>
                    <a:ext uri="{FF2B5EF4-FFF2-40B4-BE49-F238E27FC236}">
                      <a16:creationId xmlns:a16="http://schemas.microsoft.com/office/drawing/2014/main" id="{2A7554BD-9CC8-1107-A2F6-4E47FC6D73A0}"/>
                    </a:ext>
                  </a:extLst>
                </p:cNvPr>
                <p:cNvPicPr/>
                <p:nvPr/>
              </p:nvPicPr>
              <p:blipFill>
                <a:blip r:embed="rId142"/>
                <a:stretch>
                  <a:fillRect/>
                </a:stretch>
              </p:blipFill>
              <p:spPr>
                <a:xfrm>
                  <a:off x="7202180" y="370123"/>
                  <a:ext cx="132511" cy="124504"/>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27" name="Ink 126">
                  <a:extLst>
                    <a:ext uri="{FF2B5EF4-FFF2-40B4-BE49-F238E27FC236}">
                      <a16:creationId xmlns:a16="http://schemas.microsoft.com/office/drawing/2014/main" id="{6B219E3B-645F-AE70-B217-433CED8397E5}"/>
                    </a:ext>
                  </a:extLst>
                </p14:cNvPr>
                <p14:cNvContentPartPr/>
                <p14:nvPr/>
              </p14:nvContentPartPr>
              <p14:xfrm>
                <a:off x="7339681" y="394855"/>
                <a:ext cx="133984" cy="71377"/>
              </p14:xfrm>
            </p:contentPart>
          </mc:Choice>
          <mc:Fallback xmlns="">
            <p:pic>
              <p:nvPicPr>
                <p:cNvPr id="127" name="Ink 126">
                  <a:extLst>
                    <a:ext uri="{FF2B5EF4-FFF2-40B4-BE49-F238E27FC236}">
                      <a16:creationId xmlns:a16="http://schemas.microsoft.com/office/drawing/2014/main" id="{6B219E3B-645F-AE70-B217-433CED8397E5}"/>
                    </a:ext>
                  </a:extLst>
                </p:cNvPr>
                <p:cNvPicPr/>
                <p:nvPr/>
              </p:nvPicPr>
              <p:blipFill>
                <a:blip r:embed="rId144"/>
                <a:stretch>
                  <a:fillRect/>
                </a:stretch>
              </p:blipFill>
              <p:spPr>
                <a:xfrm>
                  <a:off x="7319105" y="374256"/>
                  <a:ext cx="174179" cy="112095"/>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5">
            <p14:nvContentPartPr>
              <p14:cNvPr id="128" name="Ink 127">
                <a:extLst>
                  <a:ext uri="{FF2B5EF4-FFF2-40B4-BE49-F238E27FC236}">
                    <a16:creationId xmlns:a16="http://schemas.microsoft.com/office/drawing/2014/main" id="{457FB798-5C99-DB75-8751-B0CF7289EC59}"/>
                  </a:ext>
                </a:extLst>
              </p14:cNvPr>
              <p14:cNvContentPartPr/>
              <p14:nvPr/>
            </p14:nvContentPartPr>
            <p14:xfrm>
              <a:off x="5316008" y="1687209"/>
              <a:ext cx="6395" cy="128807"/>
            </p14:xfrm>
          </p:contentPart>
        </mc:Choice>
        <mc:Fallback xmlns="">
          <p:pic>
            <p:nvPicPr>
              <p:cNvPr id="128" name="Ink 127">
                <a:extLst>
                  <a:ext uri="{FF2B5EF4-FFF2-40B4-BE49-F238E27FC236}">
                    <a16:creationId xmlns:a16="http://schemas.microsoft.com/office/drawing/2014/main" id="{457FB798-5C99-DB75-8751-B0CF7289EC59}"/>
                  </a:ext>
                </a:extLst>
              </p:cNvPr>
              <p:cNvPicPr/>
              <p:nvPr/>
            </p:nvPicPr>
            <p:blipFill>
              <a:blip r:embed="rId21"/>
              <a:stretch>
                <a:fillRect/>
              </a:stretch>
            </p:blipFill>
            <p:spPr>
              <a:xfrm>
                <a:off x="5300731" y="1671738"/>
                <a:ext cx="36594" cy="15939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29" name="Ink 128">
                <a:extLst>
                  <a:ext uri="{FF2B5EF4-FFF2-40B4-BE49-F238E27FC236}">
                    <a16:creationId xmlns:a16="http://schemas.microsoft.com/office/drawing/2014/main" id="{B20D5F75-71F1-C0B3-6043-C6A1A8320FB0}"/>
                  </a:ext>
                </a:extLst>
              </p14:cNvPr>
              <p14:cNvContentPartPr/>
              <p14:nvPr/>
            </p14:nvContentPartPr>
            <p14:xfrm>
              <a:off x="4312589" y="2245191"/>
              <a:ext cx="125519" cy="9683"/>
            </p14:xfrm>
          </p:contentPart>
        </mc:Choice>
        <mc:Fallback xmlns="">
          <p:pic>
            <p:nvPicPr>
              <p:cNvPr id="129" name="Ink 128">
                <a:extLst>
                  <a:ext uri="{FF2B5EF4-FFF2-40B4-BE49-F238E27FC236}">
                    <a16:creationId xmlns:a16="http://schemas.microsoft.com/office/drawing/2014/main" id="{B20D5F75-71F1-C0B3-6043-C6A1A8320FB0}"/>
                  </a:ext>
                </a:extLst>
              </p:cNvPr>
              <p:cNvPicPr/>
              <p:nvPr/>
            </p:nvPicPr>
            <p:blipFill>
              <a:blip r:embed="rId23"/>
              <a:stretch>
                <a:fillRect/>
              </a:stretch>
            </p:blipFill>
            <p:spPr>
              <a:xfrm>
                <a:off x="4281659" y="2214349"/>
                <a:ext cx="187020" cy="71009"/>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30" name="Ink 129">
                <a:extLst>
                  <a:ext uri="{FF2B5EF4-FFF2-40B4-BE49-F238E27FC236}">
                    <a16:creationId xmlns:a16="http://schemas.microsoft.com/office/drawing/2014/main" id="{162176A7-B207-7D3B-AF65-7C13B1699637}"/>
                  </a:ext>
                </a:extLst>
              </p14:cNvPr>
              <p14:cNvContentPartPr/>
              <p14:nvPr/>
            </p14:nvContentPartPr>
            <p14:xfrm>
              <a:off x="5265764" y="2229660"/>
              <a:ext cx="25214" cy="36359"/>
            </p14:xfrm>
          </p:contentPart>
        </mc:Choice>
        <mc:Fallback xmlns="">
          <p:pic>
            <p:nvPicPr>
              <p:cNvPr id="130" name="Ink 129">
                <a:extLst>
                  <a:ext uri="{FF2B5EF4-FFF2-40B4-BE49-F238E27FC236}">
                    <a16:creationId xmlns:a16="http://schemas.microsoft.com/office/drawing/2014/main" id="{162176A7-B207-7D3B-AF65-7C13B1699637}"/>
                  </a:ext>
                </a:extLst>
              </p:cNvPr>
              <p:cNvPicPr/>
              <p:nvPr/>
            </p:nvPicPr>
            <p:blipFill>
              <a:blip r:embed="rId148"/>
              <a:stretch>
                <a:fillRect/>
              </a:stretch>
            </p:blipFill>
            <p:spPr>
              <a:xfrm>
                <a:off x="5235223" y="2199004"/>
                <a:ext cx="85586" cy="96957"/>
              </a:xfrm>
              <a:prstGeom prst="rect">
                <a:avLst/>
              </a:prstGeom>
            </p:spPr>
          </p:pic>
        </mc:Fallback>
      </mc:AlternateContent>
      <p:grpSp>
        <p:nvGrpSpPr>
          <p:cNvPr id="131" name="Group 130">
            <a:extLst>
              <a:ext uri="{FF2B5EF4-FFF2-40B4-BE49-F238E27FC236}">
                <a16:creationId xmlns:a16="http://schemas.microsoft.com/office/drawing/2014/main" id="{5A0BF1DC-9B29-E1A3-F728-A32131190DCC}"/>
              </a:ext>
            </a:extLst>
          </p:cNvPr>
          <p:cNvGrpSpPr/>
          <p:nvPr/>
        </p:nvGrpSpPr>
        <p:grpSpPr>
          <a:xfrm>
            <a:off x="5265765" y="1856394"/>
            <a:ext cx="125701" cy="147626"/>
            <a:chOff x="8117276" y="1619956"/>
            <a:chExt cx="167601" cy="196835"/>
          </a:xfrm>
        </p:grpSpPr>
        <mc:AlternateContent xmlns:mc="http://schemas.openxmlformats.org/markup-compatibility/2006" xmlns:p14="http://schemas.microsoft.com/office/powerpoint/2010/main">
          <mc:Choice Requires="p14">
            <p:contentPart p14:bwMode="auto" r:id="rId149">
              <p14:nvContentPartPr>
                <p14:cNvPr id="132" name="Ink 131">
                  <a:extLst>
                    <a:ext uri="{FF2B5EF4-FFF2-40B4-BE49-F238E27FC236}">
                      <a16:creationId xmlns:a16="http://schemas.microsoft.com/office/drawing/2014/main" id="{B983E9CD-1BE0-1B6F-89A2-85CA6B66E98B}"/>
                    </a:ext>
                  </a:extLst>
                </p14:cNvPr>
                <p14:cNvContentPartPr/>
                <p14:nvPr/>
              </p14:nvContentPartPr>
              <p14:xfrm>
                <a:off x="8117276" y="1619956"/>
                <a:ext cx="121073" cy="96225"/>
              </p14:xfrm>
            </p:contentPart>
          </mc:Choice>
          <mc:Fallback xmlns="">
            <p:pic>
              <p:nvPicPr>
                <p:cNvPr id="132" name="Ink 131">
                  <a:extLst>
                    <a:ext uri="{FF2B5EF4-FFF2-40B4-BE49-F238E27FC236}">
                      <a16:creationId xmlns:a16="http://schemas.microsoft.com/office/drawing/2014/main" id="{B983E9CD-1BE0-1B6F-89A2-85CA6B66E98B}"/>
                    </a:ext>
                  </a:extLst>
                </p:cNvPr>
                <p:cNvPicPr/>
                <p:nvPr/>
              </p:nvPicPr>
              <p:blipFill>
                <a:blip r:embed="rId27"/>
                <a:stretch>
                  <a:fillRect/>
                </a:stretch>
              </p:blipFill>
              <p:spPr>
                <a:xfrm>
                  <a:off x="8096698" y="1599371"/>
                  <a:ext cx="161271" cy="136917"/>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33" name="Ink 132">
                  <a:extLst>
                    <a:ext uri="{FF2B5EF4-FFF2-40B4-BE49-F238E27FC236}">
                      <a16:creationId xmlns:a16="http://schemas.microsoft.com/office/drawing/2014/main" id="{36CA4687-97BF-AD30-BEF3-51623B7C254B}"/>
                    </a:ext>
                  </a:extLst>
                </p14:cNvPr>
                <p14:cNvContentPartPr/>
                <p14:nvPr/>
              </p14:nvContentPartPr>
              <p14:xfrm>
                <a:off x="8209359" y="1724463"/>
                <a:ext cx="75518" cy="87942"/>
              </p14:xfrm>
            </p:contentPart>
          </mc:Choice>
          <mc:Fallback xmlns="">
            <p:pic>
              <p:nvPicPr>
                <p:cNvPr id="133" name="Ink 132">
                  <a:extLst>
                    <a:ext uri="{FF2B5EF4-FFF2-40B4-BE49-F238E27FC236}">
                      <a16:creationId xmlns:a16="http://schemas.microsoft.com/office/drawing/2014/main" id="{36CA4687-97BF-AD30-BEF3-51623B7C254B}"/>
                    </a:ext>
                  </a:extLst>
                </p:cNvPr>
                <p:cNvPicPr/>
                <p:nvPr/>
              </p:nvPicPr>
              <p:blipFill>
                <a:blip r:embed="rId151"/>
                <a:stretch>
                  <a:fillRect/>
                </a:stretch>
              </p:blipFill>
              <p:spPr>
                <a:xfrm>
                  <a:off x="8188807" y="1703911"/>
                  <a:ext cx="115667" cy="128089"/>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34" name="Ink 133">
                  <a:extLst>
                    <a:ext uri="{FF2B5EF4-FFF2-40B4-BE49-F238E27FC236}">
                      <a16:creationId xmlns:a16="http://schemas.microsoft.com/office/drawing/2014/main" id="{D29B48EF-EF3D-A42B-3058-AB939EF02ACD}"/>
                    </a:ext>
                  </a:extLst>
                </p14:cNvPr>
                <p14:cNvContentPartPr/>
                <p14:nvPr/>
              </p14:nvContentPartPr>
              <p14:xfrm>
                <a:off x="8225924" y="1728605"/>
                <a:ext cx="58709" cy="88186"/>
              </p14:xfrm>
            </p:contentPart>
          </mc:Choice>
          <mc:Fallback xmlns="">
            <p:pic>
              <p:nvPicPr>
                <p:cNvPr id="134" name="Ink 133">
                  <a:extLst>
                    <a:ext uri="{FF2B5EF4-FFF2-40B4-BE49-F238E27FC236}">
                      <a16:creationId xmlns:a16="http://schemas.microsoft.com/office/drawing/2014/main" id="{D29B48EF-EF3D-A42B-3058-AB939EF02ACD}"/>
                    </a:ext>
                  </a:extLst>
                </p:cNvPr>
                <p:cNvPicPr/>
                <p:nvPr/>
              </p:nvPicPr>
              <p:blipFill>
                <a:blip r:embed="rId153"/>
                <a:stretch>
                  <a:fillRect/>
                </a:stretch>
              </p:blipFill>
              <p:spPr>
                <a:xfrm>
                  <a:off x="8205400" y="1707996"/>
                  <a:ext cx="99280" cy="128924"/>
                </a:xfrm>
                <a:prstGeom prst="rect">
                  <a:avLst/>
                </a:prstGeom>
              </p:spPr>
            </p:pic>
          </mc:Fallback>
        </mc:AlternateContent>
      </p:grpSp>
      <p:grpSp>
        <p:nvGrpSpPr>
          <p:cNvPr id="135" name="Group 134">
            <a:extLst>
              <a:ext uri="{FF2B5EF4-FFF2-40B4-BE49-F238E27FC236}">
                <a16:creationId xmlns:a16="http://schemas.microsoft.com/office/drawing/2014/main" id="{1A0B6B7B-123F-D021-86F7-50B5650C826B}"/>
              </a:ext>
            </a:extLst>
          </p:cNvPr>
          <p:cNvGrpSpPr/>
          <p:nvPr/>
        </p:nvGrpSpPr>
        <p:grpSpPr>
          <a:xfrm>
            <a:off x="3886156" y="2183801"/>
            <a:ext cx="363949" cy="252682"/>
            <a:chOff x="6277797" y="2056500"/>
            <a:chExt cx="485265" cy="336909"/>
          </a:xfrm>
        </p:grpSpPr>
        <mc:AlternateContent xmlns:mc="http://schemas.openxmlformats.org/markup-compatibility/2006" xmlns:p14="http://schemas.microsoft.com/office/powerpoint/2010/main">
          <mc:Choice Requires="p14">
            <p:contentPart p14:bwMode="auto" r:id="rId154">
              <p14:nvContentPartPr>
                <p14:cNvPr id="136" name="Ink 135">
                  <a:extLst>
                    <a:ext uri="{FF2B5EF4-FFF2-40B4-BE49-F238E27FC236}">
                      <a16:creationId xmlns:a16="http://schemas.microsoft.com/office/drawing/2014/main" id="{193275D5-C65D-B1AD-11B7-57CD0D11CECC}"/>
                    </a:ext>
                  </a:extLst>
                </p14:cNvPr>
                <p14:cNvContentPartPr/>
                <p14:nvPr/>
              </p14:nvContentPartPr>
              <p14:xfrm>
                <a:off x="6277797" y="2146878"/>
                <a:ext cx="108892" cy="8770"/>
              </p14:xfrm>
            </p:contentPart>
          </mc:Choice>
          <mc:Fallback xmlns="">
            <p:pic>
              <p:nvPicPr>
                <p:cNvPr id="136" name="Ink 135">
                  <a:extLst>
                    <a:ext uri="{FF2B5EF4-FFF2-40B4-BE49-F238E27FC236}">
                      <a16:creationId xmlns:a16="http://schemas.microsoft.com/office/drawing/2014/main" id="{193275D5-C65D-B1AD-11B7-57CD0D11CECC}"/>
                    </a:ext>
                  </a:extLst>
                </p:cNvPr>
                <p:cNvPicPr/>
                <p:nvPr/>
              </p:nvPicPr>
              <p:blipFill>
                <a:blip r:embed="rId155"/>
                <a:stretch>
                  <a:fillRect/>
                </a:stretch>
              </p:blipFill>
              <p:spPr>
                <a:xfrm>
                  <a:off x="6257170" y="2127030"/>
                  <a:ext cx="149667" cy="47543"/>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37" name="Ink 136">
                  <a:extLst>
                    <a:ext uri="{FF2B5EF4-FFF2-40B4-BE49-F238E27FC236}">
                      <a16:creationId xmlns:a16="http://schemas.microsoft.com/office/drawing/2014/main" id="{E15942FA-6F6A-30EB-11E0-95D3FFDB670D}"/>
                    </a:ext>
                  </a:extLst>
                </p14:cNvPr>
                <p14:cNvContentPartPr/>
                <p14:nvPr/>
              </p14:nvContentPartPr>
              <p14:xfrm>
                <a:off x="6461720" y="2056500"/>
                <a:ext cx="117419" cy="157370"/>
              </p14:xfrm>
            </p:contentPart>
          </mc:Choice>
          <mc:Fallback xmlns="">
            <p:pic>
              <p:nvPicPr>
                <p:cNvPr id="137" name="Ink 136">
                  <a:extLst>
                    <a:ext uri="{FF2B5EF4-FFF2-40B4-BE49-F238E27FC236}">
                      <a16:creationId xmlns:a16="http://schemas.microsoft.com/office/drawing/2014/main" id="{E15942FA-6F6A-30EB-11E0-95D3FFDB670D}"/>
                    </a:ext>
                  </a:extLst>
                </p:cNvPr>
                <p:cNvPicPr/>
                <p:nvPr/>
              </p:nvPicPr>
              <p:blipFill>
                <a:blip r:embed="rId35"/>
                <a:stretch>
                  <a:fillRect/>
                </a:stretch>
              </p:blipFill>
              <p:spPr>
                <a:xfrm>
                  <a:off x="6441112" y="2035869"/>
                  <a:ext cx="158156" cy="198152"/>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38" name="Ink 137">
                  <a:extLst>
                    <a:ext uri="{FF2B5EF4-FFF2-40B4-BE49-F238E27FC236}">
                      <a16:creationId xmlns:a16="http://schemas.microsoft.com/office/drawing/2014/main" id="{5783031B-57E3-F350-9AB0-D92EB78CFBC3}"/>
                    </a:ext>
                  </a:extLst>
                </p14:cNvPr>
                <p14:cNvContentPartPr/>
                <p14:nvPr/>
              </p14:nvContentPartPr>
              <p14:xfrm>
                <a:off x="6595461" y="2192920"/>
                <a:ext cx="83801" cy="71133"/>
              </p14:xfrm>
            </p:contentPart>
          </mc:Choice>
          <mc:Fallback xmlns="">
            <p:pic>
              <p:nvPicPr>
                <p:cNvPr id="138" name="Ink 137">
                  <a:extLst>
                    <a:ext uri="{FF2B5EF4-FFF2-40B4-BE49-F238E27FC236}">
                      <a16:creationId xmlns:a16="http://schemas.microsoft.com/office/drawing/2014/main" id="{5783031B-57E3-F350-9AB0-D92EB78CFBC3}"/>
                    </a:ext>
                  </a:extLst>
                </p:cNvPr>
                <p:cNvPicPr/>
                <p:nvPr/>
              </p:nvPicPr>
              <p:blipFill>
                <a:blip r:embed="rId158"/>
                <a:stretch>
                  <a:fillRect/>
                </a:stretch>
              </p:blipFill>
              <p:spPr>
                <a:xfrm>
                  <a:off x="6574870" y="2172392"/>
                  <a:ext cx="124504" cy="111712"/>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39" name="Ink 138">
                  <a:extLst>
                    <a:ext uri="{FF2B5EF4-FFF2-40B4-BE49-F238E27FC236}">
                      <a16:creationId xmlns:a16="http://schemas.microsoft.com/office/drawing/2014/main" id="{5E551B9F-EC76-B914-69F7-01F51BB8BD4D}"/>
                    </a:ext>
                  </a:extLst>
                </p14:cNvPr>
                <p14:cNvContentPartPr/>
                <p14:nvPr/>
              </p14:nvContentPartPr>
              <p14:xfrm>
                <a:off x="6612270" y="2202421"/>
                <a:ext cx="75518" cy="70646"/>
              </p14:xfrm>
            </p:contentPart>
          </mc:Choice>
          <mc:Fallback xmlns="">
            <p:pic>
              <p:nvPicPr>
                <p:cNvPr id="139" name="Ink 138">
                  <a:extLst>
                    <a:ext uri="{FF2B5EF4-FFF2-40B4-BE49-F238E27FC236}">
                      <a16:creationId xmlns:a16="http://schemas.microsoft.com/office/drawing/2014/main" id="{5E551B9F-EC76-B914-69F7-01F51BB8BD4D}"/>
                    </a:ext>
                  </a:extLst>
                </p:cNvPr>
                <p:cNvPicPr/>
                <p:nvPr/>
              </p:nvPicPr>
              <p:blipFill>
                <a:blip r:embed="rId39"/>
                <a:stretch>
                  <a:fillRect/>
                </a:stretch>
              </p:blipFill>
              <p:spPr>
                <a:xfrm>
                  <a:off x="6591718" y="2181756"/>
                  <a:ext cx="115667" cy="111496"/>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40" name="Ink 139">
                  <a:extLst>
                    <a:ext uri="{FF2B5EF4-FFF2-40B4-BE49-F238E27FC236}">
                      <a16:creationId xmlns:a16="http://schemas.microsoft.com/office/drawing/2014/main" id="{72D453CB-89A0-9CCE-6711-E05927CA832C}"/>
                    </a:ext>
                  </a:extLst>
                </p14:cNvPr>
                <p14:cNvContentPartPr/>
                <p14:nvPr/>
              </p14:nvContentPartPr>
              <p14:xfrm>
                <a:off x="6687544" y="2205101"/>
                <a:ext cx="75518" cy="188308"/>
              </p14:xfrm>
            </p:contentPart>
          </mc:Choice>
          <mc:Fallback xmlns="">
            <p:pic>
              <p:nvPicPr>
                <p:cNvPr id="140" name="Ink 139">
                  <a:extLst>
                    <a:ext uri="{FF2B5EF4-FFF2-40B4-BE49-F238E27FC236}">
                      <a16:creationId xmlns:a16="http://schemas.microsoft.com/office/drawing/2014/main" id="{72D453CB-89A0-9CCE-6711-E05927CA832C}"/>
                    </a:ext>
                  </a:extLst>
                </p:cNvPr>
                <p:cNvPicPr/>
                <p:nvPr/>
              </p:nvPicPr>
              <p:blipFill>
                <a:blip r:embed="rId161"/>
                <a:stretch>
                  <a:fillRect/>
                </a:stretch>
              </p:blipFill>
              <p:spPr>
                <a:xfrm>
                  <a:off x="6666992" y="2184497"/>
                  <a:ext cx="115667" cy="228557"/>
                </a:xfrm>
                <a:prstGeom prst="rect">
                  <a:avLst/>
                </a:prstGeom>
              </p:spPr>
            </p:pic>
          </mc:Fallback>
        </mc:AlternateContent>
      </p:grpSp>
      <p:grpSp>
        <p:nvGrpSpPr>
          <p:cNvPr id="141" name="Group 140">
            <a:extLst>
              <a:ext uri="{FF2B5EF4-FFF2-40B4-BE49-F238E27FC236}">
                <a16:creationId xmlns:a16="http://schemas.microsoft.com/office/drawing/2014/main" id="{A02CEA32-3B3B-6E57-6E99-3752FFAA3A6A}"/>
              </a:ext>
            </a:extLst>
          </p:cNvPr>
          <p:cNvGrpSpPr/>
          <p:nvPr/>
        </p:nvGrpSpPr>
        <p:grpSpPr>
          <a:xfrm>
            <a:off x="5334827" y="2276616"/>
            <a:ext cx="112912" cy="132096"/>
            <a:chOff x="8209359" y="2180253"/>
            <a:chExt cx="150549" cy="176128"/>
          </a:xfrm>
        </p:grpSpPr>
        <mc:AlternateContent xmlns:mc="http://schemas.openxmlformats.org/markup-compatibility/2006" xmlns:p14="http://schemas.microsoft.com/office/powerpoint/2010/main">
          <mc:Choice Requires="p14">
            <p:contentPart p14:bwMode="auto" r:id="rId162">
              <p14:nvContentPartPr>
                <p14:cNvPr id="142" name="Ink 141">
                  <a:extLst>
                    <a:ext uri="{FF2B5EF4-FFF2-40B4-BE49-F238E27FC236}">
                      <a16:creationId xmlns:a16="http://schemas.microsoft.com/office/drawing/2014/main" id="{44360AEC-2687-1BCC-B4FB-1B3D7EB7FB74}"/>
                    </a:ext>
                  </a:extLst>
                </p14:cNvPr>
                <p14:cNvContentPartPr/>
                <p14:nvPr/>
              </p14:nvContentPartPr>
              <p14:xfrm>
                <a:off x="8209359" y="2197062"/>
                <a:ext cx="75518" cy="159319"/>
              </p14:xfrm>
            </p:contentPart>
          </mc:Choice>
          <mc:Fallback xmlns="">
            <p:pic>
              <p:nvPicPr>
                <p:cNvPr id="142" name="Ink 141">
                  <a:extLst>
                    <a:ext uri="{FF2B5EF4-FFF2-40B4-BE49-F238E27FC236}">
                      <a16:creationId xmlns:a16="http://schemas.microsoft.com/office/drawing/2014/main" id="{44360AEC-2687-1BCC-B4FB-1B3D7EB7FB74}"/>
                    </a:ext>
                  </a:extLst>
                </p:cNvPr>
                <p:cNvPicPr/>
                <p:nvPr/>
              </p:nvPicPr>
              <p:blipFill>
                <a:blip r:embed="rId43"/>
                <a:stretch>
                  <a:fillRect/>
                </a:stretch>
              </p:blipFill>
              <p:spPr>
                <a:xfrm>
                  <a:off x="8188807" y="2176427"/>
                  <a:ext cx="115667" cy="200109"/>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43" name="Ink 142">
                  <a:extLst>
                    <a:ext uri="{FF2B5EF4-FFF2-40B4-BE49-F238E27FC236}">
                      <a16:creationId xmlns:a16="http://schemas.microsoft.com/office/drawing/2014/main" id="{2B718083-0B34-D45B-822B-369AE77666CC}"/>
                    </a:ext>
                  </a:extLst>
                </p14:cNvPr>
                <p14:cNvContentPartPr/>
                <p14:nvPr/>
              </p14:nvContentPartPr>
              <p14:xfrm>
                <a:off x="8284634" y="2180253"/>
                <a:ext cx="67236" cy="162973"/>
              </p14:xfrm>
            </p:contentPart>
          </mc:Choice>
          <mc:Fallback xmlns="">
            <p:pic>
              <p:nvPicPr>
                <p:cNvPr id="143" name="Ink 142">
                  <a:extLst>
                    <a:ext uri="{FF2B5EF4-FFF2-40B4-BE49-F238E27FC236}">
                      <a16:creationId xmlns:a16="http://schemas.microsoft.com/office/drawing/2014/main" id="{2B718083-0B34-D45B-822B-369AE77666CC}"/>
                    </a:ext>
                  </a:extLst>
                </p:cNvPr>
                <p:cNvPicPr/>
                <p:nvPr/>
              </p:nvPicPr>
              <p:blipFill>
                <a:blip r:embed="rId164"/>
                <a:stretch>
                  <a:fillRect/>
                </a:stretch>
              </p:blipFill>
              <p:spPr>
                <a:xfrm>
                  <a:off x="8263983" y="2159642"/>
                  <a:ext cx="108058" cy="203716"/>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44" name="Ink 143">
                  <a:extLst>
                    <a:ext uri="{FF2B5EF4-FFF2-40B4-BE49-F238E27FC236}">
                      <a16:creationId xmlns:a16="http://schemas.microsoft.com/office/drawing/2014/main" id="{C295D35D-B053-16AE-F1EF-A671898179A0}"/>
                    </a:ext>
                  </a:extLst>
                </p14:cNvPr>
                <p14:cNvContentPartPr/>
                <p14:nvPr/>
              </p14:nvContentPartPr>
              <p14:xfrm>
                <a:off x="8225924" y="2276478"/>
                <a:ext cx="133984" cy="16565"/>
              </p14:xfrm>
            </p:contentPart>
          </mc:Choice>
          <mc:Fallback xmlns="">
            <p:pic>
              <p:nvPicPr>
                <p:cNvPr id="144" name="Ink 143">
                  <a:extLst>
                    <a:ext uri="{FF2B5EF4-FFF2-40B4-BE49-F238E27FC236}">
                      <a16:creationId xmlns:a16="http://schemas.microsoft.com/office/drawing/2014/main" id="{C295D35D-B053-16AE-F1EF-A671898179A0}"/>
                    </a:ext>
                  </a:extLst>
                </p:cNvPr>
                <p:cNvPicPr/>
                <p:nvPr/>
              </p:nvPicPr>
              <p:blipFill>
                <a:blip r:embed="rId166"/>
                <a:stretch>
                  <a:fillRect/>
                </a:stretch>
              </p:blipFill>
              <p:spPr>
                <a:xfrm>
                  <a:off x="8205348" y="2256127"/>
                  <a:ext cx="174179" cy="56794"/>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7">
            <p14:nvContentPartPr>
              <p14:cNvPr id="145" name="Ink 144">
                <a:extLst>
                  <a:ext uri="{FF2B5EF4-FFF2-40B4-BE49-F238E27FC236}">
                    <a16:creationId xmlns:a16="http://schemas.microsoft.com/office/drawing/2014/main" id="{994F6FD3-890F-56E5-DF50-7AFA391EF14F}"/>
                  </a:ext>
                </a:extLst>
              </p14:cNvPr>
              <p14:cNvContentPartPr/>
              <p14:nvPr/>
            </p14:nvContentPartPr>
            <p14:xfrm>
              <a:off x="3792933" y="2211215"/>
              <a:ext cx="2205900" cy="74520"/>
            </p14:xfrm>
          </p:contentPart>
        </mc:Choice>
        <mc:Fallback xmlns="">
          <p:pic>
            <p:nvPicPr>
              <p:cNvPr id="145" name="Ink 144">
                <a:extLst>
                  <a:ext uri="{FF2B5EF4-FFF2-40B4-BE49-F238E27FC236}">
                    <a16:creationId xmlns:a16="http://schemas.microsoft.com/office/drawing/2014/main" id="{994F6FD3-890F-56E5-DF50-7AFA391EF14F}"/>
                  </a:ext>
                </a:extLst>
              </p:cNvPr>
              <p:cNvPicPr/>
              <p:nvPr/>
            </p:nvPicPr>
            <p:blipFill>
              <a:blip r:embed="rId168"/>
              <a:stretch>
                <a:fillRect/>
              </a:stretch>
            </p:blipFill>
            <p:spPr>
              <a:xfrm>
                <a:off x="3761976" y="2180255"/>
                <a:ext cx="2267095" cy="135720"/>
              </a:xfrm>
              <a:prstGeom prst="rect">
                <a:avLst/>
              </a:prstGeom>
            </p:spPr>
          </p:pic>
        </mc:Fallback>
      </mc:AlternateContent>
      <p:grpSp>
        <p:nvGrpSpPr>
          <p:cNvPr id="146" name="Group 145">
            <a:extLst>
              <a:ext uri="{FF2B5EF4-FFF2-40B4-BE49-F238E27FC236}">
                <a16:creationId xmlns:a16="http://schemas.microsoft.com/office/drawing/2014/main" id="{3022F3F6-05B2-BA15-8A76-6D8CFCF515F0}"/>
              </a:ext>
            </a:extLst>
          </p:cNvPr>
          <p:cNvGrpSpPr/>
          <p:nvPr/>
        </p:nvGrpSpPr>
        <p:grpSpPr>
          <a:xfrm>
            <a:off x="4682574" y="1706045"/>
            <a:ext cx="227963" cy="418143"/>
            <a:chOff x="10175595" y="4151228"/>
            <a:chExt cx="303951" cy="557524"/>
          </a:xfrm>
        </p:grpSpPr>
        <mc:AlternateContent xmlns:mc="http://schemas.openxmlformats.org/markup-compatibility/2006" xmlns:p14="http://schemas.microsoft.com/office/powerpoint/2010/main">
          <mc:Choice Requires="p14">
            <p:contentPart p14:bwMode="auto" r:id="rId169">
              <p14:nvContentPartPr>
                <p14:cNvPr id="147" name="Ink 146">
                  <a:extLst>
                    <a:ext uri="{FF2B5EF4-FFF2-40B4-BE49-F238E27FC236}">
                      <a16:creationId xmlns:a16="http://schemas.microsoft.com/office/drawing/2014/main" id="{B07FACB1-4D9F-9CCA-A2C6-7A0DDAB6D122}"/>
                    </a:ext>
                  </a:extLst>
                </p14:cNvPr>
                <p14:cNvContentPartPr/>
                <p14:nvPr/>
              </p14:nvContentPartPr>
              <p14:xfrm>
                <a:off x="10175595" y="4151228"/>
                <a:ext cx="25200" cy="180000"/>
              </p14:xfrm>
            </p:contentPart>
          </mc:Choice>
          <mc:Fallback xmlns="">
            <p:pic>
              <p:nvPicPr>
                <p:cNvPr id="147" name="Ink 146">
                  <a:extLst>
                    <a:ext uri="{FF2B5EF4-FFF2-40B4-BE49-F238E27FC236}">
                      <a16:creationId xmlns:a16="http://schemas.microsoft.com/office/drawing/2014/main" id="{B07FACB1-4D9F-9CCA-A2C6-7A0DDAB6D122}"/>
                    </a:ext>
                  </a:extLst>
                </p:cNvPr>
                <p:cNvPicPr/>
                <p:nvPr/>
              </p:nvPicPr>
              <p:blipFill>
                <a:blip r:embed="rId170"/>
                <a:stretch>
                  <a:fillRect/>
                </a:stretch>
              </p:blipFill>
              <p:spPr>
                <a:xfrm>
                  <a:off x="10154757" y="4130588"/>
                  <a:ext cx="66392" cy="22080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48" name="Ink 147">
                  <a:extLst>
                    <a:ext uri="{FF2B5EF4-FFF2-40B4-BE49-F238E27FC236}">
                      <a16:creationId xmlns:a16="http://schemas.microsoft.com/office/drawing/2014/main" id="{E0E12791-374A-9D4F-A455-CE13266581BC}"/>
                    </a:ext>
                  </a:extLst>
                </p14:cNvPr>
                <p14:cNvContentPartPr/>
                <p14:nvPr/>
              </p14:nvContentPartPr>
              <p14:xfrm>
                <a:off x="10256715" y="4331472"/>
                <a:ext cx="160920" cy="142560"/>
              </p14:xfrm>
            </p:contentPart>
          </mc:Choice>
          <mc:Fallback xmlns="">
            <p:pic>
              <p:nvPicPr>
                <p:cNvPr id="148" name="Ink 147">
                  <a:extLst>
                    <a:ext uri="{FF2B5EF4-FFF2-40B4-BE49-F238E27FC236}">
                      <a16:creationId xmlns:a16="http://schemas.microsoft.com/office/drawing/2014/main" id="{E0E12791-374A-9D4F-A455-CE13266581BC}"/>
                    </a:ext>
                  </a:extLst>
                </p:cNvPr>
                <p:cNvPicPr/>
                <p:nvPr/>
              </p:nvPicPr>
              <p:blipFill>
                <a:blip r:embed="rId172"/>
                <a:stretch>
                  <a:fillRect/>
                </a:stretch>
              </p:blipFill>
              <p:spPr>
                <a:xfrm>
                  <a:off x="10236121" y="4310901"/>
                  <a:ext cx="201150" cy="182745"/>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49" name="Ink 148">
                  <a:extLst>
                    <a:ext uri="{FF2B5EF4-FFF2-40B4-BE49-F238E27FC236}">
                      <a16:creationId xmlns:a16="http://schemas.microsoft.com/office/drawing/2014/main" id="{F06EF317-FBBB-B95D-CD93-A1485AED1198}"/>
                    </a:ext>
                  </a:extLst>
                </p14:cNvPr>
                <p14:cNvContentPartPr/>
                <p14:nvPr/>
              </p14:nvContentPartPr>
              <p14:xfrm>
                <a:off x="10367946" y="4448832"/>
                <a:ext cx="111600" cy="259920"/>
              </p14:xfrm>
            </p:contentPart>
          </mc:Choice>
          <mc:Fallback xmlns="">
            <p:pic>
              <p:nvPicPr>
                <p:cNvPr id="149" name="Ink 148">
                  <a:extLst>
                    <a:ext uri="{FF2B5EF4-FFF2-40B4-BE49-F238E27FC236}">
                      <a16:creationId xmlns:a16="http://schemas.microsoft.com/office/drawing/2014/main" id="{F06EF317-FBBB-B95D-CD93-A1485AED1198}"/>
                    </a:ext>
                  </a:extLst>
                </p:cNvPr>
                <p:cNvPicPr/>
                <p:nvPr/>
              </p:nvPicPr>
              <p:blipFill>
                <a:blip r:embed="rId174"/>
                <a:stretch>
                  <a:fillRect/>
                </a:stretch>
              </p:blipFill>
              <p:spPr>
                <a:xfrm>
                  <a:off x="10347350" y="4428211"/>
                  <a:ext cx="151833" cy="300682"/>
                </a:xfrm>
                <a:prstGeom prst="rect">
                  <a:avLst/>
                </a:prstGeom>
              </p:spPr>
            </p:pic>
          </mc:Fallback>
        </mc:AlternateContent>
      </p:grpSp>
      <p:grpSp>
        <p:nvGrpSpPr>
          <p:cNvPr id="150" name="Group 149">
            <a:extLst>
              <a:ext uri="{FF2B5EF4-FFF2-40B4-BE49-F238E27FC236}">
                <a16:creationId xmlns:a16="http://schemas.microsoft.com/office/drawing/2014/main" id="{C4D847FF-3EED-9DA6-6576-0C0A25C23B9D}"/>
              </a:ext>
            </a:extLst>
          </p:cNvPr>
          <p:cNvGrpSpPr/>
          <p:nvPr/>
        </p:nvGrpSpPr>
        <p:grpSpPr>
          <a:xfrm>
            <a:off x="3968973" y="1201145"/>
            <a:ext cx="445230" cy="250290"/>
            <a:chOff x="9224115" y="3478028"/>
            <a:chExt cx="593640" cy="333720"/>
          </a:xfrm>
        </p:grpSpPr>
        <mc:AlternateContent xmlns:mc="http://schemas.openxmlformats.org/markup-compatibility/2006" xmlns:p14="http://schemas.microsoft.com/office/powerpoint/2010/main">
          <mc:Choice Requires="p14">
            <p:contentPart p14:bwMode="auto" r:id="rId175">
              <p14:nvContentPartPr>
                <p14:cNvPr id="151" name="Ink 150">
                  <a:extLst>
                    <a:ext uri="{FF2B5EF4-FFF2-40B4-BE49-F238E27FC236}">
                      <a16:creationId xmlns:a16="http://schemas.microsoft.com/office/drawing/2014/main" id="{0688611D-90A2-30FB-0D88-2A5602B78218}"/>
                    </a:ext>
                  </a:extLst>
                </p14:cNvPr>
                <p14:cNvContentPartPr/>
                <p14:nvPr/>
              </p14:nvContentPartPr>
              <p14:xfrm>
                <a:off x="9706155" y="3607628"/>
                <a:ext cx="111600" cy="12960"/>
              </p14:xfrm>
            </p:contentPart>
          </mc:Choice>
          <mc:Fallback xmlns="">
            <p:pic>
              <p:nvPicPr>
                <p:cNvPr id="151" name="Ink 150">
                  <a:extLst>
                    <a:ext uri="{FF2B5EF4-FFF2-40B4-BE49-F238E27FC236}">
                      <a16:creationId xmlns:a16="http://schemas.microsoft.com/office/drawing/2014/main" id="{0688611D-90A2-30FB-0D88-2A5602B78218}"/>
                    </a:ext>
                  </a:extLst>
                </p:cNvPr>
                <p:cNvPicPr/>
                <p:nvPr/>
              </p:nvPicPr>
              <p:blipFill>
                <a:blip r:embed="rId57"/>
                <a:stretch>
                  <a:fillRect/>
                </a:stretch>
              </p:blipFill>
              <p:spPr>
                <a:xfrm>
                  <a:off x="9685559" y="3586988"/>
                  <a:ext cx="151833" cy="5376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52" name="Ink 151">
                  <a:extLst>
                    <a:ext uri="{FF2B5EF4-FFF2-40B4-BE49-F238E27FC236}">
                      <a16:creationId xmlns:a16="http://schemas.microsoft.com/office/drawing/2014/main" id="{0E579C0C-1184-F4D9-9C1C-20213F04ED6B}"/>
                    </a:ext>
                  </a:extLst>
                </p14:cNvPr>
                <p14:cNvContentPartPr/>
                <p14:nvPr/>
              </p14:nvContentPartPr>
              <p14:xfrm>
                <a:off x="9224115" y="3478028"/>
                <a:ext cx="136440" cy="189000"/>
              </p14:xfrm>
            </p:contentPart>
          </mc:Choice>
          <mc:Fallback xmlns="">
            <p:pic>
              <p:nvPicPr>
                <p:cNvPr id="152" name="Ink 151">
                  <a:extLst>
                    <a:ext uri="{FF2B5EF4-FFF2-40B4-BE49-F238E27FC236}">
                      <a16:creationId xmlns:a16="http://schemas.microsoft.com/office/drawing/2014/main" id="{0E579C0C-1184-F4D9-9C1C-20213F04ED6B}"/>
                    </a:ext>
                  </a:extLst>
                </p:cNvPr>
                <p:cNvPicPr/>
                <p:nvPr/>
              </p:nvPicPr>
              <p:blipFill>
                <a:blip r:embed="rId177"/>
                <a:stretch>
                  <a:fillRect/>
                </a:stretch>
              </p:blipFill>
              <p:spPr>
                <a:xfrm>
                  <a:off x="9203457" y="3457401"/>
                  <a:ext cx="177276" cy="229774"/>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53" name="Ink 152">
                  <a:extLst>
                    <a:ext uri="{FF2B5EF4-FFF2-40B4-BE49-F238E27FC236}">
                      <a16:creationId xmlns:a16="http://schemas.microsoft.com/office/drawing/2014/main" id="{69E39A9C-094C-F772-F17E-8A84B14918B1}"/>
                    </a:ext>
                  </a:extLst>
                </p14:cNvPr>
                <p14:cNvContentPartPr/>
                <p14:nvPr/>
              </p14:nvContentPartPr>
              <p14:xfrm>
                <a:off x="9421755" y="3632468"/>
                <a:ext cx="62280" cy="179280"/>
              </p14:xfrm>
            </p:contentPart>
          </mc:Choice>
          <mc:Fallback xmlns="">
            <p:pic>
              <p:nvPicPr>
                <p:cNvPr id="153" name="Ink 152">
                  <a:extLst>
                    <a:ext uri="{FF2B5EF4-FFF2-40B4-BE49-F238E27FC236}">
                      <a16:creationId xmlns:a16="http://schemas.microsoft.com/office/drawing/2014/main" id="{69E39A9C-094C-F772-F17E-8A84B14918B1}"/>
                    </a:ext>
                  </a:extLst>
                </p:cNvPr>
                <p:cNvPicPr/>
                <p:nvPr/>
              </p:nvPicPr>
              <p:blipFill>
                <a:blip r:embed="rId179"/>
                <a:stretch>
                  <a:fillRect/>
                </a:stretch>
              </p:blipFill>
              <p:spPr>
                <a:xfrm>
                  <a:off x="9401155" y="3611856"/>
                  <a:ext cx="102522" cy="220025"/>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54" name="Ink 153">
                  <a:extLst>
                    <a:ext uri="{FF2B5EF4-FFF2-40B4-BE49-F238E27FC236}">
                      <a16:creationId xmlns:a16="http://schemas.microsoft.com/office/drawing/2014/main" id="{55F7DCD9-4700-352C-DC2B-13B5ABAB5175}"/>
                    </a:ext>
                  </a:extLst>
                </p14:cNvPr>
                <p14:cNvContentPartPr/>
                <p14:nvPr/>
              </p14:nvContentPartPr>
              <p14:xfrm>
                <a:off x="9545595" y="3644708"/>
                <a:ext cx="74520" cy="87120"/>
              </p14:xfrm>
            </p:contentPart>
          </mc:Choice>
          <mc:Fallback xmlns="">
            <p:pic>
              <p:nvPicPr>
                <p:cNvPr id="154" name="Ink 153">
                  <a:extLst>
                    <a:ext uri="{FF2B5EF4-FFF2-40B4-BE49-F238E27FC236}">
                      <a16:creationId xmlns:a16="http://schemas.microsoft.com/office/drawing/2014/main" id="{55F7DCD9-4700-352C-DC2B-13B5ABAB5175}"/>
                    </a:ext>
                  </a:extLst>
                </p:cNvPr>
                <p:cNvPicPr/>
                <p:nvPr/>
              </p:nvPicPr>
              <p:blipFill>
                <a:blip r:embed="rId63"/>
                <a:stretch>
                  <a:fillRect/>
                </a:stretch>
              </p:blipFill>
              <p:spPr>
                <a:xfrm>
                  <a:off x="9524922" y="3624125"/>
                  <a:ext cx="115386" cy="127329"/>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55" name="Ink 154">
                  <a:extLst>
                    <a:ext uri="{FF2B5EF4-FFF2-40B4-BE49-F238E27FC236}">
                      <a16:creationId xmlns:a16="http://schemas.microsoft.com/office/drawing/2014/main" id="{CFD20D30-9113-697A-3B89-88ADA244BF50}"/>
                    </a:ext>
                  </a:extLst>
                </p14:cNvPr>
                <p14:cNvContentPartPr/>
                <p14:nvPr/>
              </p14:nvContentPartPr>
              <p14:xfrm>
                <a:off x="9545595" y="3644708"/>
                <a:ext cx="74520" cy="130320"/>
              </p14:xfrm>
            </p:contentPart>
          </mc:Choice>
          <mc:Fallback xmlns="">
            <p:pic>
              <p:nvPicPr>
                <p:cNvPr id="155" name="Ink 154">
                  <a:extLst>
                    <a:ext uri="{FF2B5EF4-FFF2-40B4-BE49-F238E27FC236}">
                      <a16:creationId xmlns:a16="http://schemas.microsoft.com/office/drawing/2014/main" id="{CFD20D30-9113-697A-3B89-88ADA244BF50}"/>
                    </a:ext>
                  </a:extLst>
                </p:cNvPr>
                <p:cNvPicPr/>
                <p:nvPr/>
              </p:nvPicPr>
              <p:blipFill>
                <a:blip r:embed="rId182"/>
                <a:stretch>
                  <a:fillRect/>
                </a:stretch>
              </p:blipFill>
              <p:spPr>
                <a:xfrm>
                  <a:off x="9524922" y="3624106"/>
                  <a:ext cx="115386" cy="170566"/>
                </a:xfrm>
                <a:prstGeom prst="rect">
                  <a:avLst/>
                </a:prstGeom>
              </p:spPr>
            </p:pic>
          </mc:Fallback>
        </mc:AlternateContent>
      </p:grpSp>
      <p:grpSp>
        <p:nvGrpSpPr>
          <p:cNvPr id="156" name="Group 155">
            <a:extLst>
              <a:ext uri="{FF2B5EF4-FFF2-40B4-BE49-F238E27FC236}">
                <a16:creationId xmlns:a16="http://schemas.microsoft.com/office/drawing/2014/main" id="{6C90F5CF-0543-EADC-B6CE-068C1409931D}"/>
              </a:ext>
            </a:extLst>
          </p:cNvPr>
          <p:cNvGrpSpPr/>
          <p:nvPr/>
        </p:nvGrpSpPr>
        <p:grpSpPr>
          <a:xfrm>
            <a:off x="4701213" y="1261355"/>
            <a:ext cx="28080" cy="78840"/>
            <a:chOff x="10200435" y="3558308"/>
            <a:chExt cx="37440" cy="105120"/>
          </a:xfrm>
        </p:grpSpPr>
        <mc:AlternateContent xmlns:mc="http://schemas.openxmlformats.org/markup-compatibility/2006" xmlns:p14="http://schemas.microsoft.com/office/powerpoint/2010/main">
          <mc:Choice Requires="p14">
            <p:contentPart p14:bwMode="auto" r:id="rId183">
              <p14:nvContentPartPr>
                <p14:cNvPr id="157" name="Ink 156">
                  <a:extLst>
                    <a:ext uri="{FF2B5EF4-FFF2-40B4-BE49-F238E27FC236}">
                      <a16:creationId xmlns:a16="http://schemas.microsoft.com/office/drawing/2014/main" id="{01260889-951D-60AB-DB92-6812813049DE}"/>
                    </a:ext>
                  </a:extLst>
                </p14:cNvPr>
                <p14:cNvContentPartPr/>
                <p14:nvPr/>
              </p14:nvContentPartPr>
              <p14:xfrm>
                <a:off x="10200435" y="3558308"/>
                <a:ext cx="360" cy="360"/>
              </p14:xfrm>
            </p:contentPart>
          </mc:Choice>
          <mc:Fallback xmlns="">
            <p:pic>
              <p:nvPicPr>
                <p:cNvPr id="157" name="Ink 156">
                  <a:extLst>
                    <a:ext uri="{FF2B5EF4-FFF2-40B4-BE49-F238E27FC236}">
                      <a16:creationId xmlns:a16="http://schemas.microsoft.com/office/drawing/2014/main" id="{01260889-951D-60AB-DB92-6812813049DE}"/>
                    </a:ext>
                  </a:extLst>
                </p:cNvPr>
                <p:cNvPicPr/>
                <p:nvPr/>
              </p:nvPicPr>
              <p:blipFill>
                <a:blip r:embed="rId67"/>
                <a:stretch>
                  <a:fillRect/>
                </a:stretch>
              </p:blipFill>
              <p:spPr>
                <a:xfrm>
                  <a:off x="10184955" y="3542828"/>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58" name="Ink 157">
                  <a:extLst>
                    <a:ext uri="{FF2B5EF4-FFF2-40B4-BE49-F238E27FC236}">
                      <a16:creationId xmlns:a16="http://schemas.microsoft.com/office/drawing/2014/main" id="{FA6972B0-E411-A6DD-0A84-51A3FC9B2006}"/>
                    </a:ext>
                  </a:extLst>
                </p14:cNvPr>
                <p14:cNvContentPartPr/>
                <p14:nvPr/>
              </p14:nvContentPartPr>
              <p14:xfrm>
                <a:off x="10200435" y="3558308"/>
                <a:ext cx="37440" cy="105120"/>
              </p14:xfrm>
            </p:contentPart>
          </mc:Choice>
          <mc:Fallback xmlns="">
            <p:pic>
              <p:nvPicPr>
                <p:cNvPr id="158" name="Ink 157">
                  <a:extLst>
                    <a:ext uri="{FF2B5EF4-FFF2-40B4-BE49-F238E27FC236}">
                      <a16:creationId xmlns:a16="http://schemas.microsoft.com/office/drawing/2014/main" id="{FA6972B0-E411-A6DD-0A84-51A3FC9B2006}"/>
                    </a:ext>
                  </a:extLst>
                </p:cNvPr>
                <p:cNvPicPr/>
                <p:nvPr/>
              </p:nvPicPr>
              <p:blipFill>
                <a:blip r:embed="rId185"/>
                <a:stretch>
                  <a:fillRect/>
                </a:stretch>
              </p:blipFill>
              <p:spPr>
                <a:xfrm>
                  <a:off x="10179795" y="3537762"/>
                  <a:ext cx="78240" cy="145257"/>
                </a:xfrm>
                <a:prstGeom prst="rect">
                  <a:avLst/>
                </a:prstGeom>
              </p:spPr>
            </p:pic>
          </mc:Fallback>
        </mc:AlternateContent>
      </p:grpSp>
      <p:grpSp>
        <p:nvGrpSpPr>
          <p:cNvPr id="159" name="Group 158">
            <a:extLst>
              <a:ext uri="{FF2B5EF4-FFF2-40B4-BE49-F238E27FC236}">
                <a16:creationId xmlns:a16="http://schemas.microsoft.com/office/drawing/2014/main" id="{42051412-8DCE-A4BC-F41E-4A89DE6EA886}"/>
              </a:ext>
            </a:extLst>
          </p:cNvPr>
          <p:cNvGrpSpPr/>
          <p:nvPr/>
        </p:nvGrpSpPr>
        <p:grpSpPr>
          <a:xfrm>
            <a:off x="4502880" y="1166050"/>
            <a:ext cx="69120" cy="143280"/>
            <a:chOff x="1027115" y="3470338"/>
            <a:chExt cx="69120" cy="143280"/>
          </a:xfrm>
        </p:grpSpPr>
        <mc:AlternateContent xmlns:mc="http://schemas.openxmlformats.org/markup-compatibility/2006" xmlns:p14="http://schemas.microsoft.com/office/powerpoint/2010/main">
          <mc:Choice Requires="p14">
            <p:contentPart p14:bwMode="auto" r:id="rId186">
              <p14:nvContentPartPr>
                <p14:cNvPr id="160" name="Ink 159">
                  <a:extLst>
                    <a:ext uri="{FF2B5EF4-FFF2-40B4-BE49-F238E27FC236}">
                      <a16:creationId xmlns:a16="http://schemas.microsoft.com/office/drawing/2014/main" id="{5A96298B-90D0-BD66-B815-ABF4E8B0F1D7}"/>
                    </a:ext>
                  </a:extLst>
                </p14:cNvPr>
                <p14:cNvContentPartPr/>
                <p14:nvPr/>
              </p14:nvContentPartPr>
              <p14:xfrm>
                <a:off x="1037195" y="3480418"/>
                <a:ext cx="360" cy="113400"/>
              </p14:xfrm>
            </p:contentPart>
          </mc:Choice>
          <mc:Fallback xmlns="">
            <p:pic>
              <p:nvPicPr>
                <p:cNvPr id="160" name="Ink 159">
                  <a:extLst>
                    <a:ext uri="{FF2B5EF4-FFF2-40B4-BE49-F238E27FC236}">
                      <a16:creationId xmlns:a16="http://schemas.microsoft.com/office/drawing/2014/main" id="{5A96298B-90D0-BD66-B815-ABF4E8B0F1D7}"/>
                    </a:ext>
                  </a:extLst>
                </p:cNvPr>
                <p:cNvPicPr/>
                <p:nvPr/>
              </p:nvPicPr>
              <p:blipFill>
                <a:blip r:embed="rId109"/>
                <a:stretch>
                  <a:fillRect/>
                </a:stretch>
              </p:blipFill>
              <p:spPr>
                <a:xfrm>
                  <a:off x="1021715" y="3464938"/>
                  <a:ext cx="3096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61" name="Ink 160">
                  <a:extLst>
                    <a:ext uri="{FF2B5EF4-FFF2-40B4-BE49-F238E27FC236}">
                      <a16:creationId xmlns:a16="http://schemas.microsoft.com/office/drawing/2014/main" id="{54500A13-AB79-9683-225E-7EA956546E2F}"/>
                    </a:ext>
                  </a:extLst>
                </p14:cNvPr>
                <p14:cNvContentPartPr/>
                <p14:nvPr/>
              </p14:nvContentPartPr>
              <p14:xfrm>
                <a:off x="1027115" y="3470338"/>
                <a:ext cx="69120" cy="143280"/>
              </p14:xfrm>
            </p:contentPart>
          </mc:Choice>
          <mc:Fallback xmlns="">
            <p:pic>
              <p:nvPicPr>
                <p:cNvPr id="161" name="Ink 160">
                  <a:extLst>
                    <a:ext uri="{FF2B5EF4-FFF2-40B4-BE49-F238E27FC236}">
                      <a16:creationId xmlns:a16="http://schemas.microsoft.com/office/drawing/2014/main" id="{54500A13-AB79-9683-225E-7EA956546E2F}"/>
                    </a:ext>
                  </a:extLst>
                </p:cNvPr>
                <p:cNvPicPr/>
                <p:nvPr/>
              </p:nvPicPr>
              <p:blipFill>
                <a:blip r:embed="rId188"/>
                <a:stretch>
                  <a:fillRect/>
                </a:stretch>
              </p:blipFill>
              <p:spPr>
                <a:xfrm>
                  <a:off x="1011635" y="3454858"/>
                  <a:ext cx="99720" cy="173520"/>
                </a:xfrm>
                <a:prstGeom prst="rect">
                  <a:avLst/>
                </a:prstGeom>
              </p:spPr>
            </p:pic>
          </mc:Fallback>
        </mc:AlternateContent>
      </p:grpSp>
      <p:grpSp>
        <p:nvGrpSpPr>
          <p:cNvPr id="162" name="Group 161">
            <a:extLst>
              <a:ext uri="{FF2B5EF4-FFF2-40B4-BE49-F238E27FC236}">
                <a16:creationId xmlns:a16="http://schemas.microsoft.com/office/drawing/2014/main" id="{A6F190F9-F3CD-0D70-3DC9-7DF94AE179AE}"/>
              </a:ext>
            </a:extLst>
          </p:cNvPr>
          <p:cNvGrpSpPr/>
          <p:nvPr/>
        </p:nvGrpSpPr>
        <p:grpSpPr>
          <a:xfrm>
            <a:off x="4660200" y="1082890"/>
            <a:ext cx="78840" cy="1656720"/>
            <a:chOff x="1184435" y="3387178"/>
            <a:chExt cx="78840" cy="1656720"/>
          </a:xfrm>
        </p:grpSpPr>
        <mc:AlternateContent xmlns:mc="http://schemas.openxmlformats.org/markup-compatibility/2006" xmlns:p14="http://schemas.microsoft.com/office/powerpoint/2010/main">
          <mc:Choice Requires="p14">
            <p:contentPart p14:bwMode="auto" r:id="rId189">
              <p14:nvContentPartPr>
                <p14:cNvPr id="163" name="Ink 162">
                  <a:extLst>
                    <a:ext uri="{FF2B5EF4-FFF2-40B4-BE49-F238E27FC236}">
                      <a16:creationId xmlns:a16="http://schemas.microsoft.com/office/drawing/2014/main" id="{5A672078-25F1-0EF3-3503-F0EEC32BD362}"/>
                    </a:ext>
                  </a:extLst>
                </p14:cNvPr>
                <p14:cNvContentPartPr/>
                <p14:nvPr/>
              </p14:nvContentPartPr>
              <p14:xfrm>
                <a:off x="1204235" y="3387178"/>
                <a:ext cx="29880" cy="1656720"/>
              </p14:xfrm>
            </p:contentPart>
          </mc:Choice>
          <mc:Fallback xmlns="">
            <p:pic>
              <p:nvPicPr>
                <p:cNvPr id="163" name="Ink 162">
                  <a:extLst>
                    <a:ext uri="{FF2B5EF4-FFF2-40B4-BE49-F238E27FC236}">
                      <a16:creationId xmlns:a16="http://schemas.microsoft.com/office/drawing/2014/main" id="{5A672078-25F1-0EF3-3503-F0EEC32BD362}"/>
                    </a:ext>
                  </a:extLst>
                </p:cNvPr>
                <p:cNvPicPr/>
                <p:nvPr/>
              </p:nvPicPr>
              <p:blipFill>
                <a:blip r:embed="rId190"/>
                <a:stretch>
                  <a:fillRect/>
                </a:stretch>
              </p:blipFill>
              <p:spPr>
                <a:xfrm>
                  <a:off x="1173275" y="3356218"/>
                  <a:ext cx="91080" cy="171792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64" name="Ink 163">
                  <a:extLst>
                    <a:ext uri="{FF2B5EF4-FFF2-40B4-BE49-F238E27FC236}">
                      <a16:creationId xmlns:a16="http://schemas.microsoft.com/office/drawing/2014/main" id="{A939AE2F-4BF7-83B2-F9D2-115E209F6B1B}"/>
                    </a:ext>
                  </a:extLst>
                </p14:cNvPr>
                <p14:cNvContentPartPr/>
                <p14:nvPr/>
              </p14:nvContentPartPr>
              <p14:xfrm>
                <a:off x="1184435" y="3568978"/>
                <a:ext cx="78840" cy="88560"/>
              </p14:xfrm>
            </p:contentPart>
          </mc:Choice>
          <mc:Fallback xmlns="">
            <p:pic>
              <p:nvPicPr>
                <p:cNvPr id="164" name="Ink 163">
                  <a:extLst>
                    <a:ext uri="{FF2B5EF4-FFF2-40B4-BE49-F238E27FC236}">
                      <a16:creationId xmlns:a16="http://schemas.microsoft.com/office/drawing/2014/main" id="{A939AE2F-4BF7-83B2-F9D2-115E209F6B1B}"/>
                    </a:ext>
                  </a:extLst>
                </p:cNvPr>
                <p:cNvPicPr/>
                <p:nvPr/>
              </p:nvPicPr>
              <p:blipFill>
                <a:blip r:embed="rId192"/>
                <a:stretch>
                  <a:fillRect/>
                </a:stretch>
              </p:blipFill>
              <p:spPr>
                <a:xfrm>
                  <a:off x="1153475" y="3538018"/>
                  <a:ext cx="140400" cy="150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3">
            <p14:nvContentPartPr>
              <p14:cNvPr id="165" name="Ink 164">
                <a:extLst>
                  <a:ext uri="{FF2B5EF4-FFF2-40B4-BE49-F238E27FC236}">
                    <a16:creationId xmlns:a16="http://schemas.microsoft.com/office/drawing/2014/main" id="{5D5739D6-6902-9CBB-855E-588365992E91}"/>
                  </a:ext>
                </a:extLst>
              </p14:cNvPr>
              <p14:cNvContentPartPr/>
              <p14:nvPr/>
            </p14:nvContentPartPr>
            <p14:xfrm>
              <a:off x="4670280" y="1271530"/>
              <a:ext cx="69120" cy="91440"/>
            </p14:xfrm>
          </p:contentPart>
        </mc:Choice>
        <mc:Fallback xmlns="">
          <p:pic>
            <p:nvPicPr>
              <p:cNvPr id="165" name="Ink 164">
                <a:extLst>
                  <a:ext uri="{FF2B5EF4-FFF2-40B4-BE49-F238E27FC236}">
                    <a16:creationId xmlns:a16="http://schemas.microsoft.com/office/drawing/2014/main" id="{5D5739D6-6902-9CBB-855E-588365992E91}"/>
                  </a:ext>
                </a:extLst>
              </p:cNvPr>
              <p:cNvPicPr/>
              <p:nvPr/>
            </p:nvPicPr>
            <p:blipFill>
              <a:blip r:embed="rId117"/>
              <a:stretch>
                <a:fillRect/>
              </a:stretch>
            </p:blipFill>
            <p:spPr>
              <a:xfrm>
                <a:off x="4654800" y="1256050"/>
                <a:ext cx="9972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66" name="Ink 165">
                <a:extLst>
                  <a:ext uri="{FF2B5EF4-FFF2-40B4-BE49-F238E27FC236}">
                    <a16:creationId xmlns:a16="http://schemas.microsoft.com/office/drawing/2014/main" id="{01084CFE-B88D-8CFD-9EF4-834F035F63D7}"/>
                  </a:ext>
                </a:extLst>
              </p14:cNvPr>
              <p14:cNvContentPartPr/>
              <p14:nvPr/>
            </p14:nvContentPartPr>
            <p14:xfrm>
              <a:off x="4660200" y="1256770"/>
              <a:ext cx="78840" cy="135720"/>
            </p14:xfrm>
          </p:contentPart>
        </mc:Choice>
        <mc:Fallback xmlns="">
          <p:pic>
            <p:nvPicPr>
              <p:cNvPr id="166" name="Ink 165">
                <a:extLst>
                  <a:ext uri="{FF2B5EF4-FFF2-40B4-BE49-F238E27FC236}">
                    <a16:creationId xmlns:a16="http://schemas.microsoft.com/office/drawing/2014/main" id="{01084CFE-B88D-8CFD-9EF4-834F035F63D7}"/>
                  </a:ext>
                </a:extLst>
              </p:cNvPr>
              <p:cNvPicPr/>
              <p:nvPr/>
            </p:nvPicPr>
            <p:blipFill>
              <a:blip r:embed="rId195"/>
              <a:stretch>
                <a:fillRect/>
              </a:stretch>
            </p:blipFill>
            <p:spPr>
              <a:xfrm>
                <a:off x="4644720" y="1241290"/>
                <a:ext cx="10944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67" name="Ink 166">
                <a:extLst>
                  <a:ext uri="{FF2B5EF4-FFF2-40B4-BE49-F238E27FC236}">
                    <a16:creationId xmlns:a16="http://schemas.microsoft.com/office/drawing/2014/main" id="{86675C31-1BB6-1124-1503-785A5FC3A4E1}"/>
                  </a:ext>
                </a:extLst>
              </p14:cNvPr>
              <p14:cNvContentPartPr/>
              <p14:nvPr/>
            </p14:nvContentPartPr>
            <p14:xfrm>
              <a:off x="5250240" y="2188810"/>
              <a:ext cx="88920" cy="103320"/>
            </p14:xfrm>
          </p:contentPart>
        </mc:Choice>
        <mc:Fallback xmlns="">
          <p:pic>
            <p:nvPicPr>
              <p:cNvPr id="167" name="Ink 166">
                <a:extLst>
                  <a:ext uri="{FF2B5EF4-FFF2-40B4-BE49-F238E27FC236}">
                    <a16:creationId xmlns:a16="http://schemas.microsoft.com/office/drawing/2014/main" id="{86675C31-1BB6-1124-1503-785A5FC3A4E1}"/>
                  </a:ext>
                </a:extLst>
              </p:cNvPr>
              <p:cNvPicPr/>
              <p:nvPr/>
            </p:nvPicPr>
            <p:blipFill>
              <a:blip r:embed="rId197"/>
              <a:stretch>
                <a:fillRect/>
              </a:stretch>
            </p:blipFill>
            <p:spPr>
              <a:xfrm>
                <a:off x="5234760" y="2173330"/>
                <a:ext cx="119520" cy="133920"/>
              </a:xfrm>
              <a:prstGeom prst="rect">
                <a:avLst/>
              </a:prstGeom>
            </p:spPr>
          </p:pic>
        </mc:Fallback>
      </mc:AlternateContent>
      <p:grpSp>
        <p:nvGrpSpPr>
          <p:cNvPr id="168" name="Group 167">
            <a:extLst>
              <a:ext uri="{FF2B5EF4-FFF2-40B4-BE49-F238E27FC236}">
                <a16:creationId xmlns:a16="http://schemas.microsoft.com/office/drawing/2014/main" id="{9E1C6F8D-6480-11B7-D773-DDD1B1C27051}"/>
              </a:ext>
            </a:extLst>
          </p:cNvPr>
          <p:cNvGrpSpPr/>
          <p:nvPr/>
        </p:nvGrpSpPr>
        <p:grpSpPr>
          <a:xfrm>
            <a:off x="4664880" y="2237770"/>
            <a:ext cx="202320" cy="285480"/>
            <a:chOff x="1189115" y="4542058"/>
            <a:chExt cx="202320" cy="285480"/>
          </a:xfrm>
        </p:grpSpPr>
        <mc:AlternateContent xmlns:mc="http://schemas.openxmlformats.org/markup-compatibility/2006" xmlns:p14="http://schemas.microsoft.com/office/powerpoint/2010/main">
          <mc:Choice Requires="p14">
            <p:contentPart p14:bwMode="auto" r:id="rId198">
              <p14:nvContentPartPr>
                <p14:cNvPr id="169" name="Ink 168">
                  <a:extLst>
                    <a:ext uri="{FF2B5EF4-FFF2-40B4-BE49-F238E27FC236}">
                      <a16:creationId xmlns:a16="http://schemas.microsoft.com/office/drawing/2014/main" id="{50C9AC20-4819-4BA9-CB34-B72BBABC6D7C}"/>
                    </a:ext>
                  </a:extLst>
                </p14:cNvPr>
                <p14:cNvContentPartPr/>
                <p14:nvPr/>
              </p14:nvContentPartPr>
              <p14:xfrm>
                <a:off x="1189115" y="4542058"/>
                <a:ext cx="55080" cy="78840"/>
              </p14:xfrm>
            </p:contentPart>
          </mc:Choice>
          <mc:Fallback xmlns="">
            <p:pic>
              <p:nvPicPr>
                <p:cNvPr id="169" name="Ink 168">
                  <a:extLst>
                    <a:ext uri="{FF2B5EF4-FFF2-40B4-BE49-F238E27FC236}">
                      <a16:creationId xmlns:a16="http://schemas.microsoft.com/office/drawing/2014/main" id="{50C9AC20-4819-4BA9-CB34-B72BBABC6D7C}"/>
                    </a:ext>
                  </a:extLst>
                </p:cNvPr>
                <p:cNvPicPr/>
                <p:nvPr/>
              </p:nvPicPr>
              <p:blipFill>
                <a:blip r:embed="rId127"/>
                <a:stretch>
                  <a:fillRect/>
                </a:stretch>
              </p:blipFill>
              <p:spPr>
                <a:xfrm>
                  <a:off x="1173635" y="4526578"/>
                  <a:ext cx="8532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70" name="Ink 169">
                  <a:extLst>
                    <a:ext uri="{FF2B5EF4-FFF2-40B4-BE49-F238E27FC236}">
                      <a16:creationId xmlns:a16="http://schemas.microsoft.com/office/drawing/2014/main" id="{799E72AC-829C-3AAD-2227-0BA4AFA37352}"/>
                    </a:ext>
                  </a:extLst>
                </p14:cNvPr>
                <p14:cNvContentPartPr/>
                <p14:nvPr/>
              </p14:nvContentPartPr>
              <p14:xfrm>
                <a:off x="1283075" y="4689658"/>
                <a:ext cx="39600" cy="137880"/>
              </p14:xfrm>
            </p:contentPart>
          </mc:Choice>
          <mc:Fallback xmlns="">
            <p:pic>
              <p:nvPicPr>
                <p:cNvPr id="170" name="Ink 169">
                  <a:extLst>
                    <a:ext uri="{FF2B5EF4-FFF2-40B4-BE49-F238E27FC236}">
                      <a16:creationId xmlns:a16="http://schemas.microsoft.com/office/drawing/2014/main" id="{799E72AC-829C-3AAD-2227-0BA4AFA37352}"/>
                    </a:ext>
                  </a:extLst>
                </p:cNvPr>
                <p:cNvPicPr/>
                <p:nvPr/>
              </p:nvPicPr>
              <p:blipFill>
                <a:blip r:embed="rId129"/>
                <a:stretch>
                  <a:fillRect/>
                </a:stretch>
              </p:blipFill>
              <p:spPr>
                <a:xfrm>
                  <a:off x="1267595" y="4674178"/>
                  <a:ext cx="7020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71" name="Ink 170">
                  <a:extLst>
                    <a:ext uri="{FF2B5EF4-FFF2-40B4-BE49-F238E27FC236}">
                      <a16:creationId xmlns:a16="http://schemas.microsoft.com/office/drawing/2014/main" id="{EA3AC451-F2C8-BD79-6B81-403B866DC6B8}"/>
                    </a:ext>
                  </a:extLst>
                </p14:cNvPr>
                <p14:cNvContentPartPr/>
                <p14:nvPr/>
              </p14:nvContentPartPr>
              <p14:xfrm>
                <a:off x="1283075" y="4665178"/>
                <a:ext cx="108360" cy="86760"/>
              </p14:xfrm>
            </p:contentPart>
          </mc:Choice>
          <mc:Fallback xmlns="">
            <p:pic>
              <p:nvPicPr>
                <p:cNvPr id="171" name="Ink 170">
                  <a:extLst>
                    <a:ext uri="{FF2B5EF4-FFF2-40B4-BE49-F238E27FC236}">
                      <a16:creationId xmlns:a16="http://schemas.microsoft.com/office/drawing/2014/main" id="{EA3AC451-F2C8-BD79-6B81-403B866DC6B8}"/>
                    </a:ext>
                  </a:extLst>
                </p:cNvPr>
                <p:cNvPicPr/>
                <p:nvPr/>
              </p:nvPicPr>
              <p:blipFill>
                <a:blip r:embed="rId131"/>
                <a:stretch>
                  <a:fillRect/>
                </a:stretch>
              </p:blipFill>
              <p:spPr>
                <a:xfrm>
                  <a:off x="1267595" y="4649698"/>
                  <a:ext cx="138960" cy="117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1">
            <p14:nvContentPartPr>
              <p14:cNvPr id="172" name="Ink 171">
                <a:extLst>
                  <a:ext uri="{FF2B5EF4-FFF2-40B4-BE49-F238E27FC236}">
                    <a16:creationId xmlns:a16="http://schemas.microsoft.com/office/drawing/2014/main" id="{94E27902-F218-717B-C482-5EA66994654E}"/>
                  </a:ext>
                </a:extLst>
              </p14:cNvPr>
              <p14:cNvContentPartPr/>
              <p14:nvPr/>
            </p14:nvContentPartPr>
            <p14:xfrm>
              <a:off x="4419824" y="1236232"/>
              <a:ext cx="1111320" cy="1057320"/>
            </p14:xfrm>
          </p:contentPart>
        </mc:Choice>
        <mc:Fallback xmlns="">
          <p:pic>
            <p:nvPicPr>
              <p:cNvPr id="172" name="Ink 171">
                <a:extLst>
                  <a:ext uri="{FF2B5EF4-FFF2-40B4-BE49-F238E27FC236}">
                    <a16:creationId xmlns:a16="http://schemas.microsoft.com/office/drawing/2014/main" id="{94E27902-F218-717B-C482-5EA66994654E}"/>
                  </a:ext>
                </a:extLst>
              </p:cNvPr>
              <p:cNvPicPr/>
              <p:nvPr/>
            </p:nvPicPr>
            <p:blipFill>
              <a:blip r:embed="rId202"/>
              <a:stretch>
                <a:fillRect/>
              </a:stretch>
            </p:blipFill>
            <p:spPr>
              <a:xfrm>
                <a:off x="4404704" y="1221112"/>
                <a:ext cx="1141920" cy="1087920"/>
              </a:xfrm>
              <a:prstGeom prst="rect">
                <a:avLst/>
              </a:prstGeom>
            </p:spPr>
          </p:pic>
        </mc:Fallback>
      </mc:AlternateContent>
      <p:sp>
        <p:nvSpPr>
          <p:cNvPr id="174" name="TextBox 173">
            <a:extLst>
              <a:ext uri="{FF2B5EF4-FFF2-40B4-BE49-F238E27FC236}">
                <a16:creationId xmlns:a16="http://schemas.microsoft.com/office/drawing/2014/main" id="{6A5CB8AB-6FF6-C824-8D4C-3F3E23CFD22E}"/>
              </a:ext>
            </a:extLst>
          </p:cNvPr>
          <p:cNvSpPr txBox="1"/>
          <p:nvPr/>
        </p:nvSpPr>
        <p:spPr>
          <a:xfrm>
            <a:off x="3247929" y="57690"/>
            <a:ext cx="4821400" cy="738664"/>
          </a:xfrm>
          <a:prstGeom prst="rect">
            <a:avLst/>
          </a:prstGeom>
          <a:noFill/>
        </p:spPr>
        <p:txBody>
          <a:bodyPr wrap="square" rtlCol="0">
            <a:spAutoFit/>
          </a:bodyPr>
          <a:lstStyle/>
          <a:p>
            <a:r>
              <a:rPr lang="en-IT" sz="1400" dirty="0"/>
              <a:t>Esiste un’unica circonferenza passante per i punti A,B e P. Essa</a:t>
            </a:r>
            <a:r>
              <a:rPr lang="en-US" sz="1400" dirty="0"/>
              <a:t> ha</a:t>
            </a:r>
            <a:r>
              <a:rPr lang="en-IT" sz="1400" dirty="0"/>
              <a:t> diametro AB e centro nel punto medio del segmento AB, sull’asse delle ascisse.</a:t>
            </a:r>
          </a:p>
        </p:txBody>
      </p:sp>
      <mc:AlternateContent xmlns:mc="http://schemas.openxmlformats.org/markup-compatibility/2006" xmlns:a14="http://schemas.microsoft.com/office/drawing/2010/main">
        <mc:Choice Requires="a14">
          <p:sp>
            <p:nvSpPr>
              <p:cNvPr id="175" name="TextBox 174">
                <a:extLst>
                  <a:ext uri="{FF2B5EF4-FFF2-40B4-BE49-F238E27FC236}">
                    <a16:creationId xmlns:a16="http://schemas.microsoft.com/office/drawing/2014/main" id="{C95B339A-C167-8CA9-0E4C-78418CCFDFEC}"/>
                  </a:ext>
                </a:extLst>
              </p:cNvPr>
              <p:cNvSpPr txBox="1"/>
              <p:nvPr/>
            </p:nvSpPr>
            <p:spPr>
              <a:xfrm>
                <a:off x="3262943" y="2717793"/>
                <a:ext cx="2987985" cy="1600438"/>
              </a:xfrm>
              <a:prstGeom prst="rect">
                <a:avLst/>
              </a:prstGeom>
              <a:noFill/>
            </p:spPr>
            <p:txBody>
              <a:bodyPr wrap="square" rtlCol="0">
                <a:spAutoFit/>
              </a:bodyPr>
              <a:lstStyle/>
              <a:p>
                <a:r>
                  <a:rPr lang="en-IT" sz="1400" dirty="0"/>
                  <a:t>Volendo determinare la tensione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𝜎</m:t>
                        </m:r>
                      </m:e>
                      <m:sub>
                        <m:r>
                          <a:rPr lang="en-US" sz="1400" b="0" i="1" smtClean="0">
                            <a:latin typeface="Cambria Math" panose="02040503050406030204" pitchFamily="18" charset="0"/>
                          </a:rPr>
                          <m:t>𝑛</m:t>
                        </m:r>
                      </m:sub>
                    </m:sSub>
                  </m:oMath>
                </a14:m>
                <a:r>
                  <a:rPr lang="en-IT" sz="1400" dirty="0"/>
                  <a:t> e la tensione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𝜏</m:t>
                        </m:r>
                      </m:e>
                      <m:sub>
                        <m:r>
                          <a:rPr lang="en-US" sz="1400" b="0" i="1" smtClean="0">
                            <a:latin typeface="Cambria Math" panose="02040503050406030204" pitchFamily="18" charset="0"/>
                          </a:rPr>
                          <m:t>𝑛𝑚</m:t>
                        </m:r>
                      </m:sub>
                    </m:sSub>
                  </m:oMath>
                </a14:m>
                <a:r>
                  <a:rPr lang="en-IT" sz="1400" dirty="0"/>
                  <a:t> relativamente a una direzione arbitraria </a:t>
                </a:r>
                <a:r>
                  <a:rPr lang="en-IT" sz="1400" b="1" dirty="0"/>
                  <a:t>n</a:t>
                </a:r>
                <a:r>
                  <a:rPr lang="en-IT" sz="1400" dirty="0"/>
                  <a:t>, come quella in figura a fianco, basta tracciare la retta parallela a </a:t>
                </a:r>
                <a:r>
                  <a:rPr lang="en-IT" sz="1400" b="1" dirty="0"/>
                  <a:t>n </a:t>
                </a:r>
                <a:r>
                  <a:rPr lang="en-IT" sz="1400" dirty="0"/>
                  <a:t>e rilevarne le coordinate dell’altro punto di intersezione con la circonferenza:</a:t>
                </a:r>
                <a:endParaRPr lang="en-IT" sz="1400" b="1" dirty="0"/>
              </a:p>
            </p:txBody>
          </p:sp>
        </mc:Choice>
        <mc:Fallback xmlns="">
          <p:sp>
            <p:nvSpPr>
              <p:cNvPr id="175" name="TextBox 174">
                <a:extLst>
                  <a:ext uri="{FF2B5EF4-FFF2-40B4-BE49-F238E27FC236}">
                    <a16:creationId xmlns:a16="http://schemas.microsoft.com/office/drawing/2014/main" id="{C95B339A-C167-8CA9-0E4C-78418CCFDFEC}"/>
                  </a:ext>
                </a:extLst>
              </p:cNvPr>
              <p:cNvSpPr txBox="1">
                <a:spLocks noRot="1" noChangeAspect="1" noMove="1" noResize="1" noEditPoints="1" noAdjustHandles="1" noChangeArrowheads="1" noChangeShapeType="1" noTextEdit="1"/>
              </p:cNvSpPr>
              <p:nvPr/>
            </p:nvSpPr>
            <p:spPr>
              <a:xfrm>
                <a:off x="3262943" y="2717793"/>
                <a:ext cx="2987985" cy="1600438"/>
              </a:xfrm>
              <a:prstGeom prst="rect">
                <a:avLst/>
              </a:prstGeom>
              <a:blipFill>
                <a:blip r:embed="rId203"/>
                <a:stretch>
                  <a:fillRect l="-422" t="-794" b="-3968"/>
                </a:stretch>
              </a:blipFill>
            </p:spPr>
            <p:txBody>
              <a:bodyPr/>
              <a:lstStyle/>
              <a:p>
                <a:r>
                  <a:rPr lang="en-IT">
                    <a:noFill/>
                  </a:rPr>
                  <a:t> </a:t>
                </a:r>
              </a:p>
            </p:txBody>
          </p:sp>
        </mc:Fallback>
      </mc:AlternateContent>
      <p:grpSp>
        <p:nvGrpSpPr>
          <p:cNvPr id="185" name="Group 184">
            <a:extLst>
              <a:ext uri="{FF2B5EF4-FFF2-40B4-BE49-F238E27FC236}">
                <a16:creationId xmlns:a16="http://schemas.microsoft.com/office/drawing/2014/main" id="{14E9984A-FAD1-1AC1-B9FC-20394432F9ED}"/>
              </a:ext>
            </a:extLst>
          </p:cNvPr>
          <p:cNvGrpSpPr/>
          <p:nvPr/>
        </p:nvGrpSpPr>
        <p:grpSpPr>
          <a:xfrm>
            <a:off x="7038020" y="2810972"/>
            <a:ext cx="334800" cy="624960"/>
            <a:chOff x="4468285" y="3505877"/>
            <a:chExt cx="334800" cy="624960"/>
          </a:xfrm>
        </p:grpSpPr>
        <mc:AlternateContent xmlns:mc="http://schemas.openxmlformats.org/markup-compatibility/2006" xmlns:p14="http://schemas.microsoft.com/office/powerpoint/2010/main">
          <mc:Choice Requires="p14">
            <p:contentPart p14:bwMode="auto" r:id="rId204">
              <p14:nvContentPartPr>
                <p14:cNvPr id="177" name="Ink 176">
                  <a:extLst>
                    <a:ext uri="{FF2B5EF4-FFF2-40B4-BE49-F238E27FC236}">
                      <a16:creationId xmlns:a16="http://schemas.microsoft.com/office/drawing/2014/main" id="{1C32B541-8F39-603B-B2B1-E1D543E11723}"/>
                    </a:ext>
                  </a:extLst>
                </p14:cNvPr>
                <p14:cNvContentPartPr/>
                <p14:nvPr/>
              </p14:nvContentPartPr>
              <p14:xfrm>
                <a:off x="4497805" y="3505877"/>
                <a:ext cx="305280" cy="511560"/>
              </p14:xfrm>
            </p:contentPart>
          </mc:Choice>
          <mc:Fallback xmlns="">
            <p:pic>
              <p:nvPicPr>
                <p:cNvPr id="177" name="Ink 176">
                  <a:extLst>
                    <a:ext uri="{FF2B5EF4-FFF2-40B4-BE49-F238E27FC236}">
                      <a16:creationId xmlns:a16="http://schemas.microsoft.com/office/drawing/2014/main" id="{1C32B541-8F39-603B-B2B1-E1D543E11723}"/>
                    </a:ext>
                  </a:extLst>
                </p:cNvPr>
                <p:cNvPicPr/>
                <p:nvPr/>
              </p:nvPicPr>
              <p:blipFill>
                <a:blip r:embed="rId205"/>
                <a:stretch>
                  <a:fillRect/>
                </a:stretch>
              </p:blipFill>
              <p:spPr>
                <a:xfrm>
                  <a:off x="4482325" y="3490397"/>
                  <a:ext cx="335520" cy="54216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78" name="Ink 177">
                  <a:extLst>
                    <a:ext uri="{FF2B5EF4-FFF2-40B4-BE49-F238E27FC236}">
                      <a16:creationId xmlns:a16="http://schemas.microsoft.com/office/drawing/2014/main" id="{02B61AA4-0187-C496-2AE1-EE667428C160}"/>
                    </a:ext>
                  </a:extLst>
                </p14:cNvPr>
                <p14:cNvContentPartPr/>
                <p14:nvPr/>
              </p14:nvContentPartPr>
              <p14:xfrm>
                <a:off x="4468285" y="3545117"/>
                <a:ext cx="29880" cy="128160"/>
              </p14:xfrm>
            </p:contentPart>
          </mc:Choice>
          <mc:Fallback xmlns="">
            <p:pic>
              <p:nvPicPr>
                <p:cNvPr id="178" name="Ink 177">
                  <a:extLst>
                    <a:ext uri="{FF2B5EF4-FFF2-40B4-BE49-F238E27FC236}">
                      <a16:creationId xmlns:a16="http://schemas.microsoft.com/office/drawing/2014/main" id="{02B61AA4-0187-C496-2AE1-EE667428C160}"/>
                    </a:ext>
                  </a:extLst>
                </p:cNvPr>
                <p:cNvPicPr/>
                <p:nvPr/>
              </p:nvPicPr>
              <p:blipFill>
                <a:blip r:embed="rId207"/>
                <a:stretch>
                  <a:fillRect/>
                </a:stretch>
              </p:blipFill>
              <p:spPr>
                <a:xfrm>
                  <a:off x="4452805" y="3529997"/>
                  <a:ext cx="6048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79" name="Ink 178">
                  <a:extLst>
                    <a:ext uri="{FF2B5EF4-FFF2-40B4-BE49-F238E27FC236}">
                      <a16:creationId xmlns:a16="http://schemas.microsoft.com/office/drawing/2014/main" id="{6252772A-338A-CE6F-77CF-0EC059641859}"/>
                    </a:ext>
                  </a:extLst>
                </p14:cNvPr>
                <p14:cNvContentPartPr/>
                <p14:nvPr/>
              </p14:nvContentPartPr>
              <p14:xfrm>
                <a:off x="4517245" y="3638717"/>
                <a:ext cx="20160" cy="138240"/>
              </p14:xfrm>
            </p:contentPart>
          </mc:Choice>
          <mc:Fallback xmlns="">
            <p:pic>
              <p:nvPicPr>
                <p:cNvPr id="179" name="Ink 178">
                  <a:extLst>
                    <a:ext uri="{FF2B5EF4-FFF2-40B4-BE49-F238E27FC236}">
                      <a16:creationId xmlns:a16="http://schemas.microsoft.com/office/drawing/2014/main" id="{6252772A-338A-CE6F-77CF-0EC059641859}"/>
                    </a:ext>
                  </a:extLst>
                </p:cNvPr>
                <p:cNvPicPr/>
                <p:nvPr/>
              </p:nvPicPr>
              <p:blipFill>
                <a:blip r:embed="rId209"/>
                <a:stretch>
                  <a:fillRect/>
                </a:stretch>
              </p:blipFill>
              <p:spPr>
                <a:xfrm>
                  <a:off x="4502125" y="3623237"/>
                  <a:ext cx="5040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80" name="Ink 179">
                  <a:extLst>
                    <a:ext uri="{FF2B5EF4-FFF2-40B4-BE49-F238E27FC236}">
                      <a16:creationId xmlns:a16="http://schemas.microsoft.com/office/drawing/2014/main" id="{CEFBE520-46A7-9316-FADB-2B442C5F2A8E}"/>
                    </a:ext>
                  </a:extLst>
                </p14:cNvPr>
                <p14:cNvContentPartPr/>
                <p14:nvPr/>
              </p14:nvContentPartPr>
              <p14:xfrm>
                <a:off x="4566565" y="3707117"/>
                <a:ext cx="360" cy="118440"/>
              </p14:xfrm>
            </p:contentPart>
          </mc:Choice>
          <mc:Fallback xmlns="">
            <p:pic>
              <p:nvPicPr>
                <p:cNvPr id="180" name="Ink 179">
                  <a:extLst>
                    <a:ext uri="{FF2B5EF4-FFF2-40B4-BE49-F238E27FC236}">
                      <a16:creationId xmlns:a16="http://schemas.microsoft.com/office/drawing/2014/main" id="{CEFBE520-46A7-9316-FADB-2B442C5F2A8E}"/>
                    </a:ext>
                  </a:extLst>
                </p:cNvPr>
                <p:cNvPicPr/>
                <p:nvPr/>
              </p:nvPicPr>
              <p:blipFill>
                <a:blip r:embed="rId211"/>
                <a:stretch>
                  <a:fillRect/>
                </a:stretch>
              </p:blipFill>
              <p:spPr>
                <a:xfrm>
                  <a:off x="4551085" y="3691997"/>
                  <a:ext cx="3096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81" name="Ink 180">
                  <a:extLst>
                    <a:ext uri="{FF2B5EF4-FFF2-40B4-BE49-F238E27FC236}">
                      <a16:creationId xmlns:a16="http://schemas.microsoft.com/office/drawing/2014/main" id="{520729AA-AED9-4942-DDFC-E6D78A9350AA}"/>
                    </a:ext>
                  </a:extLst>
                </p14:cNvPr>
                <p14:cNvContentPartPr/>
                <p14:nvPr/>
              </p14:nvContentPartPr>
              <p14:xfrm>
                <a:off x="4596085" y="3771197"/>
                <a:ext cx="29880" cy="155520"/>
              </p14:xfrm>
            </p:contentPart>
          </mc:Choice>
          <mc:Fallback xmlns="">
            <p:pic>
              <p:nvPicPr>
                <p:cNvPr id="181" name="Ink 180">
                  <a:extLst>
                    <a:ext uri="{FF2B5EF4-FFF2-40B4-BE49-F238E27FC236}">
                      <a16:creationId xmlns:a16="http://schemas.microsoft.com/office/drawing/2014/main" id="{520729AA-AED9-4942-DDFC-E6D78A9350AA}"/>
                    </a:ext>
                  </a:extLst>
                </p:cNvPr>
                <p:cNvPicPr/>
                <p:nvPr/>
              </p:nvPicPr>
              <p:blipFill>
                <a:blip r:embed="rId213"/>
                <a:stretch>
                  <a:fillRect/>
                </a:stretch>
              </p:blipFill>
              <p:spPr>
                <a:xfrm>
                  <a:off x="4580605" y="3756077"/>
                  <a:ext cx="604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82" name="Ink 181">
                  <a:extLst>
                    <a:ext uri="{FF2B5EF4-FFF2-40B4-BE49-F238E27FC236}">
                      <a16:creationId xmlns:a16="http://schemas.microsoft.com/office/drawing/2014/main" id="{976AACC7-D5F9-48A0-7337-BD7CD373BDC0}"/>
                    </a:ext>
                  </a:extLst>
                </p14:cNvPr>
                <p14:cNvContentPartPr/>
                <p14:nvPr/>
              </p14:nvContentPartPr>
              <p14:xfrm>
                <a:off x="4635325" y="3849677"/>
                <a:ext cx="20160" cy="133200"/>
              </p14:xfrm>
            </p:contentPart>
          </mc:Choice>
          <mc:Fallback xmlns="">
            <p:pic>
              <p:nvPicPr>
                <p:cNvPr id="182" name="Ink 181">
                  <a:extLst>
                    <a:ext uri="{FF2B5EF4-FFF2-40B4-BE49-F238E27FC236}">
                      <a16:creationId xmlns:a16="http://schemas.microsoft.com/office/drawing/2014/main" id="{976AACC7-D5F9-48A0-7337-BD7CD373BDC0}"/>
                    </a:ext>
                  </a:extLst>
                </p:cNvPr>
                <p:cNvPicPr/>
                <p:nvPr/>
              </p:nvPicPr>
              <p:blipFill>
                <a:blip r:embed="rId215"/>
                <a:stretch>
                  <a:fillRect/>
                </a:stretch>
              </p:blipFill>
              <p:spPr>
                <a:xfrm>
                  <a:off x="4620205" y="3834557"/>
                  <a:ext cx="5040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83" name="Ink 182">
                  <a:extLst>
                    <a:ext uri="{FF2B5EF4-FFF2-40B4-BE49-F238E27FC236}">
                      <a16:creationId xmlns:a16="http://schemas.microsoft.com/office/drawing/2014/main" id="{46FD3439-42BA-41B4-765B-3A9CD0EC0855}"/>
                    </a:ext>
                  </a:extLst>
                </p14:cNvPr>
                <p14:cNvContentPartPr/>
                <p14:nvPr/>
              </p14:nvContentPartPr>
              <p14:xfrm>
                <a:off x="4674565" y="3933557"/>
                <a:ext cx="20160" cy="83880"/>
              </p14:xfrm>
            </p:contentPart>
          </mc:Choice>
          <mc:Fallback xmlns="">
            <p:pic>
              <p:nvPicPr>
                <p:cNvPr id="183" name="Ink 182">
                  <a:extLst>
                    <a:ext uri="{FF2B5EF4-FFF2-40B4-BE49-F238E27FC236}">
                      <a16:creationId xmlns:a16="http://schemas.microsoft.com/office/drawing/2014/main" id="{46FD3439-42BA-41B4-765B-3A9CD0EC0855}"/>
                    </a:ext>
                  </a:extLst>
                </p:cNvPr>
                <p:cNvPicPr/>
                <p:nvPr/>
              </p:nvPicPr>
              <p:blipFill>
                <a:blip r:embed="rId217"/>
                <a:stretch>
                  <a:fillRect/>
                </a:stretch>
              </p:blipFill>
              <p:spPr>
                <a:xfrm>
                  <a:off x="4659445" y="3918437"/>
                  <a:ext cx="5040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84" name="Ink 183">
                  <a:extLst>
                    <a:ext uri="{FF2B5EF4-FFF2-40B4-BE49-F238E27FC236}">
                      <a16:creationId xmlns:a16="http://schemas.microsoft.com/office/drawing/2014/main" id="{EB69B53D-67BA-3895-0C36-A8629F6C7F92}"/>
                    </a:ext>
                  </a:extLst>
                </p14:cNvPr>
                <p14:cNvContentPartPr/>
                <p14:nvPr/>
              </p14:nvContentPartPr>
              <p14:xfrm>
                <a:off x="4713805" y="3992597"/>
                <a:ext cx="29880" cy="138240"/>
              </p14:xfrm>
            </p:contentPart>
          </mc:Choice>
          <mc:Fallback xmlns="">
            <p:pic>
              <p:nvPicPr>
                <p:cNvPr id="184" name="Ink 183">
                  <a:extLst>
                    <a:ext uri="{FF2B5EF4-FFF2-40B4-BE49-F238E27FC236}">
                      <a16:creationId xmlns:a16="http://schemas.microsoft.com/office/drawing/2014/main" id="{EB69B53D-67BA-3895-0C36-A8629F6C7F92}"/>
                    </a:ext>
                  </a:extLst>
                </p:cNvPr>
                <p:cNvPicPr/>
                <p:nvPr/>
              </p:nvPicPr>
              <p:blipFill>
                <a:blip r:embed="rId219"/>
                <a:stretch>
                  <a:fillRect/>
                </a:stretch>
              </p:blipFill>
              <p:spPr>
                <a:xfrm>
                  <a:off x="4698685" y="3977117"/>
                  <a:ext cx="60480" cy="168480"/>
                </a:xfrm>
                <a:prstGeom prst="rect">
                  <a:avLst/>
                </a:prstGeom>
              </p:spPr>
            </p:pic>
          </mc:Fallback>
        </mc:AlternateContent>
      </p:grpSp>
      <p:grpSp>
        <p:nvGrpSpPr>
          <p:cNvPr id="189" name="Group 188">
            <a:extLst>
              <a:ext uri="{FF2B5EF4-FFF2-40B4-BE49-F238E27FC236}">
                <a16:creationId xmlns:a16="http://schemas.microsoft.com/office/drawing/2014/main" id="{FA31E73E-D6E7-D216-0A53-8C0A69A377D9}"/>
              </a:ext>
            </a:extLst>
          </p:cNvPr>
          <p:cNvGrpSpPr/>
          <p:nvPr/>
        </p:nvGrpSpPr>
        <p:grpSpPr>
          <a:xfrm>
            <a:off x="6526460" y="3046772"/>
            <a:ext cx="492120" cy="408600"/>
            <a:chOff x="3956725" y="3741677"/>
            <a:chExt cx="492120" cy="408600"/>
          </a:xfrm>
        </p:grpSpPr>
        <mc:AlternateContent xmlns:mc="http://schemas.openxmlformats.org/markup-compatibility/2006" xmlns:p14="http://schemas.microsoft.com/office/powerpoint/2010/main">
          <mc:Choice Requires="p14">
            <p:contentPart p14:bwMode="auto" r:id="rId220">
              <p14:nvContentPartPr>
                <p14:cNvPr id="186" name="Ink 185">
                  <a:extLst>
                    <a:ext uri="{FF2B5EF4-FFF2-40B4-BE49-F238E27FC236}">
                      <a16:creationId xmlns:a16="http://schemas.microsoft.com/office/drawing/2014/main" id="{F9DE8F99-790C-3FFD-18D9-A104360C03CF}"/>
                    </a:ext>
                  </a:extLst>
                </p14:cNvPr>
                <p14:cNvContentPartPr/>
                <p14:nvPr/>
              </p14:nvContentPartPr>
              <p14:xfrm>
                <a:off x="4202605" y="3950477"/>
                <a:ext cx="216720" cy="199800"/>
              </p14:xfrm>
            </p:contentPart>
          </mc:Choice>
          <mc:Fallback xmlns="">
            <p:pic>
              <p:nvPicPr>
                <p:cNvPr id="186" name="Ink 185">
                  <a:extLst>
                    <a:ext uri="{FF2B5EF4-FFF2-40B4-BE49-F238E27FC236}">
                      <a16:creationId xmlns:a16="http://schemas.microsoft.com/office/drawing/2014/main" id="{F9DE8F99-790C-3FFD-18D9-A104360C03CF}"/>
                    </a:ext>
                  </a:extLst>
                </p:cNvPr>
                <p:cNvPicPr/>
                <p:nvPr/>
              </p:nvPicPr>
              <p:blipFill>
                <a:blip r:embed="rId221"/>
                <a:stretch>
                  <a:fillRect/>
                </a:stretch>
              </p:blipFill>
              <p:spPr>
                <a:xfrm>
                  <a:off x="4172005" y="3919877"/>
                  <a:ext cx="27792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87" name="Ink 186">
                  <a:extLst>
                    <a:ext uri="{FF2B5EF4-FFF2-40B4-BE49-F238E27FC236}">
                      <a16:creationId xmlns:a16="http://schemas.microsoft.com/office/drawing/2014/main" id="{D2BF9E8B-ABDD-B34D-8452-9EB1467EE061}"/>
                    </a:ext>
                  </a:extLst>
                </p14:cNvPr>
                <p14:cNvContentPartPr/>
                <p14:nvPr/>
              </p14:nvContentPartPr>
              <p14:xfrm>
                <a:off x="4340485" y="3938237"/>
                <a:ext cx="108360" cy="103680"/>
              </p14:xfrm>
            </p:contentPart>
          </mc:Choice>
          <mc:Fallback xmlns="">
            <p:pic>
              <p:nvPicPr>
                <p:cNvPr id="187" name="Ink 186">
                  <a:extLst>
                    <a:ext uri="{FF2B5EF4-FFF2-40B4-BE49-F238E27FC236}">
                      <a16:creationId xmlns:a16="http://schemas.microsoft.com/office/drawing/2014/main" id="{D2BF9E8B-ABDD-B34D-8452-9EB1467EE061}"/>
                    </a:ext>
                  </a:extLst>
                </p:cNvPr>
                <p:cNvPicPr/>
                <p:nvPr/>
              </p:nvPicPr>
              <p:blipFill>
                <a:blip r:embed="rId223"/>
                <a:stretch>
                  <a:fillRect/>
                </a:stretch>
              </p:blipFill>
              <p:spPr>
                <a:xfrm>
                  <a:off x="4309525" y="3907637"/>
                  <a:ext cx="16992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88" name="Ink 187">
                  <a:extLst>
                    <a:ext uri="{FF2B5EF4-FFF2-40B4-BE49-F238E27FC236}">
                      <a16:creationId xmlns:a16="http://schemas.microsoft.com/office/drawing/2014/main" id="{C688CF1D-6D80-438C-7AEB-2E4090735E9B}"/>
                    </a:ext>
                  </a:extLst>
                </p14:cNvPr>
                <p14:cNvContentPartPr/>
                <p14:nvPr/>
              </p14:nvContentPartPr>
              <p14:xfrm>
                <a:off x="3956725" y="3741677"/>
                <a:ext cx="216720" cy="108360"/>
              </p14:xfrm>
            </p:contentPart>
          </mc:Choice>
          <mc:Fallback xmlns="">
            <p:pic>
              <p:nvPicPr>
                <p:cNvPr id="188" name="Ink 187">
                  <a:extLst>
                    <a:ext uri="{FF2B5EF4-FFF2-40B4-BE49-F238E27FC236}">
                      <a16:creationId xmlns:a16="http://schemas.microsoft.com/office/drawing/2014/main" id="{C688CF1D-6D80-438C-7AEB-2E4090735E9B}"/>
                    </a:ext>
                  </a:extLst>
                </p:cNvPr>
                <p:cNvPicPr/>
                <p:nvPr/>
              </p:nvPicPr>
              <p:blipFill>
                <a:blip r:embed="rId225"/>
                <a:stretch>
                  <a:fillRect/>
                </a:stretch>
              </p:blipFill>
              <p:spPr>
                <a:xfrm>
                  <a:off x="3926125" y="3711077"/>
                  <a:ext cx="277920" cy="169920"/>
                </a:xfrm>
                <a:prstGeom prst="rect">
                  <a:avLst/>
                </a:prstGeom>
              </p:spPr>
            </p:pic>
          </mc:Fallback>
        </mc:AlternateContent>
      </p:grpSp>
      <p:grpSp>
        <p:nvGrpSpPr>
          <p:cNvPr id="209" name="Group 208">
            <a:extLst>
              <a:ext uri="{FF2B5EF4-FFF2-40B4-BE49-F238E27FC236}">
                <a16:creationId xmlns:a16="http://schemas.microsoft.com/office/drawing/2014/main" id="{D209B041-A4BC-7805-0265-4E15FBDEC4D0}"/>
              </a:ext>
            </a:extLst>
          </p:cNvPr>
          <p:cNvGrpSpPr/>
          <p:nvPr/>
        </p:nvGrpSpPr>
        <p:grpSpPr>
          <a:xfrm>
            <a:off x="7264100" y="2501012"/>
            <a:ext cx="1386720" cy="1080000"/>
            <a:chOff x="4694365" y="3195917"/>
            <a:chExt cx="1386720" cy="1080000"/>
          </a:xfrm>
        </p:grpSpPr>
        <mc:AlternateContent xmlns:mc="http://schemas.openxmlformats.org/markup-compatibility/2006" xmlns:p14="http://schemas.microsoft.com/office/powerpoint/2010/main">
          <mc:Choice Requires="p14">
            <p:contentPart p14:bwMode="auto" r:id="rId226">
              <p14:nvContentPartPr>
                <p14:cNvPr id="190" name="Ink 189">
                  <a:extLst>
                    <a:ext uri="{FF2B5EF4-FFF2-40B4-BE49-F238E27FC236}">
                      <a16:creationId xmlns:a16="http://schemas.microsoft.com/office/drawing/2014/main" id="{84989D9E-F802-3512-C8D1-89744E62E9D0}"/>
                    </a:ext>
                  </a:extLst>
                </p14:cNvPr>
                <p14:cNvContentPartPr/>
                <p14:nvPr/>
              </p14:nvContentPartPr>
              <p14:xfrm>
                <a:off x="4694365" y="3417317"/>
                <a:ext cx="433080" cy="334800"/>
              </p14:xfrm>
            </p:contentPart>
          </mc:Choice>
          <mc:Fallback xmlns="">
            <p:pic>
              <p:nvPicPr>
                <p:cNvPr id="190" name="Ink 189">
                  <a:extLst>
                    <a:ext uri="{FF2B5EF4-FFF2-40B4-BE49-F238E27FC236}">
                      <a16:creationId xmlns:a16="http://schemas.microsoft.com/office/drawing/2014/main" id="{84989D9E-F802-3512-C8D1-89744E62E9D0}"/>
                    </a:ext>
                  </a:extLst>
                </p:cNvPr>
                <p:cNvPicPr/>
                <p:nvPr/>
              </p:nvPicPr>
              <p:blipFill>
                <a:blip r:embed="rId227"/>
                <a:stretch>
                  <a:fillRect/>
                </a:stretch>
              </p:blipFill>
              <p:spPr>
                <a:xfrm>
                  <a:off x="4663765" y="3386357"/>
                  <a:ext cx="494280" cy="39600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91" name="Ink 190">
                  <a:extLst>
                    <a:ext uri="{FF2B5EF4-FFF2-40B4-BE49-F238E27FC236}">
                      <a16:creationId xmlns:a16="http://schemas.microsoft.com/office/drawing/2014/main" id="{DFFCC402-ECE8-7831-32A3-81C51FBE0516}"/>
                    </a:ext>
                  </a:extLst>
                </p14:cNvPr>
                <p14:cNvContentPartPr/>
                <p14:nvPr/>
              </p14:nvContentPartPr>
              <p14:xfrm>
                <a:off x="5244805" y="3254957"/>
                <a:ext cx="187200" cy="172440"/>
              </p14:xfrm>
            </p:contentPart>
          </mc:Choice>
          <mc:Fallback xmlns="">
            <p:pic>
              <p:nvPicPr>
                <p:cNvPr id="191" name="Ink 190">
                  <a:extLst>
                    <a:ext uri="{FF2B5EF4-FFF2-40B4-BE49-F238E27FC236}">
                      <a16:creationId xmlns:a16="http://schemas.microsoft.com/office/drawing/2014/main" id="{DFFCC402-ECE8-7831-32A3-81C51FBE0516}"/>
                    </a:ext>
                  </a:extLst>
                </p:cNvPr>
                <p:cNvPicPr/>
                <p:nvPr/>
              </p:nvPicPr>
              <p:blipFill>
                <a:blip r:embed="rId229"/>
                <a:stretch>
                  <a:fillRect/>
                </a:stretch>
              </p:blipFill>
              <p:spPr>
                <a:xfrm>
                  <a:off x="5214205" y="3224357"/>
                  <a:ext cx="24840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92" name="Ink 191">
                  <a:extLst>
                    <a:ext uri="{FF2B5EF4-FFF2-40B4-BE49-F238E27FC236}">
                      <a16:creationId xmlns:a16="http://schemas.microsoft.com/office/drawing/2014/main" id="{6B9A73FA-C6A9-5315-2E2B-908B6FE1F3AA}"/>
                    </a:ext>
                  </a:extLst>
                </p14:cNvPr>
                <p14:cNvContentPartPr/>
                <p14:nvPr/>
              </p14:nvContentPartPr>
              <p14:xfrm>
                <a:off x="5421925" y="3387797"/>
                <a:ext cx="128160" cy="96120"/>
              </p14:xfrm>
            </p:contentPart>
          </mc:Choice>
          <mc:Fallback xmlns="">
            <p:pic>
              <p:nvPicPr>
                <p:cNvPr id="192" name="Ink 191">
                  <a:extLst>
                    <a:ext uri="{FF2B5EF4-FFF2-40B4-BE49-F238E27FC236}">
                      <a16:creationId xmlns:a16="http://schemas.microsoft.com/office/drawing/2014/main" id="{6B9A73FA-C6A9-5315-2E2B-908B6FE1F3AA}"/>
                    </a:ext>
                  </a:extLst>
                </p:cNvPr>
                <p:cNvPicPr/>
                <p:nvPr/>
              </p:nvPicPr>
              <p:blipFill>
                <a:blip r:embed="rId231"/>
                <a:stretch>
                  <a:fillRect/>
                </a:stretch>
              </p:blipFill>
              <p:spPr>
                <a:xfrm>
                  <a:off x="5391325" y="3356837"/>
                  <a:ext cx="18936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94" name="Ink 193">
                  <a:extLst>
                    <a:ext uri="{FF2B5EF4-FFF2-40B4-BE49-F238E27FC236}">
                      <a16:creationId xmlns:a16="http://schemas.microsoft.com/office/drawing/2014/main" id="{95E14FCC-BA98-D6DB-652A-FCDE8E554684}"/>
                    </a:ext>
                  </a:extLst>
                </p14:cNvPr>
                <p14:cNvContentPartPr/>
                <p14:nvPr/>
              </p14:nvContentPartPr>
              <p14:xfrm>
                <a:off x="4713805" y="3766157"/>
                <a:ext cx="315000" cy="477360"/>
              </p14:xfrm>
            </p:contentPart>
          </mc:Choice>
          <mc:Fallback xmlns="">
            <p:pic>
              <p:nvPicPr>
                <p:cNvPr id="194" name="Ink 193">
                  <a:extLst>
                    <a:ext uri="{FF2B5EF4-FFF2-40B4-BE49-F238E27FC236}">
                      <a16:creationId xmlns:a16="http://schemas.microsoft.com/office/drawing/2014/main" id="{95E14FCC-BA98-D6DB-652A-FCDE8E554684}"/>
                    </a:ext>
                  </a:extLst>
                </p:cNvPr>
                <p:cNvPicPr/>
                <p:nvPr/>
              </p:nvPicPr>
              <p:blipFill>
                <a:blip r:embed="rId233"/>
                <a:stretch>
                  <a:fillRect/>
                </a:stretch>
              </p:blipFill>
              <p:spPr>
                <a:xfrm>
                  <a:off x="4683205" y="3735557"/>
                  <a:ext cx="376200" cy="53856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95" name="Ink 194">
                  <a:extLst>
                    <a:ext uri="{FF2B5EF4-FFF2-40B4-BE49-F238E27FC236}">
                      <a16:creationId xmlns:a16="http://schemas.microsoft.com/office/drawing/2014/main" id="{8A86A725-81C9-54FA-7BAC-C98E2F97778F}"/>
                    </a:ext>
                  </a:extLst>
                </p14:cNvPr>
                <p14:cNvContentPartPr/>
                <p14:nvPr/>
              </p14:nvContentPartPr>
              <p14:xfrm>
                <a:off x="4940245" y="4110317"/>
                <a:ext cx="118440" cy="152640"/>
              </p14:xfrm>
            </p:contentPart>
          </mc:Choice>
          <mc:Fallback xmlns="">
            <p:pic>
              <p:nvPicPr>
                <p:cNvPr id="195" name="Ink 194">
                  <a:extLst>
                    <a:ext uri="{FF2B5EF4-FFF2-40B4-BE49-F238E27FC236}">
                      <a16:creationId xmlns:a16="http://schemas.microsoft.com/office/drawing/2014/main" id="{8A86A725-81C9-54FA-7BAC-C98E2F97778F}"/>
                    </a:ext>
                  </a:extLst>
                </p:cNvPr>
                <p:cNvPicPr/>
                <p:nvPr/>
              </p:nvPicPr>
              <p:blipFill>
                <a:blip r:embed="rId235"/>
                <a:stretch>
                  <a:fillRect/>
                </a:stretch>
              </p:blipFill>
              <p:spPr>
                <a:xfrm>
                  <a:off x="4909285" y="4079717"/>
                  <a:ext cx="17964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96" name="Ink 195">
                  <a:extLst>
                    <a:ext uri="{FF2B5EF4-FFF2-40B4-BE49-F238E27FC236}">
                      <a16:creationId xmlns:a16="http://schemas.microsoft.com/office/drawing/2014/main" id="{631ECE49-E7A2-CEC7-5B80-9EA6AD82692F}"/>
                    </a:ext>
                  </a:extLst>
                </p14:cNvPr>
                <p14:cNvContentPartPr/>
                <p14:nvPr/>
              </p14:nvContentPartPr>
              <p14:xfrm>
                <a:off x="5127085" y="4019237"/>
                <a:ext cx="157680" cy="185040"/>
              </p14:xfrm>
            </p:contentPart>
          </mc:Choice>
          <mc:Fallback xmlns="">
            <p:pic>
              <p:nvPicPr>
                <p:cNvPr id="196" name="Ink 195">
                  <a:extLst>
                    <a:ext uri="{FF2B5EF4-FFF2-40B4-BE49-F238E27FC236}">
                      <a16:creationId xmlns:a16="http://schemas.microsoft.com/office/drawing/2014/main" id="{631ECE49-E7A2-CEC7-5B80-9EA6AD82692F}"/>
                    </a:ext>
                  </a:extLst>
                </p:cNvPr>
                <p:cNvPicPr/>
                <p:nvPr/>
              </p:nvPicPr>
              <p:blipFill>
                <a:blip r:embed="rId237"/>
                <a:stretch>
                  <a:fillRect/>
                </a:stretch>
              </p:blipFill>
              <p:spPr>
                <a:xfrm>
                  <a:off x="5096125" y="3988637"/>
                  <a:ext cx="21888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97" name="Ink 196">
                  <a:extLst>
                    <a:ext uri="{FF2B5EF4-FFF2-40B4-BE49-F238E27FC236}">
                      <a16:creationId xmlns:a16="http://schemas.microsoft.com/office/drawing/2014/main" id="{4537C23F-58F8-81EF-E72A-AF60C95E2AB5}"/>
                    </a:ext>
                  </a:extLst>
                </p14:cNvPr>
                <p14:cNvContentPartPr/>
                <p14:nvPr/>
              </p14:nvContentPartPr>
              <p14:xfrm>
                <a:off x="5323645" y="4169357"/>
                <a:ext cx="118440" cy="91440"/>
              </p14:xfrm>
            </p:contentPart>
          </mc:Choice>
          <mc:Fallback xmlns="">
            <p:pic>
              <p:nvPicPr>
                <p:cNvPr id="197" name="Ink 196">
                  <a:extLst>
                    <a:ext uri="{FF2B5EF4-FFF2-40B4-BE49-F238E27FC236}">
                      <a16:creationId xmlns:a16="http://schemas.microsoft.com/office/drawing/2014/main" id="{4537C23F-58F8-81EF-E72A-AF60C95E2AB5}"/>
                    </a:ext>
                  </a:extLst>
                </p:cNvPr>
                <p:cNvPicPr/>
                <p:nvPr/>
              </p:nvPicPr>
              <p:blipFill>
                <a:blip r:embed="rId239"/>
                <a:stretch>
                  <a:fillRect/>
                </a:stretch>
              </p:blipFill>
              <p:spPr>
                <a:xfrm>
                  <a:off x="5293045" y="4138757"/>
                  <a:ext cx="17964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98" name="Ink 197">
                  <a:extLst>
                    <a:ext uri="{FF2B5EF4-FFF2-40B4-BE49-F238E27FC236}">
                      <a16:creationId xmlns:a16="http://schemas.microsoft.com/office/drawing/2014/main" id="{A3DF4847-C303-BEAB-1CD0-9A111F760E9B}"/>
                    </a:ext>
                  </a:extLst>
                </p14:cNvPr>
                <p14:cNvContentPartPr/>
                <p14:nvPr/>
              </p14:nvContentPartPr>
              <p14:xfrm>
                <a:off x="5500405" y="4149917"/>
                <a:ext cx="196920" cy="126000"/>
              </p14:xfrm>
            </p:contentPart>
          </mc:Choice>
          <mc:Fallback xmlns="">
            <p:pic>
              <p:nvPicPr>
                <p:cNvPr id="198" name="Ink 197">
                  <a:extLst>
                    <a:ext uri="{FF2B5EF4-FFF2-40B4-BE49-F238E27FC236}">
                      <a16:creationId xmlns:a16="http://schemas.microsoft.com/office/drawing/2014/main" id="{A3DF4847-C303-BEAB-1CD0-9A111F760E9B}"/>
                    </a:ext>
                  </a:extLst>
                </p:cNvPr>
                <p:cNvPicPr/>
                <p:nvPr/>
              </p:nvPicPr>
              <p:blipFill>
                <a:blip r:embed="rId241"/>
                <a:stretch>
                  <a:fillRect/>
                </a:stretch>
              </p:blipFill>
              <p:spPr>
                <a:xfrm>
                  <a:off x="5469805" y="4119317"/>
                  <a:ext cx="2584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200" name="Ink 199">
                  <a:extLst>
                    <a:ext uri="{FF2B5EF4-FFF2-40B4-BE49-F238E27FC236}">
                      <a16:creationId xmlns:a16="http://schemas.microsoft.com/office/drawing/2014/main" id="{8CFF4637-5E02-3BF4-4505-CFC29A60B377}"/>
                    </a:ext>
                  </a:extLst>
                </p14:cNvPr>
                <p14:cNvContentPartPr/>
                <p14:nvPr/>
              </p14:nvContentPartPr>
              <p14:xfrm>
                <a:off x="5834845" y="4085837"/>
                <a:ext cx="69120" cy="15120"/>
              </p14:xfrm>
            </p:contentPart>
          </mc:Choice>
          <mc:Fallback xmlns="">
            <p:pic>
              <p:nvPicPr>
                <p:cNvPr id="200" name="Ink 199">
                  <a:extLst>
                    <a:ext uri="{FF2B5EF4-FFF2-40B4-BE49-F238E27FC236}">
                      <a16:creationId xmlns:a16="http://schemas.microsoft.com/office/drawing/2014/main" id="{8CFF4637-5E02-3BF4-4505-CFC29A60B377}"/>
                    </a:ext>
                  </a:extLst>
                </p:cNvPr>
                <p:cNvPicPr/>
                <p:nvPr/>
              </p:nvPicPr>
              <p:blipFill>
                <a:blip r:embed="rId243"/>
                <a:stretch>
                  <a:fillRect/>
                </a:stretch>
              </p:blipFill>
              <p:spPr>
                <a:xfrm>
                  <a:off x="5804245" y="4055237"/>
                  <a:ext cx="13068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201" name="Ink 200">
                  <a:extLst>
                    <a:ext uri="{FF2B5EF4-FFF2-40B4-BE49-F238E27FC236}">
                      <a16:creationId xmlns:a16="http://schemas.microsoft.com/office/drawing/2014/main" id="{B93D081E-4686-BC92-9EE1-B9C8C0D604FA}"/>
                    </a:ext>
                  </a:extLst>
                </p14:cNvPr>
                <p14:cNvContentPartPr/>
                <p14:nvPr/>
              </p14:nvContentPartPr>
              <p14:xfrm>
                <a:off x="5815045" y="4139837"/>
                <a:ext cx="118440" cy="10440"/>
              </p14:xfrm>
            </p:contentPart>
          </mc:Choice>
          <mc:Fallback xmlns="">
            <p:pic>
              <p:nvPicPr>
                <p:cNvPr id="201" name="Ink 200">
                  <a:extLst>
                    <a:ext uri="{FF2B5EF4-FFF2-40B4-BE49-F238E27FC236}">
                      <a16:creationId xmlns:a16="http://schemas.microsoft.com/office/drawing/2014/main" id="{B93D081E-4686-BC92-9EE1-B9C8C0D604FA}"/>
                    </a:ext>
                  </a:extLst>
                </p:cNvPr>
                <p:cNvPicPr/>
                <p:nvPr/>
              </p:nvPicPr>
              <p:blipFill>
                <a:blip r:embed="rId245"/>
                <a:stretch>
                  <a:fillRect/>
                </a:stretch>
              </p:blipFill>
              <p:spPr>
                <a:xfrm>
                  <a:off x="5784445" y="4109237"/>
                  <a:ext cx="17964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202" name="Ink 201">
                  <a:extLst>
                    <a:ext uri="{FF2B5EF4-FFF2-40B4-BE49-F238E27FC236}">
                      <a16:creationId xmlns:a16="http://schemas.microsoft.com/office/drawing/2014/main" id="{B5CA51C6-F1EF-3BD0-062E-F44CFADEDFF4}"/>
                    </a:ext>
                  </a:extLst>
                </p14:cNvPr>
                <p14:cNvContentPartPr/>
                <p14:nvPr/>
              </p14:nvContentPartPr>
              <p14:xfrm>
                <a:off x="6011965" y="3995117"/>
                <a:ext cx="69120" cy="174600"/>
              </p14:xfrm>
            </p:contentPart>
          </mc:Choice>
          <mc:Fallback xmlns="">
            <p:pic>
              <p:nvPicPr>
                <p:cNvPr id="202" name="Ink 201">
                  <a:extLst>
                    <a:ext uri="{FF2B5EF4-FFF2-40B4-BE49-F238E27FC236}">
                      <a16:creationId xmlns:a16="http://schemas.microsoft.com/office/drawing/2014/main" id="{B5CA51C6-F1EF-3BD0-062E-F44CFADEDFF4}"/>
                    </a:ext>
                  </a:extLst>
                </p:cNvPr>
                <p:cNvPicPr/>
                <p:nvPr/>
              </p:nvPicPr>
              <p:blipFill>
                <a:blip r:embed="rId247"/>
                <a:stretch>
                  <a:fillRect/>
                </a:stretch>
              </p:blipFill>
              <p:spPr>
                <a:xfrm>
                  <a:off x="5981005" y="3964517"/>
                  <a:ext cx="13068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203" name="Ink 202">
                  <a:extLst>
                    <a:ext uri="{FF2B5EF4-FFF2-40B4-BE49-F238E27FC236}">
                      <a16:creationId xmlns:a16="http://schemas.microsoft.com/office/drawing/2014/main" id="{E26A0986-2553-8750-4C84-C03CAF438840}"/>
                    </a:ext>
                  </a:extLst>
                </p14:cNvPr>
                <p14:cNvContentPartPr/>
                <p14:nvPr/>
              </p14:nvContentPartPr>
              <p14:xfrm>
                <a:off x="6021685" y="4223717"/>
                <a:ext cx="20160" cy="24840"/>
              </p14:xfrm>
            </p:contentPart>
          </mc:Choice>
          <mc:Fallback xmlns="">
            <p:pic>
              <p:nvPicPr>
                <p:cNvPr id="203" name="Ink 202">
                  <a:extLst>
                    <a:ext uri="{FF2B5EF4-FFF2-40B4-BE49-F238E27FC236}">
                      <a16:creationId xmlns:a16="http://schemas.microsoft.com/office/drawing/2014/main" id="{E26A0986-2553-8750-4C84-C03CAF438840}"/>
                    </a:ext>
                  </a:extLst>
                </p:cNvPr>
                <p:cNvPicPr/>
                <p:nvPr/>
              </p:nvPicPr>
              <p:blipFill>
                <a:blip r:embed="rId249"/>
                <a:stretch>
                  <a:fillRect/>
                </a:stretch>
              </p:blipFill>
              <p:spPr>
                <a:xfrm>
                  <a:off x="5991085" y="4193117"/>
                  <a:ext cx="8136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204" name="Ink 203">
                  <a:extLst>
                    <a:ext uri="{FF2B5EF4-FFF2-40B4-BE49-F238E27FC236}">
                      <a16:creationId xmlns:a16="http://schemas.microsoft.com/office/drawing/2014/main" id="{282A88B2-D1E3-19A2-3DFC-23916C572739}"/>
                    </a:ext>
                  </a:extLst>
                </p14:cNvPr>
                <p14:cNvContentPartPr/>
                <p14:nvPr/>
              </p14:nvContentPartPr>
              <p14:xfrm>
                <a:off x="5657725" y="3319037"/>
                <a:ext cx="118440" cy="5040"/>
              </p14:xfrm>
            </p:contentPart>
          </mc:Choice>
          <mc:Fallback xmlns="">
            <p:pic>
              <p:nvPicPr>
                <p:cNvPr id="204" name="Ink 203">
                  <a:extLst>
                    <a:ext uri="{FF2B5EF4-FFF2-40B4-BE49-F238E27FC236}">
                      <a16:creationId xmlns:a16="http://schemas.microsoft.com/office/drawing/2014/main" id="{282A88B2-D1E3-19A2-3DFC-23916C572739}"/>
                    </a:ext>
                  </a:extLst>
                </p:cNvPr>
                <p:cNvPicPr/>
                <p:nvPr/>
              </p:nvPicPr>
              <p:blipFill>
                <a:blip r:embed="rId251"/>
                <a:stretch>
                  <a:fillRect/>
                </a:stretch>
              </p:blipFill>
              <p:spPr>
                <a:xfrm>
                  <a:off x="5627125" y="3288437"/>
                  <a:ext cx="17964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205" name="Ink 204">
                  <a:extLst>
                    <a:ext uri="{FF2B5EF4-FFF2-40B4-BE49-F238E27FC236}">
                      <a16:creationId xmlns:a16="http://schemas.microsoft.com/office/drawing/2014/main" id="{7928B9C7-0A87-6934-0AE6-BD8297B7329E}"/>
                    </a:ext>
                  </a:extLst>
                </p14:cNvPr>
                <p14:cNvContentPartPr/>
                <p14:nvPr/>
              </p14:nvContentPartPr>
              <p14:xfrm>
                <a:off x="5657725" y="3358277"/>
                <a:ext cx="118440" cy="39600"/>
              </p14:xfrm>
            </p:contentPart>
          </mc:Choice>
          <mc:Fallback xmlns="">
            <p:pic>
              <p:nvPicPr>
                <p:cNvPr id="205" name="Ink 204">
                  <a:extLst>
                    <a:ext uri="{FF2B5EF4-FFF2-40B4-BE49-F238E27FC236}">
                      <a16:creationId xmlns:a16="http://schemas.microsoft.com/office/drawing/2014/main" id="{7928B9C7-0A87-6934-0AE6-BD8297B7329E}"/>
                    </a:ext>
                  </a:extLst>
                </p:cNvPr>
                <p:cNvPicPr/>
                <p:nvPr/>
              </p:nvPicPr>
              <p:blipFill>
                <a:blip r:embed="rId253"/>
                <a:stretch>
                  <a:fillRect/>
                </a:stretch>
              </p:blipFill>
              <p:spPr>
                <a:xfrm>
                  <a:off x="5627125" y="3327677"/>
                  <a:ext cx="17964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206" name="Ink 205">
                  <a:extLst>
                    <a:ext uri="{FF2B5EF4-FFF2-40B4-BE49-F238E27FC236}">
                      <a16:creationId xmlns:a16="http://schemas.microsoft.com/office/drawing/2014/main" id="{A864745A-0387-D330-E635-9398083D02A8}"/>
                    </a:ext>
                  </a:extLst>
                </p14:cNvPr>
                <p14:cNvContentPartPr/>
                <p14:nvPr/>
              </p14:nvContentPartPr>
              <p14:xfrm>
                <a:off x="5858965" y="3195917"/>
                <a:ext cx="64800" cy="177120"/>
              </p14:xfrm>
            </p:contentPart>
          </mc:Choice>
          <mc:Fallback xmlns="">
            <p:pic>
              <p:nvPicPr>
                <p:cNvPr id="206" name="Ink 205">
                  <a:extLst>
                    <a:ext uri="{FF2B5EF4-FFF2-40B4-BE49-F238E27FC236}">
                      <a16:creationId xmlns:a16="http://schemas.microsoft.com/office/drawing/2014/main" id="{A864745A-0387-D330-E635-9398083D02A8}"/>
                    </a:ext>
                  </a:extLst>
                </p:cNvPr>
                <p:cNvPicPr/>
                <p:nvPr/>
              </p:nvPicPr>
              <p:blipFill>
                <a:blip r:embed="rId255"/>
                <a:stretch>
                  <a:fillRect/>
                </a:stretch>
              </p:blipFill>
              <p:spPr>
                <a:xfrm>
                  <a:off x="5828365" y="3165317"/>
                  <a:ext cx="12600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207" name="Ink 206">
                  <a:extLst>
                    <a:ext uri="{FF2B5EF4-FFF2-40B4-BE49-F238E27FC236}">
                      <a16:creationId xmlns:a16="http://schemas.microsoft.com/office/drawing/2014/main" id="{11AA424C-AB53-7397-95B0-C3D46FB7BD27}"/>
                    </a:ext>
                  </a:extLst>
                </p14:cNvPr>
                <p14:cNvContentPartPr/>
                <p14:nvPr/>
              </p14:nvContentPartPr>
              <p14:xfrm>
                <a:off x="5884165" y="3437117"/>
                <a:ext cx="20160" cy="19800"/>
              </p14:xfrm>
            </p:contentPart>
          </mc:Choice>
          <mc:Fallback xmlns="">
            <p:pic>
              <p:nvPicPr>
                <p:cNvPr id="207" name="Ink 206">
                  <a:extLst>
                    <a:ext uri="{FF2B5EF4-FFF2-40B4-BE49-F238E27FC236}">
                      <a16:creationId xmlns:a16="http://schemas.microsoft.com/office/drawing/2014/main" id="{11AA424C-AB53-7397-95B0-C3D46FB7BD27}"/>
                    </a:ext>
                  </a:extLst>
                </p:cNvPr>
                <p:cNvPicPr/>
                <p:nvPr/>
              </p:nvPicPr>
              <p:blipFill>
                <a:blip r:embed="rId257"/>
                <a:stretch>
                  <a:fillRect/>
                </a:stretch>
              </p:blipFill>
              <p:spPr>
                <a:xfrm>
                  <a:off x="5853205" y="3406517"/>
                  <a:ext cx="81360" cy="81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8">
            <p14:nvContentPartPr>
              <p14:cNvPr id="210" name="Ink 209">
                <a:extLst>
                  <a:ext uri="{FF2B5EF4-FFF2-40B4-BE49-F238E27FC236}">
                    <a16:creationId xmlns:a16="http://schemas.microsoft.com/office/drawing/2014/main" id="{5395E163-E881-B84E-9CDC-CFDCA05A5EA2}"/>
                  </a:ext>
                </a:extLst>
              </p14:cNvPr>
              <p14:cNvContentPartPr/>
              <p14:nvPr/>
            </p14:nvContentPartPr>
            <p14:xfrm>
              <a:off x="4832411" y="5306728"/>
              <a:ext cx="460" cy="483"/>
            </p14:xfrm>
          </p:contentPart>
        </mc:Choice>
        <mc:Fallback xmlns="">
          <p:pic>
            <p:nvPicPr>
              <p:cNvPr id="210" name="Ink 209">
                <a:extLst>
                  <a:ext uri="{FF2B5EF4-FFF2-40B4-BE49-F238E27FC236}">
                    <a16:creationId xmlns:a16="http://schemas.microsoft.com/office/drawing/2014/main" id="{5395E163-E881-B84E-9CDC-CFDCA05A5EA2}"/>
                  </a:ext>
                </a:extLst>
              </p:cNvPr>
              <p:cNvPicPr/>
              <p:nvPr/>
            </p:nvPicPr>
            <p:blipFill>
              <a:blip r:embed="rId259"/>
              <a:stretch>
                <a:fillRect/>
              </a:stretch>
            </p:blipFill>
            <p:spPr>
              <a:xfrm>
                <a:off x="4820911" y="5294653"/>
                <a:ext cx="23000" cy="24150"/>
              </a:xfrm>
              <a:prstGeom prst="rect">
                <a:avLst/>
              </a:prstGeom>
            </p:spPr>
          </p:pic>
        </mc:Fallback>
      </mc:AlternateContent>
      <p:sp>
        <p:nvSpPr>
          <p:cNvPr id="212" name="TextBox 211">
            <a:extLst>
              <a:ext uri="{FF2B5EF4-FFF2-40B4-BE49-F238E27FC236}">
                <a16:creationId xmlns:a16="http://schemas.microsoft.com/office/drawing/2014/main" id="{EE6045E9-C71E-33E4-EC38-92EBB5DA7F9B}"/>
              </a:ext>
            </a:extLst>
          </p:cNvPr>
          <p:cNvSpPr txBox="1"/>
          <p:nvPr/>
        </p:nvSpPr>
        <p:spPr>
          <a:xfrm>
            <a:off x="6751608" y="1337780"/>
            <a:ext cx="184731" cy="369332"/>
          </a:xfrm>
          <a:prstGeom prst="rect">
            <a:avLst/>
          </a:prstGeom>
          <a:noFill/>
        </p:spPr>
        <p:txBody>
          <a:bodyPr wrap="none" rtlCol="0">
            <a:spAutoFit/>
          </a:bodyPr>
          <a:lstStyle/>
          <a:p>
            <a:endParaRPr lang="en-IT" dirty="0"/>
          </a:p>
        </p:txBody>
      </p:sp>
      <p:grpSp>
        <p:nvGrpSpPr>
          <p:cNvPr id="213" name="Group 212">
            <a:extLst>
              <a:ext uri="{FF2B5EF4-FFF2-40B4-BE49-F238E27FC236}">
                <a16:creationId xmlns:a16="http://schemas.microsoft.com/office/drawing/2014/main" id="{0EEE33F7-9F32-1101-21C9-E44484ECF0C8}"/>
              </a:ext>
            </a:extLst>
          </p:cNvPr>
          <p:cNvGrpSpPr/>
          <p:nvPr/>
        </p:nvGrpSpPr>
        <p:grpSpPr>
          <a:xfrm>
            <a:off x="4623789" y="5133123"/>
            <a:ext cx="2267533" cy="159956"/>
            <a:chOff x="6377575" y="5730358"/>
            <a:chExt cx="3023376" cy="213275"/>
          </a:xfrm>
        </p:grpSpPr>
        <mc:AlternateContent xmlns:mc="http://schemas.openxmlformats.org/markup-compatibility/2006" xmlns:p14="http://schemas.microsoft.com/office/powerpoint/2010/main">
          <mc:Choice Requires="p14">
            <p:contentPart p14:bwMode="auto" r:id="rId260">
              <p14:nvContentPartPr>
                <p14:cNvPr id="214" name="Ink 213">
                  <a:extLst>
                    <a:ext uri="{FF2B5EF4-FFF2-40B4-BE49-F238E27FC236}">
                      <a16:creationId xmlns:a16="http://schemas.microsoft.com/office/drawing/2014/main" id="{BDA381A8-DE9A-0F2F-648C-E2F8B7E2B437}"/>
                    </a:ext>
                  </a:extLst>
                </p14:cNvPr>
                <p14:cNvContentPartPr/>
                <p14:nvPr/>
              </p14:nvContentPartPr>
              <p14:xfrm>
                <a:off x="6377575" y="5808414"/>
                <a:ext cx="2991316" cy="62383"/>
              </p14:xfrm>
            </p:contentPart>
          </mc:Choice>
          <mc:Fallback xmlns="">
            <p:pic>
              <p:nvPicPr>
                <p:cNvPr id="214" name="Ink 213">
                  <a:extLst>
                    <a:ext uri="{FF2B5EF4-FFF2-40B4-BE49-F238E27FC236}">
                      <a16:creationId xmlns:a16="http://schemas.microsoft.com/office/drawing/2014/main" id="{BDA381A8-DE9A-0F2F-648C-E2F8B7E2B437}"/>
                    </a:ext>
                  </a:extLst>
                </p:cNvPr>
                <p:cNvPicPr/>
                <p:nvPr/>
              </p:nvPicPr>
              <p:blipFill>
                <a:blip r:embed="rId261"/>
                <a:stretch>
                  <a:fillRect/>
                </a:stretch>
              </p:blipFill>
              <p:spPr>
                <a:xfrm>
                  <a:off x="6356935" y="5787780"/>
                  <a:ext cx="3032115" cy="103172"/>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215" name="Ink 214">
                  <a:extLst>
                    <a:ext uri="{FF2B5EF4-FFF2-40B4-BE49-F238E27FC236}">
                      <a16:creationId xmlns:a16="http://schemas.microsoft.com/office/drawing/2014/main" id="{26B75FFC-5072-A54E-3F80-B5500A7C5ED1}"/>
                    </a:ext>
                  </a:extLst>
                </p14:cNvPr>
                <p14:cNvContentPartPr/>
                <p14:nvPr/>
              </p14:nvContentPartPr>
              <p14:xfrm>
                <a:off x="9272422" y="5730358"/>
                <a:ext cx="128529" cy="213275"/>
              </p14:xfrm>
            </p:contentPart>
          </mc:Choice>
          <mc:Fallback xmlns="">
            <p:pic>
              <p:nvPicPr>
                <p:cNvPr id="215" name="Ink 214">
                  <a:extLst>
                    <a:ext uri="{FF2B5EF4-FFF2-40B4-BE49-F238E27FC236}">
                      <a16:creationId xmlns:a16="http://schemas.microsoft.com/office/drawing/2014/main" id="{26B75FFC-5072-A54E-3F80-B5500A7C5ED1}"/>
                    </a:ext>
                  </a:extLst>
                </p:cNvPr>
                <p:cNvPicPr/>
                <p:nvPr/>
              </p:nvPicPr>
              <p:blipFill>
                <a:blip r:embed="rId263"/>
                <a:stretch>
                  <a:fillRect/>
                </a:stretch>
              </p:blipFill>
              <p:spPr>
                <a:xfrm>
                  <a:off x="9251800" y="5709749"/>
                  <a:ext cx="169294" cy="253534"/>
                </a:xfrm>
                <a:prstGeom prst="rect">
                  <a:avLst/>
                </a:prstGeom>
              </p:spPr>
            </p:pic>
          </mc:Fallback>
        </mc:AlternateContent>
      </p:grpSp>
      <p:grpSp>
        <p:nvGrpSpPr>
          <p:cNvPr id="218" name="Group 217">
            <a:extLst>
              <a:ext uri="{FF2B5EF4-FFF2-40B4-BE49-F238E27FC236}">
                <a16:creationId xmlns:a16="http://schemas.microsoft.com/office/drawing/2014/main" id="{A1322A29-B4CD-D0BD-939A-C4B4D1CAD8B8}"/>
              </a:ext>
            </a:extLst>
          </p:cNvPr>
          <p:cNvGrpSpPr/>
          <p:nvPr/>
        </p:nvGrpSpPr>
        <p:grpSpPr>
          <a:xfrm>
            <a:off x="5076137" y="4161875"/>
            <a:ext cx="132808" cy="1866796"/>
            <a:chOff x="6980697" y="4435355"/>
            <a:chExt cx="177077" cy="2489061"/>
          </a:xfrm>
        </p:grpSpPr>
        <mc:AlternateContent xmlns:mc="http://schemas.openxmlformats.org/markup-compatibility/2006" xmlns:p14="http://schemas.microsoft.com/office/powerpoint/2010/main">
          <mc:Choice Requires="p14">
            <p:contentPart p14:bwMode="auto" r:id="rId264">
              <p14:nvContentPartPr>
                <p14:cNvPr id="219" name="Ink 218">
                  <a:extLst>
                    <a:ext uri="{FF2B5EF4-FFF2-40B4-BE49-F238E27FC236}">
                      <a16:creationId xmlns:a16="http://schemas.microsoft.com/office/drawing/2014/main" id="{C0476C0F-FB43-24AA-16EB-233198333412}"/>
                    </a:ext>
                  </a:extLst>
                </p14:cNvPr>
                <p14:cNvContentPartPr/>
                <p14:nvPr/>
              </p14:nvContentPartPr>
              <p14:xfrm>
                <a:off x="7061298" y="4435355"/>
                <a:ext cx="21785" cy="2489061"/>
              </p14:xfrm>
            </p:contentPart>
          </mc:Choice>
          <mc:Fallback xmlns="">
            <p:pic>
              <p:nvPicPr>
                <p:cNvPr id="219" name="Ink 218">
                  <a:extLst>
                    <a:ext uri="{FF2B5EF4-FFF2-40B4-BE49-F238E27FC236}">
                      <a16:creationId xmlns:a16="http://schemas.microsoft.com/office/drawing/2014/main" id="{C0476C0F-FB43-24AA-16EB-233198333412}"/>
                    </a:ext>
                  </a:extLst>
                </p:cNvPr>
                <p:cNvPicPr/>
                <p:nvPr/>
              </p:nvPicPr>
              <p:blipFill>
                <a:blip r:embed="rId265"/>
                <a:stretch>
                  <a:fillRect/>
                </a:stretch>
              </p:blipFill>
              <p:spPr>
                <a:xfrm>
                  <a:off x="7040934" y="4414717"/>
                  <a:ext cx="61566" cy="2529857"/>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220" name="Ink 219">
                  <a:extLst>
                    <a:ext uri="{FF2B5EF4-FFF2-40B4-BE49-F238E27FC236}">
                      <a16:creationId xmlns:a16="http://schemas.microsoft.com/office/drawing/2014/main" id="{857F07F2-66E4-3C1D-BFF4-C8CC0AA57A25}"/>
                    </a:ext>
                  </a:extLst>
                </p14:cNvPr>
                <p14:cNvContentPartPr/>
                <p14:nvPr/>
              </p14:nvContentPartPr>
              <p14:xfrm>
                <a:off x="6980697" y="4440907"/>
                <a:ext cx="177077" cy="177020"/>
              </p14:xfrm>
            </p:contentPart>
          </mc:Choice>
          <mc:Fallback xmlns="">
            <p:pic>
              <p:nvPicPr>
                <p:cNvPr id="220" name="Ink 219">
                  <a:extLst>
                    <a:ext uri="{FF2B5EF4-FFF2-40B4-BE49-F238E27FC236}">
                      <a16:creationId xmlns:a16="http://schemas.microsoft.com/office/drawing/2014/main" id="{857F07F2-66E4-3C1D-BFF4-C8CC0AA57A25}"/>
                    </a:ext>
                  </a:extLst>
                </p:cNvPr>
                <p:cNvPicPr/>
                <p:nvPr/>
              </p:nvPicPr>
              <p:blipFill>
                <a:blip r:embed="rId267"/>
                <a:stretch>
                  <a:fillRect/>
                </a:stretch>
              </p:blipFill>
              <p:spPr>
                <a:xfrm>
                  <a:off x="6960062" y="4420279"/>
                  <a:ext cx="217867" cy="217797"/>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8">
            <p14:nvContentPartPr>
              <p14:cNvPr id="253" name="Ink 252">
                <a:extLst>
                  <a:ext uri="{FF2B5EF4-FFF2-40B4-BE49-F238E27FC236}">
                    <a16:creationId xmlns:a16="http://schemas.microsoft.com/office/drawing/2014/main" id="{555D4C5D-6F68-030F-171D-2001D235F9DC}"/>
                  </a:ext>
                </a:extLst>
              </p14:cNvPr>
              <p14:cNvContentPartPr/>
              <p14:nvPr/>
            </p14:nvContentPartPr>
            <p14:xfrm>
              <a:off x="5560904" y="4583391"/>
              <a:ext cx="345" cy="362"/>
            </p14:xfrm>
          </p:contentPart>
        </mc:Choice>
        <mc:Fallback xmlns="">
          <p:pic>
            <p:nvPicPr>
              <p:cNvPr id="253" name="Ink 252">
                <a:extLst>
                  <a:ext uri="{FF2B5EF4-FFF2-40B4-BE49-F238E27FC236}">
                    <a16:creationId xmlns:a16="http://schemas.microsoft.com/office/drawing/2014/main" id="{555D4C5D-6F68-030F-171D-2001D235F9DC}"/>
                  </a:ext>
                </a:extLst>
              </p:cNvPr>
              <p:cNvPicPr/>
              <p:nvPr/>
            </p:nvPicPr>
            <p:blipFill>
              <a:blip r:embed="rId67"/>
              <a:stretch>
                <a:fillRect/>
              </a:stretch>
            </p:blipFill>
            <p:spPr>
              <a:xfrm>
                <a:off x="5546069" y="4567825"/>
                <a:ext cx="29670" cy="31132"/>
              </a:xfrm>
              <a:prstGeom prst="rect">
                <a:avLst/>
              </a:prstGeom>
            </p:spPr>
          </p:pic>
        </mc:Fallback>
      </mc:AlternateContent>
      <p:grpSp>
        <p:nvGrpSpPr>
          <p:cNvPr id="264" name="Group 263">
            <a:extLst>
              <a:ext uri="{FF2B5EF4-FFF2-40B4-BE49-F238E27FC236}">
                <a16:creationId xmlns:a16="http://schemas.microsoft.com/office/drawing/2014/main" id="{B0F9075C-18B2-5DEF-0677-98A0155B42A1}"/>
              </a:ext>
            </a:extLst>
          </p:cNvPr>
          <p:cNvGrpSpPr/>
          <p:nvPr/>
        </p:nvGrpSpPr>
        <p:grpSpPr>
          <a:xfrm>
            <a:off x="5514504" y="5896492"/>
            <a:ext cx="258463" cy="382745"/>
            <a:chOff x="1375941" y="8006847"/>
            <a:chExt cx="258463" cy="382745"/>
          </a:xfrm>
        </p:grpSpPr>
        <mc:AlternateContent xmlns:mc="http://schemas.openxmlformats.org/markup-compatibility/2006" xmlns:p14="http://schemas.microsoft.com/office/powerpoint/2010/main">
          <mc:Choice Requires="p14">
            <p:contentPart p14:bwMode="auto" r:id="rId269">
              <p14:nvContentPartPr>
                <p14:cNvPr id="265" name="Ink 264">
                  <a:extLst>
                    <a:ext uri="{FF2B5EF4-FFF2-40B4-BE49-F238E27FC236}">
                      <a16:creationId xmlns:a16="http://schemas.microsoft.com/office/drawing/2014/main" id="{5EB43EEC-157D-26E4-DDA6-F3944F805E30}"/>
                    </a:ext>
                  </a:extLst>
                </p14:cNvPr>
                <p14:cNvContentPartPr/>
                <p14:nvPr/>
              </p14:nvContentPartPr>
              <p14:xfrm>
                <a:off x="1375941" y="8006847"/>
                <a:ext cx="70364" cy="105701"/>
              </p14:xfrm>
            </p:contentPart>
          </mc:Choice>
          <mc:Fallback xmlns="">
            <p:pic>
              <p:nvPicPr>
                <p:cNvPr id="265" name="Ink 264">
                  <a:extLst>
                    <a:ext uri="{FF2B5EF4-FFF2-40B4-BE49-F238E27FC236}">
                      <a16:creationId xmlns:a16="http://schemas.microsoft.com/office/drawing/2014/main" id="{5EB43EEC-157D-26E4-DDA6-F3944F805E30}"/>
                    </a:ext>
                  </a:extLst>
                </p:cNvPr>
                <p:cNvPicPr/>
                <p:nvPr/>
              </p:nvPicPr>
              <p:blipFill>
                <a:blip r:embed="rId270"/>
                <a:stretch>
                  <a:fillRect/>
                </a:stretch>
              </p:blipFill>
              <p:spPr>
                <a:xfrm>
                  <a:off x="1360425" y="7991387"/>
                  <a:ext cx="101035" cy="136261"/>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266" name="Ink 265">
                  <a:extLst>
                    <a:ext uri="{FF2B5EF4-FFF2-40B4-BE49-F238E27FC236}">
                      <a16:creationId xmlns:a16="http://schemas.microsoft.com/office/drawing/2014/main" id="{832839F4-161D-211E-EE2C-1755C82C8666}"/>
                    </a:ext>
                  </a:extLst>
                </p14:cNvPr>
                <p14:cNvContentPartPr/>
                <p14:nvPr/>
              </p14:nvContentPartPr>
              <p14:xfrm>
                <a:off x="1495975" y="8204736"/>
                <a:ext cx="50589" cy="184856"/>
              </p14:xfrm>
            </p:contentPart>
          </mc:Choice>
          <mc:Fallback xmlns="">
            <p:pic>
              <p:nvPicPr>
                <p:cNvPr id="266" name="Ink 265">
                  <a:extLst>
                    <a:ext uri="{FF2B5EF4-FFF2-40B4-BE49-F238E27FC236}">
                      <a16:creationId xmlns:a16="http://schemas.microsoft.com/office/drawing/2014/main" id="{832839F4-161D-211E-EE2C-1755C82C8666}"/>
                    </a:ext>
                  </a:extLst>
                </p:cNvPr>
                <p:cNvPicPr/>
                <p:nvPr/>
              </p:nvPicPr>
              <p:blipFill>
                <a:blip r:embed="rId272"/>
                <a:stretch>
                  <a:fillRect/>
                </a:stretch>
              </p:blipFill>
              <p:spPr>
                <a:xfrm>
                  <a:off x="1480547" y="8189271"/>
                  <a:ext cx="80727" cy="215066"/>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267" name="Ink 266">
                  <a:extLst>
                    <a:ext uri="{FF2B5EF4-FFF2-40B4-BE49-F238E27FC236}">
                      <a16:creationId xmlns:a16="http://schemas.microsoft.com/office/drawing/2014/main" id="{AF7A4305-43F9-9CD2-820B-797149940010}"/>
                    </a:ext>
                  </a:extLst>
                </p14:cNvPr>
                <p14:cNvContentPartPr/>
                <p14:nvPr/>
              </p14:nvContentPartPr>
              <p14:xfrm>
                <a:off x="1495975" y="8171915"/>
                <a:ext cx="138429" cy="116320"/>
              </p14:xfrm>
            </p:contentPart>
          </mc:Choice>
          <mc:Fallback xmlns="">
            <p:pic>
              <p:nvPicPr>
                <p:cNvPr id="267" name="Ink 266">
                  <a:extLst>
                    <a:ext uri="{FF2B5EF4-FFF2-40B4-BE49-F238E27FC236}">
                      <a16:creationId xmlns:a16="http://schemas.microsoft.com/office/drawing/2014/main" id="{AF7A4305-43F9-9CD2-820B-797149940010}"/>
                    </a:ext>
                  </a:extLst>
                </p:cNvPr>
                <p:cNvPicPr/>
                <p:nvPr/>
              </p:nvPicPr>
              <p:blipFill>
                <a:blip r:embed="rId274"/>
                <a:stretch>
                  <a:fillRect/>
                </a:stretch>
              </p:blipFill>
              <p:spPr>
                <a:xfrm>
                  <a:off x="1480514" y="8156382"/>
                  <a:ext cx="168991" cy="147026"/>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75">
            <p14:nvContentPartPr>
              <p14:cNvPr id="268" name="Ink 267">
                <a:extLst>
                  <a:ext uri="{FF2B5EF4-FFF2-40B4-BE49-F238E27FC236}">
                    <a16:creationId xmlns:a16="http://schemas.microsoft.com/office/drawing/2014/main" id="{AAF0586F-1655-A10E-83C4-1F3A4FF7E02D}"/>
                  </a:ext>
                </a:extLst>
              </p14:cNvPr>
              <p14:cNvContentPartPr/>
              <p14:nvPr/>
            </p14:nvContentPartPr>
            <p14:xfrm>
              <a:off x="5201447" y="4553725"/>
              <a:ext cx="1419703" cy="1417555"/>
            </p14:xfrm>
          </p:contentPart>
        </mc:Choice>
        <mc:Fallback xmlns="">
          <p:pic>
            <p:nvPicPr>
              <p:cNvPr id="268" name="Ink 267">
                <a:extLst>
                  <a:ext uri="{FF2B5EF4-FFF2-40B4-BE49-F238E27FC236}">
                    <a16:creationId xmlns:a16="http://schemas.microsoft.com/office/drawing/2014/main" id="{AAF0586F-1655-A10E-83C4-1F3A4FF7E02D}"/>
                  </a:ext>
                </a:extLst>
              </p:cNvPr>
              <p:cNvPicPr/>
              <p:nvPr/>
            </p:nvPicPr>
            <p:blipFill>
              <a:blip r:embed="rId276"/>
              <a:stretch>
                <a:fillRect/>
              </a:stretch>
            </p:blipFill>
            <p:spPr>
              <a:xfrm>
                <a:off x="5185968" y="4538606"/>
                <a:ext cx="1449940" cy="1448152"/>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269" name="Ink 268">
                <a:extLst>
                  <a:ext uri="{FF2B5EF4-FFF2-40B4-BE49-F238E27FC236}">
                    <a16:creationId xmlns:a16="http://schemas.microsoft.com/office/drawing/2014/main" id="{CB36AEF8-832C-9549-E6C0-818A476112E3}"/>
                  </a:ext>
                </a:extLst>
              </p14:cNvPr>
              <p14:cNvContentPartPr/>
              <p14:nvPr/>
            </p14:nvContentPartPr>
            <p14:xfrm>
              <a:off x="5128171" y="4585537"/>
              <a:ext cx="1986480" cy="1735560"/>
            </p14:xfrm>
          </p:contentPart>
        </mc:Choice>
        <mc:Fallback xmlns="">
          <p:pic>
            <p:nvPicPr>
              <p:cNvPr id="269" name="Ink 268">
                <a:extLst>
                  <a:ext uri="{FF2B5EF4-FFF2-40B4-BE49-F238E27FC236}">
                    <a16:creationId xmlns:a16="http://schemas.microsoft.com/office/drawing/2014/main" id="{CB36AEF8-832C-9549-E6C0-818A476112E3}"/>
                  </a:ext>
                </a:extLst>
              </p:cNvPr>
              <p:cNvPicPr/>
              <p:nvPr/>
            </p:nvPicPr>
            <p:blipFill>
              <a:blip r:embed="rId278"/>
              <a:stretch>
                <a:fillRect/>
              </a:stretch>
            </p:blipFill>
            <p:spPr>
              <a:xfrm>
                <a:off x="5097571" y="4554937"/>
                <a:ext cx="2047680" cy="1797120"/>
              </a:xfrm>
              <a:prstGeom prst="rect">
                <a:avLst/>
              </a:prstGeom>
            </p:spPr>
          </p:pic>
        </mc:Fallback>
      </mc:AlternateContent>
      <p:grpSp>
        <p:nvGrpSpPr>
          <p:cNvPr id="273" name="Group 272">
            <a:extLst>
              <a:ext uri="{FF2B5EF4-FFF2-40B4-BE49-F238E27FC236}">
                <a16:creationId xmlns:a16="http://schemas.microsoft.com/office/drawing/2014/main" id="{1FF8FC9A-2CAE-4F04-8D46-20857EA43FF0}"/>
              </a:ext>
            </a:extLst>
          </p:cNvPr>
          <p:cNvGrpSpPr/>
          <p:nvPr/>
        </p:nvGrpSpPr>
        <p:grpSpPr>
          <a:xfrm>
            <a:off x="4729291" y="6433777"/>
            <a:ext cx="408960" cy="376200"/>
            <a:chOff x="6599540" y="6424110"/>
            <a:chExt cx="408960" cy="376200"/>
          </a:xfrm>
        </p:grpSpPr>
        <mc:AlternateContent xmlns:mc="http://schemas.openxmlformats.org/markup-compatibility/2006" xmlns:p14="http://schemas.microsoft.com/office/powerpoint/2010/main">
          <mc:Choice Requires="p14">
            <p:contentPart p14:bwMode="auto" r:id="rId279">
              <p14:nvContentPartPr>
                <p14:cNvPr id="270" name="Ink 269">
                  <a:extLst>
                    <a:ext uri="{FF2B5EF4-FFF2-40B4-BE49-F238E27FC236}">
                      <a16:creationId xmlns:a16="http://schemas.microsoft.com/office/drawing/2014/main" id="{FFE445A0-D00C-EED6-3322-CE29598B7A2C}"/>
                    </a:ext>
                  </a:extLst>
                </p14:cNvPr>
                <p14:cNvContentPartPr/>
                <p14:nvPr/>
              </p14:nvContentPartPr>
              <p14:xfrm>
                <a:off x="6599540" y="6458670"/>
                <a:ext cx="241920" cy="261000"/>
              </p14:xfrm>
            </p:contentPart>
          </mc:Choice>
          <mc:Fallback xmlns="">
            <p:pic>
              <p:nvPicPr>
                <p:cNvPr id="270" name="Ink 269">
                  <a:extLst>
                    <a:ext uri="{FF2B5EF4-FFF2-40B4-BE49-F238E27FC236}">
                      <a16:creationId xmlns:a16="http://schemas.microsoft.com/office/drawing/2014/main" id="{FFE445A0-D00C-EED6-3322-CE29598B7A2C}"/>
                    </a:ext>
                  </a:extLst>
                </p:cNvPr>
                <p:cNvPicPr/>
                <p:nvPr/>
              </p:nvPicPr>
              <p:blipFill>
                <a:blip r:embed="rId280"/>
                <a:stretch>
                  <a:fillRect/>
                </a:stretch>
              </p:blipFill>
              <p:spPr>
                <a:xfrm>
                  <a:off x="6568940" y="6428070"/>
                  <a:ext cx="30312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271" name="Ink 270">
                  <a:extLst>
                    <a:ext uri="{FF2B5EF4-FFF2-40B4-BE49-F238E27FC236}">
                      <a16:creationId xmlns:a16="http://schemas.microsoft.com/office/drawing/2014/main" id="{D6C44027-14C8-2B71-6623-DF08C5D81EF0}"/>
                    </a:ext>
                  </a:extLst>
                </p14:cNvPr>
                <p14:cNvContentPartPr/>
                <p14:nvPr/>
              </p14:nvContentPartPr>
              <p14:xfrm>
                <a:off x="6732740" y="6424110"/>
                <a:ext cx="118440" cy="137880"/>
              </p14:xfrm>
            </p:contentPart>
          </mc:Choice>
          <mc:Fallback xmlns="">
            <p:pic>
              <p:nvPicPr>
                <p:cNvPr id="271" name="Ink 270">
                  <a:extLst>
                    <a:ext uri="{FF2B5EF4-FFF2-40B4-BE49-F238E27FC236}">
                      <a16:creationId xmlns:a16="http://schemas.microsoft.com/office/drawing/2014/main" id="{D6C44027-14C8-2B71-6623-DF08C5D81EF0}"/>
                    </a:ext>
                  </a:extLst>
                </p:cNvPr>
                <p:cNvPicPr/>
                <p:nvPr/>
              </p:nvPicPr>
              <p:blipFill>
                <a:blip r:embed="rId282"/>
                <a:stretch>
                  <a:fillRect/>
                </a:stretch>
              </p:blipFill>
              <p:spPr>
                <a:xfrm>
                  <a:off x="6702140" y="6393510"/>
                  <a:ext cx="17964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272" name="Ink 271">
                  <a:extLst>
                    <a:ext uri="{FF2B5EF4-FFF2-40B4-BE49-F238E27FC236}">
                      <a16:creationId xmlns:a16="http://schemas.microsoft.com/office/drawing/2014/main" id="{EA66EA4C-563B-BB4F-C2B6-4B595FA33146}"/>
                    </a:ext>
                  </a:extLst>
                </p14:cNvPr>
                <p14:cNvContentPartPr/>
                <p14:nvPr/>
              </p14:nvContentPartPr>
              <p14:xfrm>
                <a:off x="6772340" y="6694470"/>
                <a:ext cx="236160" cy="105840"/>
              </p14:xfrm>
            </p:contentPart>
          </mc:Choice>
          <mc:Fallback xmlns="">
            <p:pic>
              <p:nvPicPr>
                <p:cNvPr id="272" name="Ink 271">
                  <a:extLst>
                    <a:ext uri="{FF2B5EF4-FFF2-40B4-BE49-F238E27FC236}">
                      <a16:creationId xmlns:a16="http://schemas.microsoft.com/office/drawing/2014/main" id="{EA66EA4C-563B-BB4F-C2B6-4B595FA33146}"/>
                    </a:ext>
                  </a:extLst>
                </p:cNvPr>
                <p:cNvPicPr/>
                <p:nvPr/>
              </p:nvPicPr>
              <p:blipFill>
                <a:blip r:embed="rId284"/>
                <a:stretch>
                  <a:fillRect/>
                </a:stretch>
              </p:blipFill>
              <p:spPr>
                <a:xfrm>
                  <a:off x="6741380" y="6663870"/>
                  <a:ext cx="297720" cy="167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5">
            <p14:nvContentPartPr>
              <p14:cNvPr id="274" name="Ink 273">
                <a:extLst>
                  <a:ext uri="{FF2B5EF4-FFF2-40B4-BE49-F238E27FC236}">
                    <a16:creationId xmlns:a16="http://schemas.microsoft.com/office/drawing/2014/main" id="{0804FD18-C922-73EB-0021-BFF3B15750BC}"/>
                  </a:ext>
                </a:extLst>
              </p14:cNvPr>
              <p14:cNvContentPartPr/>
              <p14:nvPr/>
            </p14:nvContentPartPr>
            <p14:xfrm>
              <a:off x="6573571" y="4985497"/>
              <a:ext cx="59400" cy="72000"/>
            </p14:xfrm>
          </p:contentPart>
        </mc:Choice>
        <mc:Fallback xmlns="">
          <p:pic>
            <p:nvPicPr>
              <p:cNvPr id="274" name="Ink 273">
                <a:extLst>
                  <a:ext uri="{FF2B5EF4-FFF2-40B4-BE49-F238E27FC236}">
                    <a16:creationId xmlns:a16="http://schemas.microsoft.com/office/drawing/2014/main" id="{0804FD18-C922-73EB-0021-BFF3B15750BC}"/>
                  </a:ext>
                </a:extLst>
              </p:cNvPr>
              <p:cNvPicPr/>
              <p:nvPr/>
            </p:nvPicPr>
            <p:blipFill>
              <a:blip r:embed="rId286"/>
              <a:stretch>
                <a:fillRect/>
              </a:stretch>
            </p:blipFill>
            <p:spPr>
              <a:xfrm>
                <a:off x="6542611" y="4954897"/>
                <a:ext cx="12060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278" name="Ink 277">
                <a:extLst>
                  <a:ext uri="{FF2B5EF4-FFF2-40B4-BE49-F238E27FC236}">
                    <a16:creationId xmlns:a16="http://schemas.microsoft.com/office/drawing/2014/main" id="{26213C39-D443-BE49-D444-6A289B3A2027}"/>
                  </a:ext>
                </a:extLst>
              </p14:cNvPr>
              <p14:cNvContentPartPr/>
              <p14:nvPr/>
            </p14:nvContentPartPr>
            <p14:xfrm>
              <a:off x="5059411" y="4988377"/>
              <a:ext cx="177480" cy="19800"/>
            </p14:xfrm>
          </p:contentPart>
        </mc:Choice>
        <mc:Fallback xmlns="">
          <p:pic>
            <p:nvPicPr>
              <p:cNvPr id="278" name="Ink 277">
                <a:extLst>
                  <a:ext uri="{FF2B5EF4-FFF2-40B4-BE49-F238E27FC236}">
                    <a16:creationId xmlns:a16="http://schemas.microsoft.com/office/drawing/2014/main" id="{26213C39-D443-BE49-D444-6A289B3A2027}"/>
                  </a:ext>
                </a:extLst>
              </p:cNvPr>
              <p:cNvPicPr/>
              <p:nvPr/>
            </p:nvPicPr>
            <p:blipFill>
              <a:blip r:embed="rId288"/>
              <a:stretch>
                <a:fillRect/>
              </a:stretch>
            </p:blipFill>
            <p:spPr>
              <a:xfrm>
                <a:off x="5043931" y="4973257"/>
                <a:ext cx="207720" cy="50400"/>
              </a:xfrm>
              <a:prstGeom prst="rect">
                <a:avLst/>
              </a:prstGeom>
            </p:spPr>
          </p:pic>
        </mc:Fallback>
      </mc:AlternateContent>
      <p:grpSp>
        <p:nvGrpSpPr>
          <p:cNvPr id="280" name="Group 279">
            <a:extLst>
              <a:ext uri="{FF2B5EF4-FFF2-40B4-BE49-F238E27FC236}">
                <a16:creationId xmlns:a16="http://schemas.microsoft.com/office/drawing/2014/main" id="{8102582A-8EAD-B7B0-C333-098D9D29768C}"/>
              </a:ext>
            </a:extLst>
          </p:cNvPr>
          <p:cNvGrpSpPr/>
          <p:nvPr/>
        </p:nvGrpSpPr>
        <p:grpSpPr>
          <a:xfrm>
            <a:off x="6553771" y="4990537"/>
            <a:ext cx="78840" cy="283320"/>
            <a:chOff x="8424020" y="4980870"/>
            <a:chExt cx="78840" cy="283320"/>
          </a:xfrm>
        </p:grpSpPr>
        <mc:AlternateContent xmlns:mc="http://schemas.openxmlformats.org/markup-compatibility/2006" xmlns:p14="http://schemas.microsoft.com/office/powerpoint/2010/main">
          <mc:Choice Requires="p14">
            <p:contentPart p14:bwMode="auto" r:id="rId289">
              <p14:nvContentPartPr>
                <p14:cNvPr id="275" name="Ink 274">
                  <a:extLst>
                    <a:ext uri="{FF2B5EF4-FFF2-40B4-BE49-F238E27FC236}">
                      <a16:creationId xmlns:a16="http://schemas.microsoft.com/office/drawing/2014/main" id="{F167B429-5AA6-634E-CBD9-426A7927790C}"/>
                    </a:ext>
                  </a:extLst>
                </p14:cNvPr>
                <p14:cNvContentPartPr/>
                <p14:nvPr/>
              </p14:nvContentPartPr>
              <p14:xfrm>
                <a:off x="8424020" y="4980870"/>
                <a:ext cx="78840" cy="81720"/>
              </p14:xfrm>
            </p:contentPart>
          </mc:Choice>
          <mc:Fallback xmlns="">
            <p:pic>
              <p:nvPicPr>
                <p:cNvPr id="275" name="Ink 274">
                  <a:extLst>
                    <a:ext uri="{FF2B5EF4-FFF2-40B4-BE49-F238E27FC236}">
                      <a16:creationId xmlns:a16="http://schemas.microsoft.com/office/drawing/2014/main" id="{F167B429-5AA6-634E-CBD9-426A7927790C}"/>
                    </a:ext>
                  </a:extLst>
                </p:cNvPr>
                <p:cNvPicPr/>
                <p:nvPr/>
              </p:nvPicPr>
              <p:blipFill>
                <a:blip r:embed="rId290"/>
                <a:stretch>
                  <a:fillRect/>
                </a:stretch>
              </p:blipFill>
              <p:spPr>
                <a:xfrm>
                  <a:off x="8408900" y="4965750"/>
                  <a:ext cx="10944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276" name="Ink 275">
                  <a:extLst>
                    <a:ext uri="{FF2B5EF4-FFF2-40B4-BE49-F238E27FC236}">
                      <a16:creationId xmlns:a16="http://schemas.microsoft.com/office/drawing/2014/main" id="{1DECD012-C42D-22FF-EAC9-5A4744066406}"/>
                    </a:ext>
                  </a:extLst>
                </p14:cNvPr>
                <p14:cNvContentPartPr/>
                <p14:nvPr/>
              </p14:nvContentPartPr>
              <p14:xfrm>
                <a:off x="8443820" y="5168430"/>
                <a:ext cx="20160" cy="66240"/>
              </p14:xfrm>
            </p:contentPart>
          </mc:Choice>
          <mc:Fallback xmlns="">
            <p:pic>
              <p:nvPicPr>
                <p:cNvPr id="276" name="Ink 275">
                  <a:extLst>
                    <a:ext uri="{FF2B5EF4-FFF2-40B4-BE49-F238E27FC236}">
                      <a16:creationId xmlns:a16="http://schemas.microsoft.com/office/drawing/2014/main" id="{1DECD012-C42D-22FF-EAC9-5A4744066406}"/>
                    </a:ext>
                  </a:extLst>
                </p:cNvPr>
                <p:cNvPicPr/>
                <p:nvPr/>
              </p:nvPicPr>
              <p:blipFill>
                <a:blip r:embed="rId292"/>
                <a:stretch>
                  <a:fillRect/>
                </a:stretch>
              </p:blipFill>
              <p:spPr>
                <a:xfrm>
                  <a:off x="8428340" y="5152950"/>
                  <a:ext cx="5040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279" name="Ink 278">
                  <a:extLst>
                    <a:ext uri="{FF2B5EF4-FFF2-40B4-BE49-F238E27FC236}">
                      <a16:creationId xmlns:a16="http://schemas.microsoft.com/office/drawing/2014/main" id="{95DA5764-02CF-A708-F3F7-C041268CD866}"/>
                    </a:ext>
                  </a:extLst>
                </p14:cNvPr>
                <p14:cNvContentPartPr/>
                <p14:nvPr/>
              </p14:nvContentPartPr>
              <p14:xfrm>
                <a:off x="8424020" y="5170590"/>
                <a:ext cx="20160" cy="93600"/>
              </p14:xfrm>
            </p:contentPart>
          </mc:Choice>
          <mc:Fallback xmlns="">
            <p:pic>
              <p:nvPicPr>
                <p:cNvPr id="279" name="Ink 278">
                  <a:extLst>
                    <a:ext uri="{FF2B5EF4-FFF2-40B4-BE49-F238E27FC236}">
                      <a16:creationId xmlns:a16="http://schemas.microsoft.com/office/drawing/2014/main" id="{95DA5764-02CF-A708-F3F7-C041268CD866}"/>
                    </a:ext>
                  </a:extLst>
                </p:cNvPr>
                <p:cNvPicPr/>
                <p:nvPr/>
              </p:nvPicPr>
              <p:blipFill>
                <a:blip r:embed="rId294"/>
                <a:stretch>
                  <a:fillRect/>
                </a:stretch>
              </p:blipFill>
              <p:spPr>
                <a:xfrm>
                  <a:off x="8408900" y="5155110"/>
                  <a:ext cx="50400" cy="124200"/>
                </a:xfrm>
                <a:prstGeom prst="rect">
                  <a:avLst/>
                </a:prstGeom>
              </p:spPr>
            </p:pic>
          </mc:Fallback>
        </mc:AlternateContent>
      </p:grpSp>
      <p:grpSp>
        <p:nvGrpSpPr>
          <p:cNvPr id="289" name="Group 288">
            <a:extLst>
              <a:ext uri="{FF2B5EF4-FFF2-40B4-BE49-F238E27FC236}">
                <a16:creationId xmlns:a16="http://schemas.microsoft.com/office/drawing/2014/main" id="{B57C75C8-DD82-C6AB-A82F-58D1C488A4B7}"/>
              </a:ext>
            </a:extLst>
          </p:cNvPr>
          <p:cNvGrpSpPr/>
          <p:nvPr/>
        </p:nvGrpSpPr>
        <p:grpSpPr>
          <a:xfrm>
            <a:off x="4075891" y="4904857"/>
            <a:ext cx="1091880" cy="305280"/>
            <a:chOff x="5946140" y="4895190"/>
            <a:chExt cx="1091880" cy="305280"/>
          </a:xfrm>
        </p:grpSpPr>
        <mc:AlternateContent xmlns:mc="http://schemas.openxmlformats.org/markup-compatibility/2006" xmlns:p14="http://schemas.microsoft.com/office/powerpoint/2010/main">
          <mc:Choice Requires="p14">
            <p:contentPart p14:bwMode="auto" r:id="rId295">
              <p14:nvContentPartPr>
                <p14:cNvPr id="281" name="Ink 280">
                  <a:extLst>
                    <a:ext uri="{FF2B5EF4-FFF2-40B4-BE49-F238E27FC236}">
                      <a16:creationId xmlns:a16="http://schemas.microsoft.com/office/drawing/2014/main" id="{3B9A1B63-3E8E-1558-DFDF-8917CD08DA0A}"/>
                    </a:ext>
                  </a:extLst>
                </p14:cNvPr>
                <p14:cNvContentPartPr/>
                <p14:nvPr/>
              </p14:nvContentPartPr>
              <p14:xfrm>
                <a:off x="6300380" y="4895190"/>
                <a:ext cx="452520" cy="84240"/>
              </p14:xfrm>
            </p:contentPart>
          </mc:Choice>
          <mc:Fallback xmlns="">
            <p:pic>
              <p:nvPicPr>
                <p:cNvPr id="281" name="Ink 280">
                  <a:extLst>
                    <a:ext uri="{FF2B5EF4-FFF2-40B4-BE49-F238E27FC236}">
                      <a16:creationId xmlns:a16="http://schemas.microsoft.com/office/drawing/2014/main" id="{3B9A1B63-3E8E-1558-DFDF-8917CD08DA0A}"/>
                    </a:ext>
                  </a:extLst>
                </p:cNvPr>
                <p:cNvPicPr/>
                <p:nvPr/>
              </p:nvPicPr>
              <p:blipFill>
                <a:blip r:embed="rId296"/>
                <a:stretch>
                  <a:fillRect/>
                </a:stretch>
              </p:blipFill>
              <p:spPr>
                <a:xfrm>
                  <a:off x="6284900" y="4879710"/>
                  <a:ext cx="48312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282" name="Ink 281">
                  <a:extLst>
                    <a:ext uri="{FF2B5EF4-FFF2-40B4-BE49-F238E27FC236}">
                      <a16:creationId xmlns:a16="http://schemas.microsoft.com/office/drawing/2014/main" id="{88F7F187-9F93-2733-E888-D0A5375DD9E7}"/>
                    </a:ext>
                  </a:extLst>
                </p14:cNvPr>
                <p14:cNvContentPartPr/>
                <p14:nvPr/>
              </p14:nvContentPartPr>
              <p14:xfrm>
                <a:off x="6723020" y="4924710"/>
                <a:ext cx="69120" cy="113760"/>
              </p14:xfrm>
            </p:contentPart>
          </mc:Choice>
          <mc:Fallback xmlns="">
            <p:pic>
              <p:nvPicPr>
                <p:cNvPr id="282" name="Ink 281">
                  <a:extLst>
                    <a:ext uri="{FF2B5EF4-FFF2-40B4-BE49-F238E27FC236}">
                      <a16:creationId xmlns:a16="http://schemas.microsoft.com/office/drawing/2014/main" id="{88F7F187-9F93-2733-E888-D0A5375DD9E7}"/>
                    </a:ext>
                  </a:extLst>
                </p:cNvPr>
                <p:cNvPicPr/>
                <p:nvPr/>
              </p:nvPicPr>
              <p:blipFill>
                <a:blip r:embed="rId298"/>
                <a:stretch>
                  <a:fillRect/>
                </a:stretch>
              </p:blipFill>
              <p:spPr>
                <a:xfrm>
                  <a:off x="6707900" y="4909590"/>
                  <a:ext cx="997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283" name="Ink 282">
                  <a:extLst>
                    <a:ext uri="{FF2B5EF4-FFF2-40B4-BE49-F238E27FC236}">
                      <a16:creationId xmlns:a16="http://schemas.microsoft.com/office/drawing/2014/main" id="{0B98147B-E33E-7E06-9640-7EE8E408005D}"/>
                    </a:ext>
                  </a:extLst>
                </p14:cNvPr>
                <p14:cNvContentPartPr/>
                <p14:nvPr/>
              </p14:nvContentPartPr>
              <p14:xfrm>
                <a:off x="5946140" y="4939470"/>
                <a:ext cx="108360" cy="187200"/>
              </p14:xfrm>
            </p:contentPart>
          </mc:Choice>
          <mc:Fallback xmlns="">
            <p:pic>
              <p:nvPicPr>
                <p:cNvPr id="283" name="Ink 282">
                  <a:extLst>
                    <a:ext uri="{FF2B5EF4-FFF2-40B4-BE49-F238E27FC236}">
                      <a16:creationId xmlns:a16="http://schemas.microsoft.com/office/drawing/2014/main" id="{0B98147B-E33E-7E06-9640-7EE8E408005D}"/>
                    </a:ext>
                  </a:extLst>
                </p:cNvPr>
                <p:cNvPicPr/>
                <p:nvPr/>
              </p:nvPicPr>
              <p:blipFill>
                <a:blip r:embed="rId300"/>
                <a:stretch>
                  <a:fillRect/>
                </a:stretch>
              </p:blipFill>
              <p:spPr>
                <a:xfrm>
                  <a:off x="5931020" y="4923990"/>
                  <a:ext cx="13896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285" name="Ink 284">
                  <a:extLst>
                    <a:ext uri="{FF2B5EF4-FFF2-40B4-BE49-F238E27FC236}">
                      <a16:creationId xmlns:a16="http://schemas.microsoft.com/office/drawing/2014/main" id="{55138D32-7987-72C1-CF78-A37C865380B9}"/>
                    </a:ext>
                  </a:extLst>
                </p14:cNvPr>
                <p14:cNvContentPartPr/>
                <p14:nvPr/>
              </p14:nvContentPartPr>
              <p14:xfrm>
                <a:off x="6044420" y="5118750"/>
                <a:ext cx="78840" cy="81720"/>
              </p14:xfrm>
            </p:contentPart>
          </mc:Choice>
          <mc:Fallback xmlns="">
            <p:pic>
              <p:nvPicPr>
                <p:cNvPr id="285" name="Ink 284">
                  <a:extLst>
                    <a:ext uri="{FF2B5EF4-FFF2-40B4-BE49-F238E27FC236}">
                      <a16:creationId xmlns:a16="http://schemas.microsoft.com/office/drawing/2014/main" id="{55138D32-7987-72C1-CF78-A37C865380B9}"/>
                    </a:ext>
                  </a:extLst>
                </p:cNvPr>
                <p:cNvPicPr/>
                <p:nvPr/>
              </p:nvPicPr>
              <p:blipFill>
                <a:blip r:embed="rId302"/>
                <a:stretch>
                  <a:fillRect/>
                </a:stretch>
              </p:blipFill>
              <p:spPr>
                <a:xfrm>
                  <a:off x="6029300" y="5103270"/>
                  <a:ext cx="10944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286" name="Ink 285">
                  <a:extLst>
                    <a:ext uri="{FF2B5EF4-FFF2-40B4-BE49-F238E27FC236}">
                      <a16:creationId xmlns:a16="http://schemas.microsoft.com/office/drawing/2014/main" id="{BB2DC9A2-7160-B4FC-BCAE-1CF2CDF73BB5}"/>
                    </a:ext>
                  </a:extLst>
                </p14:cNvPr>
                <p14:cNvContentPartPr/>
                <p14:nvPr/>
              </p14:nvContentPartPr>
              <p14:xfrm>
                <a:off x="6172580" y="5101830"/>
                <a:ext cx="177480" cy="78840"/>
              </p14:xfrm>
            </p:contentPart>
          </mc:Choice>
          <mc:Fallback xmlns="">
            <p:pic>
              <p:nvPicPr>
                <p:cNvPr id="286" name="Ink 285">
                  <a:extLst>
                    <a:ext uri="{FF2B5EF4-FFF2-40B4-BE49-F238E27FC236}">
                      <a16:creationId xmlns:a16="http://schemas.microsoft.com/office/drawing/2014/main" id="{BB2DC9A2-7160-B4FC-BCAE-1CF2CDF73BB5}"/>
                    </a:ext>
                  </a:extLst>
                </p:cNvPr>
                <p:cNvPicPr/>
                <p:nvPr/>
              </p:nvPicPr>
              <p:blipFill>
                <a:blip r:embed="rId304"/>
                <a:stretch>
                  <a:fillRect/>
                </a:stretch>
              </p:blipFill>
              <p:spPr>
                <a:xfrm>
                  <a:off x="6157100" y="5086350"/>
                  <a:ext cx="20772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305">
              <p14:nvContentPartPr>
                <p14:cNvPr id="288" name="Ink 287">
                  <a:extLst>
                    <a:ext uri="{FF2B5EF4-FFF2-40B4-BE49-F238E27FC236}">
                      <a16:creationId xmlns:a16="http://schemas.microsoft.com/office/drawing/2014/main" id="{383BE556-73B0-3376-22F0-595646839F80}"/>
                    </a:ext>
                  </a:extLst>
                </p14:cNvPr>
                <p14:cNvContentPartPr/>
                <p14:nvPr/>
              </p14:nvContentPartPr>
              <p14:xfrm>
                <a:off x="6978620" y="4954230"/>
                <a:ext cx="59400" cy="74160"/>
              </p14:xfrm>
            </p:contentPart>
          </mc:Choice>
          <mc:Fallback xmlns="">
            <p:pic>
              <p:nvPicPr>
                <p:cNvPr id="288" name="Ink 287">
                  <a:extLst>
                    <a:ext uri="{FF2B5EF4-FFF2-40B4-BE49-F238E27FC236}">
                      <a16:creationId xmlns:a16="http://schemas.microsoft.com/office/drawing/2014/main" id="{383BE556-73B0-3376-22F0-595646839F80}"/>
                    </a:ext>
                  </a:extLst>
                </p:cNvPr>
                <p:cNvPicPr/>
                <p:nvPr/>
              </p:nvPicPr>
              <p:blipFill>
                <a:blip r:embed="rId306"/>
                <a:stretch>
                  <a:fillRect/>
                </a:stretch>
              </p:blipFill>
              <p:spPr>
                <a:xfrm>
                  <a:off x="6963500" y="4938750"/>
                  <a:ext cx="90000" cy="104760"/>
                </a:xfrm>
                <a:prstGeom prst="rect">
                  <a:avLst/>
                </a:prstGeom>
              </p:spPr>
            </p:pic>
          </mc:Fallback>
        </mc:AlternateContent>
      </p:grpSp>
      <p:grpSp>
        <p:nvGrpSpPr>
          <p:cNvPr id="295" name="Group 294">
            <a:extLst>
              <a:ext uri="{FF2B5EF4-FFF2-40B4-BE49-F238E27FC236}">
                <a16:creationId xmlns:a16="http://schemas.microsoft.com/office/drawing/2014/main" id="{FE676552-8E0A-DFAC-A96E-96F4654119D0}"/>
              </a:ext>
            </a:extLst>
          </p:cNvPr>
          <p:cNvGrpSpPr/>
          <p:nvPr/>
        </p:nvGrpSpPr>
        <p:grpSpPr>
          <a:xfrm>
            <a:off x="6514531" y="5219497"/>
            <a:ext cx="659160" cy="553680"/>
            <a:chOff x="8384780" y="5209830"/>
            <a:chExt cx="659160" cy="553680"/>
          </a:xfrm>
        </p:grpSpPr>
        <mc:AlternateContent xmlns:mc="http://schemas.openxmlformats.org/markup-compatibility/2006" xmlns:p14="http://schemas.microsoft.com/office/powerpoint/2010/main">
          <mc:Choice Requires="p14">
            <p:contentPart p14:bwMode="auto" r:id="rId307">
              <p14:nvContentPartPr>
                <p14:cNvPr id="290" name="Ink 289">
                  <a:extLst>
                    <a:ext uri="{FF2B5EF4-FFF2-40B4-BE49-F238E27FC236}">
                      <a16:creationId xmlns:a16="http://schemas.microsoft.com/office/drawing/2014/main" id="{84BA1F3F-B91D-7B26-67B5-021CA7309A27}"/>
                    </a:ext>
                  </a:extLst>
                </p14:cNvPr>
                <p14:cNvContentPartPr/>
                <p14:nvPr/>
              </p14:nvContentPartPr>
              <p14:xfrm>
                <a:off x="8414300" y="5209830"/>
                <a:ext cx="20160" cy="29880"/>
              </p14:xfrm>
            </p:contentPart>
          </mc:Choice>
          <mc:Fallback xmlns="">
            <p:pic>
              <p:nvPicPr>
                <p:cNvPr id="290" name="Ink 289">
                  <a:extLst>
                    <a:ext uri="{FF2B5EF4-FFF2-40B4-BE49-F238E27FC236}">
                      <a16:creationId xmlns:a16="http://schemas.microsoft.com/office/drawing/2014/main" id="{84BA1F3F-B91D-7B26-67B5-021CA7309A27}"/>
                    </a:ext>
                  </a:extLst>
                </p:cNvPr>
                <p:cNvPicPr/>
                <p:nvPr/>
              </p:nvPicPr>
              <p:blipFill>
                <a:blip r:embed="rId308"/>
                <a:stretch>
                  <a:fillRect/>
                </a:stretch>
              </p:blipFill>
              <p:spPr>
                <a:xfrm>
                  <a:off x="8398820" y="5194710"/>
                  <a:ext cx="5040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291" name="Ink 290">
                  <a:extLst>
                    <a:ext uri="{FF2B5EF4-FFF2-40B4-BE49-F238E27FC236}">
                      <a16:creationId xmlns:a16="http://schemas.microsoft.com/office/drawing/2014/main" id="{275625C5-618D-2168-A708-5B7C7F9C9AB3}"/>
                    </a:ext>
                  </a:extLst>
                </p14:cNvPr>
                <p14:cNvContentPartPr/>
                <p14:nvPr/>
              </p14:nvContentPartPr>
              <p14:xfrm>
                <a:off x="8463260" y="5327910"/>
                <a:ext cx="324720" cy="359280"/>
              </p14:xfrm>
            </p:contentPart>
          </mc:Choice>
          <mc:Fallback xmlns="">
            <p:pic>
              <p:nvPicPr>
                <p:cNvPr id="291" name="Ink 290">
                  <a:extLst>
                    <a:ext uri="{FF2B5EF4-FFF2-40B4-BE49-F238E27FC236}">
                      <a16:creationId xmlns:a16="http://schemas.microsoft.com/office/drawing/2014/main" id="{275625C5-618D-2168-A708-5B7C7F9C9AB3}"/>
                    </a:ext>
                  </a:extLst>
                </p:cNvPr>
                <p:cNvPicPr/>
                <p:nvPr/>
              </p:nvPicPr>
              <p:blipFill>
                <a:blip r:embed="rId310"/>
                <a:stretch>
                  <a:fillRect/>
                </a:stretch>
              </p:blipFill>
              <p:spPr>
                <a:xfrm>
                  <a:off x="8448140" y="5312430"/>
                  <a:ext cx="355320" cy="38988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292" name="Ink 291">
                  <a:extLst>
                    <a:ext uri="{FF2B5EF4-FFF2-40B4-BE49-F238E27FC236}">
                      <a16:creationId xmlns:a16="http://schemas.microsoft.com/office/drawing/2014/main" id="{F56EC128-05C6-5E40-51CE-E2468AA242EC}"/>
                    </a:ext>
                  </a:extLst>
                </p14:cNvPr>
                <p14:cNvContentPartPr/>
                <p14:nvPr/>
              </p14:nvContentPartPr>
              <p14:xfrm>
                <a:off x="8384780" y="5318190"/>
                <a:ext cx="196920" cy="162360"/>
              </p14:xfrm>
            </p:contentPart>
          </mc:Choice>
          <mc:Fallback xmlns="">
            <p:pic>
              <p:nvPicPr>
                <p:cNvPr id="292" name="Ink 291">
                  <a:extLst>
                    <a:ext uri="{FF2B5EF4-FFF2-40B4-BE49-F238E27FC236}">
                      <a16:creationId xmlns:a16="http://schemas.microsoft.com/office/drawing/2014/main" id="{F56EC128-05C6-5E40-51CE-E2468AA242EC}"/>
                    </a:ext>
                  </a:extLst>
                </p:cNvPr>
                <p:cNvPicPr/>
                <p:nvPr/>
              </p:nvPicPr>
              <p:blipFill>
                <a:blip r:embed="rId312"/>
                <a:stretch>
                  <a:fillRect/>
                </a:stretch>
              </p:blipFill>
              <p:spPr>
                <a:xfrm>
                  <a:off x="8369300" y="5302710"/>
                  <a:ext cx="22752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293" name="Ink 292">
                  <a:extLst>
                    <a:ext uri="{FF2B5EF4-FFF2-40B4-BE49-F238E27FC236}">
                      <a16:creationId xmlns:a16="http://schemas.microsoft.com/office/drawing/2014/main" id="{357785B7-3792-B860-F8B9-BC854292BC13}"/>
                    </a:ext>
                  </a:extLst>
                </p14:cNvPr>
                <p14:cNvContentPartPr/>
                <p14:nvPr/>
              </p14:nvContentPartPr>
              <p14:xfrm>
                <a:off x="8827220" y="5548950"/>
                <a:ext cx="88920" cy="132840"/>
              </p14:xfrm>
            </p:contentPart>
          </mc:Choice>
          <mc:Fallback xmlns="">
            <p:pic>
              <p:nvPicPr>
                <p:cNvPr id="293" name="Ink 292">
                  <a:extLst>
                    <a:ext uri="{FF2B5EF4-FFF2-40B4-BE49-F238E27FC236}">
                      <a16:creationId xmlns:a16="http://schemas.microsoft.com/office/drawing/2014/main" id="{357785B7-3792-B860-F8B9-BC854292BC13}"/>
                    </a:ext>
                  </a:extLst>
                </p:cNvPr>
                <p:cNvPicPr/>
                <p:nvPr/>
              </p:nvPicPr>
              <p:blipFill>
                <a:blip r:embed="rId314"/>
                <a:stretch>
                  <a:fillRect/>
                </a:stretch>
              </p:blipFill>
              <p:spPr>
                <a:xfrm>
                  <a:off x="8811740" y="5533830"/>
                  <a:ext cx="11952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294" name="Ink 293">
                  <a:extLst>
                    <a:ext uri="{FF2B5EF4-FFF2-40B4-BE49-F238E27FC236}">
                      <a16:creationId xmlns:a16="http://schemas.microsoft.com/office/drawing/2014/main" id="{E124EBD7-71B7-0995-30B1-AA60BBB34334}"/>
                    </a:ext>
                  </a:extLst>
                </p14:cNvPr>
                <p14:cNvContentPartPr/>
                <p14:nvPr/>
              </p14:nvContentPartPr>
              <p14:xfrm>
                <a:off x="8915780" y="5667030"/>
                <a:ext cx="128160" cy="96480"/>
              </p14:xfrm>
            </p:contentPart>
          </mc:Choice>
          <mc:Fallback xmlns="">
            <p:pic>
              <p:nvPicPr>
                <p:cNvPr id="294" name="Ink 293">
                  <a:extLst>
                    <a:ext uri="{FF2B5EF4-FFF2-40B4-BE49-F238E27FC236}">
                      <a16:creationId xmlns:a16="http://schemas.microsoft.com/office/drawing/2014/main" id="{E124EBD7-71B7-0995-30B1-AA60BBB34334}"/>
                    </a:ext>
                  </a:extLst>
                </p:cNvPr>
                <p:cNvPicPr/>
                <p:nvPr/>
              </p:nvPicPr>
              <p:blipFill>
                <a:blip r:embed="rId316"/>
                <a:stretch>
                  <a:fillRect/>
                </a:stretch>
              </p:blipFill>
              <p:spPr>
                <a:xfrm>
                  <a:off x="8900300" y="5651550"/>
                  <a:ext cx="158760" cy="127080"/>
                </a:xfrm>
                <a:prstGeom prst="rect">
                  <a:avLst/>
                </a:prstGeom>
              </p:spPr>
            </p:pic>
          </mc:Fallback>
        </mc:AlternateContent>
      </p:grpSp>
      <p:grpSp>
        <p:nvGrpSpPr>
          <p:cNvPr id="344" name="Group 343">
            <a:extLst>
              <a:ext uri="{FF2B5EF4-FFF2-40B4-BE49-F238E27FC236}">
                <a16:creationId xmlns:a16="http://schemas.microsoft.com/office/drawing/2014/main" id="{562D1870-8DC3-98CC-07A6-3050F1F30D60}"/>
              </a:ext>
            </a:extLst>
          </p:cNvPr>
          <p:cNvGrpSpPr/>
          <p:nvPr/>
        </p:nvGrpSpPr>
        <p:grpSpPr>
          <a:xfrm>
            <a:off x="5255315" y="3893338"/>
            <a:ext cx="3480840" cy="1371600"/>
            <a:chOff x="5255315" y="3893338"/>
            <a:chExt cx="3480840" cy="1371600"/>
          </a:xfrm>
        </p:grpSpPr>
        <mc:AlternateContent xmlns:mc="http://schemas.openxmlformats.org/markup-compatibility/2006" xmlns:p14="http://schemas.microsoft.com/office/powerpoint/2010/main">
          <mc:Choice Requires="p14">
            <p:contentPart p14:bwMode="auto" r:id="rId317">
              <p14:nvContentPartPr>
                <p14:cNvPr id="297" name="Ink 296">
                  <a:extLst>
                    <a:ext uri="{FF2B5EF4-FFF2-40B4-BE49-F238E27FC236}">
                      <a16:creationId xmlns:a16="http://schemas.microsoft.com/office/drawing/2014/main" id="{51495972-2165-D4C3-2C60-3834388F3D27}"/>
                    </a:ext>
                  </a:extLst>
                </p14:cNvPr>
                <p14:cNvContentPartPr/>
                <p14:nvPr/>
              </p14:nvContentPartPr>
              <p14:xfrm>
                <a:off x="6592355" y="3920698"/>
                <a:ext cx="472320" cy="956520"/>
              </p14:xfrm>
            </p:contentPart>
          </mc:Choice>
          <mc:Fallback xmlns="">
            <p:pic>
              <p:nvPicPr>
                <p:cNvPr id="297" name="Ink 296">
                  <a:extLst>
                    <a:ext uri="{FF2B5EF4-FFF2-40B4-BE49-F238E27FC236}">
                      <a16:creationId xmlns:a16="http://schemas.microsoft.com/office/drawing/2014/main" id="{51495972-2165-D4C3-2C60-3834388F3D27}"/>
                    </a:ext>
                  </a:extLst>
                </p:cNvPr>
                <p:cNvPicPr/>
                <p:nvPr/>
              </p:nvPicPr>
              <p:blipFill>
                <a:blip r:embed="rId318"/>
                <a:stretch>
                  <a:fillRect/>
                </a:stretch>
              </p:blipFill>
              <p:spPr>
                <a:xfrm>
                  <a:off x="6561755" y="3889738"/>
                  <a:ext cx="533520" cy="101772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298" name="Ink 297">
                  <a:extLst>
                    <a:ext uri="{FF2B5EF4-FFF2-40B4-BE49-F238E27FC236}">
                      <a16:creationId xmlns:a16="http://schemas.microsoft.com/office/drawing/2014/main" id="{52BFE8F5-3C85-5DEF-BD51-78D59E567457}"/>
                    </a:ext>
                  </a:extLst>
                </p14:cNvPr>
                <p14:cNvContentPartPr/>
                <p14:nvPr/>
              </p14:nvContentPartPr>
              <p14:xfrm>
                <a:off x="6553115" y="4719178"/>
                <a:ext cx="147960" cy="133200"/>
              </p14:xfrm>
            </p:contentPart>
          </mc:Choice>
          <mc:Fallback xmlns="">
            <p:pic>
              <p:nvPicPr>
                <p:cNvPr id="298" name="Ink 297">
                  <a:extLst>
                    <a:ext uri="{FF2B5EF4-FFF2-40B4-BE49-F238E27FC236}">
                      <a16:creationId xmlns:a16="http://schemas.microsoft.com/office/drawing/2014/main" id="{52BFE8F5-3C85-5DEF-BD51-78D59E567457}"/>
                    </a:ext>
                  </a:extLst>
                </p:cNvPr>
                <p:cNvPicPr/>
                <p:nvPr/>
              </p:nvPicPr>
              <p:blipFill>
                <a:blip r:embed="rId320"/>
                <a:stretch>
                  <a:fillRect/>
                </a:stretch>
              </p:blipFill>
              <p:spPr>
                <a:xfrm>
                  <a:off x="6522515" y="4688218"/>
                  <a:ext cx="20916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305" name="Ink 304">
                  <a:extLst>
                    <a:ext uri="{FF2B5EF4-FFF2-40B4-BE49-F238E27FC236}">
                      <a16:creationId xmlns:a16="http://schemas.microsoft.com/office/drawing/2014/main" id="{EE12ABB1-1530-771B-D74E-D0563380784A}"/>
                    </a:ext>
                  </a:extLst>
                </p14:cNvPr>
                <p14:cNvContentPartPr/>
                <p14:nvPr/>
              </p14:nvContentPartPr>
              <p14:xfrm>
                <a:off x="7152875" y="3914938"/>
                <a:ext cx="360" cy="268920"/>
              </p14:xfrm>
            </p:contentPart>
          </mc:Choice>
          <mc:Fallback xmlns="">
            <p:pic>
              <p:nvPicPr>
                <p:cNvPr id="305" name="Ink 304">
                  <a:extLst>
                    <a:ext uri="{FF2B5EF4-FFF2-40B4-BE49-F238E27FC236}">
                      <a16:creationId xmlns:a16="http://schemas.microsoft.com/office/drawing/2014/main" id="{EE12ABB1-1530-771B-D74E-D0563380784A}"/>
                    </a:ext>
                  </a:extLst>
                </p:cNvPr>
                <p:cNvPicPr/>
                <p:nvPr/>
              </p:nvPicPr>
              <p:blipFill>
                <a:blip r:embed="rId322"/>
                <a:stretch>
                  <a:fillRect/>
                </a:stretch>
              </p:blipFill>
              <p:spPr>
                <a:xfrm>
                  <a:off x="7137395" y="3899818"/>
                  <a:ext cx="30960" cy="29916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306" name="Ink 305">
                  <a:extLst>
                    <a:ext uri="{FF2B5EF4-FFF2-40B4-BE49-F238E27FC236}">
                      <a16:creationId xmlns:a16="http://schemas.microsoft.com/office/drawing/2014/main" id="{B69B43F2-8C19-311E-E606-EDB4B04BF40F}"/>
                    </a:ext>
                  </a:extLst>
                </p14:cNvPr>
                <p14:cNvContentPartPr/>
                <p14:nvPr/>
              </p14:nvContentPartPr>
              <p14:xfrm>
                <a:off x="7152875" y="3962098"/>
                <a:ext cx="94320" cy="64440"/>
              </p14:xfrm>
            </p:contentPart>
          </mc:Choice>
          <mc:Fallback xmlns="">
            <p:pic>
              <p:nvPicPr>
                <p:cNvPr id="306" name="Ink 305">
                  <a:extLst>
                    <a:ext uri="{FF2B5EF4-FFF2-40B4-BE49-F238E27FC236}">
                      <a16:creationId xmlns:a16="http://schemas.microsoft.com/office/drawing/2014/main" id="{B69B43F2-8C19-311E-E606-EDB4B04BF40F}"/>
                    </a:ext>
                  </a:extLst>
                </p:cNvPr>
                <p:cNvPicPr/>
                <p:nvPr/>
              </p:nvPicPr>
              <p:blipFill>
                <a:blip r:embed="rId324"/>
                <a:stretch>
                  <a:fillRect/>
                </a:stretch>
              </p:blipFill>
              <p:spPr>
                <a:xfrm>
                  <a:off x="7137395" y="3946618"/>
                  <a:ext cx="12492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307" name="Ink 306">
                  <a:extLst>
                    <a:ext uri="{FF2B5EF4-FFF2-40B4-BE49-F238E27FC236}">
                      <a16:creationId xmlns:a16="http://schemas.microsoft.com/office/drawing/2014/main" id="{113C6309-13D8-A87F-683D-011BA44D3893}"/>
                    </a:ext>
                  </a:extLst>
                </p14:cNvPr>
                <p14:cNvContentPartPr/>
                <p14:nvPr/>
              </p14:nvContentPartPr>
              <p14:xfrm>
                <a:off x="7280675" y="3957058"/>
                <a:ext cx="69120" cy="81720"/>
              </p14:xfrm>
            </p:contentPart>
          </mc:Choice>
          <mc:Fallback xmlns="">
            <p:pic>
              <p:nvPicPr>
                <p:cNvPr id="307" name="Ink 306">
                  <a:extLst>
                    <a:ext uri="{FF2B5EF4-FFF2-40B4-BE49-F238E27FC236}">
                      <a16:creationId xmlns:a16="http://schemas.microsoft.com/office/drawing/2014/main" id="{113C6309-13D8-A87F-683D-011BA44D3893}"/>
                    </a:ext>
                  </a:extLst>
                </p:cNvPr>
                <p:cNvPicPr/>
                <p:nvPr/>
              </p:nvPicPr>
              <p:blipFill>
                <a:blip r:embed="rId326"/>
                <a:stretch>
                  <a:fillRect/>
                </a:stretch>
              </p:blipFill>
              <p:spPr>
                <a:xfrm>
                  <a:off x="7265195" y="3941938"/>
                  <a:ext cx="9972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308" name="Ink 307">
                  <a:extLst>
                    <a:ext uri="{FF2B5EF4-FFF2-40B4-BE49-F238E27FC236}">
                      <a16:creationId xmlns:a16="http://schemas.microsoft.com/office/drawing/2014/main" id="{40A70E41-6A6E-5B1C-6A0A-7C685EEBD469}"/>
                    </a:ext>
                  </a:extLst>
                </p14:cNvPr>
                <p14:cNvContentPartPr/>
                <p14:nvPr/>
              </p14:nvContentPartPr>
              <p14:xfrm>
                <a:off x="7378955" y="3969658"/>
                <a:ext cx="78840" cy="86040"/>
              </p14:xfrm>
            </p:contentPart>
          </mc:Choice>
          <mc:Fallback xmlns="">
            <p:pic>
              <p:nvPicPr>
                <p:cNvPr id="308" name="Ink 307">
                  <a:extLst>
                    <a:ext uri="{FF2B5EF4-FFF2-40B4-BE49-F238E27FC236}">
                      <a16:creationId xmlns:a16="http://schemas.microsoft.com/office/drawing/2014/main" id="{40A70E41-6A6E-5B1C-6A0A-7C685EEBD469}"/>
                    </a:ext>
                  </a:extLst>
                </p:cNvPr>
                <p:cNvPicPr/>
                <p:nvPr/>
              </p:nvPicPr>
              <p:blipFill>
                <a:blip r:embed="rId328"/>
                <a:stretch>
                  <a:fillRect/>
                </a:stretch>
              </p:blipFill>
              <p:spPr>
                <a:xfrm>
                  <a:off x="7363835" y="3954538"/>
                  <a:ext cx="10944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309" name="Ink 308">
                  <a:extLst>
                    <a:ext uri="{FF2B5EF4-FFF2-40B4-BE49-F238E27FC236}">
                      <a16:creationId xmlns:a16="http://schemas.microsoft.com/office/drawing/2014/main" id="{7B4B4CFE-B75A-B479-6DC2-85185B59FF05}"/>
                    </a:ext>
                  </a:extLst>
                </p14:cNvPr>
                <p14:cNvContentPartPr/>
                <p14:nvPr/>
              </p14:nvContentPartPr>
              <p14:xfrm>
                <a:off x="7467515" y="3893338"/>
                <a:ext cx="202320" cy="170280"/>
              </p14:xfrm>
            </p:contentPart>
          </mc:Choice>
          <mc:Fallback xmlns="">
            <p:pic>
              <p:nvPicPr>
                <p:cNvPr id="309" name="Ink 308">
                  <a:extLst>
                    <a:ext uri="{FF2B5EF4-FFF2-40B4-BE49-F238E27FC236}">
                      <a16:creationId xmlns:a16="http://schemas.microsoft.com/office/drawing/2014/main" id="{7B4B4CFE-B75A-B479-6DC2-85185B59FF05}"/>
                    </a:ext>
                  </a:extLst>
                </p:cNvPr>
                <p:cNvPicPr/>
                <p:nvPr/>
              </p:nvPicPr>
              <p:blipFill>
                <a:blip r:embed="rId330"/>
                <a:stretch>
                  <a:fillRect/>
                </a:stretch>
              </p:blipFill>
              <p:spPr>
                <a:xfrm>
                  <a:off x="7452035" y="3877858"/>
                  <a:ext cx="23292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310" name="Ink 309">
                  <a:extLst>
                    <a:ext uri="{FF2B5EF4-FFF2-40B4-BE49-F238E27FC236}">
                      <a16:creationId xmlns:a16="http://schemas.microsoft.com/office/drawing/2014/main" id="{20E29FD9-8E7E-B651-15F8-4F8215771498}"/>
                    </a:ext>
                  </a:extLst>
                </p14:cNvPr>
                <p14:cNvContentPartPr/>
                <p14:nvPr/>
              </p14:nvContentPartPr>
              <p14:xfrm>
                <a:off x="7133075" y="4146058"/>
                <a:ext cx="187200" cy="155520"/>
              </p14:xfrm>
            </p:contentPart>
          </mc:Choice>
          <mc:Fallback xmlns="">
            <p:pic>
              <p:nvPicPr>
                <p:cNvPr id="310" name="Ink 309">
                  <a:extLst>
                    <a:ext uri="{FF2B5EF4-FFF2-40B4-BE49-F238E27FC236}">
                      <a16:creationId xmlns:a16="http://schemas.microsoft.com/office/drawing/2014/main" id="{20E29FD9-8E7E-B651-15F8-4F8215771498}"/>
                    </a:ext>
                  </a:extLst>
                </p:cNvPr>
                <p:cNvPicPr/>
                <p:nvPr/>
              </p:nvPicPr>
              <p:blipFill>
                <a:blip r:embed="rId332"/>
                <a:stretch>
                  <a:fillRect/>
                </a:stretch>
              </p:blipFill>
              <p:spPr>
                <a:xfrm>
                  <a:off x="7117955" y="4130938"/>
                  <a:ext cx="21780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311" name="Ink 310">
                  <a:extLst>
                    <a:ext uri="{FF2B5EF4-FFF2-40B4-BE49-F238E27FC236}">
                      <a16:creationId xmlns:a16="http://schemas.microsoft.com/office/drawing/2014/main" id="{FE726FE4-24A3-EAE6-B710-BFB000BBD22C}"/>
                    </a:ext>
                  </a:extLst>
                </p14:cNvPr>
                <p14:cNvContentPartPr/>
                <p14:nvPr/>
              </p14:nvContentPartPr>
              <p14:xfrm>
                <a:off x="7290395" y="4198258"/>
                <a:ext cx="20160" cy="14760"/>
              </p14:xfrm>
            </p:contentPart>
          </mc:Choice>
          <mc:Fallback xmlns="">
            <p:pic>
              <p:nvPicPr>
                <p:cNvPr id="311" name="Ink 310">
                  <a:extLst>
                    <a:ext uri="{FF2B5EF4-FFF2-40B4-BE49-F238E27FC236}">
                      <a16:creationId xmlns:a16="http://schemas.microsoft.com/office/drawing/2014/main" id="{FE726FE4-24A3-EAE6-B710-BFB000BBD22C}"/>
                    </a:ext>
                  </a:extLst>
                </p:cNvPr>
                <p:cNvPicPr/>
                <p:nvPr/>
              </p:nvPicPr>
              <p:blipFill>
                <a:blip r:embed="rId334"/>
                <a:stretch>
                  <a:fillRect/>
                </a:stretch>
              </p:blipFill>
              <p:spPr>
                <a:xfrm>
                  <a:off x="7275275" y="4182778"/>
                  <a:ext cx="5040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312" name="Ink 311">
                  <a:extLst>
                    <a:ext uri="{FF2B5EF4-FFF2-40B4-BE49-F238E27FC236}">
                      <a16:creationId xmlns:a16="http://schemas.microsoft.com/office/drawing/2014/main" id="{76499630-68E3-0C14-4C86-E68A7C409917}"/>
                    </a:ext>
                  </a:extLst>
                </p14:cNvPr>
                <p14:cNvContentPartPr/>
                <p14:nvPr/>
              </p14:nvContentPartPr>
              <p14:xfrm>
                <a:off x="7437995" y="4256938"/>
                <a:ext cx="10080" cy="42480"/>
              </p14:xfrm>
            </p:contentPart>
          </mc:Choice>
          <mc:Fallback xmlns="">
            <p:pic>
              <p:nvPicPr>
                <p:cNvPr id="312" name="Ink 311">
                  <a:extLst>
                    <a:ext uri="{FF2B5EF4-FFF2-40B4-BE49-F238E27FC236}">
                      <a16:creationId xmlns:a16="http://schemas.microsoft.com/office/drawing/2014/main" id="{76499630-68E3-0C14-4C86-E68A7C409917}"/>
                    </a:ext>
                  </a:extLst>
                </p:cNvPr>
                <p:cNvPicPr/>
                <p:nvPr/>
              </p:nvPicPr>
              <p:blipFill>
                <a:blip r:embed="rId336"/>
                <a:stretch>
                  <a:fillRect/>
                </a:stretch>
              </p:blipFill>
              <p:spPr>
                <a:xfrm>
                  <a:off x="7422515" y="4241458"/>
                  <a:ext cx="4068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313" name="Ink 312">
                  <a:extLst>
                    <a:ext uri="{FF2B5EF4-FFF2-40B4-BE49-F238E27FC236}">
                      <a16:creationId xmlns:a16="http://schemas.microsoft.com/office/drawing/2014/main" id="{9739A548-B202-60EE-A320-E3C4A9F6283B}"/>
                    </a:ext>
                  </a:extLst>
                </p14:cNvPr>
                <p14:cNvContentPartPr/>
                <p14:nvPr/>
              </p14:nvContentPartPr>
              <p14:xfrm>
                <a:off x="7437995" y="4168738"/>
                <a:ext cx="10080" cy="15120"/>
              </p14:xfrm>
            </p:contentPart>
          </mc:Choice>
          <mc:Fallback xmlns="">
            <p:pic>
              <p:nvPicPr>
                <p:cNvPr id="313" name="Ink 312">
                  <a:extLst>
                    <a:ext uri="{FF2B5EF4-FFF2-40B4-BE49-F238E27FC236}">
                      <a16:creationId xmlns:a16="http://schemas.microsoft.com/office/drawing/2014/main" id="{9739A548-B202-60EE-A320-E3C4A9F6283B}"/>
                    </a:ext>
                  </a:extLst>
                </p:cNvPr>
                <p:cNvPicPr/>
                <p:nvPr/>
              </p:nvPicPr>
              <p:blipFill>
                <a:blip r:embed="rId338"/>
                <a:stretch>
                  <a:fillRect/>
                </a:stretch>
              </p:blipFill>
              <p:spPr>
                <a:xfrm>
                  <a:off x="7422515" y="4153258"/>
                  <a:ext cx="4068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314" name="Ink 313">
                  <a:extLst>
                    <a:ext uri="{FF2B5EF4-FFF2-40B4-BE49-F238E27FC236}">
                      <a16:creationId xmlns:a16="http://schemas.microsoft.com/office/drawing/2014/main" id="{1EEB8B41-9407-F1AC-A19E-377259D9D6A8}"/>
                    </a:ext>
                  </a:extLst>
                </p14:cNvPr>
                <p14:cNvContentPartPr/>
                <p14:nvPr/>
              </p14:nvContentPartPr>
              <p14:xfrm>
                <a:off x="7497035" y="4217698"/>
                <a:ext cx="88920" cy="93600"/>
              </p14:xfrm>
            </p:contentPart>
          </mc:Choice>
          <mc:Fallback xmlns="">
            <p:pic>
              <p:nvPicPr>
                <p:cNvPr id="314" name="Ink 313">
                  <a:extLst>
                    <a:ext uri="{FF2B5EF4-FFF2-40B4-BE49-F238E27FC236}">
                      <a16:creationId xmlns:a16="http://schemas.microsoft.com/office/drawing/2014/main" id="{1EEB8B41-9407-F1AC-A19E-377259D9D6A8}"/>
                    </a:ext>
                  </a:extLst>
                </p:cNvPr>
                <p:cNvPicPr/>
                <p:nvPr/>
              </p:nvPicPr>
              <p:blipFill>
                <a:blip r:embed="rId340"/>
                <a:stretch>
                  <a:fillRect/>
                </a:stretch>
              </p:blipFill>
              <p:spPr>
                <a:xfrm>
                  <a:off x="7481555" y="4202578"/>
                  <a:ext cx="11952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315" name="Ink 314">
                  <a:extLst>
                    <a:ext uri="{FF2B5EF4-FFF2-40B4-BE49-F238E27FC236}">
                      <a16:creationId xmlns:a16="http://schemas.microsoft.com/office/drawing/2014/main" id="{EB050B8C-5193-7581-82E4-9193793D439E}"/>
                    </a:ext>
                  </a:extLst>
                </p14:cNvPr>
                <p14:cNvContentPartPr/>
                <p14:nvPr/>
              </p14:nvContentPartPr>
              <p14:xfrm>
                <a:off x="7624835" y="4158658"/>
                <a:ext cx="108360" cy="153000"/>
              </p14:xfrm>
            </p:contentPart>
          </mc:Choice>
          <mc:Fallback xmlns="">
            <p:pic>
              <p:nvPicPr>
                <p:cNvPr id="315" name="Ink 314">
                  <a:extLst>
                    <a:ext uri="{FF2B5EF4-FFF2-40B4-BE49-F238E27FC236}">
                      <a16:creationId xmlns:a16="http://schemas.microsoft.com/office/drawing/2014/main" id="{EB050B8C-5193-7581-82E4-9193793D439E}"/>
                    </a:ext>
                  </a:extLst>
                </p:cNvPr>
                <p:cNvPicPr/>
                <p:nvPr/>
              </p:nvPicPr>
              <p:blipFill>
                <a:blip r:embed="rId342"/>
                <a:stretch>
                  <a:fillRect/>
                </a:stretch>
              </p:blipFill>
              <p:spPr>
                <a:xfrm>
                  <a:off x="7609355" y="4143538"/>
                  <a:ext cx="13896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343">
              <p14:nvContentPartPr>
                <p14:cNvPr id="316" name="Ink 315">
                  <a:extLst>
                    <a:ext uri="{FF2B5EF4-FFF2-40B4-BE49-F238E27FC236}">
                      <a16:creationId xmlns:a16="http://schemas.microsoft.com/office/drawing/2014/main" id="{BE02F9CF-BB80-594D-F07D-9A26420C09B7}"/>
                    </a:ext>
                  </a:extLst>
                </p14:cNvPr>
                <p14:cNvContentPartPr/>
                <p14:nvPr/>
              </p14:nvContentPartPr>
              <p14:xfrm>
                <a:off x="7713395" y="4198258"/>
                <a:ext cx="108360" cy="140400"/>
              </p14:xfrm>
            </p:contentPart>
          </mc:Choice>
          <mc:Fallback xmlns="">
            <p:pic>
              <p:nvPicPr>
                <p:cNvPr id="316" name="Ink 315">
                  <a:extLst>
                    <a:ext uri="{FF2B5EF4-FFF2-40B4-BE49-F238E27FC236}">
                      <a16:creationId xmlns:a16="http://schemas.microsoft.com/office/drawing/2014/main" id="{BE02F9CF-BB80-594D-F07D-9A26420C09B7}"/>
                    </a:ext>
                  </a:extLst>
                </p:cNvPr>
                <p:cNvPicPr/>
                <p:nvPr/>
              </p:nvPicPr>
              <p:blipFill>
                <a:blip r:embed="rId344"/>
                <a:stretch>
                  <a:fillRect/>
                </a:stretch>
              </p:blipFill>
              <p:spPr>
                <a:xfrm>
                  <a:off x="7697915" y="4182778"/>
                  <a:ext cx="13896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317" name="Ink 316">
                  <a:extLst>
                    <a:ext uri="{FF2B5EF4-FFF2-40B4-BE49-F238E27FC236}">
                      <a16:creationId xmlns:a16="http://schemas.microsoft.com/office/drawing/2014/main" id="{3DCDFC7E-5D0F-23BC-B2DD-FE0C0F33F2E0}"/>
                    </a:ext>
                  </a:extLst>
                </p14:cNvPr>
                <p14:cNvContentPartPr/>
                <p14:nvPr/>
              </p14:nvContentPartPr>
              <p14:xfrm>
                <a:off x="7860635" y="4202938"/>
                <a:ext cx="78840" cy="140760"/>
              </p14:xfrm>
            </p:contentPart>
          </mc:Choice>
          <mc:Fallback xmlns="">
            <p:pic>
              <p:nvPicPr>
                <p:cNvPr id="317" name="Ink 316">
                  <a:extLst>
                    <a:ext uri="{FF2B5EF4-FFF2-40B4-BE49-F238E27FC236}">
                      <a16:creationId xmlns:a16="http://schemas.microsoft.com/office/drawing/2014/main" id="{3DCDFC7E-5D0F-23BC-B2DD-FE0C0F33F2E0}"/>
                    </a:ext>
                  </a:extLst>
                </p:cNvPr>
                <p:cNvPicPr/>
                <p:nvPr/>
              </p:nvPicPr>
              <p:blipFill>
                <a:blip r:embed="rId346"/>
                <a:stretch>
                  <a:fillRect/>
                </a:stretch>
              </p:blipFill>
              <p:spPr>
                <a:xfrm>
                  <a:off x="7845515" y="4187818"/>
                  <a:ext cx="10944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347">
              <p14:nvContentPartPr>
                <p14:cNvPr id="318" name="Ink 317">
                  <a:extLst>
                    <a:ext uri="{FF2B5EF4-FFF2-40B4-BE49-F238E27FC236}">
                      <a16:creationId xmlns:a16="http://schemas.microsoft.com/office/drawing/2014/main" id="{3E8BC8DA-D576-342C-4DE3-D4D17B79EECD}"/>
                    </a:ext>
                  </a:extLst>
                </p14:cNvPr>
                <p14:cNvContentPartPr/>
                <p14:nvPr/>
              </p14:nvContentPartPr>
              <p14:xfrm>
                <a:off x="7958915" y="4222738"/>
                <a:ext cx="69120" cy="93600"/>
              </p14:xfrm>
            </p:contentPart>
          </mc:Choice>
          <mc:Fallback xmlns="">
            <p:pic>
              <p:nvPicPr>
                <p:cNvPr id="318" name="Ink 317">
                  <a:extLst>
                    <a:ext uri="{FF2B5EF4-FFF2-40B4-BE49-F238E27FC236}">
                      <a16:creationId xmlns:a16="http://schemas.microsoft.com/office/drawing/2014/main" id="{3E8BC8DA-D576-342C-4DE3-D4D17B79EECD}"/>
                    </a:ext>
                  </a:extLst>
                </p:cNvPr>
                <p:cNvPicPr/>
                <p:nvPr/>
              </p:nvPicPr>
              <p:blipFill>
                <a:blip r:embed="rId348"/>
                <a:stretch>
                  <a:fillRect/>
                </a:stretch>
              </p:blipFill>
              <p:spPr>
                <a:xfrm>
                  <a:off x="7943795" y="4207258"/>
                  <a:ext cx="9972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319" name="Ink 318">
                  <a:extLst>
                    <a:ext uri="{FF2B5EF4-FFF2-40B4-BE49-F238E27FC236}">
                      <a16:creationId xmlns:a16="http://schemas.microsoft.com/office/drawing/2014/main" id="{29D87373-28DA-4028-8E02-28792AB3E70B}"/>
                    </a:ext>
                  </a:extLst>
                </p14:cNvPr>
                <p14:cNvContentPartPr/>
                <p14:nvPr/>
              </p14:nvContentPartPr>
              <p14:xfrm>
                <a:off x="8047475" y="4227418"/>
                <a:ext cx="137880" cy="131040"/>
              </p14:xfrm>
            </p:contentPart>
          </mc:Choice>
          <mc:Fallback xmlns="">
            <p:pic>
              <p:nvPicPr>
                <p:cNvPr id="319" name="Ink 318">
                  <a:extLst>
                    <a:ext uri="{FF2B5EF4-FFF2-40B4-BE49-F238E27FC236}">
                      <a16:creationId xmlns:a16="http://schemas.microsoft.com/office/drawing/2014/main" id="{29D87373-28DA-4028-8E02-28792AB3E70B}"/>
                    </a:ext>
                  </a:extLst>
                </p:cNvPr>
                <p:cNvPicPr/>
                <p:nvPr/>
              </p:nvPicPr>
              <p:blipFill>
                <a:blip r:embed="rId350"/>
                <a:stretch>
                  <a:fillRect/>
                </a:stretch>
              </p:blipFill>
              <p:spPr>
                <a:xfrm>
                  <a:off x="8032355" y="4212298"/>
                  <a:ext cx="16848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351">
              <p14:nvContentPartPr>
                <p14:cNvPr id="320" name="Ink 319">
                  <a:extLst>
                    <a:ext uri="{FF2B5EF4-FFF2-40B4-BE49-F238E27FC236}">
                      <a16:creationId xmlns:a16="http://schemas.microsoft.com/office/drawing/2014/main" id="{0172403D-6D91-56C3-4181-4575AFD6C5FB}"/>
                    </a:ext>
                  </a:extLst>
                </p14:cNvPr>
                <p14:cNvContentPartPr/>
                <p14:nvPr/>
              </p14:nvContentPartPr>
              <p14:xfrm>
                <a:off x="8204795" y="4242178"/>
                <a:ext cx="137880" cy="99000"/>
              </p14:xfrm>
            </p:contentPart>
          </mc:Choice>
          <mc:Fallback xmlns="">
            <p:pic>
              <p:nvPicPr>
                <p:cNvPr id="320" name="Ink 319">
                  <a:extLst>
                    <a:ext uri="{FF2B5EF4-FFF2-40B4-BE49-F238E27FC236}">
                      <a16:creationId xmlns:a16="http://schemas.microsoft.com/office/drawing/2014/main" id="{0172403D-6D91-56C3-4181-4575AFD6C5FB}"/>
                    </a:ext>
                  </a:extLst>
                </p:cNvPr>
                <p:cNvPicPr/>
                <p:nvPr/>
              </p:nvPicPr>
              <p:blipFill>
                <a:blip r:embed="rId352"/>
                <a:stretch>
                  <a:fillRect/>
                </a:stretch>
              </p:blipFill>
              <p:spPr>
                <a:xfrm>
                  <a:off x="8189675" y="4227058"/>
                  <a:ext cx="16848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353">
              <p14:nvContentPartPr>
                <p14:cNvPr id="321" name="Ink 320">
                  <a:extLst>
                    <a:ext uri="{FF2B5EF4-FFF2-40B4-BE49-F238E27FC236}">
                      <a16:creationId xmlns:a16="http://schemas.microsoft.com/office/drawing/2014/main" id="{83817760-AC1D-E181-0B8F-4704B7F30E70}"/>
                    </a:ext>
                  </a:extLst>
                </p14:cNvPr>
                <p14:cNvContentPartPr/>
                <p14:nvPr/>
              </p14:nvContentPartPr>
              <p14:xfrm>
                <a:off x="8234315" y="4291498"/>
                <a:ext cx="137880" cy="69120"/>
              </p14:xfrm>
            </p:contentPart>
          </mc:Choice>
          <mc:Fallback xmlns="">
            <p:pic>
              <p:nvPicPr>
                <p:cNvPr id="321" name="Ink 320">
                  <a:extLst>
                    <a:ext uri="{FF2B5EF4-FFF2-40B4-BE49-F238E27FC236}">
                      <a16:creationId xmlns:a16="http://schemas.microsoft.com/office/drawing/2014/main" id="{83817760-AC1D-E181-0B8F-4704B7F30E70}"/>
                    </a:ext>
                  </a:extLst>
                </p:cNvPr>
                <p:cNvPicPr/>
                <p:nvPr/>
              </p:nvPicPr>
              <p:blipFill>
                <a:blip r:embed="rId354"/>
                <a:stretch>
                  <a:fillRect/>
                </a:stretch>
              </p:blipFill>
              <p:spPr>
                <a:xfrm>
                  <a:off x="8219195" y="4276378"/>
                  <a:ext cx="16848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355">
              <p14:nvContentPartPr>
                <p14:cNvPr id="322" name="Ink 321">
                  <a:extLst>
                    <a:ext uri="{FF2B5EF4-FFF2-40B4-BE49-F238E27FC236}">
                      <a16:creationId xmlns:a16="http://schemas.microsoft.com/office/drawing/2014/main" id="{316AB364-5731-1A1A-0911-724EC45D0EEB}"/>
                    </a:ext>
                  </a:extLst>
                </p14:cNvPr>
                <p14:cNvContentPartPr/>
                <p14:nvPr/>
              </p14:nvContentPartPr>
              <p14:xfrm>
                <a:off x="8371835" y="4217698"/>
                <a:ext cx="10080" cy="10080"/>
              </p14:xfrm>
            </p:contentPart>
          </mc:Choice>
          <mc:Fallback xmlns="">
            <p:pic>
              <p:nvPicPr>
                <p:cNvPr id="322" name="Ink 321">
                  <a:extLst>
                    <a:ext uri="{FF2B5EF4-FFF2-40B4-BE49-F238E27FC236}">
                      <a16:creationId xmlns:a16="http://schemas.microsoft.com/office/drawing/2014/main" id="{316AB364-5731-1A1A-0911-724EC45D0EEB}"/>
                    </a:ext>
                  </a:extLst>
                </p:cNvPr>
                <p:cNvPicPr/>
                <p:nvPr/>
              </p:nvPicPr>
              <p:blipFill>
                <a:blip r:embed="rId356"/>
                <a:stretch>
                  <a:fillRect/>
                </a:stretch>
              </p:blipFill>
              <p:spPr>
                <a:xfrm>
                  <a:off x="8356715" y="4202578"/>
                  <a:ext cx="4068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357">
              <p14:nvContentPartPr>
                <p14:cNvPr id="323" name="Ink 322">
                  <a:extLst>
                    <a:ext uri="{FF2B5EF4-FFF2-40B4-BE49-F238E27FC236}">
                      <a16:creationId xmlns:a16="http://schemas.microsoft.com/office/drawing/2014/main" id="{0DA294FA-D859-6395-8197-0CD5D72967D4}"/>
                    </a:ext>
                  </a:extLst>
                </p14:cNvPr>
                <p14:cNvContentPartPr/>
                <p14:nvPr/>
              </p14:nvContentPartPr>
              <p14:xfrm>
                <a:off x="8411435" y="4256938"/>
                <a:ext cx="69120" cy="99000"/>
              </p14:xfrm>
            </p:contentPart>
          </mc:Choice>
          <mc:Fallback xmlns="">
            <p:pic>
              <p:nvPicPr>
                <p:cNvPr id="323" name="Ink 322">
                  <a:extLst>
                    <a:ext uri="{FF2B5EF4-FFF2-40B4-BE49-F238E27FC236}">
                      <a16:creationId xmlns:a16="http://schemas.microsoft.com/office/drawing/2014/main" id="{0DA294FA-D859-6395-8197-0CD5D72967D4}"/>
                    </a:ext>
                  </a:extLst>
                </p:cNvPr>
                <p:cNvPicPr/>
                <p:nvPr/>
              </p:nvPicPr>
              <p:blipFill>
                <a:blip r:embed="rId358"/>
                <a:stretch>
                  <a:fillRect/>
                </a:stretch>
              </p:blipFill>
              <p:spPr>
                <a:xfrm>
                  <a:off x="8395955" y="4241458"/>
                  <a:ext cx="9972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359">
              <p14:nvContentPartPr>
                <p14:cNvPr id="324" name="Ink 323">
                  <a:extLst>
                    <a:ext uri="{FF2B5EF4-FFF2-40B4-BE49-F238E27FC236}">
                      <a16:creationId xmlns:a16="http://schemas.microsoft.com/office/drawing/2014/main" id="{35213730-5851-02C2-6B18-3BEFDCEC11FD}"/>
                    </a:ext>
                  </a:extLst>
                </p14:cNvPr>
                <p14:cNvContentPartPr/>
                <p14:nvPr/>
              </p14:nvContentPartPr>
              <p14:xfrm>
                <a:off x="8519435" y="4259098"/>
                <a:ext cx="216720" cy="114120"/>
              </p14:xfrm>
            </p:contentPart>
          </mc:Choice>
          <mc:Fallback xmlns="">
            <p:pic>
              <p:nvPicPr>
                <p:cNvPr id="324" name="Ink 323">
                  <a:extLst>
                    <a:ext uri="{FF2B5EF4-FFF2-40B4-BE49-F238E27FC236}">
                      <a16:creationId xmlns:a16="http://schemas.microsoft.com/office/drawing/2014/main" id="{35213730-5851-02C2-6B18-3BEFDCEC11FD}"/>
                    </a:ext>
                  </a:extLst>
                </p:cNvPr>
                <p:cNvPicPr/>
                <p:nvPr/>
              </p:nvPicPr>
              <p:blipFill>
                <a:blip r:embed="rId360"/>
                <a:stretch>
                  <a:fillRect/>
                </a:stretch>
              </p:blipFill>
              <p:spPr>
                <a:xfrm>
                  <a:off x="8504315" y="4243978"/>
                  <a:ext cx="24732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361">
              <p14:nvContentPartPr>
                <p14:cNvPr id="326" name="Ink 325">
                  <a:extLst>
                    <a:ext uri="{FF2B5EF4-FFF2-40B4-BE49-F238E27FC236}">
                      <a16:creationId xmlns:a16="http://schemas.microsoft.com/office/drawing/2014/main" id="{37F8E5A1-C961-DE8C-905E-04B665C3424A}"/>
                    </a:ext>
                  </a:extLst>
                </p14:cNvPr>
                <p14:cNvContentPartPr/>
                <p14:nvPr/>
              </p14:nvContentPartPr>
              <p14:xfrm>
                <a:off x="6553115" y="4994218"/>
                <a:ext cx="78840" cy="69480"/>
              </p14:xfrm>
            </p:contentPart>
          </mc:Choice>
          <mc:Fallback xmlns="">
            <p:pic>
              <p:nvPicPr>
                <p:cNvPr id="326" name="Ink 325">
                  <a:extLst>
                    <a:ext uri="{FF2B5EF4-FFF2-40B4-BE49-F238E27FC236}">
                      <a16:creationId xmlns:a16="http://schemas.microsoft.com/office/drawing/2014/main" id="{37F8E5A1-C961-DE8C-905E-04B665C3424A}"/>
                    </a:ext>
                  </a:extLst>
                </p:cNvPr>
                <p:cNvPicPr/>
                <p:nvPr/>
              </p:nvPicPr>
              <p:blipFill>
                <a:blip r:embed="rId362"/>
                <a:stretch>
                  <a:fillRect/>
                </a:stretch>
              </p:blipFill>
              <p:spPr>
                <a:xfrm>
                  <a:off x="6537635" y="4979098"/>
                  <a:ext cx="10944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363">
              <p14:nvContentPartPr>
                <p14:cNvPr id="327" name="Ink 326">
                  <a:extLst>
                    <a:ext uri="{FF2B5EF4-FFF2-40B4-BE49-F238E27FC236}">
                      <a16:creationId xmlns:a16="http://schemas.microsoft.com/office/drawing/2014/main" id="{DCF7ADDE-C1B3-0FC9-BC4D-4BF1099E4AFE}"/>
                    </a:ext>
                  </a:extLst>
                </p14:cNvPr>
                <p14:cNvContentPartPr/>
                <p14:nvPr/>
              </p14:nvContentPartPr>
              <p14:xfrm>
                <a:off x="6553115" y="5215618"/>
                <a:ext cx="20160" cy="49320"/>
              </p14:xfrm>
            </p:contentPart>
          </mc:Choice>
          <mc:Fallback xmlns="">
            <p:pic>
              <p:nvPicPr>
                <p:cNvPr id="327" name="Ink 326">
                  <a:extLst>
                    <a:ext uri="{FF2B5EF4-FFF2-40B4-BE49-F238E27FC236}">
                      <a16:creationId xmlns:a16="http://schemas.microsoft.com/office/drawing/2014/main" id="{DCF7ADDE-C1B3-0FC9-BC4D-4BF1099E4AFE}"/>
                    </a:ext>
                  </a:extLst>
                </p:cNvPr>
                <p:cNvPicPr/>
                <p:nvPr/>
              </p:nvPicPr>
              <p:blipFill>
                <a:blip r:embed="rId364"/>
                <a:stretch>
                  <a:fillRect/>
                </a:stretch>
              </p:blipFill>
              <p:spPr>
                <a:xfrm>
                  <a:off x="6537635" y="5200498"/>
                  <a:ext cx="5040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365">
              <p14:nvContentPartPr>
                <p14:cNvPr id="328" name="Ink 327">
                  <a:extLst>
                    <a:ext uri="{FF2B5EF4-FFF2-40B4-BE49-F238E27FC236}">
                      <a16:creationId xmlns:a16="http://schemas.microsoft.com/office/drawing/2014/main" id="{C73E189B-17DE-9947-95C2-A651151B22A3}"/>
                    </a:ext>
                  </a:extLst>
                </p14:cNvPr>
                <p14:cNvContentPartPr/>
                <p14:nvPr/>
              </p14:nvContentPartPr>
              <p14:xfrm>
                <a:off x="5255315" y="4970098"/>
                <a:ext cx="10080" cy="5040"/>
              </p14:xfrm>
            </p:contentPart>
          </mc:Choice>
          <mc:Fallback xmlns="">
            <p:pic>
              <p:nvPicPr>
                <p:cNvPr id="328" name="Ink 327">
                  <a:extLst>
                    <a:ext uri="{FF2B5EF4-FFF2-40B4-BE49-F238E27FC236}">
                      <a16:creationId xmlns:a16="http://schemas.microsoft.com/office/drawing/2014/main" id="{C73E189B-17DE-9947-95C2-A651151B22A3}"/>
                    </a:ext>
                  </a:extLst>
                </p:cNvPr>
                <p:cNvPicPr/>
                <p:nvPr/>
              </p:nvPicPr>
              <p:blipFill>
                <a:blip r:embed="rId366"/>
                <a:stretch>
                  <a:fillRect/>
                </a:stretch>
              </p:blipFill>
              <p:spPr>
                <a:xfrm>
                  <a:off x="5239835" y="4954618"/>
                  <a:ext cx="4068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367">
              <p14:nvContentPartPr>
                <p14:cNvPr id="329" name="Ink 328">
                  <a:extLst>
                    <a:ext uri="{FF2B5EF4-FFF2-40B4-BE49-F238E27FC236}">
                      <a16:creationId xmlns:a16="http://schemas.microsoft.com/office/drawing/2014/main" id="{AE670998-6B4A-A3B5-EF4B-779B9A08D9AB}"/>
                    </a:ext>
                  </a:extLst>
                </p14:cNvPr>
                <p14:cNvContentPartPr/>
                <p14:nvPr/>
              </p14:nvContentPartPr>
              <p14:xfrm>
                <a:off x="5363315" y="4970098"/>
                <a:ext cx="29880" cy="10080"/>
              </p14:xfrm>
            </p:contentPart>
          </mc:Choice>
          <mc:Fallback xmlns="">
            <p:pic>
              <p:nvPicPr>
                <p:cNvPr id="329" name="Ink 328">
                  <a:extLst>
                    <a:ext uri="{FF2B5EF4-FFF2-40B4-BE49-F238E27FC236}">
                      <a16:creationId xmlns:a16="http://schemas.microsoft.com/office/drawing/2014/main" id="{AE670998-6B4A-A3B5-EF4B-779B9A08D9AB}"/>
                    </a:ext>
                  </a:extLst>
                </p:cNvPr>
                <p:cNvPicPr/>
                <p:nvPr/>
              </p:nvPicPr>
              <p:blipFill>
                <a:blip r:embed="rId368"/>
                <a:stretch>
                  <a:fillRect/>
                </a:stretch>
              </p:blipFill>
              <p:spPr>
                <a:xfrm>
                  <a:off x="5348195" y="4954618"/>
                  <a:ext cx="6048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369">
              <p14:nvContentPartPr>
                <p14:cNvPr id="330" name="Ink 329">
                  <a:extLst>
                    <a:ext uri="{FF2B5EF4-FFF2-40B4-BE49-F238E27FC236}">
                      <a16:creationId xmlns:a16="http://schemas.microsoft.com/office/drawing/2014/main" id="{7894495D-8553-280E-4E5F-88835B8839B2}"/>
                    </a:ext>
                  </a:extLst>
                </p14:cNvPr>
                <p14:cNvContentPartPr/>
                <p14:nvPr/>
              </p14:nvContentPartPr>
              <p14:xfrm>
                <a:off x="5481395" y="4979458"/>
                <a:ext cx="10080" cy="360"/>
              </p14:xfrm>
            </p:contentPart>
          </mc:Choice>
          <mc:Fallback xmlns="">
            <p:pic>
              <p:nvPicPr>
                <p:cNvPr id="330" name="Ink 329">
                  <a:extLst>
                    <a:ext uri="{FF2B5EF4-FFF2-40B4-BE49-F238E27FC236}">
                      <a16:creationId xmlns:a16="http://schemas.microsoft.com/office/drawing/2014/main" id="{7894495D-8553-280E-4E5F-88835B8839B2}"/>
                    </a:ext>
                  </a:extLst>
                </p:cNvPr>
                <p:cNvPicPr/>
                <p:nvPr/>
              </p:nvPicPr>
              <p:blipFill>
                <a:blip r:embed="rId370"/>
                <a:stretch>
                  <a:fillRect/>
                </a:stretch>
              </p:blipFill>
              <p:spPr>
                <a:xfrm>
                  <a:off x="5465915" y="4964338"/>
                  <a:ext cx="4068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371">
              <p14:nvContentPartPr>
                <p14:cNvPr id="331" name="Ink 330">
                  <a:extLst>
                    <a:ext uri="{FF2B5EF4-FFF2-40B4-BE49-F238E27FC236}">
                      <a16:creationId xmlns:a16="http://schemas.microsoft.com/office/drawing/2014/main" id="{C339E1F5-502B-946D-61C2-02C00D1E72ED}"/>
                    </a:ext>
                  </a:extLst>
                </p14:cNvPr>
                <p14:cNvContentPartPr/>
                <p14:nvPr/>
              </p14:nvContentPartPr>
              <p14:xfrm>
                <a:off x="5609195" y="4964698"/>
                <a:ext cx="49680" cy="34920"/>
              </p14:xfrm>
            </p:contentPart>
          </mc:Choice>
          <mc:Fallback xmlns="">
            <p:pic>
              <p:nvPicPr>
                <p:cNvPr id="331" name="Ink 330">
                  <a:extLst>
                    <a:ext uri="{FF2B5EF4-FFF2-40B4-BE49-F238E27FC236}">
                      <a16:creationId xmlns:a16="http://schemas.microsoft.com/office/drawing/2014/main" id="{C339E1F5-502B-946D-61C2-02C00D1E72ED}"/>
                    </a:ext>
                  </a:extLst>
                </p:cNvPr>
                <p:cNvPicPr/>
                <p:nvPr/>
              </p:nvPicPr>
              <p:blipFill>
                <a:blip r:embed="rId372"/>
                <a:stretch>
                  <a:fillRect/>
                </a:stretch>
              </p:blipFill>
              <p:spPr>
                <a:xfrm>
                  <a:off x="5593715" y="4949578"/>
                  <a:ext cx="7992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373">
              <p14:nvContentPartPr>
                <p14:cNvPr id="332" name="Ink 331">
                  <a:extLst>
                    <a:ext uri="{FF2B5EF4-FFF2-40B4-BE49-F238E27FC236}">
                      <a16:creationId xmlns:a16="http://schemas.microsoft.com/office/drawing/2014/main" id="{AAFD1A16-A57C-0C24-711A-5E578F965A5B}"/>
                    </a:ext>
                  </a:extLst>
                </p14:cNvPr>
                <p14:cNvContentPartPr/>
                <p14:nvPr/>
              </p14:nvContentPartPr>
              <p14:xfrm>
                <a:off x="5707475" y="4979458"/>
                <a:ext cx="29880" cy="10440"/>
              </p14:xfrm>
            </p:contentPart>
          </mc:Choice>
          <mc:Fallback xmlns="">
            <p:pic>
              <p:nvPicPr>
                <p:cNvPr id="332" name="Ink 331">
                  <a:extLst>
                    <a:ext uri="{FF2B5EF4-FFF2-40B4-BE49-F238E27FC236}">
                      <a16:creationId xmlns:a16="http://schemas.microsoft.com/office/drawing/2014/main" id="{AAFD1A16-A57C-0C24-711A-5E578F965A5B}"/>
                    </a:ext>
                  </a:extLst>
                </p:cNvPr>
                <p:cNvPicPr/>
                <p:nvPr/>
              </p:nvPicPr>
              <p:blipFill>
                <a:blip r:embed="rId374"/>
                <a:stretch>
                  <a:fillRect/>
                </a:stretch>
              </p:blipFill>
              <p:spPr>
                <a:xfrm>
                  <a:off x="5692355" y="4964338"/>
                  <a:ext cx="6048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375">
              <p14:nvContentPartPr>
                <p14:cNvPr id="333" name="Ink 332">
                  <a:extLst>
                    <a:ext uri="{FF2B5EF4-FFF2-40B4-BE49-F238E27FC236}">
                      <a16:creationId xmlns:a16="http://schemas.microsoft.com/office/drawing/2014/main" id="{67F267C9-0CD1-1D2B-B3AA-C37372876E68}"/>
                    </a:ext>
                  </a:extLst>
                </p14:cNvPr>
                <p14:cNvContentPartPr/>
                <p14:nvPr/>
              </p14:nvContentPartPr>
              <p14:xfrm>
                <a:off x="5815475" y="4974778"/>
                <a:ext cx="147960" cy="10440"/>
              </p14:xfrm>
            </p:contentPart>
          </mc:Choice>
          <mc:Fallback xmlns="">
            <p:pic>
              <p:nvPicPr>
                <p:cNvPr id="333" name="Ink 332">
                  <a:extLst>
                    <a:ext uri="{FF2B5EF4-FFF2-40B4-BE49-F238E27FC236}">
                      <a16:creationId xmlns:a16="http://schemas.microsoft.com/office/drawing/2014/main" id="{67F267C9-0CD1-1D2B-B3AA-C37372876E68}"/>
                    </a:ext>
                  </a:extLst>
                </p:cNvPr>
                <p:cNvPicPr/>
                <p:nvPr/>
              </p:nvPicPr>
              <p:blipFill>
                <a:blip r:embed="rId376"/>
                <a:stretch>
                  <a:fillRect/>
                </a:stretch>
              </p:blipFill>
              <p:spPr>
                <a:xfrm>
                  <a:off x="5800355" y="4959658"/>
                  <a:ext cx="17820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377">
              <p14:nvContentPartPr>
                <p14:cNvPr id="334" name="Ink 333">
                  <a:extLst>
                    <a:ext uri="{FF2B5EF4-FFF2-40B4-BE49-F238E27FC236}">
                      <a16:creationId xmlns:a16="http://schemas.microsoft.com/office/drawing/2014/main" id="{59FA58A0-9D95-3511-9DD3-99B42ECC0569}"/>
                    </a:ext>
                  </a:extLst>
                </p14:cNvPr>
                <p14:cNvContentPartPr/>
                <p14:nvPr/>
              </p14:nvContentPartPr>
              <p14:xfrm>
                <a:off x="6041915" y="4984858"/>
                <a:ext cx="360" cy="360"/>
              </p14:xfrm>
            </p:contentPart>
          </mc:Choice>
          <mc:Fallback xmlns="">
            <p:pic>
              <p:nvPicPr>
                <p:cNvPr id="334" name="Ink 333">
                  <a:extLst>
                    <a:ext uri="{FF2B5EF4-FFF2-40B4-BE49-F238E27FC236}">
                      <a16:creationId xmlns:a16="http://schemas.microsoft.com/office/drawing/2014/main" id="{59FA58A0-9D95-3511-9DD3-99B42ECC0569}"/>
                    </a:ext>
                  </a:extLst>
                </p:cNvPr>
                <p:cNvPicPr/>
                <p:nvPr/>
              </p:nvPicPr>
              <p:blipFill>
                <a:blip r:embed="rId378"/>
                <a:stretch>
                  <a:fillRect/>
                </a:stretch>
              </p:blipFill>
              <p:spPr>
                <a:xfrm>
                  <a:off x="6026435" y="4969378"/>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379">
              <p14:nvContentPartPr>
                <p14:cNvPr id="335" name="Ink 334">
                  <a:extLst>
                    <a:ext uri="{FF2B5EF4-FFF2-40B4-BE49-F238E27FC236}">
                      <a16:creationId xmlns:a16="http://schemas.microsoft.com/office/drawing/2014/main" id="{59B9316D-F798-13A4-01A4-781CE1E6C763}"/>
                    </a:ext>
                  </a:extLst>
                </p14:cNvPr>
                <p14:cNvContentPartPr/>
                <p14:nvPr/>
              </p14:nvContentPartPr>
              <p14:xfrm>
                <a:off x="6100595" y="4964698"/>
                <a:ext cx="29880" cy="360"/>
              </p14:xfrm>
            </p:contentPart>
          </mc:Choice>
          <mc:Fallback xmlns="">
            <p:pic>
              <p:nvPicPr>
                <p:cNvPr id="335" name="Ink 334">
                  <a:extLst>
                    <a:ext uri="{FF2B5EF4-FFF2-40B4-BE49-F238E27FC236}">
                      <a16:creationId xmlns:a16="http://schemas.microsoft.com/office/drawing/2014/main" id="{59B9316D-F798-13A4-01A4-781CE1E6C763}"/>
                    </a:ext>
                  </a:extLst>
                </p:cNvPr>
                <p:cNvPicPr/>
                <p:nvPr/>
              </p:nvPicPr>
              <p:blipFill>
                <a:blip r:embed="rId380"/>
                <a:stretch>
                  <a:fillRect/>
                </a:stretch>
              </p:blipFill>
              <p:spPr>
                <a:xfrm>
                  <a:off x="6085475" y="4949578"/>
                  <a:ext cx="6048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381">
              <p14:nvContentPartPr>
                <p14:cNvPr id="336" name="Ink 335">
                  <a:extLst>
                    <a:ext uri="{FF2B5EF4-FFF2-40B4-BE49-F238E27FC236}">
                      <a16:creationId xmlns:a16="http://schemas.microsoft.com/office/drawing/2014/main" id="{6BFB0F53-B4D6-7B37-E4BF-FF8A48C3B2EF}"/>
                    </a:ext>
                  </a:extLst>
                </p14:cNvPr>
                <p14:cNvContentPartPr/>
                <p14:nvPr/>
              </p14:nvContentPartPr>
              <p14:xfrm>
                <a:off x="6120395" y="4964698"/>
                <a:ext cx="167400" cy="10440"/>
              </p14:xfrm>
            </p:contentPart>
          </mc:Choice>
          <mc:Fallback xmlns="">
            <p:pic>
              <p:nvPicPr>
                <p:cNvPr id="336" name="Ink 335">
                  <a:extLst>
                    <a:ext uri="{FF2B5EF4-FFF2-40B4-BE49-F238E27FC236}">
                      <a16:creationId xmlns:a16="http://schemas.microsoft.com/office/drawing/2014/main" id="{6BFB0F53-B4D6-7B37-E4BF-FF8A48C3B2EF}"/>
                    </a:ext>
                  </a:extLst>
                </p:cNvPr>
                <p:cNvPicPr/>
                <p:nvPr/>
              </p:nvPicPr>
              <p:blipFill>
                <a:blip r:embed="rId382"/>
                <a:stretch>
                  <a:fillRect/>
                </a:stretch>
              </p:blipFill>
              <p:spPr>
                <a:xfrm>
                  <a:off x="6105275" y="4949578"/>
                  <a:ext cx="19800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383">
              <p14:nvContentPartPr>
                <p14:cNvPr id="337" name="Ink 336">
                  <a:extLst>
                    <a:ext uri="{FF2B5EF4-FFF2-40B4-BE49-F238E27FC236}">
                      <a16:creationId xmlns:a16="http://schemas.microsoft.com/office/drawing/2014/main" id="{42A188A3-1623-8B22-91A8-884FA284B243}"/>
                    </a:ext>
                  </a:extLst>
                </p14:cNvPr>
                <p14:cNvContentPartPr/>
                <p14:nvPr/>
              </p14:nvContentPartPr>
              <p14:xfrm>
                <a:off x="6346475" y="4964698"/>
                <a:ext cx="360" cy="10440"/>
              </p14:xfrm>
            </p:contentPart>
          </mc:Choice>
          <mc:Fallback xmlns="">
            <p:pic>
              <p:nvPicPr>
                <p:cNvPr id="337" name="Ink 336">
                  <a:extLst>
                    <a:ext uri="{FF2B5EF4-FFF2-40B4-BE49-F238E27FC236}">
                      <a16:creationId xmlns:a16="http://schemas.microsoft.com/office/drawing/2014/main" id="{42A188A3-1623-8B22-91A8-884FA284B243}"/>
                    </a:ext>
                  </a:extLst>
                </p:cNvPr>
                <p:cNvPicPr/>
                <p:nvPr/>
              </p:nvPicPr>
              <p:blipFill>
                <a:blip r:embed="rId384"/>
                <a:stretch>
                  <a:fillRect/>
                </a:stretch>
              </p:blipFill>
              <p:spPr>
                <a:xfrm>
                  <a:off x="6331355" y="4949578"/>
                  <a:ext cx="3096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385">
              <p14:nvContentPartPr>
                <p14:cNvPr id="338" name="Ink 337">
                  <a:extLst>
                    <a:ext uri="{FF2B5EF4-FFF2-40B4-BE49-F238E27FC236}">
                      <a16:creationId xmlns:a16="http://schemas.microsoft.com/office/drawing/2014/main" id="{A55592C8-8EF8-42EE-922E-00B3D9DDF802}"/>
                    </a:ext>
                  </a:extLst>
                </p14:cNvPr>
                <p14:cNvContentPartPr/>
                <p14:nvPr/>
              </p14:nvContentPartPr>
              <p14:xfrm>
                <a:off x="6385715" y="4949938"/>
                <a:ext cx="20160" cy="10440"/>
              </p14:xfrm>
            </p:contentPart>
          </mc:Choice>
          <mc:Fallback xmlns="">
            <p:pic>
              <p:nvPicPr>
                <p:cNvPr id="338" name="Ink 337">
                  <a:extLst>
                    <a:ext uri="{FF2B5EF4-FFF2-40B4-BE49-F238E27FC236}">
                      <a16:creationId xmlns:a16="http://schemas.microsoft.com/office/drawing/2014/main" id="{A55592C8-8EF8-42EE-922E-00B3D9DDF802}"/>
                    </a:ext>
                  </a:extLst>
                </p:cNvPr>
                <p:cNvPicPr/>
                <p:nvPr/>
              </p:nvPicPr>
              <p:blipFill>
                <a:blip r:embed="rId386"/>
                <a:stretch>
                  <a:fillRect/>
                </a:stretch>
              </p:blipFill>
              <p:spPr>
                <a:xfrm>
                  <a:off x="6370595" y="4934818"/>
                  <a:ext cx="5040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387">
              <p14:nvContentPartPr>
                <p14:cNvPr id="339" name="Ink 338">
                  <a:extLst>
                    <a:ext uri="{FF2B5EF4-FFF2-40B4-BE49-F238E27FC236}">
                      <a16:creationId xmlns:a16="http://schemas.microsoft.com/office/drawing/2014/main" id="{4053376A-F063-9D56-B3CB-EE469870D7D1}"/>
                    </a:ext>
                  </a:extLst>
                </p14:cNvPr>
                <p14:cNvContentPartPr/>
                <p14:nvPr/>
              </p14:nvContentPartPr>
              <p14:xfrm>
                <a:off x="6435035" y="4955338"/>
                <a:ext cx="49680" cy="19800"/>
              </p14:xfrm>
            </p:contentPart>
          </mc:Choice>
          <mc:Fallback xmlns="">
            <p:pic>
              <p:nvPicPr>
                <p:cNvPr id="339" name="Ink 338">
                  <a:extLst>
                    <a:ext uri="{FF2B5EF4-FFF2-40B4-BE49-F238E27FC236}">
                      <a16:creationId xmlns:a16="http://schemas.microsoft.com/office/drawing/2014/main" id="{4053376A-F063-9D56-B3CB-EE469870D7D1}"/>
                    </a:ext>
                  </a:extLst>
                </p:cNvPr>
                <p:cNvPicPr/>
                <p:nvPr/>
              </p:nvPicPr>
              <p:blipFill>
                <a:blip r:embed="rId388"/>
                <a:stretch>
                  <a:fillRect/>
                </a:stretch>
              </p:blipFill>
              <p:spPr>
                <a:xfrm>
                  <a:off x="6419915" y="4939858"/>
                  <a:ext cx="7992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389">
              <p14:nvContentPartPr>
                <p14:cNvPr id="340" name="Ink 339">
                  <a:extLst>
                    <a:ext uri="{FF2B5EF4-FFF2-40B4-BE49-F238E27FC236}">
                      <a16:creationId xmlns:a16="http://schemas.microsoft.com/office/drawing/2014/main" id="{B098F0FE-D8C3-C88B-C134-CDB8BC463661}"/>
                    </a:ext>
                  </a:extLst>
                </p14:cNvPr>
                <p14:cNvContentPartPr/>
                <p14:nvPr/>
              </p14:nvContentPartPr>
              <p14:xfrm>
                <a:off x="6533315" y="4960018"/>
                <a:ext cx="360" cy="10440"/>
              </p14:xfrm>
            </p:contentPart>
          </mc:Choice>
          <mc:Fallback xmlns="">
            <p:pic>
              <p:nvPicPr>
                <p:cNvPr id="340" name="Ink 339">
                  <a:extLst>
                    <a:ext uri="{FF2B5EF4-FFF2-40B4-BE49-F238E27FC236}">
                      <a16:creationId xmlns:a16="http://schemas.microsoft.com/office/drawing/2014/main" id="{B098F0FE-D8C3-C88B-C134-CDB8BC463661}"/>
                    </a:ext>
                  </a:extLst>
                </p:cNvPr>
                <p:cNvPicPr/>
                <p:nvPr/>
              </p:nvPicPr>
              <p:blipFill>
                <a:blip r:embed="rId390"/>
                <a:stretch>
                  <a:fillRect/>
                </a:stretch>
              </p:blipFill>
              <p:spPr>
                <a:xfrm>
                  <a:off x="6518195" y="4944898"/>
                  <a:ext cx="3096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391">
              <p14:nvContentPartPr>
                <p14:cNvPr id="341" name="Ink 340">
                  <a:extLst>
                    <a:ext uri="{FF2B5EF4-FFF2-40B4-BE49-F238E27FC236}">
                      <a16:creationId xmlns:a16="http://schemas.microsoft.com/office/drawing/2014/main" id="{4FDFCEE5-D34B-4773-0819-94D80EDA7FB6}"/>
                    </a:ext>
                  </a:extLst>
                </p14:cNvPr>
                <p14:cNvContentPartPr/>
                <p14:nvPr/>
              </p14:nvContentPartPr>
              <p14:xfrm>
                <a:off x="6553115" y="4964698"/>
                <a:ext cx="360" cy="20160"/>
              </p14:xfrm>
            </p:contentPart>
          </mc:Choice>
          <mc:Fallback xmlns="">
            <p:pic>
              <p:nvPicPr>
                <p:cNvPr id="341" name="Ink 340">
                  <a:extLst>
                    <a:ext uri="{FF2B5EF4-FFF2-40B4-BE49-F238E27FC236}">
                      <a16:creationId xmlns:a16="http://schemas.microsoft.com/office/drawing/2014/main" id="{4FDFCEE5-D34B-4773-0819-94D80EDA7FB6}"/>
                    </a:ext>
                  </a:extLst>
                </p:cNvPr>
                <p:cNvPicPr/>
                <p:nvPr/>
              </p:nvPicPr>
              <p:blipFill>
                <a:blip r:embed="rId392"/>
                <a:stretch>
                  <a:fillRect/>
                </a:stretch>
              </p:blipFill>
              <p:spPr>
                <a:xfrm>
                  <a:off x="6537635" y="4949578"/>
                  <a:ext cx="3096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393">
              <p14:nvContentPartPr>
                <p14:cNvPr id="342" name="Ink 341">
                  <a:extLst>
                    <a:ext uri="{FF2B5EF4-FFF2-40B4-BE49-F238E27FC236}">
                      <a16:creationId xmlns:a16="http://schemas.microsoft.com/office/drawing/2014/main" id="{77D2E349-9089-1445-CC15-C9E5D592A9BD}"/>
                    </a:ext>
                  </a:extLst>
                </p14:cNvPr>
                <p14:cNvContentPartPr/>
                <p14:nvPr/>
              </p14:nvContentPartPr>
              <p14:xfrm>
                <a:off x="6553115" y="5053258"/>
                <a:ext cx="20160" cy="15120"/>
              </p14:xfrm>
            </p:contentPart>
          </mc:Choice>
          <mc:Fallback xmlns="">
            <p:pic>
              <p:nvPicPr>
                <p:cNvPr id="342" name="Ink 341">
                  <a:extLst>
                    <a:ext uri="{FF2B5EF4-FFF2-40B4-BE49-F238E27FC236}">
                      <a16:creationId xmlns:a16="http://schemas.microsoft.com/office/drawing/2014/main" id="{77D2E349-9089-1445-CC15-C9E5D592A9BD}"/>
                    </a:ext>
                  </a:extLst>
                </p:cNvPr>
                <p:cNvPicPr/>
                <p:nvPr/>
              </p:nvPicPr>
              <p:blipFill>
                <a:blip r:embed="rId394"/>
                <a:stretch>
                  <a:fillRect/>
                </a:stretch>
              </p:blipFill>
              <p:spPr>
                <a:xfrm>
                  <a:off x="6537635" y="5038138"/>
                  <a:ext cx="5040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395">
              <p14:nvContentPartPr>
                <p14:cNvPr id="343" name="Ink 342">
                  <a:extLst>
                    <a:ext uri="{FF2B5EF4-FFF2-40B4-BE49-F238E27FC236}">
                      <a16:creationId xmlns:a16="http://schemas.microsoft.com/office/drawing/2014/main" id="{8C716C21-A15B-053D-6B4A-044441B64959}"/>
                    </a:ext>
                  </a:extLst>
                </p14:cNvPr>
                <p14:cNvContentPartPr/>
                <p14:nvPr/>
              </p14:nvContentPartPr>
              <p14:xfrm>
                <a:off x="6553115" y="5166298"/>
                <a:ext cx="360" cy="44640"/>
              </p14:xfrm>
            </p:contentPart>
          </mc:Choice>
          <mc:Fallback xmlns="">
            <p:pic>
              <p:nvPicPr>
                <p:cNvPr id="343" name="Ink 342">
                  <a:extLst>
                    <a:ext uri="{FF2B5EF4-FFF2-40B4-BE49-F238E27FC236}">
                      <a16:creationId xmlns:a16="http://schemas.microsoft.com/office/drawing/2014/main" id="{8C716C21-A15B-053D-6B4A-044441B64959}"/>
                    </a:ext>
                  </a:extLst>
                </p:cNvPr>
                <p:cNvPicPr/>
                <p:nvPr/>
              </p:nvPicPr>
              <p:blipFill>
                <a:blip r:embed="rId396"/>
                <a:stretch>
                  <a:fillRect/>
                </a:stretch>
              </p:blipFill>
              <p:spPr>
                <a:xfrm>
                  <a:off x="6537635" y="5151178"/>
                  <a:ext cx="30960" cy="75240"/>
                </a:xfrm>
                <a:prstGeom prst="rect">
                  <a:avLst/>
                </a:prstGeom>
              </p:spPr>
            </p:pic>
          </mc:Fallback>
        </mc:AlternateContent>
      </p:grpSp>
    </p:spTree>
    <p:extLst>
      <p:ext uri="{BB962C8B-B14F-4D97-AF65-F5344CB8AC3E}">
        <p14:creationId xmlns:p14="http://schemas.microsoft.com/office/powerpoint/2010/main" val="833823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043970-1C86-60E0-6F08-D909098A6A55}"/>
              </a:ext>
            </a:extLst>
          </p:cNvPr>
          <p:cNvSpPr txBox="1"/>
          <p:nvPr/>
        </p:nvSpPr>
        <p:spPr>
          <a:xfrm>
            <a:off x="398033" y="290456"/>
            <a:ext cx="982961" cy="369332"/>
          </a:xfrm>
          <a:prstGeom prst="rect">
            <a:avLst/>
          </a:prstGeom>
          <a:noFill/>
        </p:spPr>
        <p:txBody>
          <a:bodyPr wrap="none" rtlCol="0">
            <a:spAutoFit/>
          </a:bodyPr>
          <a:lstStyle/>
          <a:p>
            <a:r>
              <a:rPr lang="en-IT" dirty="0"/>
              <a:t>Esempio</a:t>
            </a:r>
          </a:p>
        </p:txBody>
      </p:sp>
      <p:pic>
        <p:nvPicPr>
          <p:cNvPr id="5" name="Picture 4">
            <a:extLst>
              <a:ext uri="{FF2B5EF4-FFF2-40B4-BE49-F238E27FC236}">
                <a16:creationId xmlns:a16="http://schemas.microsoft.com/office/drawing/2014/main" id="{D0DCDB6E-DC17-61E4-B3F0-C860D7E118EB}"/>
              </a:ext>
            </a:extLst>
          </p:cNvPr>
          <p:cNvPicPr>
            <a:picLocks noChangeAspect="1"/>
          </p:cNvPicPr>
          <p:nvPr/>
        </p:nvPicPr>
        <p:blipFill>
          <a:blip r:embed="rId2"/>
          <a:stretch>
            <a:fillRect/>
          </a:stretch>
        </p:blipFill>
        <p:spPr>
          <a:xfrm>
            <a:off x="398033" y="1274482"/>
            <a:ext cx="3127728" cy="1350384"/>
          </a:xfrm>
          <a:prstGeom prst="rect">
            <a:avLst/>
          </a:prstGeom>
        </p:spPr>
      </p:pic>
      <p:sp>
        <p:nvSpPr>
          <p:cNvPr id="6" name="TextBox 5">
            <a:extLst>
              <a:ext uri="{FF2B5EF4-FFF2-40B4-BE49-F238E27FC236}">
                <a16:creationId xmlns:a16="http://schemas.microsoft.com/office/drawing/2014/main" id="{B860C31E-5E16-8FCD-2566-0078143302A8}"/>
              </a:ext>
            </a:extLst>
          </p:cNvPr>
          <p:cNvSpPr txBox="1"/>
          <p:nvPr/>
        </p:nvSpPr>
        <p:spPr>
          <a:xfrm>
            <a:off x="398033" y="806824"/>
            <a:ext cx="3058338" cy="369332"/>
          </a:xfrm>
          <a:prstGeom prst="rect">
            <a:avLst/>
          </a:prstGeom>
          <a:noFill/>
        </p:spPr>
        <p:txBody>
          <a:bodyPr wrap="none" rtlCol="0">
            <a:spAutoFit/>
          </a:bodyPr>
          <a:lstStyle/>
          <a:p>
            <a:r>
              <a:rPr lang="en-IT" dirty="0"/>
              <a:t>Si dato lo stato di sforzo piano:</a:t>
            </a:r>
          </a:p>
        </p:txBody>
      </p:sp>
      <p:sp>
        <p:nvSpPr>
          <p:cNvPr id="7" name="TextBox 6">
            <a:extLst>
              <a:ext uri="{FF2B5EF4-FFF2-40B4-BE49-F238E27FC236}">
                <a16:creationId xmlns:a16="http://schemas.microsoft.com/office/drawing/2014/main" id="{31C7C234-C14E-0F19-8AAF-0FA7DE584E94}"/>
              </a:ext>
            </a:extLst>
          </p:cNvPr>
          <p:cNvSpPr txBox="1"/>
          <p:nvPr/>
        </p:nvSpPr>
        <p:spPr>
          <a:xfrm>
            <a:off x="398033" y="2461582"/>
            <a:ext cx="3731515" cy="523220"/>
          </a:xfrm>
          <a:prstGeom prst="rect">
            <a:avLst/>
          </a:prstGeom>
          <a:noFill/>
        </p:spPr>
        <p:txBody>
          <a:bodyPr wrap="square" rtlCol="0">
            <a:spAutoFit/>
          </a:bodyPr>
          <a:lstStyle/>
          <a:p>
            <a:r>
              <a:rPr lang="en-IT" sz="1400" dirty="0"/>
              <a:t>Un cubetto elementare con facce perpendicolari agli assi coordinati e’ sollecitato come in figura</a:t>
            </a:r>
          </a:p>
        </p:txBody>
      </p:sp>
      <p:grpSp>
        <p:nvGrpSpPr>
          <p:cNvPr id="12" name="Group 11">
            <a:extLst>
              <a:ext uri="{FF2B5EF4-FFF2-40B4-BE49-F238E27FC236}">
                <a16:creationId xmlns:a16="http://schemas.microsoft.com/office/drawing/2014/main" id="{739F4AD5-A330-D5F0-322D-DBDEC8249804}"/>
              </a:ext>
            </a:extLst>
          </p:cNvPr>
          <p:cNvGrpSpPr/>
          <p:nvPr/>
        </p:nvGrpSpPr>
        <p:grpSpPr>
          <a:xfrm>
            <a:off x="1341754" y="3873199"/>
            <a:ext cx="727920" cy="789840"/>
            <a:chOff x="1341754" y="3873199"/>
            <a:chExt cx="727920" cy="789840"/>
          </a:xfrm>
        </p:grpSpPr>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A75BC8B6-E5AA-3970-22CF-0875102BECF2}"/>
                    </a:ext>
                  </a:extLst>
                </p14:cNvPr>
                <p14:cNvContentPartPr/>
                <p14:nvPr/>
              </p14:nvContentPartPr>
              <p14:xfrm>
                <a:off x="1351474" y="3878239"/>
                <a:ext cx="10080" cy="747720"/>
              </p14:xfrm>
            </p:contentPart>
          </mc:Choice>
          <mc:Fallback xmlns="">
            <p:pic>
              <p:nvPicPr>
                <p:cNvPr id="8" name="Ink 7">
                  <a:extLst>
                    <a:ext uri="{FF2B5EF4-FFF2-40B4-BE49-F238E27FC236}">
                      <a16:creationId xmlns:a16="http://schemas.microsoft.com/office/drawing/2014/main" id="{A75BC8B6-E5AA-3970-22CF-0875102BECF2}"/>
                    </a:ext>
                  </a:extLst>
                </p:cNvPr>
                <p:cNvPicPr/>
                <p:nvPr/>
              </p:nvPicPr>
              <p:blipFill>
                <a:blip r:embed="rId4"/>
                <a:stretch>
                  <a:fillRect/>
                </a:stretch>
              </p:blipFill>
              <p:spPr>
                <a:xfrm>
                  <a:off x="1336354" y="3862759"/>
                  <a:ext cx="40680" cy="778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E20682C9-CC85-8448-66D4-4B0F6288C5E7}"/>
                    </a:ext>
                  </a:extLst>
                </p14:cNvPr>
                <p14:cNvContentPartPr/>
                <p14:nvPr/>
              </p14:nvContentPartPr>
              <p14:xfrm>
                <a:off x="1341754" y="4568719"/>
                <a:ext cx="727920" cy="32400"/>
              </p14:xfrm>
            </p:contentPart>
          </mc:Choice>
          <mc:Fallback xmlns="">
            <p:pic>
              <p:nvPicPr>
                <p:cNvPr id="9" name="Ink 8">
                  <a:extLst>
                    <a:ext uri="{FF2B5EF4-FFF2-40B4-BE49-F238E27FC236}">
                      <a16:creationId xmlns:a16="http://schemas.microsoft.com/office/drawing/2014/main" id="{E20682C9-CC85-8448-66D4-4B0F6288C5E7}"/>
                    </a:ext>
                  </a:extLst>
                </p:cNvPr>
                <p:cNvPicPr/>
                <p:nvPr/>
              </p:nvPicPr>
              <p:blipFill>
                <a:blip r:embed="rId6"/>
                <a:stretch>
                  <a:fillRect/>
                </a:stretch>
              </p:blipFill>
              <p:spPr>
                <a:xfrm>
                  <a:off x="1326634" y="4553599"/>
                  <a:ext cx="75852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C91B51F1-18DC-8A2A-DC51-834B894CC3DF}"/>
                    </a:ext>
                  </a:extLst>
                </p14:cNvPr>
                <p14:cNvContentPartPr/>
                <p14:nvPr/>
              </p14:nvContentPartPr>
              <p14:xfrm>
                <a:off x="2030074" y="3878239"/>
                <a:ext cx="39600" cy="784800"/>
              </p14:xfrm>
            </p:contentPart>
          </mc:Choice>
          <mc:Fallback xmlns="">
            <p:pic>
              <p:nvPicPr>
                <p:cNvPr id="10" name="Ink 9">
                  <a:extLst>
                    <a:ext uri="{FF2B5EF4-FFF2-40B4-BE49-F238E27FC236}">
                      <a16:creationId xmlns:a16="http://schemas.microsoft.com/office/drawing/2014/main" id="{C91B51F1-18DC-8A2A-DC51-834B894CC3DF}"/>
                    </a:ext>
                  </a:extLst>
                </p:cNvPr>
                <p:cNvPicPr/>
                <p:nvPr/>
              </p:nvPicPr>
              <p:blipFill>
                <a:blip r:embed="rId8"/>
                <a:stretch>
                  <a:fillRect/>
                </a:stretch>
              </p:blipFill>
              <p:spPr>
                <a:xfrm>
                  <a:off x="2014954" y="3862759"/>
                  <a:ext cx="70200" cy="815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00F0FF5-65AE-718F-6D6D-AB9BBB987701}"/>
                    </a:ext>
                  </a:extLst>
                </p14:cNvPr>
                <p14:cNvContentPartPr/>
                <p14:nvPr/>
              </p14:nvContentPartPr>
              <p14:xfrm>
                <a:off x="1380994" y="3873199"/>
                <a:ext cx="659160" cy="29880"/>
              </p14:xfrm>
            </p:contentPart>
          </mc:Choice>
          <mc:Fallback xmlns="">
            <p:pic>
              <p:nvPicPr>
                <p:cNvPr id="11" name="Ink 10">
                  <a:extLst>
                    <a:ext uri="{FF2B5EF4-FFF2-40B4-BE49-F238E27FC236}">
                      <a16:creationId xmlns:a16="http://schemas.microsoft.com/office/drawing/2014/main" id="{E00F0FF5-65AE-718F-6D6D-AB9BBB987701}"/>
                    </a:ext>
                  </a:extLst>
                </p:cNvPr>
                <p:cNvPicPr/>
                <p:nvPr/>
              </p:nvPicPr>
              <p:blipFill>
                <a:blip r:embed="rId10"/>
                <a:stretch>
                  <a:fillRect/>
                </a:stretch>
              </p:blipFill>
              <p:spPr>
                <a:xfrm>
                  <a:off x="1365874" y="3858079"/>
                  <a:ext cx="689760" cy="60480"/>
                </a:xfrm>
                <a:prstGeom prst="rect">
                  <a:avLst/>
                </a:prstGeom>
              </p:spPr>
            </p:pic>
          </mc:Fallback>
        </mc:AlternateContent>
      </p:grpSp>
      <p:grpSp>
        <p:nvGrpSpPr>
          <p:cNvPr id="41" name="Group 40">
            <a:extLst>
              <a:ext uri="{FF2B5EF4-FFF2-40B4-BE49-F238E27FC236}">
                <a16:creationId xmlns:a16="http://schemas.microsoft.com/office/drawing/2014/main" id="{7FE8E6AA-9081-1222-0F68-35491452C209}"/>
              </a:ext>
            </a:extLst>
          </p:cNvPr>
          <p:cNvGrpSpPr/>
          <p:nvPr/>
        </p:nvGrpSpPr>
        <p:grpSpPr>
          <a:xfrm>
            <a:off x="1617154" y="3254359"/>
            <a:ext cx="1514520" cy="629640"/>
            <a:chOff x="1617154" y="3254359"/>
            <a:chExt cx="1514520" cy="629640"/>
          </a:xfrm>
        </p:grpSpPr>
        <mc:AlternateContent xmlns:mc="http://schemas.openxmlformats.org/markup-compatibility/2006" xmlns:p14="http://schemas.microsoft.com/office/powerpoint/2010/main">
          <mc:Choice Requires="p14">
            <p:contentPart p14:bwMode="auto" r:id="rId11">
              <p14:nvContentPartPr>
                <p14:cNvPr id="27" name="Ink 26">
                  <a:extLst>
                    <a:ext uri="{FF2B5EF4-FFF2-40B4-BE49-F238E27FC236}">
                      <a16:creationId xmlns:a16="http://schemas.microsoft.com/office/drawing/2014/main" id="{C9605D40-1921-DBF3-16E4-4F3FEE0762F7}"/>
                    </a:ext>
                  </a:extLst>
                </p14:cNvPr>
                <p14:cNvContentPartPr/>
                <p14:nvPr/>
              </p14:nvContentPartPr>
              <p14:xfrm>
                <a:off x="1676194" y="3406639"/>
                <a:ext cx="20160" cy="477360"/>
              </p14:xfrm>
            </p:contentPart>
          </mc:Choice>
          <mc:Fallback xmlns="">
            <p:pic>
              <p:nvPicPr>
                <p:cNvPr id="27" name="Ink 26">
                  <a:extLst>
                    <a:ext uri="{FF2B5EF4-FFF2-40B4-BE49-F238E27FC236}">
                      <a16:creationId xmlns:a16="http://schemas.microsoft.com/office/drawing/2014/main" id="{C9605D40-1921-DBF3-16E4-4F3FEE0762F7}"/>
                    </a:ext>
                  </a:extLst>
                </p:cNvPr>
                <p:cNvPicPr/>
                <p:nvPr/>
              </p:nvPicPr>
              <p:blipFill>
                <a:blip r:embed="rId12"/>
                <a:stretch>
                  <a:fillRect/>
                </a:stretch>
              </p:blipFill>
              <p:spPr>
                <a:xfrm>
                  <a:off x="1660714" y="3391519"/>
                  <a:ext cx="50400" cy="507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8" name="Ink 27">
                  <a:extLst>
                    <a:ext uri="{FF2B5EF4-FFF2-40B4-BE49-F238E27FC236}">
                      <a16:creationId xmlns:a16="http://schemas.microsoft.com/office/drawing/2014/main" id="{70B8AB50-3442-9321-B086-9AEB36FACEB1}"/>
                    </a:ext>
                  </a:extLst>
                </p14:cNvPr>
                <p14:cNvContentPartPr/>
                <p14:nvPr/>
              </p14:nvContentPartPr>
              <p14:xfrm>
                <a:off x="1617154" y="3399439"/>
                <a:ext cx="137880" cy="115560"/>
              </p14:xfrm>
            </p:contentPart>
          </mc:Choice>
          <mc:Fallback xmlns="">
            <p:pic>
              <p:nvPicPr>
                <p:cNvPr id="28" name="Ink 27">
                  <a:extLst>
                    <a:ext uri="{FF2B5EF4-FFF2-40B4-BE49-F238E27FC236}">
                      <a16:creationId xmlns:a16="http://schemas.microsoft.com/office/drawing/2014/main" id="{70B8AB50-3442-9321-B086-9AEB36FACEB1}"/>
                    </a:ext>
                  </a:extLst>
                </p:cNvPr>
                <p:cNvPicPr/>
                <p:nvPr/>
              </p:nvPicPr>
              <p:blipFill>
                <a:blip r:embed="rId14"/>
                <a:stretch>
                  <a:fillRect/>
                </a:stretch>
              </p:blipFill>
              <p:spPr>
                <a:xfrm>
                  <a:off x="1601674" y="3384319"/>
                  <a:ext cx="16848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9" name="Ink 28">
                  <a:extLst>
                    <a:ext uri="{FF2B5EF4-FFF2-40B4-BE49-F238E27FC236}">
                      <a16:creationId xmlns:a16="http://schemas.microsoft.com/office/drawing/2014/main" id="{9EFDF76C-28DA-C7E4-DD03-7D0D13FC441D}"/>
                    </a:ext>
                  </a:extLst>
                </p14:cNvPr>
                <p14:cNvContentPartPr/>
                <p14:nvPr/>
              </p14:nvContentPartPr>
              <p14:xfrm>
                <a:off x="1774474" y="3259039"/>
                <a:ext cx="147960" cy="153000"/>
              </p14:xfrm>
            </p:contentPart>
          </mc:Choice>
          <mc:Fallback xmlns="">
            <p:pic>
              <p:nvPicPr>
                <p:cNvPr id="29" name="Ink 28">
                  <a:extLst>
                    <a:ext uri="{FF2B5EF4-FFF2-40B4-BE49-F238E27FC236}">
                      <a16:creationId xmlns:a16="http://schemas.microsoft.com/office/drawing/2014/main" id="{9EFDF76C-28DA-C7E4-DD03-7D0D13FC441D}"/>
                    </a:ext>
                  </a:extLst>
                </p:cNvPr>
                <p:cNvPicPr/>
                <p:nvPr/>
              </p:nvPicPr>
              <p:blipFill>
                <a:blip r:embed="rId16"/>
                <a:stretch>
                  <a:fillRect/>
                </a:stretch>
              </p:blipFill>
              <p:spPr>
                <a:xfrm>
                  <a:off x="1758994" y="3243919"/>
                  <a:ext cx="17820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1" name="Ink 30">
                  <a:extLst>
                    <a:ext uri="{FF2B5EF4-FFF2-40B4-BE49-F238E27FC236}">
                      <a16:creationId xmlns:a16="http://schemas.microsoft.com/office/drawing/2014/main" id="{962CEFFF-1618-E291-FCD1-6ECCF85341BD}"/>
                    </a:ext>
                  </a:extLst>
                </p14:cNvPr>
                <p14:cNvContentPartPr/>
                <p14:nvPr/>
              </p14:nvContentPartPr>
              <p14:xfrm>
                <a:off x="1951234" y="3391879"/>
                <a:ext cx="78840" cy="189720"/>
              </p14:xfrm>
            </p:contentPart>
          </mc:Choice>
          <mc:Fallback xmlns="">
            <p:pic>
              <p:nvPicPr>
                <p:cNvPr id="31" name="Ink 30">
                  <a:extLst>
                    <a:ext uri="{FF2B5EF4-FFF2-40B4-BE49-F238E27FC236}">
                      <a16:creationId xmlns:a16="http://schemas.microsoft.com/office/drawing/2014/main" id="{962CEFFF-1618-E291-FCD1-6ECCF85341BD}"/>
                    </a:ext>
                  </a:extLst>
                </p:cNvPr>
                <p:cNvPicPr/>
                <p:nvPr/>
              </p:nvPicPr>
              <p:blipFill>
                <a:blip r:embed="rId18"/>
                <a:stretch>
                  <a:fillRect/>
                </a:stretch>
              </p:blipFill>
              <p:spPr>
                <a:xfrm>
                  <a:off x="1936114" y="3376759"/>
                  <a:ext cx="10944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2" name="Ink 31">
                  <a:extLst>
                    <a:ext uri="{FF2B5EF4-FFF2-40B4-BE49-F238E27FC236}">
                      <a16:creationId xmlns:a16="http://schemas.microsoft.com/office/drawing/2014/main" id="{00CCF5C6-E26F-D257-DAEF-91F989C06852}"/>
                    </a:ext>
                  </a:extLst>
                </p14:cNvPr>
                <p14:cNvContentPartPr/>
                <p14:nvPr/>
              </p14:nvContentPartPr>
              <p14:xfrm>
                <a:off x="2069314" y="3328159"/>
                <a:ext cx="88920" cy="15120"/>
              </p14:xfrm>
            </p:contentPart>
          </mc:Choice>
          <mc:Fallback xmlns="">
            <p:pic>
              <p:nvPicPr>
                <p:cNvPr id="32" name="Ink 31">
                  <a:extLst>
                    <a:ext uri="{FF2B5EF4-FFF2-40B4-BE49-F238E27FC236}">
                      <a16:creationId xmlns:a16="http://schemas.microsoft.com/office/drawing/2014/main" id="{00CCF5C6-E26F-D257-DAEF-91F989C06852}"/>
                    </a:ext>
                  </a:extLst>
                </p:cNvPr>
                <p:cNvPicPr/>
                <p:nvPr/>
              </p:nvPicPr>
              <p:blipFill>
                <a:blip r:embed="rId20"/>
                <a:stretch>
                  <a:fillRect/>
                </a:stretch>
              </p:blipFill>
              <p:spPr>
                <a:xfrm>
                  <a:off x="2054194" y="3312679"/>
                  <a:ext cx="11952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3" name="Ink 32">
                  <a:extLst>
                    <a:ext uri="{FF2B5EF4-FFF2-40B4-BE49-F238E27FC236}">
                      <a16:creationId xmlns:a16="http://schemas.microsoft.com/office/drawing/2014/main" id="{4B740057-FB22-EB77-AE55-9BC90F964143}"/>
                    </a:ext>
                  </a:extLst>
                </p14:cNvPr>
                <p14:cNvContentPartPr/>
                <p14:nvPr/>
              </p14:nvContentPartPr>
              <p14:xfrm>
                <a:off x="2069314" y="3391879"/>
                <a:ext cx="88920" cy="15120"/>
              </p14:xfrm>
            </p:contentPart>
          </mc:Choice>
          <mc:Fallback xmlns="">
            <p:pic>
              <p:nvPicPr>
                <p:cNvPr id="33" name="Ink 32">
                  <a:extLst>
                    <a:ext uri="{FF2B5EF4-FFF2-40B4-BE49-F238E27FC236}">
                      <a16:creationId xmlns:a16="http://schemas.microsoft.com/office/drawing/2014/main" id="{4B740057-FB22-EB77-AE55-9BC90F964143}"/>
                    </a:ext>
                  </a:extLst>
                </p:cNvPr>
                <p:cNvPicPr/>
                <p:nvPr/>
              </p:nvPicPr>
              <p:blipFill>
                <a:blip r:embed="rId22"/>
                <a:stretch>
                  <a:fillRect/>
                </a:stretch>
              </p:blipFill>
              <p:spPr>
                <a:xfrm>
                  <a:off x="2054194" y="3376759"/>
                  <a:ext cx="11952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4" name="Ink 33">
                  <a:extLst>
                    <a:ext uri="{FF2B5EF4-FFF2-40B4-BE49-F238E27FC236}">
                      <a16:creationId xmlns:a16="http://schemas.microsoft.com/office/drawing/2014/main" id="{3C9051D8-A42D-5DCF-61A5-67D508646910}"/>
                    </a:ext>
                  </a:extLst>
                </p14:cNvPr>
                <p14:cNvContentPartPr/>
                <p14:nvPr/>
              </p14:nvContentPartPr>
              <p14:xfrm>
                <a:off x="2246434" y="3372439"/>
                <a:ext cx="98640" cy="5040"/>
              </p14:xfrm>
            </p:contentPart>
          </mc:Choice>
          <mc:Fallback xmlns="">
            <p:pic>
              <p:nvPicPr>
                <p:cNvPr id="34" name="Ink 33">
                  <a:extLst>
                    <a:ext uri="{FF2B5EF4-FFF2-40B4-BE49-F238E27FC236}">
                      <a16:creationId xmlns:a16="http://schemas.microsoft.com/office/drawing/2014/main" id="{3C9051D8-A42D-5DCF-61A5-67D508646910}"/>
                    </a:ext>
                  </a:extLst>
                </p:cNvPr>
                <p:cNvPicPr/>
                <p:nvPr/>
              </p:nvPicPr>
              <p:blipFill>
                <a:blip r:embed="rId24"/>
                <a:stretch>
                  <a:fillRect/>
                </a:stretch>
              </p:blipFill>
              <p:spPr>
                <a:xfrm>
                  <a:off x="2230954" y="3356959"/>
                  <a:ext cx="12924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6" name="Ink 35">
                  <a:extLst>
                    <a:ext uri="{FF2B5EF4-FFF2-40B4-BE49-F238E27FC236}">
                      <a16:creationId xmlns:a16="http://schemas.microsoft.com/office/drawing/2014/main" id="{265E7D53-EAF2-C2CC-497E-177BFEE070CE}"/>
                    </a:ext>
                  </a:extLst>
                </p14:cNvPr>
                <p14:cNvContentPartPr/>
                <p14:nvPr/>
              </p14:nvContentPartPr>
              <p14:xfrm>
                <a:off x="2413474" y="3278839"/>
                <a:ext cx="78840" cy="170280"/>
              </p14:xfrm>
            </p:contentPart>
          </mc:Choice>
          <mc:Fallback xmlns="">
            <p:pic>
              <p:nvPicPr>
                <p:cNvPr id="36" name="Ink 35">
                  <a:extLst>
                    <a:ext uri="{FF2B5EF4-FFF2-40B4-BE49-F238E27FC236}">
                      <a16:creationId xmlns:a16="http://schemas.microsoft.com/office/drawing/2014/main" id="{265E7D53-EAF2-C2CC-497E-177BFEE070CE}"/>
                    </a:ext>
                  </a:extLst>
                </p:cNvPr>
                <p:cNvPicPr/>
                <p:nvPr/>
              </p:nvPicPr>
              <p:blipFill>
                <a:blip r:embed="rId26"/>
                <a:stretch>
                  <a:fillRect/>
                </a:stretch>
              </p:blipFill>
              <p:spPr>
                <a:xfrm>
                  <a:off x="2398354" y="3263719"/>
                  <a:ext cx="10944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7" name="Ink 36">
                  <a:extLst>
                    <a:ext uri="{FF2B5EF4-FFF2-40B4-BE49-F238E27FC236}">
                      <a16:creationId xmlns:a16="http://schemas.microsoft.com/office/drawing/2014/main" id="{FDDC473F-83E0-3055-9910-3CD68606A1FB}"/>
                    </a:ext>
                  </a:extLst>
                </p14:cNvPr>
                <p14:cNvContentPartPr/>
                <p14:nvPr/>
              </p14:nvContentPartPr>
              <p14:xfrm>
                <a:off x="2541274" y="3322399"/>
                <a:ext cx="69120" cy="89640"/>
              </p14:xfrm>
            </p:contentPart>
          </mc:Choice>
          <mc:Fallback xmlns="">
            <p:pic>
              <p:nvPicPr>
                <p:cNvPr id="37" name="Ink 36">
                  <a:extLst>
                    <a:ext uri="{FF2B5EF4-FFF2-40B4-BE49-F238E27FC236}">
                      <a16:creationId xmlns:a16="http://schemas.microsoft.com/office/drawing/2014/main" id="{FDDC473F-83E0-3055-9910-3CD68606A1FB}"/>
                    </a:ext>
                  </a:extLst>
                </p:cNvPr>
                <p:cNvPicPr/>
                <p:nvPr/>
              </p:nvPicPr>
              <p:blipFill>
                <a:blip r:embed="rId28"/>
                <a:stretch>
                  <a:fillRect/>
                </a:stretch>
              </p:blipFill>
              <p:spPr>
                <a:xfrm>
                  <a:off x="2526154" y="3307279"/>
                  <a:ext cx="9972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8" name="Ink 37">
                  <a:extLst>
                    <a:ext uri="{FF2B5EF4-FFF2-40B4-BE49-F238E27FC236}">
                      <a16:creationId xmlns:a16="http://schemas.microsoft.com/office/drawing/2014/main" id="{719B01BA-58A5-CE98-B628-525896D8B58F}"/>
                    </a:ext>
                  </a:extLst>
                </p14:cNvPr>
                <p14:cNvContentPartPr/>
                <p14:nvPr/>
              </p14:nvContentPartPr>
              <p14:xfrm>
                <a:off x="2708314" y="3259039"/>
                <a:ext cx="98640" cy="182160"/>
              </p14:xfrm>
            </p:contentPart>
          </mc:Choice>
          <mc:Fallback xmlns="">
            <p:pic>
              <p:nvPicPr>
                <p:cNvPr id="38" name="Ink 37">
                  <a:extLst>
                    <a:ext uri="{FF2B5EF4-FFF2-40B4-BE49-F238E27FC236}">
                      <a16:creationId xmlns:a16="http://schemas.microsoft.com/office/drawing/2014/main" id="{719B01BA-58A5-CE98-B628-525896D8B58F}"/>
                    </a:ext>
                  </a:extLst>
                </p:cNvPr>
                <p:cNvPicPr/>
                <p:nvPr/>
              </p:nvPicPr>
              <p:blipFill>
                <a:blip r:embed="rId30"/>
                <a:stretch>
                  <a:fillRect/>
                </a:stretch>
              </p:blipFill>
              <p:spPr>
                <a:xfrm>
                  <a:off x="2693194" y="3243919"/>
                  <a:ext cx="12924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9" name="Ink 38">
                  <a:extLst>
                    <a:ext uri="{FF2B5EF4-FFF2-40B4-BE49-F238E27FC236}">
                      <a16:creationId xmlns:a16="http://schemas.microsoft.com/office/drawing/2014/main" id="{2D50C1CF-7448-A1B4-3F46-67D272B01A3C}"/>
                    </a:ext>
                  </a:extLst>
                </p14:cNvPr>
                <p14:cNvContentPartPr/>
                <p14:nvPr/>
              </p14:nvContentPartPr>
              <p14:xfrm>
                <a:off x="2875714" y="3254359"/>
                <a:ext cx="49680" cy="191880"/>
              </p14:xfrm>
            </p:contentPart>
          </mc:Choice>
          <mc:Fallback xmlns="">
            <p:pic>
              <p:nvPicPr>
                <p:cNvPr id="39" name="Ink 38">
                  <a:extLst>
                    <a:ext uri="{FF2B5EF4-FFF2-40B4-BE49-F238E27FC236}">
                      <a16:creationId xmlns:a16="http://schemas.microsoft.com/office/drawing/2014/main" id="{2D50C1CF-7448-A1B4-3F46-67D272B01A3C}"/>
                    </a:ext>
                  </a:extLst>
                </p:cNvPr>
                <p:cNvPicPr/>
                <p:nvPr/>
              </p:nvPicPr>
              <p:blipFill>
                <a:blip r:embed="rId32"/>
                <a:stretch>
                  <a:fillRect/>
                </a:stretch>
              </p:blipFill>
              <p:spPr>
                <a:xfrm>
                  <a:off x="2860234" y="3238879"/>
                  <a:ext cx="7992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0" name="Ink 39">
                  <a:extLst>
                    <a:ext uri="{FF2B5EF4-FFF2-40B4-BE49-F238E27FC236}">
                      <a16:creationId xmlns:a16="http://schemas.microsoft.com/office/drawing/2014/main" id="{DB48DF0F-A436-7B7E-B4B6-3CCBB7719A7E}"/>
                    </a:ext>
                  </a:extLst>
                </p14:cNvPr>
                <p14:cNvContentPartPr/>
                <p14:nvPr/>
              </p14:nvContentPartPr>
              <p14:xfrm>
                <a:off x="2964274" y="3352639"/>
                <a:ext cx="167400" cy="84240"/>
              </p14:xfrm>
            </p:contentPart>
          </mc:Choice>
          <mc:Fallback xmlns="">
            <p:pic>
              <p:nvPicPr>
                <p:cNvPr id="40" name="Ink 39">
                  <a:extLst>
                    <a:ext uri="{FF2B5EF4-FFF2-40B4-BE49-F238E27FC236}">
                      <a16:creationId xmlns:a16="http://schemas.microsoft.com/office/drawing/2014/main" id="{DB48DF0F-A436-7B7E-B4B6-3CCBB7719A7E}"/>
                    </a:ext>
                  </a:extLst>
                </p:cNvPr>
                <p:cNvPicPr/>
                <p:nvPr/>
              </p:nvPicPr>
              <p:blipFill>
                <a:blip r:embed="rId34"/>
                <a:stretch>
                  <a:fillRect/>
                </a:stretch>
              </p:blipFill>
              <p:spPr>
                <a:xfrm>
                  <a:off x="2948794" y="3337159"/>
                  <a:ext cx="198000" cy="114480"/>
                </a:xfrm>
                <a:prstGeom prst="rect">
                  <a:avLst/>
                </a:prstGeom>
              </p:spPr>
            </p:pic>
          </mc:Fallback>
        </mc:AlternateContent>
      </p:grpSp>
      <p:grpSp>
        <p:nvGrpSpPr>
          <p:cNvPr id="52" name="Group 51">
            <a:extLst>
              <a:ext uri="{FF2B5EF4-FFF2-40B4-BE49-F238E27FC236}">
                <a16:creationId xmlns:a16="http://schemas.microsoft.com/office/drawing/2014/main" id="{4CFE9416-9DA2-0519-07D2-0A64F4B677F7}"/>
              </a:ext>
            </a:extLst>
          </p:cNvPr>
          <p:cNvGrpSpPr/>
          <p:nvPr/>
        </p:nvGrpSpPr>
        <p:grpSpPr>
          <a:xfrm>
            <a:off x="2128354" y="4045279"/>
            <a:ext cx="1721160" cy="300600"/>
            <a:chOff x="2128354" y="4045279"/>
            <a:chExt cx="1721160" cy="300600"/>
          </a:xfrm>
        </p:grpSpPr>
        <mc:AlternateContent xmlns:mc="http://schemas.openxmlformats.org/markup-compatibility/2006" xmlns:p14="http://schemas.microsoft.com/office/powerpoint/2010/main">
          <mc:Choice Requires="p14">
            <p:contentPart p14:bwMode="auto" r:id="rId35">
              <p14:nvContentPartPr>
                <p14:cNvPr id="13" name="Ink 12">
                  <a:extLst>
                    <a:ext uri="{FF2B5EF4-FFF2-40B4-BE49-F238E27FC236}">
                      <a16:creationId xmlns:a16="http://schemas.microsoft.com/office/drawing/2014/main" id="{81B3742A-7FD6-195C-0F32-6DFF27138089}"/>
                    </a:ext>
                  </a:extLst>
                </p14:cNvPr>
                <p14:cNvContentPartPr/>
                <p14:nvPr/>
              </p14:nvContentPartPr>
              <p14:xfrm>
                <a:off x="2128354" y="4197919"/>
                <a:ext cx="315000" cy="19800"/>
              </p14:xfrm>
            </p:contentPart>
          </mc:Choice>
          <mc:Fallback xmlns="">
            <p:pic>
              <p:nvPicPr>
                <p:cNvPr id="13" name="Ink 12">
                  <a:extLst>
                    <a:ext uri="{FF2B5EF4-FFF2-40B4-BE49-F238E27FC236}">
                      <a16:creationId xmlns:a16="http://schemas.microsoft.com/office/drawing/2014/main" id="{81B3742A-7FD6-195C-0F32-6DFF27138089}"/>
                    </a:ext>
                  </a:extLst>
                </p:cNvPr>
                <p:cNvPicPr/>
                <p:nvPr/>
              </p:nvPicPr>
              <p:blipFill>
                <a:blip r:embed="rId36"/>
                <a:stretch>
                  <a:fillRect/>
                </a:stretch>
              </p:blipFill>
              <p:spPr>
                <a:xfrm>
                  <a:off x="2113234" y="4182439"/>
                  <a:ext cx="34560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4" name="Ink 13">
                  <a:extLst>
                    <a:ext uri="{FF2B5EF4-FFF2-40B4-BE49-F238E27FC236}">
                      <a16:creationId xmlns:a16="http://schemas.microsoft.com/office/drawing/2014/main" id="{C071A70D-138A-3CD1-A469-D287B7784F20}"/>
                    </a:ext>
                  </a:extLst>
                </p14:cNvPr>
                <p14:cNvContentPartPr/>
                <p14:nvPr/>
              </p14:nvContentPartPr>
              <p14:xfrm>
                <a:off x="2433274" y="4129159"/>
                <a:ext cx="88920" cy="137880"/>
              </p14:xfrm>
            </p:contentPart>
          </mc:Choice>
          <mc:Fallback xmlns="">
            <p:pic>
              <p:nvPicPr>
                <p:cNvPr id="14" name="Ink 13">
                  <a:extLst>
                    <a:ext uri="{FF2B5EF4-FFF2-40B4-BE49-F238E27FC236}">
                      <a16:creationId xmlns:a16="http://schemas.microsoft.com/office/drawing/2014/main" id="{C071A70D-138A-3CD1-A469-D287B7784F20}"/>
                    </a:ext>
                  </a:extLst>
                </p:cNvPr>
                <p:cNvPicPr/>
                <p:nvPr/>
              </p:nvPicPr>
              <p:blipFill>
                <a:blip r:embed="rId38"/>
                <a:stretch>
                  <a:fillRect/>
                </a:stretch>
              </p:blipFill>
              <p:spPr>
                <a:xfrm>
                  <a:off x="2417794" y="4113679"/>
                  <a:ext cx="11952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5" name="Ink 14">
                  <a:extLst>
                    <a:ext uri="{FF2B5EF4-FFF2-40B4-BE49-F238E27FC236}">
                      <a16:creationId xmlns:a16="http://schemas.microsoft.com/office/drawing/2014/main" id="{32625BDA-69F6-CF73-1123-DB71CF26C7D6}"/>
                    </a:ext>
                  </a:extLst>
                </p14:cNvPr>
                <p14:cNvContentPartPr/>
                <p14:nvPr/>
              </p14:nvContentPartPr>
              <p14:xfrm>
                <a:off x="2649634" y="4079839"/>
                <a:ext cx="157680" cy="172800"/>
              </p14:xfrm>
            </p:contentPart>
          </mc:Choice>
          <mc:Fallback xmlns="">
            <p:pic>
              <p:nvPicPr>
                <p:cNvPr id="15" name="Ink 14">
                  <a:extLst>
                    <a:ext uri="{FF2B5EF4-FFF2-40B4-BE49-F238E27FC236}">
                      <a16:creationId xmlns:a16="http://schemas.microsoft.com/office/drawing/2014/main" id="{32625BDA-69F6-CF73-1123-DB71CF26C7D6}"/>
                    </a:ext>
                  </a:extLst>
                </p:cNvPr>
                <p:cNvPicPr/>
                <p:nvPr/>
              </p:nvPicPr>
              <p:blipFill>
                <a:blip r:embed="rId40"/>
                <a:stretch>
                  <a:fillRect/>
                </a:stretch>
              </p:blipFill>
              <p:spPr>
                <a:xfrm>
                  <a:off x="2634154" y="4064719"/>
                  <a:ext cx="18828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6" name="Ink 15">
                  <a:extLst>
                    <a:ext uri="{FF2B5EF4-FFF2-40B4-BE49-F238E27FC236}">
                      <a16:creationId xmlns:a16="http://schemas.microsoft.com/office/drawing/2014/main" id="{896EF45E-9557-B2F9-BB8E-EABC79C3005B}"/>
                    </a:ext>
                  </a:extLst>
                </p14:cNvPr>
                <p14:cNvContentPartPr/>
                <p14:nvPr/>
              </p14:nvContentPartPr>
              <p14:xfrm>
                <a:off x="2767354" y="4242199"/>
                <a:ext cx="69120" cy="84240"/>
              </p14:xfrm>
            </p:contentPart>
          </mc:Choice>
          <mc:Fallback xmlns="">
            <p:pic>
              <p:nvPicPr>
                <p:cNvPr id="16" name="Ink 15">
                  <a:extLst>
                    <a:ext uri="{FF2B5EF4-FFF2-40B4-BE49-F238E27FC236}">
                      <a16:creationId xmlns:a16="http://schemas.microsoft.com/office/drawing/2014/main" id="{896EF45E-9557-B2F9-BB8E-EABC79C3005B}"/>
                    </a:ext>
                  </a:extLst>
                </p:cNvPr>
                <p:cNvPicPr/>
                <p:nvPr/>
              </p:nvPicPr>
              <p:blipFill>
                <a:blip r:embed="rId42"/>
                <a:stretch>
                  <a:fillRect/>
                </a:stretch>
              </p:blipFill>
              <p:spPr>
                <a:xfrm>
                  <a:off x="2752234" y="4226719"/>
                  <a:ext cx="9972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7" name="Ink 16">
                  <a:extLst>
                    <a:ext uri="{FF2B5EF4-FFF2-40B4-BE49-F238E27FC236}">
                      <a16:creationId xmlns:a16="http://schemas.microsoft.com/office/drawing/2014/main" id="{157F3113-5E9C-0360-EBC6-0E4E5842C826}"/>
                    </a:ext>
                  </a:extLst>
                </p14:cNvPr>
                <p14:cNvContentPartPr/>
                <p14:nvPr/>
              </p14:nvContentPartPr>
              <p14:xfrm>
                <a:off x="2767354" y="4242199"/>
                <a:ext cx="88920" cy="103680"/>
              </p14:xfrm>
            </p:contentPart>
          </mc:Choice>
          <mc:Fallback xmlns="">
            <p:pic>
              <p:nvPicPr>
                <p:cNvPr id="17" name="Ink 16">
                  <a:extLst>
                    <a:ext uri="{FF2B5EF4-FFF2-40B4-BE49-F238E27FC236}">
                      <a16:creationId xmlns:a16="http://schemas.microsoft.com/office/drawing/2014/main" id="{157F3113-5E9C-0360-EBC6-0E4E5842C826}"/>
                    </a:ext>
                  </a:extLst>
                </p:cNvPr>
                <p:cNvPicPr/>
                <p:nvPr/>
              </p:nvPicPr>
              <p:blipFill>
                <a:blip r:embed="rId44"/>
                <a:stretch>
                  <a:fillRect/>
                </a:stretch>
              </p:blipFill>
              <p:spPr>
                <a:xfrm>
                  <a:off x="2752234" y="4226719"/>
                  <a:ext cx="11952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8" name="Ink 17">
                  <a:extLst>
                    <a:ext uri="{FF2B5EF4-FFF2-40B4-BE49-F238E27FC236}">
                      <a16:creationId xmlns:a16="http://schemas.microsoft.com/office/drawing/2014/main" id="{C5325562-DF45-439C-FF07-E15757E9D1E7}"/>
                    </a:ext>
                  </a:extLst>
                </p14:cNvPr>
                <p14:cNvContentPartPr/>
                <p14:nvPr/>
              </p14:nvContentPartPr>
              <p14:xfrm>
                <a:off x="2895154" y="4173439"/>
                <a:ext cx="88920" cy="19800"/>
              </p14:xfrm>
            </p:contentPart>
          </mc:Choice>
          <mc:Fallback xmlns="">
            <p:pic>
              <p:nvPicPr>
                <p:cNvPr id="18" name="Ink 17">
                  <a:extLst>
                    <a:ext uri="{FF2B5EF4-FFF2-40B4-BE49-F238E27FC236}">
                      <a16:creationId xmlns:a16="http://schemas.microsoft.com/office/drawing/2014/main" id="{C5325562-DF45-439C-FF07-E15757E9D1E7}"/>
                    </a:ext>
                  </a:extLst>
                </p:cNvPr>
                <p:cNvPicPr/>
                <p:nvPr/>
              </p:nvPicPr>
              <p:blipFill>
                <a:blip r:embed="rId46"/>
                <a:stretch>
                  <a:fillRect/>
                </a:stretch>
              </p:blipFill>
              <p:spPr>
                <a:xfrm>
                  <a:off x="2880034" y="4157959"/>
                  <a:ext cx="11952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9" name="Ink 18">
                  <a:extLst>
                    <a:ext uri="{FF2B5EF4-FFF2-40B4-BE49-F238E27FC236}">
                      <a16:creationId xmlns:a16="http://schemas.microsoft.com/office/drawing/2014/main" id="{9B6D4C01-5494-FBD1-BD16-D920AC9E1274}"/>
                    </a:ext>
                  </a:extLst>
                </p14:cNvPr>
                <p14:cNvContentPartPr/>
                <p14:nvPr/>
              </p14:nvContentPartPr>
              <p14:xfrm>
                <a:off x="2889754" y="4227439"/>
                <a:ext cx="104040" cy="19800"/>
              </p14:xfrm>
            </p:contentPart>
          </mc:Choice>
          <mc:Fallback xmlns="">
            <p:pic>
              <p:nvPicPr>
                <p:cNvPr id="19" name="Ink 18">
                  <a:extLst>
                    <a:ext uri="{FF2B5EF4-FFF2-40B4-BE49-F238E27FC236}">
                      <a16:creationId xmlns:a16="http://schemas.microsoft.com/office/drawing/2014/main" id="{9B6D4C01-5494-FBD1-BD16-D920AC9E1274}"/>
                    </a:ext>
                  </a:extLst>
                </p:cNvPr>
                <p:cNvPicPr/>
                <p:nvPr/>
              </p:nvPicPr>
              <p:blipFill>
                <a:blip r:embed="rId48"/>
                <a:stretch>
                  <a:fillRect/>
                </a:stretch>
              </p:blipFill>
              <p:spPr>
                <a:xfrm>
                  <a:off x="2874634" y="4211959"/>
                  <a:ext cx="13464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2" name="Ink 41">
                  <a:extLst>
                    <a:ext uri="{FF2B5EF4-FFF2-40B4-BE49-F238E27FC236}">
                      <a16:creationId xmlns:a16="http://schemas.microsoft.com/office/drawing/2014/main" id="{6DE05334-B45F-E95B-522F-94C3F9C3DFB8}"/>
                    </a:ext>
                  </a:extLst>
                </p14:cNvPr>
                <p14:cNvContentPartPr/>
                <p14:nvPr/>
              </p14:nvContentPartPr>
              <p14:xfrm>
                <a:off x="3141034" y="4074799"/>
                <a:ext cx="20160" cy="207360"/>
              </p14:xfrm>
            </p:contentPart>
          </mc:Choice>
          <mc:Fallback xmlns="">
            <p:pic>
              <p:nvPicPr>
                <p:cNvPr id="42" name="Ink 41">
                  <a:extLst>
                    <a:ext uri="{FF2B5EF4-FFF2-40B4-BE49-F238E27FC236}">
                      <a16:creationId xmlns:a16="http://schemas.microsoft.com/office/drawing/2014/main" id="{6DE05334-B45F-E95B-522F-94C3F9C3DFB8}"/>
                    </a:ext>
                  </a:extLst>
                </p:cNvPr>
                <p:cNvPicPr/>
                <p:nvPr/>
              </p:nvPicPr>
              <p:blipFill>
                <a:blip r:embed="rId50"/>
                <a:stretch>
                  <a:fillRect/>
                </a:stretch>
              </p:blipFill>
              <p:spPr>
                <a:xfrm>
                  <a:off x="3120874" y="4054639"/>
                  <a:ext cx="6084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3" name="Ink 42">
                  <a:extLst>
                    <a:ext uri="{FF2B5EF4-FFF2-40B4-BE49-F238E27FC236}">
                      <a16:creationId xmlns:a16="http://schemas.microsoft.com/office/drawing/2014/main" id="{A71D88B0-5205-4B1D-618A-036A442EB2C4}"/>
                    </a:ext>
                  </a:extLst>
                </p14:cNvPr>
                <p14:cNvContentPartPr/>
                <p14:nvPr/>
              </p14:nvContentPartPr>
              <p14:xfrm>
                <a:off x="3062554" y="4094599"/>
                <a:ext cx="163080" cy="111240"/>
              </p14:xfrm>
            </p:contentPart>
          </mc:Choice>
          <mc:Fallback xmlns="">
            <p:pic>
              <p:nvPicPr>
                <p:cNvPr id="43" name="Ink 42">
                  <a:extLst>
                    <a:ext uri="{FF2B5EF4-FFF2-40B4-BE49-F238E27FC236}">
                      <a16:creationId xmlns:a16="http://schemas.microsoft.com/office/drawing/2014/main" id="{A71D88B0-5205-4B1D-618A-036A442EB2C4}"/>
                    </a:ext>
                  </a:extLst>
                </p:cNvPr>
                <p:cNvPicPr/>
                <p:nvPr/>
              </p:nvPicPr>
              <p:blipFill>
                <a:blip r:embed="rId52"/>
                <a:stretch>
                  <a:fillRect/>
                </a:stretch>
              </p:blipFill>
              <p:spPr>
                <a:xfrm>
                  <a:off x="3042034" y="4074439"/>
                  <a:ext cx="20376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4" name="Ink 43">
                  <a:extLst>
                    <a:ext uri="{FF2B5EF4-FFF2-40B4-BE49-F238E27FC236}">
                      <a16:creationId xmlns:a16="http://schemas.microsoft.com/office/drawing/2014/main" id="{6366068E-4E48-6009-0655-ADEE9AAA7759}"/>
                    </a:ext>
                  </a:extLst>
                </p14:cNvPr>
                <p14:cNvContentPartPr/>
                <p14:nvPr/>
              </p14:nvContentPartPr>
              <p14:xfrm>
                <a:off x="3249394" y="4104319"/>
                <a:ext cx="69120" cy="172440"/>
              </p14:xfrm>
            </p:contentPart>
          </mc:Choice>
          <mc:Fallback xmlns="">
            <p:pic>
              <p:nvPicPr>
                <p:cNvPr id="44" name="Ink 43">
                  <a:extLst>
                    <a:ext uri="{FF2B5EF4-FFF2-40B4-BE49-F238E27FC236}">
                      <a16:creationId xmlns:a16="http://schemas.microsoft.com/office/drawing/2014/main" id="{6366068E-4E48-6009-0655-ADEE9AAA7759}"/>
                    </a:ext>
                  </a:extLst>
                </p:cNvPr>
                <p:cNvPicPr/>
                <p:nvPr/>
              </p:nvPicPr>
              <p:blipFill>
                <a:blip r:embed="rId54"/>
                <a:stretch>
                  <a:fillRect/>
                </a:stretch>
              </p:blipFill>
              <p:spPr>
                <a:xfrm>
                  <a:off x="3228874" y="4084159"/>
                  <a:ext cx="10980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5" name="Ink 44">
                  <a:extLst>
                    <a:ext uri="{FF2B5EF4-FFF2-40B4-BE49-F238E27FC236}">
                      <a16:creationId xmlns:a16="http://schemas.microsoft.com/office/drawing/2014/main" id="{C062259A-1FBD-4F9F-A6E7-DE59C0A74C88}"/>
                    </a:ext>
                  </a:extLst>
                </p14:cNvPr>
                <p14:cNvContentPartPr/>
                <p14:nvPr/>
              </p14:nvContentPartPr>
              <p14:xfrm>
                <a:off x="3259114" y="4084879"/>
                <a:ext cx="128160" cy="24840"/>
              </p14:xfrm>
            </p:contentPart>
          </mc:Choice>
          <mc:Fallback xmlns="">
            <p:pic>
              <p:nvPicPr>
                <p:cNvPr id="45" name="Ink 44">
                  <a:extLst>
                    <a:ext uri="{FF2B5EF4-FFF2-40B4-BE49-F238E27FC236}">
                      <a16:creationId xmlns:a16="http://schemas.microsoft.com/office/drawing/2014/main" id="{C062259A-1FBD-4F9F-A6E7-DE59C0A74C88}"/>
                    </a:ext>
                  </a:extLst>
                </p:cNvPr>
                <p:cNvPicPr/>
                <p:nvPr/>
              </p:nvPicPr>
              <p:blipFill>
                <a:blip r:embed="rId56"/>
                <a:stretch>
                  <a:fillRect/>
                </a:stretch>
              </p:blipFill>
              <p:spPr>
                <a:xfrm>
                  <a:off x="3238594" y="4064359"/>
                  <a:ext cx="16884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7" name="Ink 46">
                  <a:extLst>
                    <a:ext uri="{FF2B5EF4-FFF2-40B4-BE49-F238E27FC236}">
                      <a16:creationId xmlns:a16="http://schemas.microsoft.com/office/drawing/2014/main" id="{A4982933-587B-F8A2-7195-134FF56AB33B}"/>
                    </a:ext>
                  </a:extLst>
                </p14:cNvPr>
                <p14:cNvContentPartPr/>
                <p14:nvPr/>
              </p14:nvContentPartPr>
              <p14:xfrm>
                <a:off x="3475474" y="4232119"/>
                <a:ext cx="29880" cy="5400"/>
              </p14:xfrm>
            </p:contentPart>
          </mc:Choice>
          <mc:Fallback xmlns="">
            <p:pic>
              <p:nvPicPr>
                <p:cNvPr id="47" name="Ink 46">
                  <a:extLst>
                    <a:ext uri="{FF2B5EF4-FFF2-40B4-BE49-F238E27FC236}">
                      <a16:creationId xmlns:a16="http://schemas.microsoft.com/office/drawing/2014/main" id="{A4982933-587B-F8A2-7195-134FF56AB33B}"/>
                    </a:ext>
                  </a:extLst>
                </p:cNvPr>
                <p:cNvPicPr/>
                <p:nvPr/>
              </p:nvPicPr>
              <p:blipFill>
                <a:blip r:embed="rId58"/>
                <a:stretch>
                  <a:fillRect/>
                </a:stretch>
              </p:blipFill>
              <p:spPr>
                <a:xfrm>
                  <a:off x="3459994" y="4216999"/>
                  <a:ext cx="604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8" name="Ink 47">
                  <a:extLst>
                    <a:ext uri="{FF2B5EF4-FFF2-40B4-BE49-F238E27FC236}">
                      <a16:creationId xmlns:a16="http://schemas.microsoft.com/office/drawing/2014/main" id="{0317B103-4468-65D3-687B-D742903895FF}"/>
                    </a:ext>
                  </a:extLst>
                </p14:cNvPr>
                <p14:cNvContentPartPr/>
                <p14:nvPr/>
              </p14:nvContentPartPr>
              <p14:xfrm>
                <a:off x="3494914" y="4045279"/>
                <a:ext cx="10080" cy="237600"/>
              </p14:xfrm>
            </p:contentPart>
          </mc:Choice>
          <mc:Fallback xmlns="">
            <p:pic>
              <p:nvPicPr>
                <p:cNvPr id="48" name="Ink 47">
                  <a:extLst>
                    <a:ext uri="{FF2B5EF4-FFF2-40B4-BE49-F238E27FC236}">
                      <a16:creationId xmlns:a16="http://schemas.microsoft.com/office/drawing/2014/main" id="{0317B103-4468-65D3-687B-D742903895FF}"/>
                    </a:ext>
                  </a:extLst>
                </p:cNvPr>
                <p:cNvPicPr/>
                <p:nvPr/>
              </p:nvPicPr>
              <p:blipFill>
                <a:blip r:embed="rId60"/>
                <a:stretch>
                  <a:fillRect/>
                </a:stretch>
              </p:blipFill>
              <p:spPr>
                <a:xfrm>
                  <a:off x="3479794" y="4030159"/>
                  <a:ext cx="4068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9" name="Ink 48">
                  <a:extLst>
                    <a:ext uri="{FF2B5EF4-FFF2-40B4-BE49-F238E27FC236}">
                      <a16:creationId xmlns:a16="http://schemas.microsoft.com/office/drawing/2014/main" id="{F7497361-10F6-2266-999B-C8773A7330F4}"/>
                    </a:ext>
                  </a:extLst>
                </p14:cNvPr>
                <p14:cNvContentPartPr/>
                <p14:nvPr/>
              </p14:nvContentPartPr>
              <p14:xfrm>
                <a:off x="3494914" y="4050319"/>
                <a:ext cx="98640" cy="253440"/>
              </p14:xfrm>
            </p:contentPart>
          </mc:Choice>
          <mc:Fallback xmlns="">
            <p:pic>
              <p:nvPicPr>
                <p:cNvPr id="49" name="Ink 48">
                  <a:extLst>
                    <a:ext uri="{FF2B5EF4-FFF2-40B4-BE49-F238E27FC236}">
                      <a16:creationId xmlns:a16="http://schemas.microsoft.com/office/drawing/2014/main" id="{F7497361-10F6-2266-999B-C8773A7330F4}"/>
                    </a:ext>
                  </a:extLst>
                </p:cNvPr>
                <p:cNvPicPr/>
                <p:nvPr/>
              </p:nvPicPr>
              <p:blipFill>
                <a:blip r:embed="rId62"/>
                <a:stretch>
                  <a:fillRect/>
                </a:stretch>
              </p:blipFill>
              <p:spPr>
                <a:xfrm>
                  <a:off x="3479794" y="4035199"/>
                  <a:ext cx="12924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0" name="Ink 49">
                  <a:extLst>
                    <a:ext uri="{FF2B5EF4-FFF2-40B4-BE49-F238E27FC236}">
                      <a16:creationId xmlns:a16="http://schemas.microsoft.com/office/drawing/2014/main" id="{0B440EBF-BFAA-ADF3-B1D2-831F97611759}"/>
                    </a:ext>
                  </a:extLst>
                </p14:cNvPr>
                <p14:cNvContentPartPr/>
                <p14:nvPr/>
              </p14:nvContentPartPr>
              <p14:xfrm>
                <a:off x="3618394" y="4047799"/>
                <a:ext cx="73440" cy="236880"/>
              </p14:xfrm>
            </p:contentPart>
          </mc:Choice>
          <mc:Fallback xmlns="">
            <p:pic>
              <p:nvPicPr>
                <p:cNvPr id="50" name="Ink 49">
                  <a:extLst>
                    <a:ext uri="{FF2B5EF4-FFF2-40B4-BE49-F238E27FC236}">
                      <a16:creationId xmlns:a16="http://schemas.microsoft.com/office/drawing/2014/main" id="{0B440EBF-BFAA-ADF3-B1D2-831F97611759}"/>
                    </a:ext>
                  </a:extLst>
                </p:cNvPr>
                <p:cNvPicPr/>
                <p:nvPr/>
              </p:nvPicPr>
              <p:blipFill>
                <a:blip r:embed="rId64"/>
                <a:stretch>
                  <a:fillRect/>
                </a:stretch>
              </p:blipFill>
              <p:spPr>
                <a:xfrm>
                  <a:off x="3603274" y="4032319"/>
                  <a:ext cx="10404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1" name="Ink 50">
                  <a:extLst>
                    <a:ext uri="{FF2B5EF4-FFF2-40B4-BE49-F238E27FC236}">
                      <a16:creationId xmlns:a16="http://schemas.microsoft.com/office/drawing/2014/main" id="{4590D6CF-F8F4-C1C7-86CC-5C0FB18D7831}"/>
                    </a:ext>
                  </a:extLst>
                </p14:cNvPr>
                <p14:cNvContentPartPr/>
                <p14:nvPr/>
              </p14:nvContentPartPr>
              <p14:xfrm>
                <a:off x="3701554" y="4173439"/>
                <a:ext cx="147960" cy="128160"/>
              </p14:xfrm>
            </p:contentPart>
          </mc:Choice>
          <mc:Fallback xmlns="">
            <p:pic>
              <p:nvPicPr>
                <p:cNvPr id="51" name="Ink 50">
                  <a:extLst>
                    <a:ext uri="{FF2B5EF4-FFF2-40B4-BE49-F238E27FC236}">
                      <a16:creationId xmlns:a16="http://schemas.microsoft.com/office/drawing/2014/main" id="{4590D6CF-F8F4-C1C7-86CC-5C0FB18D7831}"/>
                    </a:ext>
                  </a:extLst>
                </p:cNvPr>
                <p:cNvPicPr/>
                <p:nvPr/>
              </p:nvPicPr>
              <p:blipFill>
                <a:blip r:embed="rId66"/>
                <a:stretch>
                  <a:fillRect/>
                </a:stretch>
              </p:blipFill>
              <p:spPr>
                <a:xfrm>
                  <a:off x="3686434" y="4157959"/>
                  <a:ext cx="178200" cy="158760"/>
                </a:xfrm>
                <a:prstGeom prst="rect">
                  <a:avLst/>
                </a:prstGeom>
              </p:spPr>
            </p:pic>
          </mc:Fallback>
        </mc:AlternateContent>
      </p:grpSp>
      <p:grpSp>
        <p:nvGrpSpPr>
          <p:cNvPr id="58" name="Group 57">
            <a:extLst>
              <a:ext uri="{FF2B5EF4-FFF2-40B4-BE49-F238E27FC236}">
                <a16:creationId xmlns:a16="http://schemas.microsoft.com/office/drawing/2014/main" id="{B34BA430-88BA-4E22-183D-CEBB1243DDC9}"/>
              </a:ext>
            </a:extLst>
          </p:cNvPr>
          <p:cNvGrpSpPr/>
          <p:nvPr/>
        </p:nvGrpSpPr>
        <p:grpSpPr>
          <a:xfrm>
            <a:off x="447154" y="4109359"/>
            <a:ext cx="796680" cy="248400"/>
            <a:chOff x="447154" y="4109359"/>
            <a:chExt cx="796680" cy="248400"/>
          </a:xfrm>
        </p:grpSpPr>
        <mc:AlternateContent xmlns:mc="http://schemas.openxmlformats.org/markup-compatibility/2006" xmlns:p14="http://schemas.microsoft.com/office/powerpoint/2010/main">
          <mc:Choice Requires="p14">
            <p:contentPart p14:bwMode="auto" r:id="rId67">
              <p14:nvContentPartPr>
                <p14:cNvPr id="53" name="Ink 52">
                  <a:extLst>
                    <a:ext uri="{FF2B5EF4-FFF2-40B4-BE49-F238E27FC236}">
                      <a16:creationId xmlns:a16="http://schemas.microsoft.com/office/drawing/2014/main" id="{C58680D0-738A-997E-0BF0-36F818CB20DB}"/>
                    </a:ext>
                  </a:extLst>
                </p14:cNvPr>
                <p14:cNvContentPartPr/>
                <p14:nvPr/>
              </p14:nvContentPartPr>
              <p14:xfrm>
                <a:off x="820834" y="4222399"/>
                <a:ext cx="423000" cy="19800"/>
              </p14:xfrm>
            </p:contentPart>
          </mc:Choice>
          <mc:Fallback xmlns="">
            <p:pic>
              <p:nvPicPr>
                <p:cNvPr id="53" name="Ink 52">
                  <a:extLst>
                    <a:ext uri="{FF2B5EF4-FFF2-40B4-BE49-F238E27FC236}">
                      <a16:creationId xmlns:a16="http://schemas.microsoft.com/office/drawing/2014/main" id="{C58680D0-738A-997E-0BF0-36F818CB20DB}"/>
                    </a:ext>
                  </a:extLst>
                </p:cNvPr>
                <p:cNvPicPr/>
                <p:nvPr/>
              </p:nvPicPr>
              <p:blipFill>
                <a:blip r:embed="rId68"/>
                <a:stretch>
                  <a:fillRect/>
                </a:stretch>
              </p:blipFill>
              <p:spPr>
                <a:xfrm>
                  <a:off x="805354" y="4207279"/>
                  <a:ext cx="45360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54" name="Ink 53">
                  <a:extLst>
                    <a:ext uri="{FF2B5EF4-FFF2-40B4-BE49-F238E27FC236}">
                      <a16:creationId xmlns:a16="http://schemas.microsoft.com/office/drawing/2014/main" id="{6E896B8B-9E8B-F544-F1C1-B5B2C09ED872}"/>
                    </a:ext>
                  </a:extLst>
                </p14:cNvPr>
                <p14:cNvContentPartPr/>
                <p14:nvPr/>
              </p14:nvContentPartPr>
              <p14:xfrm>
                <a:off x="791314" y="4168399"/>
                <a:ext cx="118440" cy="177480"/>
              </p14:xfrm>
            </p:contentPart>
          </mc:Choice>
          <mc:Fallback xmlns="">
            <p:pic>
              <p:nvPicPr>
                <p:cNvPr id="54" name="Ink 53">
                  <a:extLst>
                    <a:ext uri="{FF2B5EF4-FFF2-40B4-BE49-F238E27FC236}">
                      <a16:creationId xmlns:a16="http://schemas.microsoft.com/office/drawing/2014/main" id="{6E896B8B-9E8B-F544-F1C1-B5B2C09ED872}"/>
                    </a:ext>
                  </a:extLst>
                </p:cNvPr>
                <p:cNvPicPr/>
                <p:nvPr/>
              </p:nvPicPr>
              <p:blipFill>
                <a:blip r:embed="rId70"/>
                <a:stretch>
                  <a:fillRect/>
                </a:stretch>
              </p:blipFill>
              <p:spPr>
                <a:xfrm>
                  <a:off x="775834" y="4152919"/>
                  <a:ext cx="14868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5" name="Ink 54">
                  <a:extLst>
                    <a:ext uri="{FF2B5EF4-FFF2-40B4-BE49-F238E27FC236}">
                      <a16:creationId xmlns:a16="http://schemas.microsoft.com/office/drawing/2014/main" id="{3BABDF53-D05A-A902-70D3-B89D391591BC}"/>
                    </a:ext>
                  </a:extLst>
                </p14:cNvPr>
                <p14:cNvContentPartPr/>
                <p14:nvPr/>
              </p14:nvContentPartPr>
              <p14:xfrm>
                <a:off x="447154" y="4109359"/>
                <a:ext cx="147960" cy="147960"/>
              </p14:xfrm>
            </p:contentPart>
          </mc:Choice>
          <mc:Fallback xmlns="">
            <p:pic>
              <p:nvPicPr>
                <p:cNvPr id="55" name="Ink 54">
                  <a:extLst>
                    <a:ext uri="{FF2B5EF4-FFF2-40B4-BE49-F238E27FC236}">
                      <a16:creationId xmlns:a16="http://schemas.microsoft.com/office/drawing/2014/main" id="{3BABDF53-D05A-A902-70D3-B89D391591BC}"/>
                    </a:ext>
                  </a:extLst>
                </p:cNvPr>
                <p:cNvPicPr/>
                <p:nvPr/>
              </p:nvPicPr>
              <p:blipFill>
                <a:blip r:embed="rId72"/>
                <a:stretch>
                  <a:fillRect/>
                </a:stretch>
              </p:blipFill>
              <p:spPr>
                <a:xfrm>
                  <a:off x="431674" y="4093879"/>
                  <a:ext cx="17820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6" name="Ink 55">
                  <a:extLst>
                    <a:ext uri="{FF2B5EF4-FFF2-40B4-BE49-F238E27FC236}">
                      <a16:creationId xmlns:a16="http://schemas.microsoft.com/office/drawing/2014/main" id="{A88AE7B1-3044-7313-DA03-F5478417C55A}"/>
                    </a:ext>
                  </a:extLst>
                </p14:cNvPr>
                <p14:cNvContentPartPr/>
                <p14:nvPr/>
              </p14:nvContentPartPr>
              <p14:xfrm>
                <a:off x="545434" y="4261639"/>
                <a:ext cx="88920" cy="76680"/>
              </p14:xfrm>
            </p:contentPart>
          </mc:Choice>
          <mc:Fallback xmlns="">
            <p:pic>
              <p:nvPicPr>
                <p:cNvPr id="56" name="Ink 55">
                  <a:extLst>
                    <a:ext uri="{FF2B5EF4-FFF2-40B4-BE49-F238E27FC236}">
                      <a16:creationId xmlns:a16="http://schemas.microsoft.com/office/drawing/2014/main" id="{A88AE7B1-3044-7313-DA03-F5478417C55A}"/>
                    </a:ext>
                  </a:extLst>
                </p:cNvPr>
                <p:cNvPicPr/>
                <p:nvPr/>
              </p:nvPicPr>
              <p:blipFill>
                <a:blip r:embed="rId74"/>
                <a:stretch>
                  <a:fillRect/>
                </a:stretch>
              </p:blipFill>
              <p:spPr>
                <a:xfrm>
                  <a:off x="529954" y="4246519"/>
                  <a:ext cx="11952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7" name="Ink 56">
                  <a:extLst>
                    <a:ext uri="{FF2B5EF4-FFF2-40B4-BE49-F238E27FC236}">
                      <a16:creationId xmlns:a16="http://schemas.microsoft.com/office/drawing/2014/main" id="{FB595430-B984-5079-BD8B-3E08B808F3D1}"/>
                    </a:ext>
                  </a:extLst>
                </p14:cNvPr>
                <p14:cNvContentPartPr/>
                <p14:nvPr/>
              </p14:nvContentPartPr>
              <p14:xfrm>
                <a:off x="555154" y="4261639"/>
                <a:ext cx="108360" cy="96120"/>
              </p14:xfrm>
            </p:contentPart>
          </mc:Choice>
          <mc:Fallback xmlns="">
            <p:pic>
              <p:nvPicPr>
                <p:cNvPr id="57" name="Ink 56">
                  <a:extLst>
                    <a:ext uri="{FF2B5EF4-FFF2-40B4-BE49-F238E27FC236}">
                      <a16:creationId xmlns:a16="http://schemas.microsoft.com/office/drawing/2014/main" id="{FB595430-B984-5079-BD8B-3E08B808F3D1}"/>
                    </a:ext>
                  </a:extLst>
                </p:cNvPr>
                <p:cNvPicPr/>
                <p:nvPr/>
              </p:nvPicPr>
              <p:blipFill>
                <a:blip r:embed="rId76"/>
                <a:stretch>
                  <a:fillRect/>
                </a:stretch>
              </p:blipFill>
              <p:spPr>
                <a:xfrm>
                  <a:off x="540034" y="4246519"/>
                  <a:ext cx="138960" cy="126360"/>
                </a:xfrm>
                <a:prstGeom prst="rect">
                  <a:avLst/>
                </a:prstGeom>
              </p:spPr>
            </p:pic>
          </mc:Fallback>
        </mc:AlternateContent>
      </p:grpSp>
      <p:grpSp>
        <p:nvGrpSpPr>
          <p:cNvPr id="63" name="Group 62">
            <a:extLst>
              <a:ext uri="{FF2B5EF4-FFF2-40B4-BE49-F238E27FC236}">
                <a16:creationId xmlns:a16="http://schemas.microsoft.com/office/drawing/2014/main" id="{F81EF278-9BB4-0BE7-2530-0B4733F4FC48}"/>
              </a:ext>
            </a:extLst>
          </p:cNvPr>
          <p:cNvGrpSpPr/>
          <p:nvPr/>
        </p:nvGrpSpPr>
        <p:grpSpPr>
          <a:xfrm>
            <a:off x="1577914" y="4709119"/>
            <a:ext cx="236160" cy="745200"/>
            <a:chOff x="1577914" y="4709119"/>
            <a:chExt cx="236160" cy="745200"/>
          </a:xfrm>
        </p:grpSpPr>
        <mc:AlternateContent xmlns:mc="http://schemas.openxmlformats.org/markup-compatibility/2006" xmlns:p14="http://schemas.microsoft.com/office/powerpoint/2010/main">
          <mc:Choice Requires="p14">
            <p:contentPart p14:bwMode="auto" r:id="rId77">
              <p14:nvContentPartPr>
                <p14:cNvPr id="59" name="Ink 58">
                  <a:extLst>
                    <a:ext uri="{FF2B5EF4-FFF2-40B4-BE49-F238E27FC236}">
                      <a16:creationId xmlns:a16="http://schemas.microsoft.com/office/drawing/2014/main" id="{BBFC2C5E-D601-6D06-268E-454653B351D4}"/>
                    </a:ext>
                  </a:extLst>
                </p14:cNvPr>
                <p14:cNvContentPartPr/>
                <p14:nvPr/>
              </p14:nvContentPartPr>
              <p14:xfrm>
                <a:off x="1685914" y="4709119"/>
                <a:ext cx="10080" cy="371520"/>
              </p14:xfrm>
            </p:contentPart>
          </mc:Choice>
          <mc:Fallback xmlns="">
            <p:pic>
              <p:nvPicPr>
                <p:cNvPr id="59" name="Ink 58">
                  <a:extLst>
                    <a:ext uri="{FF2B5EF4-FFF2-40B4-BE49-F238E27FC236}">
                      <a16:creationId xmlns:a16="http://schemas.microsoft.com/office/drawing/2014/main" id="{BBFC2C5E-D601-6D06-268E-454653B351D4}"/>
                    </a:ext>
                  </a:extLst>
                </p:cNvPr>
                <p:cNvPicPr/>
                <p:nvPr/>
              </p:nvPicPr>
              <p:blipFill>
                <a:blip r:embed="rId78"/>
                <a:stretch>
                  <a:fillRect/>
                </a:stretch>
              </p:blipFill>
              <p:spPr>
                <a:xfrm>
                  <a:off x="1670794" y="4693639"/>
                  <a:ext cx="40680" cy="4017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60" name="Ink 59">
                  <a:extLst>
                    <a:ext uri="{FF2B5EF4-FFF2-40B4-BE49-F238E27FC236}">
                      <a16:creationId xmlns:a16="http://schemas.microsoft.com/office/drawing/2014/main" id="{DA8A28B7-B7AC-69EF-D1E2-190F85BD5ED2}"/>
                    </a:ext>
                  </a:extLst>
                </p14:cNvPr>
                <p14:cNvContentPartPr/>
                <p14:nvPr/>
              </p14:nvContentPartPr>
              <p14:xfrm>
                <a:off x="1626874" y="5023759"/>
                <a:ext cx="137880" cy="128160"/>
              </p14:xfrm>
            </p:contentPart>
          </mc:Choice>
          <mc:Fallback xmlns="">
            <p:pic>
              <p:nvPicPr>
                <p:cNvPr id="60" name="Ink 59">
                  <a:extLst>
                    <a:ext uri="{FF2B5EF4-FFF2-40B4-BE49-F238E27FC236}">
                      <a16:creationId xmlns:a16="http://schemas.microsoft.com/office/drawing/2014/main" id="{DA8A28B7-B7AC-69EF-D1E2-190F85BD5ED2}"/>
                    </a:ext>
                  </a:extLst>
                </p:cNvPr>
                <p:cNvPicPr/>
                <p:nvPr/>
              </p:nvPicPr>
              <p:blipFill>
                <a:blip r:embed="rId80"/>
                <a:stretch>
                  <a:fillRect/>
                </a:stretch>
              </p:blipFill>
              <p:spPr>
                <a:xfrm>
                  <a:off x="1611754" y="5008639"/>
                  <a:ext cx="16848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61" name="Ink 60">
                  <a:extLst>
                    <a:ext uri="{FF2B5EF4-FFF2-40B4-BE49-F238E27FC236}">
                      <a16:creationId xmlns:a16="http://schemas.microsoft.com/office/drawing/2014/main" id="{30102487-F644-54E5-C595-6A22B05582A4}"/>
                    </a:ext>
                  </a:extLst>
                </p14:cNvPr>
                <p14:cNvContentPartPr/>
                <p14:nvPr/>
              </p14:nvContentPartPr>
              <p14:xfrm>
                <a:off x="1577914" y="5195839"/>
                <a:ext cx="167400" cy="126000"/>
              </p14:xfrm>
            </p:contentPart>
          </mc:Choice>
          <mc:Fallback xmlns="">
            <p:pic>
              <p:nvPicPr>
                <p:cNvPr id="61" name="Ink 60">
                  <a:extLst>
                    <a:ext uri="{FF2B5EF4-FFF2-40B4-BE49-F238E27FC236}">
                      <a16:creationId xmlns:a16="http://schemas.microsoft.com/office/drawing/2014/main" id="{30102487-F644-54E5-C595-6A22B05582A4}"/>
                    </a:ext>
                  </a:extLst>
                </p:cNvPr>
                <p:cNvPicPr/>
                <p:nvPr/>
              </p:nvPicPr>
              <p:blipFill>
                <a:blip r:embed="rId82"/>
                <a:stretch>
                  <a:fillRect/>
                </a:stretch>
              </p:blipFill>
              <p:spPr>
                <a:xfrm>
                  <a:off x="1562434" y="5180719"/>
                  <a:ext cx="19800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62" name="Ink 61">
                  <a:extLst>
                    <a:ext uri="{FF2B5EF4-FFF2-40B4-BE49-F238E27FC236}">
                      <a16:creationId xmlns:a16="http://schemas.microsoft.com/office/drawing/2014/main" id="{B4AFFD84-4CB6-F7A5-7BD7-88C6FB43A29E}"/>
                    </a:ext>
                  </a:extLst>
                </p14:cNvPr>
                <p14:cNvContentPartPr/>
                <p14:nvPr/>
              </p14:nvContentPartPr>
              <p14:xfrm>
                <a:off x="1735234" y="5259559"/>
                <a:ext cx="78840" cy="194760"/>
              </p14:xfrm>
            </p:contentPart>
          </mc:Choice>
          <mc:Fallback xmlns="">
            <p:pic>
              <p:nvPicPr>
                <p:cNvPr id="62" name="Ink 61">
                  <a:extLst>
                    <a:ext uri="{FF2B5EF4-FFF2-40B4-BE49-F238E27FC236}">
                      <a16:creationId xmlns:a16="http://schemas.microsoft.com/office/drawing/2014/main" id="{B4AFFD84-4CB6-F7A5-7BD7-88C6FB43A29E}"/>
                    </a:ext>
                  </a:extLst>
                </p:cNvPr>
                <p:cNvPicPr/>
                <p:nvPr/>
              </p:nvPicPr>
              <p:blipFill>
                <a:blip r:embed="rId84"/>
                <a:stretch>
                  <a:fillRect/>
                </a:stretch>
              </p:blipFill>
              <p:spPr>
                <a:xfrm>
                  <a:off x="1719754" y="5244439"/>
                  <a:ext cx="109440" cy="225360"/>
                </a:xfrm>
                <a:prstGeom prst="rect">
                  <a:avLst/>
                </a:prstGeom>
              </p:spPr>
            </p:pic>
          </mc:Fallback>
        </mc:AlternateContent>
      </p:grpSp>
      <p:grpSp>
        <p:nvGrpSpPr>
          <p:cNvPr id="103" name="Group 102">
            <a:extLst>
              <a:ext uri="{FF2B5EF4-FFF2-40B4-BE49-F238E27FC236}">
                <a16:creationId xmlns:a16="http://schemas.microsoft.com/office/drawing/2014/main" id="{370CB690-ECBC-5DB6-6BE2-73993E337C8B}"/>
              </a:ext>
            </a:extLst>
          </p:cNvPr>
          <p:cNvGrpSpPr/>
          <p:nvPr/>
        </p:nvGrpSpPr>
        <p:grpSpPr>
          <a:xfrm>
            <a:off x="1469554" y="3608239"/>
            <a:ext cx="2773080" cy="845640"/>
            <a:chOff x="1469554" y="3608239"/>
            <a:chExt cx="2773080" cy="845640"/>
          </a:xfrm>
        </p:grpSpPr>
        <mc:AlternateContent xmlns:mc="http://schemas.openxmlformats.org/markup-compatibility/2006" xmlns:p14="http://schemas.microsoft.com/office/powerpoint/2010/main">
          <mc:Choice Requires="p14">
            <p:contentPart p14:bwMode="auto" r:id="rId85">
              <p14:nvContentPartPr>
                <p14:cNvPr id="64" name="Ink 63">
                  <a:extLst>
                    <a:ext uri="{FF2B5EF4-FFF2-40B4-BE49-F238E27FC236}">
                      <a16:creationId xmlns:a16="http://schemas.microsoft.com/office/drawing/2014/main" id="{918765FB-1E77-B2B7-E9F8-BCCE90E51D99}"/>
                    </a:ext>
                  </a:extLst>
                </p14:cNvPr>
                <p14:cNvContentPartPr/>
                <p14:nvPr/>
              </p14:nvContentPartPr>
              <p14:xfrm>
                <a:off x="2138074" y="3971839"/>
                <a:ext cx="20160" cy="482040"/>
              </p14:xfrm>
            </p:contentPart>
          </mc:Choice>
          <mc:Fallback xmlns="">
            <p:pic>
              <p:nvPicPr>
                <p:cNvPr id="64" name="Ink 63">
                  <a:extLst>
                    <a:ext uri="{FF2B5EF4-FFF2-40B4-BE49-F238E27FC236}">
                      <a16:creationId xmlns:a16="http://schemas.microsoft.com/office/drawing/2014/main" id="{918765FB-1E77-B2B7-E9F8-BCCE90E51D99}"/>
                    </a:ext>
                  </a:extLst>
                </p:cNvPr>
                <p:cNvPicPr/>
                <p:nvPr/>
              </p:nvPicPr>
              <p:blipFill>
                <a:blip r:embed="rId86"/>
                <a:stretch>
                  <a:fillRect/>
                </a:stretch>
              </p:blipFill>
              <p:spPr>
                <a:xfrm>
                  <a:off x="2122954" y="3956719"/>
                  <a:ext cx="50400" cy="51264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5" name="Ink 64">
                  <a:extLst>
                    <a:ext uri="{FF2B5EF4-FFF2-40B4-BE49-F238E27FC236}">
                      <a16:creationId xmlns:a16="http://schemas.microsoft.com/office/drawing/2014/main" id="{570E73EE-259C-FA71-1AA6-45D39AF2307C}"/>
                    </a:ext>
                  </a:extLst>
                </p14:cNvPr>
                <p14:cNvContentPartPr/>
                <p14:nvPr/>
              </p14:nvContentPartPr>
              <p14:xfrm>
                <a:off x="2167594" y="3959239"/>
                <a:ext cx="78840" cy="111240"/>
              </p14:xfrm>
            </p:contentPart>
          </mc:Choice>
          <mc:Fallback xmlns="">
            <p:pic>
              <p:nvPicPr>
                <p:cNvPr id="65" name="Ink 64">
                  <a:extLst>
                    <a:ext uri="{FF2B5EF4-FFF2-40B4-BE49-F238E27FC236}">
                      <a16:creationId xmlns:a16="http://schemas.microsoft.com/office/drawing/2014/main" id="{570E73EE-259C-FA71-1AA6-45D39AF2307C}"/>
                    </a:ext>
                  </a:extLst>
                </p:cNvPr>
                <p:cNvPicPr/>
                <p:nvPr/>
              </p:nvPicPr>
              <p:blipFill>
                <a:blip r:embed="rId88"/>
                <a:stretch>
                  <a:fillRect/>
                </a:stretch>
              </p:blipFill>
              <p:spPr>
                <a:xfrm>
                  <a:off x="2152474" y="3944119"/>
                  <a:ext cx="10944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67" name="Ink 66">
                  <a:extLst>
                    <a:ext uri="{FF2B5EF4-FFF2-40B4-BE49-F238E27FC236}">
                      <a16:creationId xmlns:a16="http://schemas.microsoft.com/office/drawing/2014/main" id="{CA6A1FBF-B842-9689-955B-60F40EF583FE}"/>
                    </a:ext>
                  </a:extLst>
                </p14:cNvPr>
                <p14:cNvContentPartPr/>
                <p14:nvPr/>
              </p14:nvContentPartPr>
              <p14:xfrm>
                <a:off x="2157874" y="3946999"/>
                <a:ext cx="29880" cy="34560"/>
              </p14:xfrm>
            </p:contentPart>
          </mc:Choice>
          <mc:Fallback xmlns="">
            <p:pic>
              <p:nvPicPr>
                <p:cNvPr id="67" name="Ink 66">
                  <a:extLst>
                    <a:ext uri="{FF2B5EF4-FFF2-40B4-BE49-F238E27FC236}">
                      <a16:creationId xmlns:a16="http://schemas.microsoft.com/office/drawing/2014/main" id="{CA6A1FBF-B842-9689-955B-60F40EF583FE}"/>
                    </a:ext>
                  </a:extLst>
                </p:cNvPr>
                <p:cNvPicPr/>
                <p:nvPr/>
              </p:nvPicPr>
              <p:blipFill>
                <a:blip r:embed="rId90"/>
                <a:stretch>
                  <a:fillRect/>
                </a:stretch>
              </p:blipFill>
              <p:spPr>
                <a:xfrm>
                  <a:off x="2142754" y="3931879"/>
                  <a:ext cx="6048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82" name="Ink 81">
                  <a:extLst>
                    <a:ext uri="{FF2B5EF4-FFF2-40B4-BE49-F238E27FC236}">
                      <a16:creationId xmlns:a16="http://schemas.microsoft.com/office/drawing/2014/main" id="{4A338559-EDC9-611C-320B-27BE96D5D1DA}"/>
                    </a:ext>
                  </a:extLst>
                </p14:cNvPr>
                <p14:cNvContentPartPr/>
                <p14:nvPr/>
              </p14:nvContentPartPr>
              <p14:xfrm>
                <a:off x="1469554" y="3752599"/>
                <a:ext cx="472320" cy="42480"/>
              </p14:xfrm>
            </p:contentPart>
          </mc:Choice>
          <mc:Fallback xmlns="">
            <p:pic>
              <p:nvPicPr>
                <p:cNvPr id="82" name="Ink 81">
                  <a:extLst>
                    <a:ext uri="{FF2B5EF4-FFF2-40B4-BE49-F238E27FC236}">
                      <a16:creationId xmlns:a16="http://schemas.microsoft.com/office/drawing/2014/main" id="{4A338559-EDC9-611C-320B-27BE96D5D1DA}"/>
                    </a:ext>
                  </a:extLst>
                </p:cNvPr>
                <p:cNvPicPr/>
                <p:nvPr/>
              </p:nvPicPr>
              <p:blipFill>
                <a:blip r:embed="rId92"/>
                <a:stretch>
                  <a:fillRect/>
                </a:stretch>
              </p:blipFill>
              <p:spPr>
                <a:xfrm>
                  <a:off x="1454434" y="3737479"/>
                  <a:ext cx="50292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83" name="Ink 82">
                  <a:extLst>
                    <a:ext uri="{FF2B5EF4-FFF2-40B4-BE49-F238E27FC236}">
                      <a16:creationId xmlns:a16="http://schemas.microsoft.com/office/drawing/2014/main" id="{156A44D7-5BB5-DE39-2707-25F2DA1C113F}"/>
                    </a:ext>
                  </a:extLst>
                </p14:cNvPr>
                <p14:cNvContentPartPr/>
                <p14:nvPr/>
              </p14:nvContentPartPr>
              <p14:xfrm>
                <a:off x="1892554" y="3676639"/>
                <a:ext cx="88920" cy="133200"/>
              </p14:xfrm>
            </p:contentPart>
          </mc:Choice>
          <mc:Fallback xmlns="">
            <p:pic>
              <p:nvPicPr>
                <p:cNvPr id="83" name="Ink 82">
                  <a:extLst>
                    <a:ext uri="{FF2B5EF4-FFF2-40B4-BE49-F238E27FC236}">
                      <a16:creationId xmlns:a16="http://schemas.microsoft.com/office/drawing/2014/main" id="{156A44D7-5BB5-DE39-2707-25F2DA1C113F}"/>
                    </a:ext>
                  </a:extLst>
                </p:cNvPr>
                <p:cNvPicPr/>
                <p:nvPr/>
              </p:nvPicPr>
              <p:blipFill>
                <a:blip r:embed="rId94"/>
                <a:stretch>
                  <a:fillRect/>
                </a:stretch>
              </p:blipFill>
              <p:spPr>
                <a:xfrm>
                  <a:off x="1877074" y="3661519"/>
                  <a:ext cx="11952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85" name="Ink 84">
                  <a:extLst>
                    <a:ext uri="{FF2B5EF4-FFF2-40B4-BE49-F238E27FC236}">
                      <a16:creationId xmlns:a16="http://schemas.microsoft.com/office/drawing/2014/main" id="{D74AFEC2-E776-880C-6F78-97EF5E44DDFB}"/>
                    </a:ext>
                  </a:extLst>
                </p14:cNvPr>
                <p14:cNvContentPartPr/>
                <p14:nvPr/>
              </p14:nvContentPartPr>
              <p14:xfrm>
                <a:off x="2128354" y="3637759"/>
                <a:ext cx="167400" cy="196920"/>
              </p14:xfrm>
            </p:contentPart>
          </mc:Choice>
          <mc:Fallback xmlns="">
            <p:pic>
              <p:nvPicPr>
                <p:cNvPr id="85" name="Ink 84">
                  <a:extLst>
                    <a:ext uri="{FF2B5EF4-FFF2-40B4-BE49-F238E27FC236}">
                      <a16:creationId xmlns:a16="http://schemas.microsoft.com/office/drawing/2014/main" id="{D74AFEC2-E776-880C-6F78-97EF5E44DDFB}"/>
                    </a:ext>
                  </a:extLst>
                </p:cNvPr>
                <p:cNvPicPr/>
                <p:nvPr/>
              </p:nvPicPr>
              <p:blipFill>
                <a:blip r:embed="rId96"/>
                <a:stretch>
                  <a:fillRect/>
                </a:stretch>
              </p:blipFill>
              <p:spPr>
                <a:xfrm>
                  <a:off x="2107834" y="3617239"/>
                  <a:ext cx="20844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87" name="Ink 86">
                  <a:extLst>
                    <a:ext uri="{FF2B5EF4-FFF2-40B4-BE49-F238E27FC236}">
                      <a16:creationId xmlns:a16="http://schemas.microsoft.com/office/drawing/2014/main" id="{E4CA7FD5-6E38-3AFE-A5C9-A198847823DF}"/>
                    </a:ext>
                  </a:extLst>
                </p14:cNvPr>
                <p14:cNvContentPartPr/>
                <p14:nvPr/>
              </p14:nvContentPartPr>
              <p14:xfrm>
                <a:off x="2324914" y="3784639"/>
                <a:ext cx="59400" cy="79200"/>
              </p14:xfrm>
            </p:contentPart>
          </mc:Choice>
          <mc:Fallback xmlns="">
            <p:pic>
              <p:nvPicPr>
                <p:cNvPr id="87" name="Ink 86">
                  <a:extLst>
                    <a:ext uri="{FF2B5EF4-FFF2-40B4-BE49-F238E27FC236}">
                      <a16:creationId xmlns:a16="http://schemas.microsoft.com/office/drawing/2014/main" id="{E4CA7FD5-6E38-3AFE-A5C9-A198847823DF}"/>
                    </a:ext>
                  </a:extLst>
                </p:cNvPr>
                <p:cNvPicPr/>
                <p:nvPr/>
              </p:nvPicPr>
              <p:blipFill>
                <a:blip r:embed="rId98"/>
                <a:stretch>
                  <a:fillRect/>
                </a:stretch>
              </p:blipFill>
              <p:spPr>
                <a:xfrm>
                  <a:off x="2304754" y="3764479"/>
                  <a:ext cx="10008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88" name="Ink 87">
                  <a:extLst>
                    <a:ext uri="{FF2B5EF4-FFF2-40B4-BE49-F238E27FC236}">
                      <a16:creationId xmlns:a16="http://schemas.microsoft.com/office/drawing/2014/main" id="{A97D661E-1EB1-278B-BE34-1758612C3839}"/>
                    </a:ext>
                  </a:extLst>
                </p14:cNvPr>
                <p14:cNvContentPartPr/>
                <p14:nvPr/>
              </p14:nvContentPartPr>
              <p14:xfrm>
                <a:off x="2334994" y="3784639"/>
                <a:ext cx="78840" cy="88920"/>
              </p14:xfrm>
            </p:contentPart>
          </mc:Choice>
          <mc:Fallback xmlns="">
            <p:pic>
              <p:nvPicPr>
                <p:cNvPr id="88" name="Ink 87">
                  <a:extLst>
                    <a:ext uri="{FF2B5EF4-FFF2-40B4-BE49-F238E27FC236}">
                      <a16:creationId xmlns:a16="http://schemas.microsoft.com/office/drawing/2014/main" id="{A97D661E-1EB1-278B-BE34-1758612C3839}"/>
                    </a:ext>
                  </a:extLst>
                </p:cNvPr>
                <p:cNvPicPr/>
                <p:nvPr/>
              </p:nvPicPr>
              <p:blipFill>
                <a:blip r:embed="rId100"/>
                <a:stretch>
                  <a:fillRect/>
                </a:stretch>
              </p:blipFill>
              <p:spPr>
                <a:xfrm>
                  <a:off x="2314474" y="3764479"/>
                  <a:ext cx="11988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89" name="Ink 88">
                  <a:extLst>
                    <a:ext uri="{FF2B5EF4-FFF2-40B4-BE49-F238E27FC236}">
                      <a16:creationId xmlns:a16="http://schemas.microsoft.com/office/drawing/2014/main" id="{BFE37931-AD39-6129-9D76-BB79F1B67BD4}"/>
                    </a:ext>
                  </a:extLst>
                </p14:cNvPr>
                <p14:cNvContentPartPr/>
                <p14:nvPr/>
              </p14:nvContentPartPr>
              <p14:xfrm>
                <a:off x="2452714" y="3799399"/>
                <a:ext cx="69120" cy="165240"/>
              </p14:xfrm>
            </p:contentPart>
          </mc:Choice>
          <mc:Fallback xmlns="">
            <p:pic>
              <p:nvPicPr>
                <p:cNvPr id="89" name="Ink 88">
                  <a:extLst>
                    <a:ext uri="{FF2B5EF4-FFF2-40B4-BE49-F238E27FC236}">
                      <a16:creationId xmlns:a16="http://schemas.microsoft.com/office/drawing/2014/main" id="{BFE37931-AD39-6129-9D76-BB79F1B67BD4}"/>
                    </a:ext>
                  </a:extLst>
                </p:cNvPr>
                <p:cNvPicPr/>
                <p:nvPr/>
              </p:nvPicPr>
              <p:blipFill>
                <a:blip r:embed="rId102"/>
                <a:stretch>
                  <a:fillRect/>
                </a:stretch>
              </p:blipFill>
              <p:spPr>
                <a:xfrm>
                  <a:off x="2432554" y="3779239"/>
                  <a:ext cx="10980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90" name="Ink 89">
                  <a:extLst>
                    <a:ext uri="{FF2B5EF4-FFF2-40B4-BE49-F238E27FC236}">
                      <a16:creationId xmlns:a16="http://schemas.microsoft.com/office/drawing/2014/main" id="{D3F5C51C-2D5C-9AE2-A775-B0A864C9AE83}"/>
                    </a:ext>
                  </a:extLst>
                </p14:cNvPr>
                <p14:cNvContentPartPr/>
                <p14:nvPr/>
              </p14:nvContentPartPr>
              <p14:xfrm>
                <a:off x="2580514" y="3745759"/>
                <a:ext cx="69120" cy="15120"/>
              </p14:xfrm>
            </p:contentPart>
          </mc:Choice>
          <mc:Fallback xmlns="">
            <p:pic>
              <p:nvPicPr>
                <p:cNvPr id="90" name="Ink 89">
                  <a:extLst>
                    <a:ext uri="{FF2B5EF4-FFF2-40B4-BE49-F238E27FC236}">
                      <a16:creationId xmlns:a16="http://schemas.microsoft.com/office/drawing/2014/main" id="{D3F5C51C-2D5C-9AE2-A775-B0A864C9AE83}"/>
                    </a:ext>
                  </a:extLst>
                </p:cNvPr>
                <p:cNvPicPr/>
                <p:nvPr/>
              </p:nvPicPr>
              <p:blipFill>
                <a:blip r:embed="rId104"/>
                <a:stretch>
                  <a:fillRect/>
                </a:stretch>
              </p:blipFill>
              <p:spPr>
                <a:xfrm>
                  <a:off x="2560354" y="3725239"/>
                  <a:ext cx="10980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91" name="Ink 90">
                  <a:extLst>
                    <a:ext uri="{FF2B5EF4-FFF2-40B4-BE49-F238E27FC236}">
                      <a16:creationId xmlns:a16="http://schemas.microsoft.com/office/drawing/2014/main" id="{3DEAB285-9C7D-F234-1BD2-D942B40FC943}"/>
                    </a:ext>
                  </a:extLst>
                </p14:cNvPr>
                <p14:cNvContentPartPr/>
                <p14:nvPr/>
              </p14:nvContentPartPr>
              <p14:xfrm>
                <a:off x="2561074" y="3779959"/>
                <a:ext cx="98640" cy="49320"/>
              </p14:xfrm>
            </p:contentPart>
          </mc:Choice>
          <mc:Fallback xmlns="">
            <p:pic>
              <p:nvPicPr>
                <p:cNvPr id="91" name="Ink 90">
                  <a:extLst>
                    <a:ext uri="{FF2B5EF4-FFF2-40B4-BE49-F238E27FC236}">
                      <a16:creationId xmlns:a16="http://schemas.microsoft.com/office/drawing/2014/main" id="{3DEAB285-9C7D-F234-1BD2-D942B40FC943}"/>
                    </a:ext>
                  </a:extLst>
                </p:cNvPr>
                <p:cNvPicPr/>
                <p:nvPr/>
              </p:nvPicPr>
              <p:blipFill>
                <a:blip r:embed="rId106"/>
                <a:stretch>
                  <a:fillRect/>
                </a:stretch>
              </p:blipFill>
              <p:spPr>
                <a:xfrm>
                  <a:off x="2540554" y="3759439"/>
                  <a:ext cx="13932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92" name="Ink 91">
                  <a:extLst>
                    <a:ext uri="{FF2B5EF4-FFF2-40B4-BE49-F238E27FC236}">
                      <a16:creationId xmlns:a16="http://schemas.microsoft.com/office/drawing/2014/main" id="{76877F0A-5BAC-905A-FD08-5D9BA2926116}"/>
                    </a:ext>
                  </a:extLst>
                </p14:cNvPr>
                <p14:cNvContentPartPr/>
                <p14:nvPr/>
              </p14:nvContentPartPr>
              <p14:xfrm>
                <a:off x="2718394" y="3661879"/>
                <a:ext cx="137880" cy="192240"/>
              </p14:xfrm>
            </p:contentPart>
          </mc:Choice>
          <mc:Fallback xmlns="">
            <p:pic>
              <p:nvPicPr>
                <p:cNvPr id="92" name="Ink 91">
                  <a:extLst>
                    <a:ext uri="{FF2B5EF4-FFF2-40B4-BE49-F238E27FC236}">
                      <a16:creationId xmlns:a16="http://schemas.microsoft.com/office/drawing/2014/main" id="{76877F0A-5BAC-905A-FD08-5D9BA2926116}"/>
                    </a:ext>
                  </a:extLst>
                </p:cNvPr>
                <p:cNvPicPr/>
                <p:nvPr/>
              </p:nvPicPr>
              <p:blipFill>
                <a:blip r:embed="rId108"/>
                <a:stretch>
                  <a:fillRect/>
                </a:stretch>
              </p:blipFill>
              <p:spPr>
                <a:xfrm>
                  <a:off x="2697874" y="3641359"/>
                  <a:ext cx="17892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93" name="Ink 92">
                  <a:extLst>
                    <a:ext uri="{FF2B5EF4-FFF2-40B4-BE49-F238E27FC236}">
                      <a16:creationId xmlns:a16="http://schemas.microsoft.com/office/drawing/2014/main" id="{A330CDC7-C72C-51C6-C519-8FADFD0B73EF}"/>
                    </a:ext>
                  </a:extLst>
                </p14:cNvPr>
                <p14:cNvContentPartPr/>
                <p14:nvPr/>
              </p14:nvContentPartPr>
              <p14:xfrm>
                <a:off x="2855914" y="3804799"/>
                <a:ext cx="128160" cy="162360"/>
              </p14:xfrm>
            </p:contentPart>
          </mc:Choice>
          <mc:Fallback xmlns="">
            <p:pic>
              <p:nvPicPr>
                <p:cNvPr id="93" name="Ink 92">
                  <a:extLst>
                    <a:ext uri="{FF2B5EF4-FFF2-40B4-BE49-F238E27FC236}">
                      <a16:creationId xmlns:a16="http://schemas.microsoft.com/office/drawing/2014/main" id="{A330CDC7-C72C-51C6-C519-8FADFD0B73EF}"/>
                    </a:ext>
                  </a:extLst>
                </p:cNvPr>
                <p:cNvPicPr/>
                <p:nvPr/>
              </p:nvPicPr>
              <p:blipFill>
                <a:blip r:embed="rId110"/>
                <a:stretch>
                  <a:fillRect/>
                </a:stretch>
              </p:blipFill>
              <p:spPr>
                <a:xfrm>
                  <a:off x="2835394" y="3784279"/>
                  <a:ext cx="16884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94" name="Ink 93">
                  <a:extLst>
                    <a:ext uri="{FF2B5EF4-FFF2-40B4-BE49-F238E27FC236}">
                      <a16:creationId xmlns:a16="http://schemas.microsoft.com/office/drawing/2014/main" id="{52392AD2-4738-7BF5-E94B-F3B5201DB0FD}"/>
                    </a:ext>
                  </a:extLst>
                </p14:cNvPr>
                <p14:cNvContentPartPr/>
                <p14:nvPr/>
              </p14:nvContentPartPr>
              <p14:xfrm>
                <a:off x="3022954" y="3804799"/>
                <a:ext cx="78840" cy="73800"/>
              </p14:xfrm>
            </p:contentPart>
          </mc:Choice>
          <mc:Fallback xmlns="">
            <p:pic>
              <p:nvPicPr>
                <p:cNvPr id="94" name="Ink 93">
                  <a:extLst>
                    <a:ext uri="{FF2B5EF4-FFF2-40B4-BE49-F238E27FC236}">
                      <a16:creationId xmlns:a16="http://schemas.microsoft.com/office/drawing/2014/main" id="{52392AD2-4738-7BF5-E94B-F3B5201DB0FD}"/>
                    </a:ext>
                  </a:extLst>
                </p:cNvPr>
                <p:cNvPicPr/>
                <p:nvPr/>
              </p:nvPicPr>
              <p:blipFill>
                <a:blip r:embed="rId112"/>
                <a:stretch>
                  <a:fillRect/>
                </a:stretch>
              </p:blipFill>
              <p:spPr>
                <a:xfrm>
                  <a:off x="3002794" y="3784279"/>
                  <a:ext cx="11988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95" name="Ink 94">
                  <a:extLst>
                    <a:ext uri="{FF2B5EF4-FFF2-40B4-BE49-F238E27FC236}">
                      <a16:creationId xmlns:a16="http://schemas.microsoft.com/office/drawing/2014/main" id="{2BD74A7F-76E8-D32D-A868-9834552843C0}"/>
                    </a:ext>
                  </a:extLst>
                </p14:cNvPr>
                <p14:cNvContentPartPr/>
                <p14:nvPr/>
              </p14:nvContentPartPr>
              <p14:xfrm>
                <a:off x="3022954" y="3808759"/>
                <a:ext cx="98640" cy="89640"/>
              </p14:xfrm>
            </p:contentPart>
          </mc:Choice>
          <mc:Fallback xmlns="">
            <p:pic>
              <p:nvPicPr>
                <p:cNvPr id="95" name="Ink 94">
                  <a:extLst>
                    <a:ext uri="{FF2B5EF4-FFF2-40B4-BE49-F238E27FC236}">
                      <a16:creationId xmlns:a16="http://schemas.microsoft.com/office/drawing/2014/main" id="{2BD74A7F-76E8-D32D-A868-9834552843C0}"/>
                    </a:ext>
                  </a:extLst>
                </p:cNvPr>
                <p:cNvPicPr/>
                <p:nvPr/>
              </p:nvPicPr>
              <p:blipFill>
                <a:blip r:embed="rId114"/>
                <a:stretch>
                  <a:fillRect/>
                </a:stretch>
              </p:blipFill>
              <p:spPr>
                <a:xfrm>
                  <a:off x="3002794" y="3788599"/>
                  <a:ext cx="13932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96" name="Ink 95">
                  <a:extLst>
                    <a:ext uri="{FF2B5EF4-FFF2-40B4-BE49-F238E27FC236}">
                      <a16:creationId xmlns:a16="http://schemas.microsoft.com/office/drawing/2014/main" id="{50DBFB8E-C16D-1846-6DAB-2AFF43E50688}"/>
                    </a:ext>
                  </a:extLst>
                </p14:cNvPr>
                <p14:cNvContentPartPr/>
                <p14:nvPr/>
              </p14:nvContentPartPr>
              <p14:xfrm>
                <a:off x="3190354" y="3725959"/>
                <a:ext cx="88920" cy="19800"/>
              </p14:xfrm>
            </p:contentPart>
          </mc:Choice>
          <mc:Fallback xmlns="">
            <p:pic>
              <p:nvPicPr>
                <p:cNvPr id="96" name="Ink 95">
                  <a:extLst>
                    <a:ext uri="{FF2B5EF4-FFF2-40B4-BE49-F238E27FC236}">
                      <a16:creationId xmlns:a16="http://schemas.microsoft.com/office/drawing/2014/main" id="{50DBFB8E-C16D-1846-6DAB-2AFF43E50688}"/>
                    </a:ext>
                  </a:extLst>
                </p:cNvPr>
                <p:cNvPicPr/>
                <p:nvPr/>
              </p:nvPicPr>
              <p:blipFill>
                <a:blip r:embed="rId116"/>
                <a:stretch>
                  <a:fillRect/>
                </a:stretch>
              </p:blipFill>
              <p:spPr>
                <a:xfrm>
                  <a:off x="3169834" y="3705799"/>
                  <a:ext cx="12960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97" name="Ink 96">
                  <a:extLst>
                    <a:ext uri="{FF2B5EF4-FFF2-40B4-BE49-F238E27FC236}">
                      <a16:creationId xmlns:a16="http://schemas.microsoft.com/office/drawing/2014/main" id="{8085F8F4-C030-E037-F4CF-34614C428AC5}"/>
                    </a:ext>
                  </a:extLst>
                </p14:cNvPr>
                <p14:cNvContentPartPr/>
                <p14:nvPr/>
              </p14:nvContentPartPr>
              <p14:xfrm>
                <a:off x="3200074" y="3790039"/>
                <a:ext cx="78840" cy="15120"/>
              </p14:xfrm>
            </p:contentPart>
          </mc:Choice>
          <mc:Fallback xmlns="">
            <p:pic>
              <p:nvPicPr>
                <p:cNvPr id="97" name="Ink 96">
                  <a:extLst>
                    <a:ext uri="{FF2B5EF4-FFF2-40B4-BE49-F238E27FC236}">
                      <a16:creationId xmlns:a16="http://schemas.microsoft.com/office/drawing/2014/main" id="{8085F8F4-C030-E037-F4CF-34614C428AC5}"/>
                    </a:ext>
                  </a:extLst>
                </p:cNvPr>
                <p:cNvPicPr/>
                <p:nvPr/>
              </p:nvPicPr>
              <p:blipFill>
                <a:blip r:embed="rId118"/>
                <a:stretch>
                  <a:fillRect/>
                </a:stretch>
              </p:blipFill>
              <p:spPr>
                <a:xfrm>
                  <a:off x="3179554" y="3769519"/>
                  <a:ext cx="11988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98" name="Ink 97">
                  <a:extLst>
                    <a:ext uri="{FF2B5EF4-FFF2-40B4-BE49-F238E27FC236}">
                      <a16:creationId xmlns:a16="http://schemas.microsoft.com/office/drawing/2014/main" id="{FA834AB9-739D-BCC9-6BCB-FE3A928BEF99}"/>
                    </a:ext>
                  </a:extLst>
                </p14:cNvPr>
                <p14:cNvContentPartPr/>
                <p14:nvPr/>
              </p14:nvContentPartPr>
              <p14:xfrm>
                <a:off x="3430474" y="3666919"/>
                <a:ext cx="74520" cy="172440"/>
              </p14:xfrm>
            </p:contentPart>
          </mc:Choice>
          <mc:Fallback xmlns="">
            <p:pic>
              <p:nvPicPr>
                <p:cNvPr id="98" name="Ink 97">
                  <a:extLst>
                    <a:ext uri="{FF2B5EF4-FFF2-40B4-BE49-F238E27FC236}">
                      <a16:creationId xmlns:a16="http://schemas.microsoft.com/office/drawing/2014/main" id="{FA834AB9-739D-BCC9-6BCB-FE3A928BEF99}"/>
                    </a:ext>
                  </a:extLst>
                </p:cNvPr>
                <p:cNvPicPr/>
                <p:nvPr/>
              </p:nvPicPr>
              <p:blipFill>
                <a:blip r:embed="rId120"/>
                <a:stretch>
                  <a:fillRect/>
                </a:stretch>
              </p:blipFill>
              <p:spPr>
                <a:xfrm>
                  <a:off x="3410314" y="3646399"/>
                  <a:ext cx="11556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99" name="Ink 98">
                  <a:extLst>
                    <a:ext uri="{FF2B5EF4-FFF2-40B4-BE49-F238E27FC236}">
                      <a16:creationId xmlns:a16="http://schemas.microsoft.com/office/drawing/2014/main" id="{1327A3C1-F721-6E0E-D75D-A11884597BFE}"/>
                    </a:ext>
                  </a:extLst>
                </p14:cNvPr>
                <p14:cNvContentPartPr/>
                <p14:nvPr/>
              </p14:nvContentPartPr>
              <p14:xfrm>
                <a:off x="3573754" y="3716239"/>
                <a:ext cx="88920" cy="91440"/>
              </p14:xfrm>
            </p:contentPart>
          </mc:Choice>
          <mc:Fallback xmlns="">
            <p:pic>
              <p:nvPicPr>
                <p:cNvPr id="99" name="Ink 98">
                  <a:extLst>
                    <a:ext uri="{FF2B5EF4-FFF2-40B4-BE49-F238E27FC236}">
                      <a16:creationId xmlns:a16="http://schemas.microsoft.com/office/drawing/2014/main" id="{1327A3C1-F721-6E0E-D75D-A11884597BFE}"/>
                    </a:ext>
                  </a:extLst>
                </p:cNvPr>
                <p:cNvPicPr/>
                <p:nvPr/>
              </p:nvPicPr>
              <p:blipFill>
                <a:blip r:embed="rId122"/>
                <a:stretch>
                  <a:fillRect/>
                </a:stretch>
              </p:blipFill>
              <p:spPr>
                <a:xfrm>
                  <a:off x="3553234" y="3695719"/>
                  <a:ext cx="12960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00" name="Ink 99">
                  <a:extLst>
                    <a:ext uri="{FF2B5EF4-FFF2-40B4-BE49-F238E27FC236}">
                      <a16:creationId xmlns:a16="http://schemas.microsoft.com/office/drawing/2014/main" id="{4C78D271-AD54-F248-ABE6-BA6FC602CD31}"/>
                    </a:ext>
                  </a:extLst>
                </p14:cNvPr>
                <p14:cNvContentPartPr/>
                <p14:nvPr/>
              </p14:nvContentPartPr>
              <p14:xfrm>
                <a:off x="3770314" y="3630199"/>
                <a:ext cx="108360" cy="204480"/>
              </p14:xfrm>
            </p:contentPart>
          </mc:Choice>
          <mc:Fallback xmlns="">
            <p:pic>
              <p:nvPicPr>
                <p:cNvPr id="100" name="Ink 99">
                  <a:extLst>
                    <a:ext uri="{FF2B5EF4-FFF2-40B4-BE49-F238E27FC236}">
                      <a16:creationId xmlns:a16="http://schemas.microsoft.com/office/drawing/2014/main" id="{4C78D271-AD54-F248-ABE6-BA6FC602CD31}"/>
                    </a:ext>
                  </a:extLst>
                </p:cNvPr>
                <p:cNvPicPr/>
                <p:nvPr/>
              </p:nvPicPr>
              <p:blipFill>
                <a:blip r:embed="rId124"/>
                <a:stretch>
                  <a:fillRect/>
                </a:stretch>
              </p:blipFill>
              <p:spPr>
                <a:xfrm>
                  <a:off x="3749794" y="3609679"/>
                  <a:ext cx="1494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01" name="Ink 100">
                  <a:extLst>
                    <a:ext uri="{FF2B5EF4-FFF2-40B4-BE49-F238E27FC236}">
                      <a16:creationId xmlns:a16="http://schemas.microsoft.com/office/drawing/2014/main" id="{CC0680E1-3DEE-9198-AAD9-3E8829F129C7}"/>
                    </a:ext>
                  </a:extLst>
                </p14:cNvPr>
                <p14:cNvContentPartPr/>
                <p14:nvPr/>
              </p14:nvContentPartPr>
              <p14:xfrm>
                <a:off x="3976954" y="3608239"/>
                <a:ext cx="64800" cy="223920"/>
              </p14:xfrm>
            </p:contentPart>
          </mc:Choice>
          <mc:Fallback xmlns="">
            <p:pic>
              <p:nvPicPr>
                <p:cNvPr id="101" name="Ink 100">
                  <a:extLst>
                    <a:ext uri="{FF2B5EF4-FFF2-40B4-BE49-F238E27FC236}">
                      <a16:creationId xmlns:a16="http://schemas.microsoft.com/office/drawing/2014/main" id="{CC0680E1-3DEE-9198-AAD9-3E8829F129C7}"/>
                    </a:ext>
                  </a:extLst>
                </p:cNvPr>
                <p:cNvPicPr/>
                <p:nvPr/>
              </p:nvPicPr>
              <p:blipFill>
                <a:blip r:embed="rId126"/>
                <a:stretch>
                  <a:fillRect/>
                </a:stretch>
              </p:blipFill>
              <p:spPr>
                <a:xfrm>
                  <a:off x="3956434" y="3587719"/>
                  <a:ext cx="10548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02" name="Ink 101">
                  <a:extLst>
                    <a:ext uri="{FF2B5EF4-FFF2-40B4-BE49-F238E27FC236}">
                      <a16:creationId xmlns:a16="http://schemas.microsoft.com/office/drawing/2014/main" id="{EA4CA772-D8CF-127A-E63D-1332F6B31BBB}"/>
                    </a:ext>
                  </a:extLst>
                </p14:cNvPr>
                <p14:cNvContentPartPr/>
                <p14:nvPr/>
              </p14:nvContentPartPr>
              <p14:xfrm>
                <a:off x="4065154" y="3716239"/>
                <a:ext cx="177480" cy="106560"/>
              </p14:xfrm>
            </p:contentPart>
          </mc:Choice>
          <mc:Fallback xmlns="">
            <p:pic>
              <p:nvPicPr>
                <p:cNvPr id="102" name="Ink 101">
                  <a:extLst>
                    <a:ext uri="{FF2B5EF4-FFF2-40B4-BE49-F238E27FC236}">
                      <a16:creationId xmlns:a16="http://schemas.microsoft.com/office/drawing/2014/main" id="{EA4CA772-D8CF-127A-E63D-1332F6B31BBB}"/>
                    </a:ext>
                  </a:extLst>
                </p:cNvPr>
                <p:cNvPicPr/>
                <p:nvPr/>
              </p:nvPicPr>
              <p:blipFill>
                <a:blip r:embed="rId128"/>
                <a:stretch>
                  <a:fillRect/>
                </a:stretch>
              </p:blipFill>
              <p:spPr>
                <a:xfrm>
                  <a:off x="4044994" y="3695719"/>
                  <a:ext cx="218160" cy="147240"/>
                </a:xfrm>
                <a:prstGeom prst="rect">
                  <a:avLst/>
                </a:prstGeom>
              </p:spPr>
            </p:pic>
          </mc:Fallback>
        </mc:AlternateContent>
      </p:grpSp>
      <p:grpSp>
        <p:nvGrpSpPr>
          <p:cNvPr id="109" name="Group 108">
            <a:extLst>
              <a:ext uri="{FF2B5EF4-FFF2-40B4-BE49-F238E27FC236}">
                <a16:creationId xmlns:a16="http://schemas.microsoft.com/office/drawing/2014/main" id="{CFC8D650-0A74-A652-209D-9D8B421D831A}"/>
              </a:ext>
            </a:extLst>
          </p:cNvPr>
          <p:cNvGrpSpPr/>
          <p:nvPr/>
        </p:nvGrpSpPr>
        <p:grpSpPr>
          <a:xfrm>
            <a:off x="1154914" y="3968959"/>
            <a:ext cx="88920" cy="519120"/>
            <a:chOff x="1154914" y="3968959"/>
            <a:chExt cx="88920" cy="519120"/>
          </a:xfrm>
        </p:grpSpPr>
        <mc:AlternateContent xmlns:mc="http://schemas.openxmlformats.org/markup-compatibility/2006" xmlns:p14="http://schemas.microsoft.com/office/powerpoint/2010/main">
          <mc:Choice Requires="p14">
            <p:contentPart p14:bwMode="auto" r:id="rId129">
              <p14:nvContentPartPr>
                <p14:cNvPr id="107" name="Ink 106">
                  <a:extLst>
                    <a:ext uri="{FF2B5EF4-FFF2-40B4-BE49-F238E27FC236}">
                      <a16:creationId xmlns:a16="http://schemas.microsoft.com/office/drawing/2014/main" id="{20F9BB94-3539-5F30-9F89-709CFB12D2EA}"/>
                    </a:ext>
                  </a:extLst>
                </p14:cNvPr>
                <p14:cNvContentPartPr/>
                <p14:nvPr/>
              </p14:nvContentPartPr>
              <p14:xfrm>
                <a:off x="1233754" y="3968959"/>
                <a:ext cx="10080" cy="489600"/>
              </p14:xfrm>
            </p:contentPart>
          </mc:Choice>
          <mc:Fallback xmlns="">
            <p:pic>
              <p:nvPicPr>
                <p:cNvPr id="107" name="Ink 106">
                  <a:extLst>
                    <a:ext uri="{FF2B5EF4-FFF2-40B4-BE49-F238E27FC236}">
                      <a16:creationId xmlns:a16="http://schemas.microsoft.com/office/drawing/2014/main" id="{20F9BB94-3539-5F30-9F89-709CFB12D2EA}"/>
                    </a:ext>
                  </a:extLst>
                </p:cNvPr>
                <p:cNvPicPr/>
                <p:nvPr/>
              </p:nvPicPr>
              <p:blipFill>
                <a:blip r:embed="rId130"/>
                <a:stretch>
                  <a:fillRect/>
                </a:stretch>
              </p:blipFill>
              <p:spPr>
                <a:xfrm>
                  <a:off x="1218274" y="3953839"/>
                  <a:ext cx="40680" cy="52020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08" name="Ink 107">
                  <a:extLst>
                    <a:ext uri="{FF2B5EF4-FFF2-40B4-BE49-F238E27FC236}">
                      <a16:creationId xmlns:a16="http://schemas.microsoft.com/office/drawing/2014/main" id="{CA722CA9-A43D-9E23-0E62-CBEF4DB8202F}"/>
                    </a:ext>
                  </a:extLst>
                </p14:cNvPr>
                <p14:cNvContentPartPr/>
                <p14:nvPr/>
              </p14:nvContentPartPr>
              <p14:xfrm>
                <a:off x="1154914" y="4325719"/>
                <a:ext cx="88920" cy="162360"/>
              </p14:xfrm>
            </p:contentPart>
          </mc:Choice>
          <mc:Fallback xmlns="">
            <p:pic>
              <p:nvPicPr>
                <p:cNvPr id="108" name="Ink 107">
                  <a:extLst>
                    <a:ext uri="{FF2B5EF4-FFF2-40B4-BE49-F238E27FC236}">
                      <a16:creationId xmlns:a16="http://schemas.microsoft.com/office/drawing/2014/main" id="{CA722CA9-A43D-9E23-0E62-CBEF4DB8202F}"/>
                    </a:ext>
                  </a:extLst>
                </p:cNvPr>
                <p:cNvPicPr/>
                <p:nvPr/>
              </p:nvPicPr>
              <p:blipFill>
                <a:blip r:embed="rId132"/>
                <a:stretch>
                  <a:fillRect/>
                </a:stretch>
              </p:blipFill>
              <p:spPr>
                <a:xfrm>
                  <a:off x="1139794" y="4310599"/>
                  <a:ext cx="119520" cy="192960"/>
                </a:xfrm>
                <a:prstGeom prst="rect">
                  <a:avLst/>
                </a:prstGeom>
              </p:spPr>
            </p:pic>
          </mc:Fallback>
        </mc:AlternateContent>
      </p:grpSp>
      <p:grpSp>
        <p:nvGrpSpPr>
          <p:cNvPr id="120" name="Group 119">
            <a:extLst>
              <a:ext uri="{FF2B5EF4-FFF2-40B4-BE49-F238E27FC236}">
                <a16:creationId xmlns:a16="http://schemas.microsoft.com/office/drawing/2014/main" id="{47BD5BBB-090D-B2B6-5467-EC465183684D}"/>
              </a:ext>
            </a:extLst>
          </p:cNvPr>
          <p:cNvGrpSpPr/>
          <p:nvPr/>
        </p:nvGrpSpPr>
        <p:grpSpPr>
          <a:xfrm>
            <a:off x="751714" y="4665199"/>
            <a:ext cx="1209960" cy="412920"/>
            <a:chOff x="751714" y="4665199"/>
            <a:chExt cx="1209960" cy="412920"/>
          </a:xfrm>
        </p:grpSpPr>
        <mc:AlternateContent xmlns:mc="http://schemas.openxmlformats.org/markup-compatibility/2006" xmlns:p14="http://schemas.microsoft.com/office/powerpoint/2010/main">
          <mc:Choice Requires="p14">
            <p:contentPart p14:bwMode="auto" r:id="rId133">
              <p14:nvContentPartPr>
                <p14:cNvPr id="104" name="Ink 103">
                  <a:extLst>
                    <a:ext uri="{FF2B5EF4-FFF2-40B4-BE49-F238E27FC236}">
                      <a16:creationId xmlns:a16="http://schemas.microsoft.com/office/drawing/2014/main" id="{289C92F3-0768-B647-8427-7C17018A3847}"/>
                    </a:ext>
                  </a:extLst>
                </p14:cNvPr>
                <p14:cNvContentPartPr/>
                <p14:nvPr/>
              </p14:nvContentPartPr>
              <p14:xfrm>
                <a:off x="1469554" y="4688959"/>
                <a:ext cx="492120" cy="35280"/>
              </p14:xfrm>
            </p:contentPart>
          </mc:Choice>
          <mc:Fallback xmlns="">
            <p:pic>
              <p:nvPicPr>
                <p:cNvPr id="104" name="Ink 103">
                  <a:extLst>
                    <a:ext uri="{FF2B5EF4-FFF2-40B4-BE49-F238E27FC236}">
                      <a16:creationId xmlns:a16="http://schemas.microsoft.com/office/drawing/2014/main" id="{289C92F3-0768-B647-8427-7C17018A3847}"/>
                    </a:ext>
                  </a:extLst>
                </p:cNvPr>
                <p:cNvPicPr/>
                <p:nvPr/>
              </p:nvPicPr>
              <p:blipFill>
                <a:blip r:embed="rId134"/>
                <a:stretch>
                  <a:fillRect/>
                </a:stretch>
              </p:blipFill>
              <p:spPr>
                <a:xfrm>
                  <a:off x="1454434" y="4673839"/>
                  <a:ext cx="52236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05" name="Ink 104">
                  <a:extLst>
                    <a:ext uri="{FF2B5EF4-FFF2-40B4-BE49-F238E27FC236}">
                      <a16:creationId xmlns:a16="http://schemas.microsoft.com/office/drawing/2014/main" id="{0750EF8C-09CC-E76F-9E10-91B1161A7A7B}"/>
                    </a:ext>
                  </a:extLst>
                </p14:cNvPr>
                <p14:cNvContentPartPr/>
                <p14:nvPr/>
              </p14:nvContentPartPr>
              <p14:xfrm>
                <a:off x="1450114" y="4699399"/>
                <a:ext cx="108360" cy="106200"/>
              </p14:xfrm>
            </p:contentPart>
          </mc:Choice>
          <mc:Fallback xmlns="">
            <p:pic>
              <p:nvPicPr>
                <p:cNvPr id="105" name="Ink 104">
                  <a:extLst>
                    <a:ext uri="{FF2B5EF4-FFF2-40B4-BE49-F238E27FC236}">
                      <a16:creationId xmlns:a16="http://schemas.microsoft.com/office/drawing/2014/main" id="{0750EF8C-09CC-E76F-9E10-91B1161A7A7B}"/>
                    </a:ext>
                  </a:extLst>
                </p:cNvPr>
                <p:cNvPicPr/>
                <p:nvPr/>
              </p:nvPicPr>
              <p:blipFill>
                <a:blip r:embed="rId136"/>
                <a:stretch>
                  <a:fillRect/>
                </a:stretch>
              </p:blipFill>
              <p:spPr>
                <a:xfrm>
                  <a:off x="1434634" y="4684279"/>
                  <a:ext cx="13896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10" name="Ink 109">
                  <a:extLst>
                    <a:ext uri="{FF2B5EF4-FFF2-40B4-BE49-F238E27FC236}">
                      <a16:creationId xmlns:a16="http://schemas.microsoft.com/office/drawing/2014/main" id="{4E05795A-65A5-A5DC-0AEE-7DA702C68845}"/>
                    </a:ext>
                  </a:extLst>
                </p14:cNvPr>
                <p14:cNvContentPartPr/>
                <p14:nvPr/>
              </p14:nvContentPartPr>
              <p14:xfrm>
                <a:off x="751714" y="4665199"/>
                <a:ext cx="128160" cy="201960"/>
              </p14:xfrm>
            </p:contentPart>
          </mc:Choice>
          <mc:Fallback xmlns="">
            <p:pic>
              <p:nvPicPr>
                <p:cNvPr id="110" name="Ink 109">
                  <a:extLst>
                    <a:ext uri="{FF2B5EF4-FFF2-40B4-BE49-F238E27FC236}">
                      <a16:creationId xmlns:a16="http://schemas.microsoft.com/office/drawing/2014/main" id="{4E05795A-65A5-A5DC-0AEE-7DA702C68845}"/>
                    </a:ext>
                  </a:extLst>
                </p:cNvPr>
                <p:cNvPicPr/>
                <p:nvPr/>
              </p:nvPicPr>
              <p:blipFill>
                <a:blip r:embed="rId138"/>
                <a:stretch>
                  <a:fillRect/>
                </a:stretch>
              </p:blipFill>
              <p:spPr>
                <a:xfrm>
                  <a:off x="736594" y="4649719"/>
                  <a:ext cx="15876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11" name="Ink 110">
                  <a:extLst>
                    <a:ext uri="{FF2B5EF4-FFF2-40B4-BE49-F238E27FC236}">
                      <a16:creationId xmlns:a16="http://schemas.microsoft.com/office/drawing/2014/main" id="{A2AD6484-23CF-EE34-34F5-3FEC234B9E7C}"/>
                    </a:ext>
                  </a:extLst>
                </p14:cNvPr>
                <p14:cNvContentPartPr/>
                <p14:nvPr/>
              </p14:nvContentPartPr>
              <p14:xfrm>
                <a:off x="889594" y="4822159"/>
                <a:ext cx="39600" cy="72000"/>
              </p14:xfrm>
            </p:contentPart>
          </mc:Choice>
          <mc:Fallback xmlns="">
            <p:pic>
              <p:nvPicPr>
                <p:cNvPr id="111" name="Ink 110">
                  <a:extLst>
                    <a:ext uri="{FF2B5EF4-FFF2-40B4-BE49-F238E27FC236}">
                      <a16:creationId xmlns:a16="http://schemas.microsoft.com/office/drawing/2014/main" id="{A2AD6484-23CF-EE34-34F5-3FEC234B9E7C}"/>
                    </a:ext>
                  </a:extLst>
                </p:cNvPr>
                <p:cNvPicPr/>
                <p:nvPr/>
              </p:nvPicPr>
              <p:blipFill>
                <a:blip r:embed="rId140"/>
                <a:stretch>
                  <a:fillRect/>
                </a:stretch>
              </p:blipFill>
              <p:spPr>
                <a:xfrm>
                  <a:off x="874114" y="4807039"/>
                  <a:ext cx="7020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12" name="Ink 111">
                  <a:extLst>
                    <a:ext uri="{FF2B5EF4-FFF2-40B4-BE49-F238E27FC236}">
                      <a16:creationId xmlns:a16="http://schemas.microsoft.com/office/drawing/2014/main" id="{0A93CEA9-5811-6607-AA18-E2FE05DCE9F0}"/>
                    </a:ext>
                  </a:extLst>
                </p14:cNvPr>
                <p14:cNvContentPartPr/>
                <p14:nvPr/>
              </p14:nvContentPartPr>
              <p14:xfrm>
                <a:off x="889594" y="4817119"/>
                <a:ext cx="49680" cy="91800"/>
              </p14:xfrm>
            </p:contentPart>
          </mc:Choice>
          <mc:Fallback xmlns="">
            <p:pic>
              <p:nvPicPr>
                <p:cNvPr id="112" name="Ink 111">
                  <a:extLst>
                    <a:ext uri="{FF2B5EF4-FFF2-40B4-BE49-F238E27FC236}">
                      <a16:creationId xmlns:a16="http://schemas.microsoft.com/office/drawing/2014/main" id="{0A93CEA9-5811-6607-AA18-E2FE05DCE9F0}"/>
                    </a:ext>
                  </a:extLst>
                </p:cNvPr>
                <p:cNvPicPr/>
                <p:nvPr/>
              </p:nvPicPr>
              <p:blipFill>
                <a:blip r:embed="rId142"/>
                <a:stretch>
                  <a:fillRect/>
                </a:stretch>
              </p:blipFill>
              <p:spPr>
                <a:xfrm>
                  <a:off x="874114" y="4801999"/>
                  <a:ext cx="7992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13" name="Ink 112">
                  <a:extLst>
                    <a:ext uri="{FF2B5EF4-FFF2-40B4-BE49-F238E27FC236}">
                      <a16:creationId xmlns:a16="http://schemas.microsoft.com/office/drawing/2014/main" id="{1AF9049D-BDD0-539B-4FAC-3A9531C36B0F}"/>
                    </a:ext>
                  </a:extLst>
                </p14:cNvPr>
                <p14:cNvContentPartPr/>
                <p14:nvPr/>
              </p14:nvContentPartPr>
              <p14:xfrm>
                <a:off x="948634" y="4827199"/>
                <a:ext cx="78840" cy="250920"/>
              </p14:xfrm>
            </p:contentPart>
          </mc:Choice>
          <mc:Fallback xmlns="">
            <p:pic>
              <p:nvPicPr>
                <p:cNvPr id="113" name="Ink 112">
                  <a:extLst>
                    <a:ext uri="{FF2B5EF4-FFF2-40B4-BE49-F238E27FC236}">
                      <a16:creationId xmlns:a16="http://schemas.microsoft.com/office/drawing/2014/main" id="{1AF9049D-BDD0-539B-4FAC-3A9531C36B0F}"/>
                    </a:ext>
                  </a:extLst>
                </p:cNvPr>
                <p:cNvPicPr/>
                <p:nvPr/>
              </p:nvPicPr>
              <p:blipFill>
                <a:blip r:embed="rId144"/>
                <a:stretch>
                  <a:fillRect/>
                </a:stretch>
              </p:blipFill>
              <p:spPr>
                <a:xfrm>
                  <a:off x="933154" y="4811719"/>
                  <a:ext cx="10944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14" name="Ink 113">
                  <a:extLst>
                    <a:ext uri="{FF2B5EF4-FFF2-40B4-BE49-F238E27FC236}">
                      <a16:creationId xmlns:a16="http://schemas.microsoft.com/office/drawing/2014/main" id="{7F25CA30-BD88-4DFD-80C1-B9B14F5A2936}"/>
                    </a:ext>
                  </a:extLst>
                </p14:cNvPr>
                <p14:cNvContentPartPr/>
                <p14:nvPr/>
              </p14:nvContentPartPr>
              <p14:xfrm>
                <a:off x="1027114" y="4792639"/>
                <a:ext cx="88920" cy="15120"/>
              </p14:xfrm>
            </p:contentPart>
          </mc:Choice>
          <mc:Fallback xmlns="">
            <p:pic>
              <p:nvPicPr>
                <p:cNvPr id="114" name="Ink 113">
                  <a:extLst>
                    <a:ext uri="{FF2B5EF4-FFF2-40B4-BE49-F238E27FC236}">
                      <a16:creationId xmlns:a16="http://schemas.microsoft.com/office/drawing/2014/main" id="{7F25CA30-BD88-4DFD-80C1-B9B14F5A2936}"/>
                    </a:ext>
                  </a:extLst>
                </p:cNvPr>
                <p:cNvPicPr/>
                <p:nvPr/>
              </p:nvPicPr>
              <p:blipFill>
                <a:blip r:embed="rId146"/>
                <a:stretch>
                  <a:fillRect/>
                </a:stretch>
              </p:blipFill>
              <p:spPr>
                <a:xfrm>
                  <a:off x="1011994" y="4777519"/>
                  <a:ext cx="11952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15" name="Ink 114">
                  <a:extLst>
                    <a:ext uri="{FF2B5EF4-FFF2-40B4-BE49-F238E27FC236}">
                      <a16:creationId xmlns:a16="http://schemas.microsoft.com/office/drawing/2014/main" id="{65D71DE0-241F-AF7F-1105-526419EA2ECF}"/>
                    </a:ext>
                  </a:extLst>
                </p14:cNvPr>
                <p14:cNvContentPartPr/>
                <p14:nvPr/>
              </p14:nvContentPartPr>
              <p14:xfrm>
                <a:off x="1046914" y="4841959"/>
                <a:ext cx="69120" cy="15120"/>
              </p14:xfrm>
            </p:contentPart>
          </mc:Choice>
          <mc:Fallback xmlns="">
            <p:pic>
              <p:nvPicPr>
                <p:cNvPr id="115" name="Ink 114">
                  <a:extLst>
                    <a:ext uri="{FF2B5EF4-FFF2-40B4-BE49-F238E27FC236}">
                      <a16:creationId xmlns:a16="http://schemas.microsoft.com/office/drawing/2014/main" id="{65D71DE0-241F-AF7F-1105-526419EA2ECF}"/>
                    </a:ext>
                  </a:extLst>
                </p:cNvPr>
                <p:cNvPicPr/>
                <p:nvPr/>
              </p:nvPicPr>
              <p:blipFill>
                <a:blip r:embed="rId148"/>
                <a:stretch>
                  <a:fillRect/>
                </a:stretch>
              </p:blipFill>
              <p:spPr>
                <a:xfrm>
                  <a:off x="1031434" y="4826479"/>
                  <a:ext cx="9972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16" name="Ink 115">
                  <a:extLst>
                    <a:ext uri="{FF2B5EF4-FFF2-40B4-BE49-F238E27FC236}">
                      <a16:creationId xmlns:a16="http://schemas.microsoft.com/office/drawing/2014/main" id="{C91958EF-34B6-1F22-67F0-C5622275461B}"/>
                    </a:ext>
                  </a:extLst>
                </p14:cNvPr>
                <p14:cNvContentPartPr/>
                <p14:nvPr/>
              </p14:nvContentPartPr>
              <p14:xfrm>
                <a:off x="1135474" y="4699399"/>
                <a:ext cx="137880" cy="191880"/>
              </p14:xfrm>
            </p:contentPart>
          </mc:Choice>
          <mc:Fallback xmlns="">
            <p:pic>
              <p:nvPicPr>
                <p:cNvPr id="116" name="Ink 115">
                  <a:extLst>
                    <a:ext uri="{FF2B5EF4-FFF2-40B4-BE49-F238E27FC236}">
                      <a16:creationId xmlns:a16="http://schemas.microsoft.com/office/drawing/2014/main" id="{C91958EF-34B6-1F22-67F0-C5622275461B}"/>
                    </a:ext>
                  </a:extLst>
                </p:cNvPr>
                <p:cNvPicPr/>
                <p:nvPr/>
              </p:nvPicPr>
              <p:blipFill>
                <a:blip r:embed="rId150"/>
                <a:stretch>
                  <a:fillRect/>
                </a:stretch>
              </p:blipFill>
              <p:spPr>
                <a:xfrm>
                  <a:off x="1119994" y="4684279"/>
                  <a:ext cx="16848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17" name="Ink 116">
                  <a:extLst>
                    <a:ext uri="{FF2B5EF4-FFF2-40B4-BE49-F238E27FC236}">
                      <a16:creationId xmlns:a16="http://schemas.microsoft.com/office/drawing/2014/main" id="{EBE16800-72A5-37B1-C40C-00D45488C715}"/>
                    </a:ext>
                  </a:extLst>
                </p14:cNvPr>
                <p14:cNvContentPartPr/>
                <p14:nvPr/>
              </p14:nvContentPartPr>
              <p14:xfrm>
                <a:off x="1263274" y="4836919"/>
                <a:ext cx="49680" cy="202320"/>
              </p14:xfrm>
            </p:contentPart>
          </mc:Choice>
          <mc:Fallback xmlns="">
            <p:pic>
              <p:nvPicPr>
                <p:cNvPr id="117" name="Ink 116">
                  <a:extLst>
                    <a:ext uri="{FF2B5EF4-FFF2-40B4-BE49-F238E27FC236}">
                      <a16:creationId xmlns:a16="http://schemas.microsoft.com/office/drawing/2014/main" id="{EBE16800-72A5-37B1-C40C-00D45488C715}"/>
                    </a:ext>
                  </a:extLst>
                </p:cNvPr>
                <p:cNvPicPr/>
                <p:nvPr/>
              </p:nvPicPr>
              <p:blipFill>
                <a:blip r:embed="rId152"/>
                <a:stretch>
                  <a:fillRect/>
                </a:stretch>
              </p:blipFill>
              <p:spPr>
                <a:xfrm>
                  <a:off x="1247794" y="4821799"/>
                  <a:ext cx="7992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18" name="Ink 117">
                  <a:extLst>
                    <a:ext uri="{FF2B5EF4-FFF2-40B4-BE49-F238E27FC236}">
                      <a16:creationId xmlns:a16="http://schemas.microsoft.com/office/drawing/2014/main" id="{7DBB86F1-AB8B-4E86-AF41-CB68990D7CA7}"/>
                    </a:ext>
                  </a:extLst>
                </p14:cNvPr>
                <p14:cNvContentPartPr/>
                <p14:nvPr/>
              </p14:nvContentPartPr>
              <p14:xfrm>
                <a:off x="1332034" y="4846639"/>
                <a:ext cx="59400" cy="88920"/>
              </p14:xfrm>
            </p:contentPart>
          </mc:Choice>
          <mc:Fallback xmlns="">
            <p:pic>
              <p:nvPicPr>
                <p:cNvPr id="118" name="Ink 117">
                  <a:extLst>
                    <a:ext uri="{FF2B5EF4-FFF2-40B4-BE49-F238E27FC236}">
                      <a16:creationId xmlns:a16="http://schemas.microsoft.com/office/drawing/2014/main" id="{7DBB86F1-AB8B-4E86-AF41-CB68990D7CA7}"/>
                    </a:ext>
                  </a:extLst>
                </p:cNvPr>
                <p:cNvPicPr/>
                <p:nvPr/>
              </p:nvPicPr>
              <p:blipFill>
                <a:blip r:embed="rId154"/>
                <a:stretch>
                  <a:fillRect/>
                </a:stretch>
              </p:blipFill>
              <p:spPr>
                <a:xfrm>
                  <a:off x="1316554" y="4831519"/>
                  <a:ext cx="90000" cy="11952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19" name="Ink 118">
                  <a:extLst>
                    <a:ext uri="{FF2B5EF4-FFF2-40B4-BE49-F238E27FC236}">
                      <a16:creationId xmlns:a16="http://schemas.microsoft.com/office/drawing/2014/main" id="{B2BD382E-139A-EC09-0942-2ADC78ADC890}"/>
                    </a:ext>
                  </a:extLst>
                </p14:cNvPr>
                <p14:cNvContentPartPr/>
                <p14:nvPr/>
              </p14:nvContentPartPr>
              <p14:xfrm>
                <a:off x="1332034" y="4846639"/>
                <a:ext cx="78840" cy="103680"/>
              </p14:xfrm>
            </p:contentPart>
          </mc:Choice>
          <mc:Fallback xmlns="">
            <p:pic>
              <p:nvPicPr>
                <p:cNvPr id="119" name="Ink 118">
                  <a:extLst>
                    <a:ext uri="{FF2B5EF4-FFF2-40B4-BE49-F238E27FC236}">
                      <a16:creationId xmlns:a16="http://schemas.microsoft.com/office/drawing/2014/main" id="{B2BD382E-139A-EC09-0942-2ADC78ADC890}"/>
                    </a:ext>
                  </a:extLst>
                </p:cNvPr>
                <p:cNvPicPr/>
                <p:nvPr/>
              </p:nvPicPr>
              <p:blipFill>
                <a:blip r:embed="rId156"/>
                <a:stretch>
                  <a:fillRect/>
                </a:stretch>
              </p:blipFill>
              <p:spPr>
                <a:xfrm>
                  <a:off x="1316554" y="4831519"/>
                  <a:ext cx="109440" cy="134280"/>
                </a:xfrm>
                <a:prstGeom prst="rect">
                  <a:avLst/>
                </a:prstGeom>
              </p:spPr>
            </p:pic>
          </mc:Fallback>
        </mc:AlternateContent>
      </p:grpSp>
      <p:grpSp>
        <p:nvGrpSpPr>
          <p:cNvPr id="125" name="Group 124">
            <a:extLst>
              <a:ext uri="{FF2B5EF4-FFF2-40B4-BE49-F238E27FC236}">
                <a16:creationId xmlns:a16="http://schemas.microsoft.com/office/drawing/2014/main" id="{2E83020C-7029-C5C8-E990-7585118472D5}"/>
              </a:ext>
            </a:extLst>
          </p:cNvPr>
          <p:cNvGrpSpPr/>
          <p:nvPr/>
        </p:nvGrpSpPr>
        <p:grpSpPr>
          <a:xfrm>
            <a:off x="5753429" y="1333503"/>
            <a:ext cx="747720" cy="698400"/>
            <a:chOff x="6017020" y="1651390"/>
            <a:chExt cx="747720" cy="698400"/>
          </a:xfrm>
        </p:grpSpPr>
        <mc:AlternateContent xmlns:mc="http://schemas.openxmlformats.org/markup-compatibility/2006" xmlns:p14="http://schemas.microsoft.com/office/powerpoint/2010/main">
          <mc:Choice Requires="p14">
            <p:contentPart p14:bwMode="auto" r:id="rId157">
              <p14:nvContentPartPr>
                <p14:cNvPr id="121" name="Ink 120">
                  <a:extLst>
                    <a:ext uri="{FF2B5EF4-FFF2-40B4-BE49-F238E27FC236}">
                      <a16:creationId xmlns:a16="http://schemas.microsoft.com/office/drawing/2014/main" id="{1D882FEE-203C-8080-A5F8-9240F4544E47}"/>
                    </a:ext>
                  </a:extLst>
                </p14:cNvPr>
                <p14:cNvContentPartPr/>
                <p14:nvPr/>
              </p14:nvContentPartPr>
              <p14:xfrm>
                <a:off x="6041140" y="1673350"/>
                <a:ext cx="5760" cy="642240"/>
              </p14:xfrm>
            </p:contentPart>
          </mc:Choice>
          <mc:Fallback xmlns="">
            <p:pic>
              <p:nvPicPr>
                <p:cNvPr id="121" name="Ink 120">
                  <a:extLst>
                    <a:ext uri="{FF2B5EF4-FFF2-40B4-BE49-F238E27FC236}">
                      <a16:creationId xmlns:a16="http://schemas.microsoft.com/office/drawing/2014/main" id="{1D882FEE-203C-8080-A5F8-9240F4544E47}"/>
                    </a:ext>
                  </a:extLst>
                </p:cNvPr>
                <p:cNvPicPr/>
                <p:nvPr/>
              </p:nvPicPr>
              <p:blipFill>
                <a:blip r:embed="rId158"/>
                <a:stretch>
                  <a:fillRect/>
                </a:stretch>
              </p:blipFill>
              <p:spPr>
                <a:xfrm>
                  <a:off x="6026020" y="1658230"/>
                  <a:ext cx="36360" cy="67284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22" name="Ink 121">
                  <a:extLst>
                    <a:ext uri="{FF2B5EF4-FFF2-40B4-BE49-F238E27FC236}">
                      <a16:creationId xmlns:a16="http://schemas.microsoft.com/office/drawing/2014/main" id="{63DD62E8-15F2-485B-F805-E631AD803ACC}"/>
                    </a:ext>
                  </a:extLst>
                </p14:cNvPr>
                <p14:cNvContentPartPr/>
                <p14:nvPr/>
              </p14:nvContentPartPr>
              <p14:xfrm>
                <a:off x="6027100" y="2275630"/>
                <a:ext cx="668880" cy="74160"/>
              </p14:xfrm>
            </p:contentPart>
          </mc:Choice>
          <mc:Fallback xmlns="">
            <p:pic>
              <p:nvPicPr>
                <p:cNvPr id="122" name="Ink 121">
                  <a:extLst>
                    <a:ext uri="{FF2B5EF4-FFF2-40B4-BE49-F238E27FC236}">
                      <a16:creationId xmlns:a16="http://schemas.microsoft.com/office/drawing/2014/main" id="{63DD62E8-15F2-485B-F805-E631AD803ACC}"/>
                    </a:ext>
                  </a:extLst>
                </p:cNvPr>
                <p:cNvPicPr/>
                <p:nvPr/>
              </p:nvPicPr>
              <p:blipFill>
                <a:blip r:embed="rId160"/>
                <a:stretch>
                  <a:fillRect/>
                </a:stretch>
              </p:blipFill>
              <p:spPr>
                <a:xfrm>
                  <a:off x="6011620" y="2260510"/>
                  <a:ext cx="69948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23" name="Ink 122">
                  <a:extLst>
                    <a:ext uri="{FF2B5EF4-FFF2-40B4-BE49-F238E27FC236}">
                      <a16:creationId xmlns:a16="http://schemas.microsoft.com/office/drawing/2014/main" id="{866B5434-9333-6474-30D7-04D97624AB92}"/>
                    </a:ext>
                  </a:extLst>
                </p14:cNvPr>
                <p14:cNvContentPartPr/>
                <p14:nvPr/>
              </p14:nvContentPartPr>
              <p14:xfrm>
                <a:off x="6715420" y="1690630"/>
                <a:ext cx="29880" cy="639720"/>
              </p14:xfrm>
            </p:contentPart>
          </mc:Choice>
          <mc:Fallback xmlns="">
            <p:pic>
              <p:nvPicPr>
                <p:cNvPr id="123" name="Ink 122">
                  <a:extLst>
                    <a:ext uri="{FF2B5EF4-FFF2-40B4-BE49-F238E27FC236}">
                      <a16:creationId xmlns:a16="http://schemas.microsoft.com/office/drawing/2014/main" id="{866B5434-9333-6474-30D7-04D97624AB92}"/>
                    </a:ext>
                  </a:extLst>
                </p:cNvPr>
                <p:cNvPicPr/>
                <p:nvPr/>
              </p:nvPicPr>
              <p:blipFill>
                <a:blip r:embed="rId162"/>
                <a:stretch>
                  <a:fillRect/>
                </a:stretch>
              </p:blipFill>
              <p:spPr>
                <a:xfrm>
                  <a:off x="6699940" y="1675510"/>
                  <a:ext cx="60480" cy="6699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24" name="Ink 123">
                  <a:extLst>
                    <a:ext uri="{FF2B5EF4-FFF2-40B4-BE49-F238E27FC236}">
                      <a16:creationId xmlns:a16="http://schemas.microsoft.com/office/drawing/2014/main" id="{3283B5B4-748D-F131-512A-44690BF6C0BF}"/>
                    </a:ext>
                  </a:extLst>
                </p14:cNvPr>
                <p14:cNvContentPartPr/>
                <p14:nvPr/>
              </p14:nvContentPartPr>
              <p14:xfrm>
                <a:off x="6017020" y="1651390"/>
                <a:ext cx="747720" cy="39600"/>
              </p14:xfrm>
            </p:contentPart>
          </mc:Choice>
          <mc:Fallback xmlns="">
            <p:pic>
              <p:nvPicPr>
                <p:cNvPr id="124" name="Ink 123">
                  <a:extLst>
                    <a:ext uri="{FF2B5EF4-FFF2-40B4-BE49-F238E27FC236}">
                      <a16:creationId xmlns:a16="http://schemas.microsoft.com/office/drawing/2014/main" id="{3283B5B4-748D-F131-512A-44690BF6C0BF}"/>
                    </a:ext>
                  </a:extLst>
                </p:cNvPr>
                <p:cNvPicPr/>
                <p:nvPr/>
              </p:nvPicPr>
              <p:blipFill>
                <a:blip r:embed="rId164"/>
                <a:stretch>
                  <a:fillRect/>
                </a:stretch>
              </p:blipFill>
              <p:spPr>
                <a:xfrm>
                  <a:off x="6001900" y="1636270"/>
                  <a:ext cx="777960" cy="70200"/>
                </a:xfrm>
                <a:prstGeom prst="rect">
                  <a:avLst/>
                </a:prstGeom>
              </p:spPr>
            </p:pic>
          </mc:Fallback>
        </mc:AlternateContent>
      </p:grpSp>
      <p:grpSp>
        <p:nvGrpSpPr>
          <p:cNvPr id="146" name="Group 145">
            <a:extLst>
              <a:ext uri="{FF2B5EF4-FFF2-40B4-BE49-F238E27FC236}">
                <a16:creationId xmlns:a16="http://schemas.microsoft.com/office/drawing/2014/main" id="{2E163CB1-39E0-2A29-0744-729C41CC9910}"/>
              </a:ext>
            </a:extLst>
          </p:cNvPr>
          <p:cNvGrpSpPr/>
          <p:nvPr/>
        </p:nvGrpSpPr>
        <p:grpSpPr>
          <a:xfrm>
            <a:off x="6028829" y="691623"/>
            <a:ext cx="846000" cy="632520"/>
            <a:chOff x="6292420" y="1009510"/>
            <a:chExt cx="846000" cy="632520"/>
          </a:xfrm>
        </p:grpSpPr>
        <mc:AlternateContent xmlns:mc="http://schemas.openxmlformats.org/markup-compatibility/2006" xmlns:p14="http://schemas.microsoft.com/office/powerpoint/2010/main">
          <mc:Choice Requires="p14">
            <p:contentPart p14:bwMode="auto" r:id="rId165">
              <p14:nvContentPartPr>
                <p14:cNvPr id="126" name="Ink 125">
                  <a:extLst>
                    <a:ext uri="{FF2B5EF4-FFF2-40B4-BE49-F238E27FC236}">
                      <a16:creationId xmlns:a16="http://schemas.microsoft.com/office/drawing/2014/main" id="{5F7F7F09-5218-6C11-0765-2E2375E5F774}"/>
                    </a:ext>
                  </a:extLst>
                </p14:cNvPr>
                <p14:cNvContentPartPr/>
                <p14:nvPr/>
              </p14:nvContentPartPr>
              <p14:xfrm>
                <a:off x="6390700" y="1159990"/>
                <a:ext cx="10440" cy="482040"/>
              </p14:xfrm>
            </p:contentPart>
          </mc:Choice>
          <mc:Fallback xmlns="">
            <p:pic>
              <p:nvPicPr>
                <p:cNvPr id="126" name="Ink 125">
                  <a:extLst>
                    <a:ext uri="{FF2B5EF4-FFF2-40B4-BE49-F238E27FC236}">
                      <a16:creationId xmlns:a16="http://schemas.microsoft.com/office/drawing/2014/main" id="{5F7F7F09-5218-6C11-0765-2E2375E5F774}"/>
                    </a:ext>
                  </a:extLst>
                </p:cNvPr>
                <p:cNvPicPr/>
                <p:nvPr/>
              </p:nvPicPr>
              <p:blipFill>
                <a:blip r:embed="rId166"/>
                <a:stretch>
                  <a:fillRect/>
                </a:stretch>
              </p:blipFill>
              <p:spPr>
                <a:xfrm>
                  <a:off x="6375580" y="1144510"/>
                  <a:ext cx="40680" cy="51264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27" name="Ink 126">
                  <a:extLst>
                    <a:ext uri="{FF2B5EF4-FFF2-40B4-BE49-F238E27FC236}">
                      <a16:creationId xmlns:a16="http://schemas.microsoft.com/office/drawing/2014/main" id="{F2BD8A9F-3703-E463-5EA8-7074B134E650}"/>
                    </a:ext>
                  </a:extLst>
                </p14:cNvPr>
                <p14:cNvContentPartPr/>
                <p14:nvPr/>
              </p14:nvContentPartPr>
              <p14:xfrm>
                <a:off x="6292420" y="1450150"/>
                <a:ext cx="108360" cy="177120"/>
              </p14:xfrm>
            </p:contentPart>
          </mc:Choice>
          <mc:Fallback xmlns="">
            <p:pic>
              <p:nvPicPr>
                <p:cNvPr id="127" name="Ink 126">
                  <a:extLst>
                    <a:ext uri="{FF2B5EF4-FFF2-40B4-BE49-F238E27FC236}">
                      <a16:creationId xmlns:a16="http://schemas.microsoft.com/office/drawing/2014/main" id="{F2BD8A9F-3703-E463-5EA8-7074B134E650}"/>
                    </a:ext>
                  </a:extLst>
                </p:cNvPr>
                <p:cNvPicPr/>
                <p:nvPr/>
              </p:nvPicPr>
              <p:blipFill>
                <a:blip r:embed="rId168"/>
                <a:stretch>
                  <a:fillRect/>
                </a:stretch>
              </p:blipFill>
              <p:spPr>
                <a:xfrm>
                  <a:off x="6277300" y="1434670"/>
                  <a:ext cx="13896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28" name="Ink 127">
                  <a:extLst>
                    <a:ext uri="{FF2B5EF4-FFF2-40B4-BE49-F238E27FC236}">
                      <a16:creationId xmlns:a16="http://schemas.microsoft.com/office/drawing/2014/main" id="{FBEE7557-475F-4056-0475-25344BEEDDEC}"/>
                    </a:ext>
                  </a:extLst>
                </p14:cNvPr>
                <p14:cNvContentPartPr/>
                <p14:nvPr/>
              </p14:nvContentPartPr>
              <p14:xfrm>
                <a:off x="6380980" y="1494430"/>
                <a:ext cx="69120" cy="133560"/>
              </p14:xfrm>
            </p:contentPart>
          </mc:Choice>
          <mc:Fallback xmlns="">
            <p:pic>
              <p:nvPicPr>
                <p:cNvPr id="128" name="Ink 127">
                  <a:extLst>
                    <a:ext uri="{FF2B5EF4-FFF2-40B4-BE49-F238E27FC236}">
                      <a16:creationId xmlns:a16="http://schemas.microsoft.com/office/drawing/2014/main" id="{FBEE7557-475F-4056-0475-25344BEEDDEC}"/>
                    </a:ext>
                  </a:extLst>
                </p:cNvPr>
                <p:cNvPicPr/>
                <p:nvPr/>
              </p:nvPicPr>
              <p:blipFill>
                <a:blip r:embed="rId170"/>
                <a:stretch>
                  <a:fillRect/>
                </a:stretch>
              </p:blipFill>
              <p:spPr>
                <a:xfrm>
                  <a:off x="6365860" y="1478950"/>
                  <a:ext cx="9972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29" name="Ink 128">
                  <a:extLst>
                    <a:ext uri="{FF2B5EF4-FFF2-40B4-BE49-F238E27FC236}">
                      <a16:creationId xmlns:a16="http://schemas.microsoft.com/office/drawing/2014/main" id="{E68BFC6B-5D63-7439-BE27-10544BCC43F2}"/>
                    </a:ext>
                  </a:extLst>
                </p14:cNvPr>
                <p14:cNvContentPartPr/>
                <p14:nvPr/>
              </p14:nvContentPartPr>
              <p14:xfrm>
                <a:off x="6488620" y="1071430"/>
                <a:ext cx="65160" cy="199800"/>
              </p14:xfrm>
            </p:contentPart>
          </mc:Choice>
          <mc:Fallback xmlns="">
            <p:pic>
              <p:nvPicPr>
                <p:cNvPr id="129" name="Ink 128">
                  <a:extLst>
                    <a:ext uri="{FF2B5EF4-FFF2-40B4-BE49-F238E27FC236}">
                      <a16:creationId xmlns:a16="http://schemas.microsoft.com/office/drawing/2014/main" id="{E68BFC6B-5D63-7439-BE27-10544BCC43F2}"/>
                    </a:ext>
                  </a:extLst>
                </p:cNvPr>
                <p:cNvPicPr/>
                <p:nvPr/>
              </p:nvPicPr>
              <p:blipFill>
                <a:blip r:embed="rId172"/>
                <a:stretch>
                  <a:fillRect/>
                </a:stretch>
              </p:blipFill>
              <p:spPr>
                <a:xfrm>
                  <a:off x="6473500" y="1055950"/>
                  <a:ext cx="9576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30" name="Ink 129">
                  <a:extLst>
                    <a:ext uri="{FF2B5EF4-FFF2-40B4-BE49-F238E27FC236}">
                      <a16:creationId xmlns:a16="http://schemas.microsoft.com/office/drawing/2014/main" id="{DA27270E-1D45-6155-FA92-6B89566792C8}"/>
                    </a:ext>
                  </a:extLst>
                </p14:cNvPr>
                <p14:cNvContentPartPr/>
                <p14:nvPr/>
              </p14:nvContentPartPr>
              <p14:xfrm>
                <a:off x="6587260" y="1130470"/>
                <a:ext cx="78840" cy="116280"/>
              </p14:xfrm>
            </p:contentPart>
          </mc:Choice>
          <mc:Fallback xmlns="">
            <p:pic>
              <p:nvPicPr>
                <p:cNvPr id="130" name="Ink 129">
                  <a:extLst>
                    <a:ext uri="{FF2B5EF4-FFF2-40B4-BE49-F238E27FC236}">
                      <a16:creationId xmlns:a16="http://schemas.microsoft.com/office/drawing/2014/main" id="{DA27270E-1D45-6155-FA92-6B89566792C8}"/>
                    </a:ext>
                  </a:extLst>
                </p:cNvPr>
                <p:cNvPicPr/>
                <p:nvPr/>
              </p:nvPicPr>
              <p:blipFill>
                <a:blip r:embed="rId174"/>
                <a:stretch>
                  <a:fillRect/>
                </a:stretch>
              </p:blipFill>
              <p:spPr>
                <a:xfrm>
                  <a:off x="6572140" y="1114990"/>
                  <a:ext cx="10944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31" name="Ink 130">
                  <a:extLst>
                    <a:ext uri="{FF2B5EF4-FFF2-40B4-BE49-F238E27FC236}">
                      <a16:creationId xmlns:a16="http://schemas.microsoft.com/office/drawing/2014/main" id="{E578B359-2B3F-88E6-D2A9-833ABC889B56}"/>
                    </a:ext>
                  </a:extLst>
                </p14:cNvPr>
                <p14:cNvContentPartPr/>
                <p14:nvPr/>
              </p14:nvContentPartPr>
              <p14:xfrm>
                <a:off x="6754660" y="1053790"/>
                <a:ext cx="98640" cy="182880"/>
              </p14:xfrm>
            </p:contentPart>
          </mc:Choice>
          <mc:Fallback xmlns="">
            <p:pic>
              <p:nvPicPr>
                <p:cNvPr id="131" name="Ink 130">
                  <a:extLst>
                    <a:ext uri="{FF2B5EF4-FFF2-40B4-BE49-F238E27FC236}">
                      <a16:creationId xmlns:a16="http://schemas.microsoft.com/office/drawing/2014/main" id="{E578B359-2B3F-88E6-D2A9-833ABC889B56}"/>
                    </a:ext>
                  </a:extLst>
                </p:cNvPr>
                <p:cNvPicPr/>
                <p:nvPr/>
              </p:nvPicPr>
              <p:blipFill>
                <a:blip r:embed="rId176"/>
                <a:stretch>
                  <a:fillRect/>
                </a:stretch>
              </p:blipFill>
              <p:spPr>
                <a:xfrm>
                  <a:off x="6739180" y="1038670"/>
                  <a:ext cx="12924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32" name="Ink 131">
                  <a:extLst>
                    <a:ext uri="{FF2B5EF4-FFF2-40B4-BE49-F238E27FC236}">
                      <a16:creationId xmlns:a16="http://schemas.microsoft.com/office/drawing/2014/main" id="{E764182B-F1D5-B1BC-69F6-C8CBDCC0CA62}"/>
                    </a:ext>
                  </a:extLst>
                </p14:cNvPr>
                <p14:cNvContentPartPr/>
                <p14:nvPr/>
              </p14:nvContentPartPr>
              <p14:xfrm>
                <a:off x="6892180" y="1009510"/>
                <a:ext cx="99720" cy="217080"/>
              </p14:xfrm>
            </p:contentPart>
          </mc:Choice>
          <mc:Fallback xmlns="">
            <p:pic>
              <p:nvPicPr>
                <p:cNvPr id="132" name="Ink 131">
                  <a:extLst>
                    <a:ext uri="{FF2B5EF4-FFF2-40B4-BE49-F238E27FC236}">
                      <a16:creationId xmlns:a16="http://schemas.microsoft.com/office/drawing/2014/main" id="{E764182B-F1D5-B1BC-69F6-C8CBDCC0CA62}"/>
                    </a:ext>
                  </a:extLst>
                </p:cNvPr>
                <p:cNvPicPr/>
                <p:nvPr/>
              </p:nvPicPr>
              <p:blipFill>
                <a:blip r:embed="rId178"/>
                <a:stretch>
                  <a:fillRect/>
                </a:stretch>
              </p:blipFill>
              <p:spPr>
                <a:xfrm>
                  <a:off x="6877060" y="994390"/>
                  <a:ext cx="13032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33" name="Ink 132">
                  <a:extLst>
                    <a:ext uri="{FF2B5EF4-FFF2-40B4-BE49-F238E27FC236}">
                      <a16:creationId xmlns:a16="http://schemas.microsoft.com/office/drawing/2014/main" id="{B3A4274A-64B0-3AB4-2612-B915A3A27458}"/>
                    </a:ext>
                  </a:extLst>
                </p14:cNvPr>
                <p14:cNvContentPartPr/>
                <p14:nvPr/>
              </p14:nvContentPartPr>
              <p14:xfrm>
                <a:off x="6990460" y="1135150"/>
                <a:ext cx="147960" cy="94320"/>
              </p14:xfrm>
            </p:contentPart>
          </mc:Choice>
          <mc:Fallback xmlns="">
            <p:pic>
              <p:nvPicPr>
                <p:cNvPr id="133" name="Ink 132">
                  <a:extLst>
                    <a:ext uri="{FF2B5EF4-FFF2-40B4-BE49-F238E27FC236}">
                      <a16:creationId xmlns:a16="http://schemas.microsoft.com/office/drawing/2014/main" id="{B3A4274A-64B0-3AB4-2612-B915A3A27458}"/>
                    </a:ext>
                  </a:extLst>
                </p:cNvPr>
                <p:cNvPicPr/>
                <p:nvPr/>
              </p:nvPicPr>
              <p:blipFill>
                <a:blip r:embed="rId180"/>
                <a:stretch>
                  <a:fillRect/>
                </a:stretch>
              </p:blipFill>
              <p:spPr>
                <a:xfrm>
                  <a:off x="6975340" y="1120030"/>
                  <a:ext cx="178200" cy="124920"/>
                </a:xfrm>
                <a:prstGeom prst="rect">
                  <a:avLst/>
                </a:prstGeom>
              </p:spPr>
            </p:pic>
          </mc:Fallback>
        </mc:AlternateContent>
      </p:grpSp>
      <p:grpSp>
        <p:nvGrpSpPr>
          <p:cNvPr id="145" name="Group 144">
            <a:extLst>
              <a:ext uri="{FF2B5EF4-FFF2-40B4-BE49-F238E27FC236}">
                <a16:creationId xmlns:a16="http://schemas.microsoft.com/office/drawing/2014/main" id="{00631831-AF4D-3A2F-5C42-A063360C4EF9}"/>
              </a:ext>
            </a:extLst>
          </p:cNvPr>
          <p:cNvGrpSpPr/>
          <p:nvPr/>
        </p:nvGrpSpPr>
        <p:grpSpPr>
          <a:xfrm>
            <a:off x="5979869" y="2051343"/>
            <a:ext cx="187200" cy="425880"/>
            <a:chOff x="6243460" y="2369230"/>
            <a:chExt cx="187200" cy="425880"/>
          </a:xfrm>
        </p:grpSpPr>
        <mc:AlternateContent xmlns:mc="http://schemas.openxmlformats.org/markup-compatibility/2006" xmlns:p14="http://schemas.microsoft.com/office/powerpoint/2010/main">
          <mc:Choice Requires="p14">
            <p:contentPart p14:bwMode="auto" r:id="rId181">
              <p14:nvContentPartPr>
                <p14:cNvPr id="134" name="Ink 133">
                  <a:extLst>
                    <a:ext uri="{FF2B5EF4-FFF2-40B4-BE49-F238E27FC236}">
                      <a16:creationId xmlns:a16="http://schemas.microsoft.com/office/drawing/2014/main" id="{6B24B92F-F704-977A-393E-F5439778386C}"/>
                    </a:ext>
                  </a:extLst>
                </p14:cNvPr>
                <p14:cNvContentPartPr/>
                <p14:nvPr/>
              </p14:nvContentPartPr>
              <p14:xfrm>
                <a:off x="6361180" y="2369230"/>
                <a:ext cx="10440" cy="425880"/>
              </p14:xfrm>
            </p:contentPart>
          </mc:Choice>
          <mc:Fallback xmlns="">
            <p:pic>
              <p:nvPicPr>
                <p:cNvPr id="134" name="Ink 133">
                  <a:extLst>
                    <a:ext uri="{FF2B5EF4-FFF2-40B4-BE49-F238E27FC236}">
                      <a16:creationId xmlns:a16="http://schemas.microsoft.com/office/drawing/2014/main" id="{6B24B92F-F704-977A-393E-F5439778386C}"/>
                    </a:ext>
                  </a:extLst>
                </p:cNvPr>
                <p:cNvPicPr/>
                <p:nvPr/>
              </p:nvPicPr>
              <p:blipFill>
                <a:blip r:embed="rId182"/>
                <a:stretch>
                  <a:fillRect/>
                </a:stretch>
              </p:blipFill>
              <p:spPr>
                <a:xfrm>
                  <a:off x="6346060" y="2353750"/>
                  <a:ext cx="41040" cy="45648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35" name="Ink 134">
                  <a:extLst>
                    <a:ext uri="{FF2B5EF4-FFF2-40B4-BE49-F238E27FC236}">
                      <a16:creationId xmlns:a16="http://schemas.microsoft.com/office/drawing/2014/main" id="{1A7DC912-5519-7D9A-3245-EB40E3DD58AF}"/>
                    </a:ext>
                  </a:extLst>
                </p14:cNvPr>
                <p14:cNvContentPartPr/>
                <p14:nvPr/>
              </p14:nvContentPartPr>
              <p14:xfrm>
                <a:off x="6243460" y="2374270"/>
                <a:ext cx="187200" cy="118080"/>
              </p14:xfrm>
            </p:contentPart>
          </mc:Choice>
          <mc:Fallback xmlns="">
            <p:pic>
              <p:nvPicPr>
                <p:cNvPr id="135" name="Ink 134">
                  <a:extLst>
                    <a:ext uri="{FF2B5EF4-FFF2-40B4-BE49-F238E27FC236}">
                      <a16:creationId xmlns:a16="http://schemas.microsoft.com/office/drawing/2014/main" id="{1A7DC912-5519-7D9A-3245-EB40E3DD58AF}"/>
                    </a:ext>
                  </a:extLst>
                </p:cNvPr>
                <p:cNvPicPr/>
                <p:nvPr/>
              </p:nvPicPr>
              <p:blipFill>
                <a:blip r:embed="rId184"/>
                <a:stretch>
                  <a:fillRect/>
                </a:stretch>
              </p:blipFill>
              <p:spPr>
                <a:xfrm>
                  <a:off x="6227980" y="2359150"/>
                  <a:ext cx="217800" cy="148680"/>
                </a:xfrm>
                <a:prstGeom prst="rect">
                  <a:avLst/>
                </a:prstGeom>
              </p:spPr>
            </p:pic>
          </mc:Fallback>
        </mc:AlternateContent>
      </p:grpSp>
      <p:grpSp>
        <p:nvGrpSpPr>
          <p:cNvPr id="144" name="Group 143">
            <a:extLst>
              <a:ext uri="{FF2B5EF4-FFF2-40B4-BE49-F238E27FC236}">
                <a16:creationId xmlns:a16="http://schemas.microsoft.com/office/drawing/2014/main" id="{37C0D5FD-10A7-16A0-1A66-BAFDB116C8F2}"/>
              </a:ext>
            </a:extLst>
          </p:cNvPr>
          <p:cNvGrpSpPr/>
          <p:nvPr/>
        </p:nvGrpSpPr>
        <p:grpSpPr>
          <a:xfrm>
            <a:off x="6540029" y="1525383"/>
            <a:ext cx="1278720" cy="241200"/>
            <a:chOff x="6803620" y="1843270"/>
            <a:chExt cx="1278720" cy="241200"/>
          </a:xfrm>
        </p:grpSpPr>
        <mc:AlternateContent xmlns:mc="http://schemas.openxmlformats.org/markup-compatibility/2006" xmlns:p14="http://schemas.microsoft.com/office/powerpoint/2010/main">
          <mc:Choice Requires="p14">
            <p:contentPart p14:bwMode="auto" r:id="rId185">
              <p14:nvContentPartPr>
                <p14:cNvPr id="136" name="Ink 135">
                  <a:extLst>
                    <a:ext uri="{FF2B5EF4-FFF2-40B4-BE49-F238E27FC236}">
                      <a16:creationId xmlns:a16="http://schemas.microsoft.com/office/drawing/2014/main" id="{A0EE49C5-F4D3-89C7-0E5B-CF2B6230FA5A}"/>
                    </a:ext>
                  </a:extLst>
                </p14:cNvPr>
                <p14:cNvContentPartPr/>
                <p14:nvPr/>
              </p14:nvContentPartPr>
              <p14:xfrm>
                <a:off x="6803620" y="1971070"/>
                <a:ext cx="364320" cy="30240"/>
              </p14:xfrm>
            </p:contentPart>
          </mc:Choice>
          <mc:Fallback xmlns="">
            <p:pic>
              <p:nvPicPr>
                <p:cNvPr id="136" name="Ink 135">
                  <a:extLst>
                    <a:ext uri="{FF2B5EF4-FFF2-40B4-BE49-F238E27FC236}">
                      <a16:creationId xmlns:a16="http://schemas.microsoft.com/office/drawing/2014/main" id="{A0EE49C5-F4D3-89C7-0E5B-CF2B6230FA5A}"/>
                    </a:ext>
                  </a:extLst>
                </p:cNvPr>
                <p:cNvPicPr/>
                <p:nvPr/>
              </p:nvPicPr>
              <p:blipFill>
                <a:blip r:embed="rId186"/>
                <a:stretch>
                  <a:fillRect/>
                </a:stretch>
              </p:blipFill>
              <p:spPr>
                <a:xfrm>
                  <a:off x="6788500" y="1955590"/>
                  <a:ext cx="39456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37" name="Ink 136">
                  <a:extLst>
                    <a:ext uri="{FF2B5EF4-FFF2-40B4-BE49-F238E27FC236}">
                      <a16:creationId xmlns:a16="http://schemas.microsoft.com/office/drawing/2014/main" id="{89CE1B58-2611-B9C6-841F-B355065B8654}"/>
                    </a:ext>
                  </a:extLst>
                </p14:cNvPr>
                <p14:cNvContentPartPr/>
                <p14:nvPr/>
              </p14:nvContentPartPr>
              <p14:xfrm>
                <a:off x="7138060" y="1858030"/>
                <a:ext cx="114120" cy="218880"/>
              </p14:xfrm>
            </p:contentPart>
          </mc:Choice>
          <mc:Fallback xmlns="">
            <p:pic>
              <p:nvPicPr>
                <p:cNvPr id="137" name="Ink 136">
                  <a:extLst>
                    <a:ext uri="{FF2B5EF4-FFF2-40B4-BE49-F238E27FC236}">
                      <a16:creationId xmlns:a16="http://schemas.microsoft.com/office/drawing/2014/main" id="{89CE1B58-2611-B9C6-841F-B355065B8654}"/>
                    </a:ext>
                  </a:extLst>
                </p:cNvPr>
                <p:cNvPicPr/>
                <p:nvPr/>
              </p:nvPicPr>
              <p:blipFill>
                <a:blip r:embed="rId188"/>
                <a:stretch>
                  <a:fillRect/>
                </a:stretch>
              </p:blipFill>
              <p:spPr>
                <a:xfrm>
                  <a:off x="7122940" y="1842550"/>
                  <a:ext cx="14436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38" name="Ink 137">
                  <a:extLst>
                    <a:ext uri="{FF2B5EF4-FFF2-40B4-BE49-F238E27FC236}">
                      <a16:creationId xmlns:a16="http://schemas.microsoft.com/office/drawing/2014/main" id="{F0B0C4F9-0A41-3A58-2061-9FBCCBF4E955}"/>
                    </a:ext>
                  </a:extLst>
                </p14:cNvPr>
                <p14:cNvContentPartPr/>
                <p14:nvPr/>
              </p14:nvContentPartPr>
              <p14:xfrm>
                <a:off x="7358740" y="1843270"/>
                <a:ext cx="94320" cy="241200"/>
              </p14:xfrm>
            </p:contentPart>
          </mc:Choice>
          <mc:Fallback xmlns="">
            <p:pic>
              <p:nvPicPr>
                <p:cNvPr id="138" name="Ink 137">
                  <a:extLst>
                    <a:ext uri="{FF2B5EF4-FFF2-40B4-BE49-F238E27FC236}">
                      <a16:creationId xmlns:a16="http://schemas.microsoft.com/office/drawing/2014/main" id="{F0B0C4F9-0A41-3A58-2061-9FBCCBF4E955}"/>
                    </a:ext>
                  </a:extLst>
                </p:cNvPr>
                <p:cNvPicPr/>
                <p:nvPr/>
              </p:nvPicPr>
              <p:blipFill>
                <a:blip r:embed="rId190"/>
                <a:stretch>
                  <a:fillRect/>
                </a:stretch>
              </p:blipFill>
              <p:spPr>
                <a:xfrm>
                  <a:off x="7343620" y="1827790"/>
                  <a:ext cx="12492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39" name="Ink 138">
                  <a:extLst>
                    <a:ext uri="{FF2B5EF4-FFF2-40B4-BE49-F238E27FC236}">
                      <a16:creationId xmlns:a16="http://schemas.microsoft.com/office/drawing/2014/main" id="{F8D5B5E1-16C6-DE57-7469-DA82A56751AA}"/>
                    </a:ext>
                  </a:extLst>
                </p14:cNvPr>
                <p14:cNvContentPartPr/>
                <p14:nvPr/>
              </p14:nvContentPartPr>
              <p14:xfrm>
                <a:off x="7501660" y="1894390"/>
                <a:ext cx="84600" cy="175320"/>
              </p14:xfrm>
            </p:contentPart>
          </mc:Choice>
          <mc:Fallback xmlns="">
            <p:pic>
              <p:nvPicPr>
                <p:cNvPr id="139" name="Ink 138">
                  <a:extLst>
                    <a:ext uri="{FF2B5EF4-FFF2-40B4-BE49-F238E27FC236}">
                      <a16:creationId xmlns:a16="http://schemas.microsoft.com/office/drawing/2014/main" id="{F8D5B5E1-16C6-DE57-7469-DA82A56751AA}"/>
                    </a:ext>
                  </a:extLst>
                </p:cNvPr>
                <p:cNvPicPr/>
                <p:nvPr/>
              </p:nvPicPr>
              <p:blipFill>
                <a:blip r:embed="rId192"/>
                <a:stretch>
                  <a:fillRect/>
                </a:stretch>
              </p:blipFill>
              <p:spPr>
                <a:xfrm>
                  <a:off x="7486540" y="1879270"/>
                  <a:ext cx="11484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40" name="Ink 139">
                  <a:extLst>
                    <a:ext uri="{FF2B5EF4-FFF2-40B4-BE49-F238E27FC236}">
                      <a16:creationId xmlns:a16="http://schemas.microsoft.com/office/drawing/2014/main" id="{DE3D8965-1161-5B08-E961-173DB3E642A3}"/>
                    </a:ext>
                  </a:extLst>
                </p14:cNvPr>
                <p14:cNvContentPartPr/>
                <p14:nvPr/>
              </p14:nvContentPartPr>
              <p14:xfrm>
                <a:off x="7501660" y="1892230"/>
                <a:ext cx="147960" cy="5400"/>
              </p14:xfrm>
            </p:contentPart>
          </mc:Choice>
          <mc:Fallback xmlns="">
            <p:pic>
              <p:nvPicPr>
                <p:cNvPr id="140" name="Ink 139">
                  <a:extLst>
                    <a:ext uri="{FF2B5EF4-FFF2-40B4-BE49-F238E27FC236}">
                      <a16:creationId xmlns:a16="http://schemas.microsoft.com/office/drawing/2014/main" id="{DE3D8965-1161-5B08-E961-173DB3E642A3}"/>
                    </a:ext>
                  </a:extLst>
                </p:cNvPr>
                <p:cNvPicPr/>
                <p:nvPr/>
              </p:nvPicPr>
              <p:blipFill>
                <a:blip r:embed="rId194"/>
                <a:stretch>
                  <a:fillRect/>
                </a:stretch>
              </p:blipFill>
              <p:spPr>
                <a:xfrm>
                  <a:off x="7486540" y="1877110"/>
                  <a:ext cx="1782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41" name="Ink 140">
                  <a:extLst>
                    <a:ext uri="{FF2B5EF4-FFF2-40B4-BE49-F238E27FC236}">
                      <a16:creationId xmlns:a16="http://schemas.microsoft.com/office/drawing/2014/main" id="{E0810E1B-2D18-DD17-7EED-22A4292F70FC}"/>
                    </a:ext>
                  </a:extLst>
                </p14:cNvPr>
                <p14:cNvContentPartPr/>
                <p14:nvPr/>
              </p14:nvContentPartPr>
              <p14:xfrm>
                <a:off x="7698580" y="1848310"/>
                <a:ext cx="128160" cy="216720"/>
              </p14:xfrm>
            </p:contentPart>
          </mc:Choice>
          <mc:Fallback xmlns="">
            <p:pic>
              <p:nvPicPr>
                <p:cNvPr id="141" name="Ink 140">
                  <a:extLst>
                    <a:ext uri="{FF2B5EF4-FFF2-40B4-BE49-F238E27FC236}">
                      <a16:creationId xmlns:a16="http://schemas.microsoft.com/office/drawing/2014/main" id="{E0810E1B-2D18-DD17-7EED-22A4292F70FC}"/>
                    </a:ext>
                  </a:extLst>
                </p:cNvPr>
                <p:cNvPicPr/>
                <p:nvPr/>
              </p:nvPicPr>
              <p:blipFill>
                <a:blip r:embed="rId196"/>
                <a:stretch>
                  <a:fillRect/>
                </a:stretch>
              </p:blipFill>
              <p:spPr>
                <a:xfrm>
                  <a:off x="7683100" y="1833190"/>
                  <a:ext cx="15876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42" name="Ink 141">
                  <a:extLst>
                    <a:ext uri="{FF2B5EF4-FFF2-40B4-BE49-F238E27FC236}">
                      <a16:creationId xmlns:a16="http://schemas.microsoft.com/office/drawing/2014/main" id="{127BF6C3-5A40-3706-9D7C-91456A22D58D}"/>
                    </a:ext>
                  </a:extLst>
                </p14:cNvPr>
                <p14:cNvContentPartPr/>
                <p14:nvPr/>
              </p14:nvContentPartPr>
              <p14:xfrm>
                <a:off x="7875340" y="1852990"/>
                <a:ext cx="69120" cy="214560"/>
              </p14:xfrm>
            </p:contentPart>
          </mc:Choice>
          <mc:Fallback xmlns="">
            <p:pic>
              <p:nvPicPr>
                <p:cNvPr id="142" name="Ink 141">
                  <a:extLst>
                    <a:ext uri="{FF2B5EF4-FFF2-40B4-BE49-F238E27FC236}">
                      <a16:creationId xmlns:a16="http://schemas.microsoft.com/office/drawing/2014/main" id="{127BF6C3-5A40-3706-9D7C-91456A22D58D}"/>
                    </a:ext>
                  </a:extLst>
                </p:cNvPr>
                <p:cNvPicPr/>
                <p:nvPr/>
              </p:nvPicPr>
              <p:blipFill>
                <a:blip r:embed="rId198"/>
                <a:stretch>
                  <a:fillRect/>
                </a:stretch>
              </p:blipFill>
              <p:spPr>
                <a:xfrm>
                  <a:off x="7860220" y="1837870"/>
                  <a:ext cx="9972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43" name="Ink 142">
                  <a:extLst>
                    <a:ext uri="{FF2B5EF4-FFF2-40B4-BE49-F238E27FC236}">
                      <a16:creationId xmlns:a16="http://schemas.microsoft.com/office/drawing/2014/main" id="{8344D242-41FD-34D7-AC4B-A3EDA921A97B}"/>
                    </a:ext>
                  </a:extLst>
                </p14:cNvPr>
                <p14:cNvContentPartPr/>
                <p14:nvPr/>
              </p14:nvContentPartPr>
              <p14:xfrm>
                <a:off x="7944460" y="1971070"/>
                <a:ext cx="137880" cy="108720"/>
              </p14:xfrm>
            </p:contentPart>
          </mc:Choice>
          <mc:Fallback xmlns="">
            <p:pic>
              <p:nvPicPr>
                <p:cNvPr id="143" name="Ink 142">
                  <a:extLst>
                    <a:ext uri="{FF2B5EF4-FFF2-40B4-BE49-F238E27FC236}">
                      <a16:creationId xmlns:a16="http://schemas.microsoft.com/office/drawing/2014/main" id="{8344D242-41FD-34D7-AC4B-A3EDA921A97B}"/>
                    </a:ext>
                  </a:extLst>
                </p:cNvPr>
                <p:cNvPicPr/>
                <p:nvPr/>
              </p:nvPicPr>
              <p:blipFill>
                <a:blip r:embed="rId200"/>
                <a:stretch>
                  <a:fillRect/>
                </a:stretch>
              </p:blipFill>
              <p:spPr>
                <a:xfrm>
                  <a:off x="7928980" y="1955590"/>
                  <a:ext cx="168480" cy="139320"/>
                </a:xfrm>
                <a:prstGeom prst="rect">
                  <a:avLst/>
                </a:prstGeom>
              </p:spPr>
            </p:pic>
          </mc:Fallback>
        </mc:AlternateContent>
      </p:grpSp>
      <p:grpSp>
        <p:nvGrpSpPr>
          <p:cNvPr id="149" name="Group 148">
            <a:extLst>
              <a:ext uri="{FF2B5EF4-FFF2-40B4-BE49-F238E27FC236}">
                <a16:creationId xmlns:a16="http://schemas.microsoft.com/office/drawing/2014/main" id="{3C29B924-9D3B-59B5-B744-6F6B84E23D44}"/>
              </a:ext>
            </a:extLst>
          </p:cNvPr>
          <p:cNvGrpSpPr/>
          <p:nvPr/>
        </p:nvGrpSpPr>
        <p:grpSpPr>
          <a:xfrm>
            <a:off x="5242229" y="1515663"/>
            <a:ext cx="472680" cy="231480"/>
            <a:chOff x="5505820" y="1833550"/>
            <a:chExt cx="472680" cy="231480"/>
          </a:xfrm>
        </p:grpSpPr>
        <mc:AlternateContent xmlns:mc="http://schemas.openxmlformats.org/markup-compatibility/2006" xmlns:p14="http://schemas.microsoft.com/office/powerpoint/2010/main">
          <mc:Choice Requires="p14">
            <p:contentPart p14:bwMode="auto" r:id="rId201">
              <p14:nvContentPartPr>
                <p14:cNvPr id="147" name="Ink 146">
                  <a:extLst>
                    <a:ext uri="{FF2B5EF4-FFF2-40B4-BE49-F238E27FC236}">
                      <a16:creationId xmlns:a16="http://schemas.microsoft.com/office/drawing/2014/main" id="{E75FD571-F7B1-A4DD-326B-5CCCF5542BB9}"/>
                    </a:ext>
                  </a:extLst>
                </p14:cNvPr>
                <p14:cNvContentPartPr/>
                <p14:nvPr/>
              </p14:nvContentPartPr>
              <p14:xfrm>
                <a:off x="5516980" y="1941550"/>
                <a:ext cx="461520" cy="27720"/>
              </p14:xfrm>
            </p:contentPart>
          </mc:Choice>
          <mc:Fallback xmlns="">
            <p:pic>
              <p:nvPicPr>
                <p:cNvPr id="147" name="Ink 146">
                  <a:extLst>
                    <a:ext uri="{FF2B5EF4-FFF2-40B4-BE49-F238E27FC236}">
                      <a16:creationId xmlns:a16="http://schemas.microsoft.com/office/drawing/2014/main" id="{E75FD571-F7B1-A4DD-326B-5CCCF5542BB9}"/>
                    </a:ext>
                  </a:extLst>
                </p:cNvPr>
                <p:cNvPicPr/>
                <p:nvPr/>
              </p:nvPicPr>
              <p:blipFill>
                <a:blip r:embed="rId202"/>
                <a:stretch>
                  <a:fillRect/>
                </a:stretch>
              </p:blipFill>
              <p:spPr>
                <a:xfrm>
                  <a:off x="5501500" y="1926430"/>
                  <a:ext cx="49176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48" name="Ink 147">
                  <a:extLst>
                    <a:ext uri="{FF2B5EF4-FFF2-40B4-BE49-F238E27FC236}">
                      <a16:creationId xmlns:a16="http://schemas.microsoft.com/office/drawing/2014/main" id="{9DA4FC02-0B15-FC23-A852-B849BCD30D0E}"/>
                    </a:ext>
                  </a:extLst>
                </p14:cNvPr>
                <p14:cNvContentPartPr/>
                <p14:nvPr/>
              </p14:nvContentPartPr>
              <p14:xfrm>
                <a:off x="5505820" y="1833550"/>
                <a:ext cx="132480" cy="231480"/>
              </p14:xfrm>
            </p:contentPart>
          </mc:Choice>
          <mc:Fallback xmlns="">
            <p:pic>
              <p:nvPicPr>
                <p:cNvPr id="148" name="Ink 147">
                  <a:extLst>
                    <a:ext uri="{FF2B5EF4-FFF2-40B4-BE49-F238E27FC236}">
                      <a16:creationId xmlns:a16="http://schemas.microsoft.com/office/drawing/2014/main" id="{9DA4FC02-0B15-FC23-A852-B849BCD30D0E}"/>
                    </a:ext>
                  </a:extLst>
                </p:cNvPr>
                <p:cNvPicPr/>
                <p:nvPr/>
              </p:nvPicPr>
              <p:blipFill>
                <a:blip r:embed="rId204"/>
                <a:stretch>
                  <a:fillRect/>
                </a:stretch>
              </p:blipFill>
              <p:spPr>
                <a:xfrm>
                  <a:off x="5490700" y="1818430"/>
                  <a:ext cx="163080" cy="262080"/>
                </a:xfrm>
                <a:prstGeom prst="rect">
                  <a:avLst/>
                </a:prstGeom>
              </p:spPr>
            </p:pic>
          </mc:Fallback>
        </mc:AlternateContent>
      </p:grpSp>
      <p:grpSp>
        <p:nvGrpSpPr>
          <p:cNvPr id="166" name="Group 165">
            <a:extLst>
              <a:ext uri="{FF2B5EF4-FFF2-40B4-BE49-F238E27FC236}">
                <a16:creationId xmlns:a16="http://schemas.microsoft.com/office/drawing/2014/main" id="{301DD9F6-49E2-79A9-043B-13883779F62D}"/>
              </a:ext>
            </a:extLst>
          </p:cNvPr>
          <p:cNvGrpSpPr/>
          <p:nvPr/>
        </p:nvGrpSpPr>
        <p:grpSpPr>
          <a:xfrm>
            <a:off x="5822549" y="2066103"/>
            <a:ext cx="531360" cy="145800"/>
            <a:chOff x="6086140" y="2383990"/>
            <a:chExt cx="531360" cy="145800"/>
          </a:xfrm>
        </p:grpSpPr>
        <mc:AlternateContent xmlns:mc="http://schemas.openxmlformats.org/markup-compatibility/2006" xmlns:p14="http://schemas.microsoft.com/office/powerpoint/2010/main">
          <mc:Choice Requires="p14">
            <p:contentPart p14:bwMode="auto" r:id="rId205">
              <p14:nvContentPartPr>
                <p14:cNvPr id="161" name="Ink 160">
                  <a:extLst>
                    <a:ext uri="{FF2B5EF4-FFF2-40B4-BE49-F238E27FC236}">
                      <a16:creationId xmlns:a16="http://schemas.microsoft.com/office/drawing/2014/main" id="{3B936D46-AFA3-DEC8-CB78-5720994F3465}"/>
                    </a:ext>
                  </a:extLst>
                </p14:cNvPr>
                <p14:cNvContentPartPr/>
                <p14:nvPr/>
              </p14:nvContentPartPr>
              <p14:xfrm>
                <a:off x="6095860" y="2389030"/>
                <a:ext cx="521640" cy="34560"/>
              </p14:xfrm>
            </p:contentPart>
          </mc:Choice>
          <mc:Fallback xmlns="">
            <p:pic>
              <p:nvPicPr>
                <p:cNvPr id="161" name="Ink 160">
                  <a:extLst>
                    <a:ext uri="{FF2B5EF4-FFF2-40B4-BE49-F238E27FC236}">
                      <a16:creationId xmlns:a16="http://schemas.microsoft.com/office/drawing/2014/main" id="{3B936D46-AFA3-DEC8-CB78-5720994F3465}"/>
                    </a:ext>
                  </a:extLst>
                </p:cNvPr>
                <p:cNvPicPr/>
                <p:nvPr/>
              </p:nvPicPr>
              <p:blipFill>
                <a:blip r:embed="rId206"/>
                <a:stretch>
                  <a:fillRect/>
                </a:stretch>
              </p:blipFill>
              <p:spPr>
                <a:xfrm>
                  <a:off x="6080740" y="2373910"/>
                  <a:ext cx="55188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62" name="Ink 161">
                  <a:extLst>
                    <a:ext uri="{FF2B5EF4-FFF2-40B4-BE49-F238E27FC236}">
                      <a16:creationId xmlns:a16="http://schemas.microsoft.com/office/drawing/2014/main" id="{BC9FE502-7A48-AD3B-83D4-87713E488FE0}"/>
                    </a:ext>
                  </a:extLst>
                </p14:cNvPr>
                <p14:cNvContentPartPr/>
                <p14:nvPr/>
              </p14:nvContentPartPr>
              <p14:xfrm>
                <a:off x="6086140" y="2383990"/>
                <a:ext cx="108360" cy="145800"/>
              </p14:xfrm>
            </p:contentPart>
          </mc:Choice>
          <mc:Fallback xmlns="">
            <p:pic>
              <p:nvPicPr>
                <p:cNvPr id="162" name="Ink 161">
                  <a:extLst>
                    <a:ext uri="{FF2B5EF4-FFF2-40B4-BE49-F238E27FC236}">
                      <a16:creationId xmlns:a16="http://schemas.microsoft.com/office/drawing/2014/main" id="{BC9FE502-7A48-AD3B-83D4-87713E488FE0}"/>
                    </a:ext>
                  </a:extLst>
                </p:cNvPr>
                <p:cNvPicPr/>
                <p:nvPr/>
              </p:nvPicPr>
              <p:blipFill>
                <a:blip r:embed="rId208"/>
                <a:stretch>
                  <a:fillRect/>
                </a:stretch>
              </p:blipFill>
              <p:spPr>
                <a:xfrm>
                  <a:off x="6070660" y="2368870"/>
                  <a:ext cx="138960" cy="176400"/>
                </a:xfrm>
                <a:prstGeom prst="rect">
                  <a:avLst/>
                </a:prstGeom>
              </p:spPr>
            </p:pic>
          </mc:Fallback>
        </mc:AlternateContent>
      </p:grpSp>
      <p:grpSp>
        <p:nvGrpSpPr>
          <p:cNvPr id="167" name="Group 166">
            <a:extLst>
              <a:ext uri="{FF2B5EF4-FFF2-40B4-BE49-F238E27FC236}">
                <a16:creationId xmlns:a16="http://schemas.microsoft.com/office/drawing/2014/main" id="{D899939D-39B7-958B-4D13-4CA9711987D7}"/>
              </a:ext>
            </a:extLst>
          </p:cNvPr>
          <p:cNvGrpSpPr/>
          <p:nvPr/>
        </p:nvGrpSpPr>
        <p:grpSpPr>
          <a:xfrm>
            <a:off x="5586389" y="1066023"/>
            <a:ext cx="1603080" cy="877680"/>
            <a:chOff x="5849980" y="1383910"/>
            <a:chExt cx="1603080" cy="877680"/>
          </a:xfrm>
        </p:grpSpPr>
        <mc:AlternateContent xmlns:mc="http://schemas.openxmlformats.org/markup-compatibility/2006" xmlns:p14="http://schemas.microsoft.com/office/powerpoint/2010/main">
          <mc:Choice Requires="p14">
            <p:contentPart p14:bwMode="auto" r:id="rId209">
              <p14:nvContentPartPr>
                <p14:cNvPr id="150" name="Ink 149">
                  <a:extLst>
                    <a:ext uri="{FF2B5EF4-FFF2-40B4-BE49-F238E27FC236}">
                      <a16:creationId xmlns:a16="http://schemas.microsoft.com/office/drawing/2014/main" id="{61BC8E7B-30F6-E05A-911C-FB9BD70209F9}"/>
                    </a:ext>
                  </a:extLst>
                </p14:cNvPr>
                <p14:cNvContentPartPr/>
                <p14:nvPr/>
              </p14:nvContentPartPr>
              <p14:xfrm>
                <a:off x="6823420" y="1759750"/>
                <a:ext cx="10080" cy="479880"/>
              </p14:xfrm>
            </p:contentPart>
          </mc:Choice>
          <mc:Fallback xmlns="">
            <p:pic>
              <p:nvPicPr>
                <p:cNvPr id="150" name="Ink 149">
                  <a:extLst>
                    <a:ext uri="{FF2B5EF4-FFF2-40B4-BE49-F238E27FC236}">
                      <a16:creationId xmlns:a16="http://schemas.microsoft.com/office/drawing/2014/main" id="{61BC8E7B-30F6-E05A-911C-FB9BD70209F9}"/>
                    </a:ext>
                  </a:extLst>
                </p:cNvPr>
                <p:cNvPicPr/>
                <p:nvPr/>
              </p:nvPicPr>
              <p:blipFill>
                <a:blip r:embed="rId210"/>
                <a:stretch>
                  <a:fillRect/>
                </a:stretch>
              </p:blipFill>
              <p:spPr>
                <a:xfrm>
                  <a:off x="6808300" y="1744630"/>
                  <a:ext cx="40680" cy="51048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51" name="Ink 150">
                  <a:extLst>
                    <a:ext uri="{FF2B5EF4-FFF2-40B4-BE49-F238E27FC236}">
                      <a16:creationId xmlns:a16="http://schemas.microsoft.com/office/drawing/2014/main" id="{B12E0F8F-7FA3-9810-8540-1B3BAE17C93C}"/>
                    </a:ext>
                  </a:extLst>
                </p14:cNvPr>
                <p14:cNvContentPartPr/>
                <p14:nvPr/>
              </p14:nvContentPartPr>
              <p14:xfrm>
                <a:off x="6823420" y="1754710"/>
                <a:ext cx="88920" cy="143280"/>
              </p14:xfrm>
            </p:contentPart>
          </mc:Choice>
          <mc:Fallback xmlns="">
            <p:pic>
              <p:nvPicPr>
                <p:cNvPr id="151" name="Ink 150">
                  <a:extLst>
                    <a:ext uri="{FF2B5EF4-FFF2-40B4-BE49-F238E27FC236}">
                      <a16:creationId xmlns:a16="http://schemas.microsoft.com/office/drawing/2014/main" id="{B12E0F8F-7FA3-9810-8540-1B3BAE17C93C}"/>
                    </a:ext>
                  </a:extLst>
                </p:cNvPr>
                <p:cNvPicPr/>
                <p:nvPr/>
              </p:nvPicPr>
              <p:blipFill>
                <a:blip r:embed="rId212"/>
                <a:stretch>
                  <a:fillRect/>
                </a:stretch>
              </p:blipFill>
              <p:spPr>
                <a:xfrm>
                  <a:off x="6808300" y="1739230"/>
                  <a:ext cx="11952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52" name="Ink 151">
                  <a:extLst>
                    <a:ext uri="{FF2B5EF4-FFF2-40B4-BE49-F238E27FC236}">
                      <a16:creationId xmlns:a16="http://schemas.microsoft.com/office/drawing/2014/main" id="{CD688FB1-A9ED-5060-8AA6-88922FB5965D}"/>
                    </a:ext>
                  </a:extLst>
                </p14:cNvPr>
                <p14:cNvContentPartPr/>
                <p14:nvPr/>
              </p14:nvContentPartPr>
              <p14:xfrm>
                <a:off x="6174340" y="1572910"/>
                <a:ext cx="472320" cy="24840"/>
              </p14:xfrm>
            </p:contentPart>
          </mc:Choice>
          <mc:Fallback xmlns="">
            <p:pic>
              <p:nvPicPr>
                <p:cNvPr id="152" name="Ink 151">
                  <a:extLst>
                    <a:ext uri="{FF2B5EF4-FFF2-40B4-BE49-F238E27FC236}">
                      <a16:creationId xmlns:a16="http://schemas.microsoft.com/office/drawing/2014/main" id="{CD688FB1-A9ED-5060-8AA6-88922FB5965D}"/>
                    </a:ext>
                  </a:extLst>
                </p:cNvPr>
                <p:cNvPicPr/>
                <p:nvPr/>
              </p:nvPicPr>
              <p:blipFill>
                <a:blip r:embed="rId214"/>
                <a:stretch>
                  <a:fillRect/>
                </a:stretch>
              </p:blipFill>
              <p:spPr>
                <a:xfrm>
                  <a:off x="6159220" y="1557790"/>
                  <a:ext cx="50292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53" name="Ink 152">
                  <a:extLst>
                    <a:ext uri="{FF2B5EF4-FFF2-40B4-BE49-F238E27FC236}">
                      <a16:creationId xmlns:a16="http://schemas.microsoft.com/office/drawing/2014/main" id="{1B5C5F1D-6E23-9BFF-323D-5AAAD595841D}"/>
                    </a:ext>
                  </a:extLst>
                </p14:cNvPr>
                <p14:cNvContentPartPr/>
                <p14:nvPr/>
              </p14:nvContentPartPr>
              <p14:xfrm>
                <a:off x="6607060" y="1479670"/>
                <a:ext cx="78840" cy="137880"/>
              </p14:xfrm>
            </p:contentPart>
          </mc:Choice>
          <mc:Fallback xmlns="">
            <p:pic>
              <p:nvPicPr>
                <p:cNvPr id="153" name="Ink 152">
                  <a:extLst>
                    <a:ext uri="{FF2B5EF4-FFF2-40B4-BE49-F238E27FC236}">
                      <a16:creationId xmlns:a16="http://schemas.microsoft.com/office/drawing/2014/main" id="{1B5C5F1D-6E23-9BFF-323D-5AAAD595841D}"/>
                    </a:ext>
                  </a:extLst>
                </p:cNvPr>
                <p:cNvPicPr/>
                <p:nvPr/>
              </p:nvPicPr>
              <p:blipFill>
                <a:blip r:embed="rId216"/>
                <a:stretch>
                  <a:fillRect/>
                </a:stretch>
              </p:blipFill>
              <p:spPr>
                <a:xfrm>
                  <a:off x="6591940" y="1464190"/>
                  <a:ext cx="10944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56" name="Ink 155">
                  <a:extLst>
                    <a:ext uri="{FF2B5EF4-FFF2-40B4-BE49-F238E27FC236}">
                      <a16:creationId xmlns:a16="http://schemas.microsoft.com/office/drawing/2014/main" id="{6985F425-9B28-5448-F573-48327EA49B88}"/>
                    </a:ext>
                  </a:extLst>
                </p14:cNvPr>
                <p14:cNvContentPartPr/>
                <p14:nvPr/>
              </p14:nvContentPartPr>
              <p14:xfrm>
                <a:off x="6812620" y="1444750"/>
                <a:ext cx="80280" cy="182160"/>
              </p14:xfrm>
            </p:contentPart>
          </mc:Choice>
          <mc:Fallback xmlns="">
            <p:pic>
              <p:nvPicPr>
                <p:cNvPr id="156" name="Ink 155">
                  <a:extLst>
                    <a:ext uri="{FF2B5EF4-FFF2-40B4-BE49-F238E27FC236}">
                      <a16:creationId xmlns:a16="http://schemas.microsoft.com/office/drawing/2014/main" id="{6985F425-9B28-5448-F573-48327EA49B88}"/>
                    </a:ext>
                  </a:extLst>
                </p:cNvPr>
                <p:cNvPicPr/>
                <p:nvPr/>
              </p:nvPicPr>
              <p:blipFill>
                <a:blip r:embed="rId218"/>
                <a:stretch>
                  <a:fillRect/>
                </a:stretch>
              </p:blipFill>
              <p:spPr>
                <a:xfrm>
                  <a:off x="6797140" y="1429630"/>
                  <a:ext cx="11052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57" name="Ink 156">
                  <a:extLst>
                    <a:ext uri="{FF2B5EF4-FFF2-40B4-BE49-F238E27FC236}">
                      <a16:creationId xmlns:a16="http://schemas.microsoft.com/office/drawing/2014/main" id="{9FE83FFD-49AD-1BD0-EF34-171F33753E90}"/>
                    </a:ext>
                  </a:extLst>
                </p14:cNvPr>
                <p14:cNvContentPartPr/>
                <p14:nvPr/>
              </p14:nvContentPartPr>
              <p14:xfrm>
                <a:off x="6911980" y="1494430"/>
                <a:ext cx="123840" cy="126000"/>
              </p14:xfrm>
            </p:contentPart>
          </mc:Choice>
          <mc:Fallback xmlns="">
            <p:pic>
              <p:nvPicPr>
                <p:cNvPr id="157" name="Ink 156">
                  <a:extLst>
                    <a:ext uri="{FF2B5EF4-FFF2-40B4-BE49-F238E27FC236}">
                      <a16:creationId xmlns:a16="http://schemas.microsoft.com/office/drawing/2014/main" id="{9FE83FFD-49AD-1BD0-EF34-171F33753E90}"/>
                    </a:ext>
                  </a:extLst>
                </p:cNvPr>
                <p:cNvPicPr/>
                <p:nvPr/>
              </p:nvPicPr>
              <p:blipFill>
                <a:blip r:embed="rId220"/>
                <a:stretch>
                  <a:fillRect/>
                </a:stretch>
              </p:blipFill>
              <p:spPr>
                <a:xfrm>
                  <a:off x="6896500" y="1478950"/>
                  <a:ext cx="15444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58" name="Ink 157">
                  <a:extLst>
                    <a:ext uri="{FF2B5EF4-FFF2-40B4-BE49-F238E27FC236}">
                      <a16:creationId xmlns:a16="http://schemas.microsoft.com/office/drawing/2014/main" id="{4E380A43-50C7-0DBB-9C9A-4D8EA9027E14}"/>
                    </a:ext>
                  </a:extLst>
                </p14:cNvPr>
                <p14:cNvContentPartPr/>
                <p14:nvPr/>
              </p14:nvContentPartPr>
              <p14:xfrm>
                <a:off x="7098820" y="1383910"/>
                <a:ext cx="128160" cy="228600"/>
              </p14:xfrm>
            </p:contentPart>
          </mc:Choice>
          <mc:Fallback xmlns="">
            <p:pic>
              <p:nvPicPr>
                <p:cNvPr id="158" name="Ink 157">
                  <a:extLst>
                    <a:ext uri="{FF2B5EF4-FFF2-40B4-BE49-F238E27FC236}">
                      <a16:creationId xmlns:a16="http://schemas.microsoft.com/office/drawing/2014/main" id="{4E380A43-50C7-0DBB-9C9A-4D8EA9027E14}"/>
                    </a:ext>
                  </a:extLst>
                </p:cNvPr>
                <p:cNvPicPr/>
                <p:nvPr/>
              </p:nvPicPr>
              <p:blipFill>
                <a:blip r:embed="rId222"/>
                <a:stretch>
                  <a:fillRect/>
                </a:stretch>
              </p:blipFill>
              <p:spPr>
                <a:xfrm>
                  <a:off x="7083340" y="1368790"/>
                  <a:ext cx="15876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59" name="Ink 158">
                  <a:extLst>
                    <a:ext uri="{FF2B5EF4-FFF2-40B4-BE49-F238E27FC236}">
                      <a16:creationId xmlns:a16="http://schemas.microsoft.com/office/drawing/2014/main" id="{980A350C-0916-DCA9-383F-0EF44CFE4FBE}"/>
                    </a:ext>
                  </a:extLst>
                </p14:cNvPr>
                <p14:cNvContentPartPr/>
                <p14:nvPr/>
              </p14:nvContentPartPr>
              <p14:xfrm>
                <a:off x="7275580" y="1395790"/>
                <a:ext cx="88920" cy="221760"/>
              </p14:xfrm>
            </p:contentPart>
          </mc:Choice>
          <mc:Fallback xmlns="">
            <p:pic>
              <p:nvPicPr>
                <p:cNvPr id="159" name="Ink 158">
                  <a:extLst>
                    <a:ext uri="{FF2B5EF4-FFF2-40B4-BE49-F238E27FC236}">
                      <a16:creationId xmlns:a16="http://schemas.microsoft.com/office/drawing/2014/main" id="{980A350C-0916-DCA9-383F-0EF44CFE4FBE}"/>
                    </a:ext>
                  </a:extLst>
                </p:cNvPr>
                <p:cNvPicPr/>
                <p:nvPr/>
              </p:nvPicPr>
              <p:blipFill>
                <a:blip r:embed="rId224"/>
                <a:stretch>
                  <a:fillRect/>
                </a:stretch>
              </p:blipFill>
              <p:spPr>
                <a:xfrm>
                  <a:off x="7260460" y="1380670"/>
                  <a:ext cx="11952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60" name="Ink 159">
                  <a:extLst>
                    <a:ext uri="{FF2B5EF4-FFF2-40B4-BE49-F238E27FC236}">
                      <a16:creationId xmlns:a16="http://schemas.microsoft.com/office/drawing/2014/main" id="{2CE01039-61CB-1B5C-94FE-5FA54A102C51}"/>
                    </a:ext>
                  </a:extLst>
                </p14:cNvPr>
                <p14:cNvContentPartPr/>
                <p14:nvPr/>
              </p14:nvContentPartPr>
              <p14:xfrm>
                <a:off x="7364140" y="1503790"/>
                <a:ext cx="88920" cy="133200"/>
              </p14:xfrm>
            </p:contentPart>
          </mc:Choice>
          <mc:Fallback xmlns="">
            <p:pic>
              <p:nvPicPr>
                <p:cNvPr id="160" name="Ink 159">
                  <a:extLst>
                    <a:ext uri="{FF2B5EF4-FFF2-40B4-BE49-F238E27FC236}">
                      <a16:creationId xmlns:a16="http://schemas.microsoft.com/office/drawing/2014/main" id="{2CE01039-61CB-1B5C-94FE-5FA54A102C51}"/>
                    </a:ext>
                  </a:extLst>
                </p:cNvPr>
                <p:cNvPicPr/>
                <p:nvPr/>
              </p:nvPicPr>
              <p:blipFill>
                <a:blip r:embed="rId226"/>
                <a:stretch>
                  <a:fillRect/>
                </a:stretch>
              </p:blipFill>
              <p:spPr>
                <a:xfrm>
                  <a:off x="7349020" y="1488670"/>
                  <a:ext cx="11952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63" name="Ink 162">
                  <a:extLst>
                    <a:ext uri="{FF2B5EF4-FFF2-40B4-BE49-F238E27FC236}">
                      <a16:creationId xmlns:a16="http://schemas.microsoft.com/office/drawing/2014/main" id="{119E68FD-9A77-1AAD-0D8D-8DD3870E25D0}"/>
                    </a:ext>
                  </a:extLst>
                </p14:cNvPr>
                <p14:cNvContentPartPr/>
                <p14:nvPr/>
              </p14:nvContentPartPr>
              <p14:xfrm>
                <a:off x="5938540" y="1666510"/>
                <a:ext cx="39960" cy="583200"/>
              </p14:xfrm>
            </p:contentPart>
          </mc:Choice>
          <mc:Fallback xmlns="">
            <p:pic>
              <p:nvPicPr>
                <p:cNvPr id="163" name="Ink 162">
                  <a:extLst>
                    <a:ext uri="{FF2B5EF4-FFF2-40B4-BE49-F238E27FC236}">
                      <a16:creationId xmlns:a16="http://schemas.microsoft.com/office/drawing/2014/main" id="{119E68FD-9A77-1AAD-0D8D-8DD3870E25D0}"/>
                    </a:ext>
                  </a:extLst>
                </p:cNvPr>
                <p:cNvPicPr/>
                <p:nvPr/>
              </p:nvPicPr>
              <p:blipFill>
                <a:blip r:embed="rId228"/>
                <a:stretch>
                  <a:fillRect/>
                </a:stretch>
              </p:blipFill>
              <p:spPr>
                <a:xfrm>
                  <a:off x="5923420" y="1651030"/>
                  <a:ext cx="70200" cy="61380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64" name="Ink 163">
                  <a:extLst>
                    <a:ext uri="{FF2B5EF4-FFF2-40B4-BE49-F238E27FC236}">
                      <a16:creationId xmlns:a16="http://schemas.microsoft.com/office/drawing/2014/main" id="{20893785-A05E-26A8-2693-0D68E27BC7C5}"/>
                    </a:ext>
                  </a:extLst>
                </p14:cNvPr>
                <p14:cNvContentPartPr/>
                <p14:nvPr/>
              </p14:nvContentPartPr>
              <p14:xfrm>
                <a:off x="5849980" y="2064670"/>
                <a:ext cx="88920" cy="196920"/>
              </p14:xfrm>
            </p:contentPart>
          </mc:Choice>
          <mc:Fallback xmlns="">
            <p:pic>
              <p:nvPicPr>
                <p:cNvPr id="164" name="Ink 163">
                  <a:extLst>
                    <a:ext uri="{FF2B5EF4-FFF2-40B4-BE49-F238E27FC236}">
                      <a16:creationId xmlns:a16="http://schemas.microsoft.com/office/drawing/2014/main" id="{20893785-A05E-26A8-2693-0D68E27BC7C5}"/>
                    </a:ext>
                  </a:extLst>
                </p:cNvPr>
                <p:cNvPicPr/>
                <p:nvPr/>
              </p:nvPicPr>
              <p:blipFill>
                <a:blip r:embed="rId230"/>
                <a:stretch>
                  <a:fillRect/>
                </a:stretch>
              </p:blipFill>
              <p:spPr>
                <a:xfrm>
                  <a:off x="5834860" y="2049190"/>
                  <a:ext cx="119520" cy="227160"/>
                </a:xfrm>
                <a:prstGeom prst="rect">
                  <a:avLst/>
                </a:prstGeom>
              </p:spPr>
            </p:pic>
          </mc:Fallback>
        </mc:AlternateContent>
      </p:grpSp>
      <p:sp>
        <p:nvSpPr>
          <p:cNvPr id="168" name="TextBox 167">
            <a:extLst>
              <a:ext uri="{FF2B5EF4-FFF2-40B4-BE49-F238E27FC236}">
                <a16:creationId xmlns:a16="http://schemas.microsoft.com/office/drawing/2014/main" id="{9C670F3B-1590-59C4-BB0D-95925FBF4E7E}"/>
              </a:ext>
            </a:extLst>
          </p:cNvPr>
          <p:cNvSpPr txBox="1"/>
          <p:nvPr/>
        </p:nvSpPr>
        <p:spPr>
          <a:xfrm>
            <a:off x="4572000" y="28846"/>
            <a:ext cx="3916505" cy="523220"/>
          </a:xfrm>
          <a:prstGeom prst="rect">
            <a:avLst/>
          </a:prstGeom>
          <a:noFill/>
        </p:spPr>
        <p:txBody>
          <a:bodyPr wrap="square" rtlCol="0">
            <a:spAutoFit/>
          </a:bodyPr>
          <a:lstStyle/>
          <a:p>
            <a:r>
              <a:rPr lang="en-IT" sz="1400" dirty="0"/>
              <a:t>Alternativamente possiamo adoperare la seguente rappresentazione</a:t>
            </a:r>
          </a:p>
        </p:txBody>
      </p:sp>
      <mc:AlternateContent xmlns:mc="http://schemas.openxmlformats.org/markup-compatibility/2006" xmlns:a14="http://schemas.microsoft.com/office/drawing/2010/main">
        <mc:Choice Requires="a14">
          <p:sp>
            <p:nvSpPr>
              <p:cNvPr id="169" name="TextBox 168">
                <a:extLst>
                  <a:ext uri="{FF2B5EF4-FFF2-40B4-BE49-F238E27FC236}">
                    <a16:creationId xmlns:a16="http://schemas.microsoft.com/office/drawing/2014/main" id="{82EE67A9-BE20-3C82-4846-C15FFBAD5854}"/>
                  </a:ext>
                </a:extLst>
              </p:cNvPr>
              <p:cNvSpPr txBox="1"/>
              <p:nvPr/>
            </p:nvSpPr>
            <p:spPr>
              <a:xfrm>
                <a:off x="4546081" y="2536974"/>
                <a:ext cx="3488216" cy="523220"/>
              </a:xfrm>
              <a:prstGeom prst="rect">
                <a:avLst/>
              </a:prstGeom>
              <a:noFill/>
            </p:spPr>
            <p:txBody>
              <a:bodyPr wrap="square" rtlCol="0">
                <a:spAutoFit/>
              </a:bodyPr>
              <a:lstStyle/>
              <a:p>
                <a:r>
                  <a:rPr lang="en-IT" sz="1400" dirty="0"/>
                  <a:t>Ricordiamo la convenzione di definizione di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𝜎</m:t>
                        </m:r>
                      </m:e>
                      <m:sub>
                        <m:r>
                          <a:rPr lang="en-US" sz="1400" b="0" i="1" smtClean="0">
                            <a:latin typeface="Cambria Math" panose="02040503050406030204" pitchFamily="18" charset="0"/>
                          </a:rPr>
                          <m:t>𝑛</m:t>
                        </m:r>
                      </m:sub>
                    </m:sSub>
                    <m:r>
                      <a:rPr lang="en-US" sz="1400" b="0" i="1" smtClean="0">
                        <a:latin typeface="Cambria Math" panose="02040503050406030204" pitchFamily="18" charset="0"/>
                      </a:rPr>
                      <m:t> </m:t>
                    </m:r>
                  </m:oMath>
                </a14:m>
                <a:r>
                  <a:rPr lang="en-IT" sz="1400" dirty="0"/>
                  <a:t> e </a:t>
                </a:r>
                <a14:m>
                  <m:oMath xmlns:m="http://schemas.openxmlformats.org/officeDocument/2006/math">
                    <m:r>
                      <a:rPr lang="en-US" sz="1400" b="0" i="0" dirty="0" smtClean="0">
                        <a:latin typeface="Cambria Math" panose="02040503050406030204" pitchFamily="18" charset="0"/>
                      </a:rPr>
                      <m:t> </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𝜏</m:t>
                        </m:r>
                      </m:e>
                      <m:sub>
                        <m:r>
                          <a:rPr lang="en-US" sz="1400" b="0" i="1" dirty="0" smtClean="0">
                            <a:latin typeface="Cambria Math" panose="02040503050406030204" pitchFamily="18" charset="0"/>
                          </a:rPr>
                          <m:t>𝑛𝑚</m:t>
                        </m:r>
                      </m:sub>
                    </m:sSub>
                  </m:oMath>
                </a14:m>
                <a:endParaRPr lang="en-IT" sz="1400" dirty="0"/>
              </a:p>
            </p:txBody>
          </p:sp>
        </mc:Choice>
        <mc:Fallback xmlns="">
          <p:sp>
            <p:nvSpPr>
              <p:cNvPr id="169" name="TextBox 168">
                <a:extLst>
                  <a:ext uri="{FF2B5EF4-FFF2-40B4-BE49-F238E27FC236}">
                    <a16:creationId xmlns:a16="http://schemas.microsoft.com/office/drawing/2014/main" id="{82EE67A9-BE20-3C82-4846-C15FFBAD5854}"/>
                  </a:ext>
                </a:extLst>
              </p:cNvPr>
              <p:cNvSpPr txBox="1">
                <a:spLocks noRot="1" noChangeAspect="1" noMove="1" noResize="1" noEditPoints="1" noAdjustHandles="1" noChangeArrowheads="1" noChangeShapeType="1" noTextEdit="1"/>
              </p:cNvSpPr>
              <p:nvPr/>
            </p:nvSpPr>
            <p:spPr>
              <a:xfrm>
                <a:off x="4546081" y="2536974"/>
                <a:ext cx="3488216" cy="523220"/>
              </a:xfrm>
              <a:prstGeom prst="rect">
                <a:avLst/>
              </a:prstGeom>
              <a:blipFill>
                <a:blip r:embed="rId231"/>
                <a:stretch>
                  <a:fillRect l="-727" t="-2381" b="-14286"/>
                </a:stretch>
              </a:blipFill>
            </p:spPr>
            <p:txBody>
              <a:bodyPr/>
              <a:lstStyle/>
              <a:p>
                <a:r>
                  <a:rPr lang="en-IT">
                    <a:noFill/>
                  </a:rPr>
                  <a:t> </a:t>
                </a:r>
              </a:p>
            </p:txBody>
          </p:sp>
        </mc:Fallback>
      </mc:AlternateContent>
      <p:grpSp>
        <p:nvGrpSpPr>
          <p:cNvPr id="184" name="Group 183">
            <a:extLst>
              <a:ext uri="{FF2B5EF4-FFF2-40B4-BE49-F238E27FC236}">
                <a16:creationId xmlns:a16="http://schemas.microsoft.com/office/drawing/2014/main" id="{E1FD66DD-EAAF-6F9B-4C54-0E010FADF88A}"/>
              </a:ext>
            </a:extLst>
          </p:cNvPr>
          <p:cNvGrpSpPr/>
          <p:nvPr/>
        </p:nvGrpSpPr>
        <p:grpSpPr>
          <a:xfrm>
            <a:off x="5604155" y="3585898"/>
            <a:ext cx="983520" cy="1054800"/>
            <a:chOff x="5604155" y="3585898"/>
            <a:chExt cx="983520" cy="1054800"/>
          </a:xfrm>
        </p:grpSpPr>
        <mc:AlternateContent xmlns:mc="http://schemas.openxmlformats.org/markup-compatibility/2006" xmlns:p14="http://schemas.microsoft.com/office/powerpoint/2010/main">
          <mc:Choice Requires="p14">
            <p:contentPart p14:bwMode="auto" r:id="rId232">
              <p14:nvContentPartPr>
                <p14:cNvPr id="180" name="Ink 179">
                  <a:extLst>
                    <a:ext uri="{FF2B5EF4-FFF2-40B4-BE49-F238E27FC236}">
                      <a16:creationId xmlns:a16="http://schemas.microsoft.com/office/drawing/2014/main" id="{7A571509-DC52-1F6C-7A0E-74DCCAA8617F}"/>
                    </a:ext>
                  </a:extLst>
                </p14:cNvPr>
                <p14:cNvContentPartPr/>
                <p14:nvPr/>
              </p14:nvContentPartPr>
              <p14:xfrm>
                <a:off x="5622875" y="3585898"/>
                <a:ext cx="561960" cy="450360"/>
              </p14:xfrm>
            </p:contentPart>
          </mc:Choice>
          <mc:Fallback xmlns="">
            <p:pic>
              <p:nvPicPr>
                <p:cNvPr id="180" name="Ink 179">
                  <a:extLst>
                    <a:ext uri="{FF2B5EF4-FFF2-40B4-BE49-F238E27FC236}">
                      <a16:creationId xmlns:a16="http://schemas.microsoft.com/office/drawing/2014/main" id="{7A571509-DC52-1F6C-7A0E-74DCCAA8617F}"/>
                    </a:ext>
                  </a:extLst>
                </p:cNvPr>
                <p:cNvPicPr/>
                <p:nvPr/>
              </p:nvPicPr>
              <p:blipFill>
                <a:blip r:embed="rId233"/>
                <a:stretch>
                  <a:fillRect/>
                </a:stretch>
              </p:blipFill>
              <p:spPr>
                <a:xfrm>
                  <a:off x="5602355" y="3565378"/>
                  <a:ext cx="602640" cy="49104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81" name="Ink 180">
                  <a:extLst>
                    <a:ext uri="{FF2B5EF4-FFF2-40B4-BE49-F238E27FC236}">
                      <a16:creationId xmlns:a16="http://schemas.microsoft.com/office/drawing/2014/main" id="{1564DAA4-924B-8E1A-6A5D-B457A2477B40}"/>
                    </a:ext>
                  </a:extLst>
                </p14:cNvPr>
                <p14:cNvContentPartPr/>
                <p14:nvPr/>
              </p14:nvContentPartPr>
              <p14:xfrm>
                <a:off x="6194195" y="3622618"/>
                <a:ext cx="354240" cy="516600"/>
              </p14:xfrm>
            </p:contentPart>
          </mc:Choice>
          <mc:Fallback xmlns="">
            <p:pic>
              <p:nvPicPr>
                <p:cNvPr id="181" name="Ink 180">
                  <a:extLst>
                    <a:ext uri="{FF2B5EF4-FFF2-40B4-BE49-F238E27FC236}">
                      <a16:creationId xmlns:a16="http://schemas.microsoft.com/office/drawing/2014/main" id="{1564DAA4-924B-8E1A-6A5D-B457A2477B40}"/>
                    </a:ext>
                  </a:extLst>
                </p:cNvPr>
                <p:cNvPicPr/>
                <p:nvPr/>
              </p:nvPicPr>
              <p:blipFill>
                <a:blip r:embed="rId235"/>
                <a:stretch>
                  <a:fillRect/>
                </a:stretch>
              </p:blipFill>
              <p:spPr>
                <a:xfrm>
                  <a:off x="6173675" y="3602458"/>
                  <a:ext cx="395280" cy="55728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82" name="Ink 181">
                  <a:extLst>
                    <a:ext uri="{FF2B5EF4-FFF2-40B4-BE49-F238E27FC236}">
                      <a16:creationId xmlns:a16="http://schemas.microsoft.com/office/drawing/2014/main" id="{E1FC12FE-15E5-2750-58FC-6F146C7E2029}"/>
                    </a:ext>
                  </a:extLst>
                </p14:cNvPr>
                <p14:cNvContentPartPr/>
                <p14:nvPr/>
              </p14:nvContentPartPr>
              <p14:xfrm>
                <a:off x="5604155" y="4075138"/>
                <a:ext cx="482040" cy="565560"/>
              </p14:xfrm>
            </p:contentPart>
          </mc:Choice>
          <mc:Fallback xmlns="">
            <p:pic>
              <p:nvPicPr>
                <p:cNvPr id="182" name="Ink 181">
                  <a:extLst>
                    <a:ext uri="{FF2B5EF4-FFF2-40B4-BE49-F238E27FC236}">
                      <a16:creationId xmlns:a16="http://schemas.microsoft.com/office/drawing/2014/main" id="{E1FC12FE-15E5-2750-58FC-6F146C7E2029}"/>
                    </a:ext>
                  </a:extLst>
                </p:cNvPr>
                <p:cNvPicPr/>
                <p:nvPr/>
              </p:nvPicPr>
              <p:blipFill>
                <a:blip r:embed="rId237"/>
                <a:stretch>
                  <a:fillRect/>
                </a:stretch>
              </p:blipFill>
              <p:spPr>
                <a:xfrm>
                  <a:off x="5589035" y="4060018"/>
                  <a:ext cx="512640" cy="59616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83" name="Ink 182">
                  <a:extLst>
                    <a:ext uri="{FF2B5EF4-FFF2-40B4-BE49-F238E27FC236}">
                      <a16:creationId xmlns:a16="http://schemas.microsoft.com/office/drawing/2014/main" id="{55602AC5-D825-B626-9BFC-8BCE178B4AAC}"/>
                    </a:ext>
                  </a:extLst>
                </p14:cNvPr>
                <p14:cNvContentPartPr/>
                <p14:nvPr/>
              </p14:nvContentPartPr>
              <p14:xfrm>
                <a:off x="6036875" y="4129138"/>
                <a:ext cx="550800" cy="467280"/>
              </p14:xfrm>
            </p:contentPart>
          </mc:Choice>
          <mc:Fallback xmlns="">
            <p:pic>
              <p:nvPicPr>
                <p:cNvPr id="183" name="Ink 182">
                  <a:extLst>
                    <a:ext uri="{FF2B5EF4-FFF2-40B4-BE49-F238E27FC236}">
                      <a16:creationId xmlns:a16="http://schemas.microsoft.com/office/drawing/2014/main" id="{55602AC5-D825-B626-9BFC-8BCE178B4AAC}"/>
                    </a:ext>
                  </a:extLst>
                </p:cNvPr>
                <p:cNvPicPr/>
                <p:nvPr/>
              </p:nvPicPr>
              <p:blipFill>
                <a:blip r:embed="rId239"/>
                <a:stretch>
                  <a:fillRect/>
                </a:stretch>
              </p:blipFill>
              <p:spPr>
                <a:xfrm>
                  <a:off x="6016355" y="4108618"/>
                  <a:ext cx="591840" cy="507960"/>
                </a:xfrm>
                <a:prstGeom prst="rect">
                  <a:avLst/>
                </a:prstGeom>
              </p:spPr>
            </p:pic>
          </mc:Fallback>
        </mc:AlternateContent>
      </p:grpSp>
      <p:grpSp>
        <p:nvGrpSpPr>
          <p:cNvPr id="197" name="Group 196">
            <a:extLst>
              <a:ext uri="{FF2B5EF4-FFF2-40B4-BE49-F238E27FC236}">
                <a16:creationId xmlns:a16="http://schemas.microsoft.com/office/drawing/2014/main" id="{775B86F6-2AFE-018B-32BB-18FE0E1573C7}"/>
              </a:ext>
            </a:extLst>
          </p:cNvPr>
          <p:cNvGrpSpPr/>
          <p:nvPr/>
        </p:nvGrpSpPr>
        <p:grpSpPr>
          <a:xfrm>
            <a:off x="6164675" y="3706498"/>
            <a:ext cx="334800" cy="467280"/>
            <a:chOff x="6164675" y="3706498"/>
            <a:chExt cx="334800" cy="467280"/>
          </a:xfrm>
        </p:grpSpPr>
        <mc:AlternateContent xmlns:mc="http://schemas.openxmlformats.org/markup-compatibility/2006" xmlns:p14="http://schemas.microsoft.com/office/powerpoint/2010/main">
          <mc:Choice Requires="p14">
            <p:contentPart p14:bwMode="auto" r:id="rId240">
              <p14:nvContentPartPr>
                <p14:cNvPr id="188" name="Ink 187">
                  <a:extLst>
                    <a:ext uri="{FF2B5EF4-FFF2-40B4-BE49-F238E27FC236}">
                      <a16:creationId xmlns:a16="http://schemas.microsoft.com/office/drawing/2014/main" id="{7B1314DC-9F9B-1832-DCFE-27E2226C4C32}"/>
                    </a:ext>
                  </a:extLst>
                </p14:cNvPr>
                <p14:cNvContentPartPr/>
                <p14:nvPr/>
              </p14:nvContentPartPr>
              <p14:xfrm>
                <a:off x="6164675" y="3706498"/>
                <a:ext cx="49680" cy="128160"/>
              </p14:xfrm>
            </p:contentPart>
          </mc:Choice>
          <mc:Fallback xmlns="">
            <p:pic>
              <p:nvPicPr>
                <p:cNvPr id="188" name="Ink 187">
                  <a:extLst>
                    <a:ext uri="{FF2B5EF4-FFF2-40B4-BE49-F238E27FC236}">
                      <a16:creationId xmlns:a16="http://schemas.microsoft.com/office/drawing/2014/main" id="{7B1314DC-9F9B-1832-DCFE-27E2226C4C32}"/>
                    </a:ext>
                  </a:extLst>
                </p:cNvPr>
                <p:cNvPicPr/>
                <p:nvPr/>
              </p:nvPicPr>
              <p:blipFill>
                <a:blip r:embed="rId241"/>
                <a:stretch>
                  <a:fillRect/>
                </a:stretch>
              </p:blipFill>
              <p:spPr>
                <a:xfrm>
                  <a:off x="6144155" y="3685978"/>
                  <a:ext cx="9036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89" name="Ink 188">
                  <a:extLst>
                    <a:ext uri="{FF2B5EF4-FFF2-40B4-BE49-F238E27FC236}">
                      <a16:creationId xmlns:a16="http://schemas.microsoft.com/office/drawing/2014/main" id="{048E87EB-0DCD-8250-28CF-6569E255C486}"/>
                    </a:ext>
                  </a:extLst>
                </p14:cNvPr>
                <p14:cNvContentPartPr/>
                <p14:nvPr/>
              </p14:nvContentPartPr>
              <p14:xfrm>
                <a:off x="6213635" y="3755458"/>
                <a:ext cx="39600" cy="123480"/>
              </p14:xfrm>
            </p:contentPart>
          </mc:Choice>
          <mc:Fallback xmlns="">
            <p:pic>
              <p:nvPicPr>
                <p:cNvPr id="189" name="Ink 188">
                  <a:extLst>
                    <a:ext uri="{FF2B5EF4-FFF2-40B4-BE49-F238E27FC236}">
                      <a16:creationId xmlns:a16="http://schemas.microsoft.com/office/drawing/2014/main" id="{048E87EB-0DCD-8250-28CF-6569E255C486}"/>
                    </a:ext>
                  </a:extLst>
                </p:cNvPr>
                <p:cNvPicPr/>
                <p:nvPr/>
              </p:nvPicPr>
              <p:blipFill>
                <a:blip r:embed="rId243"/>
                <a:stretch>
                  <a:fillRect/>
                </a:stretch>
              </p:blipFill>
              <p:spPr>
                <a:xfrm>
                  <a:off x="6193475" y="3735298"/>
                  <a:ext cx="8064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90" name="Ink 189">
                  <a:extLst>
                    <a:ext uri="{FF2B5EF4-FFF2-40B4-BE49-F238E27FC236}">
                      <a16:creationId xmlns:a16="http://schemas.microsoft.com/office/drawing/2014/main" id="{CA9D85B7-9531-A16A-73A0-C626557D7B40}"/>
                    </a:ext>
                  </a:extLst>
                </p14:cNvPr>
                <p14:cNvContentPartPr/>
                <p14:nvPr/>
              </p14:nvContentPartPr>
              <p14:xfrm>
                <a:off x="6233435" y="3804778"/>
                <a:ext cx="49680" cy="133200"/>
              </p14:xfrm>
            </p:contentPart>
          </mc:Choice>
          <mc:Fallback xmlns="">
            <p:pic>
              <p:nvPicPr>
                <p:cNvPr id="190" name="Ink 189">
                  <a:extLst>
                    <a:ext uri="{FF2B5EF4-FFF2-40B4-BE49-F238E27FC236}">
                      <a16:creationId xmlns:a16="http://schemas.microsoft.com/office/drawing/2014/main" id="{CA9D85B7-9531-A16A-73A0-C626557D7B40}"/>
                    </a:ext>
                  </a:extLst>
                </p:cNvPr>
                <p:cNvPicPr/>
                <p:nvPr/>
              </p:nvPicPr>
              <p:blipFill>
                <a:blip r:embed="rId245"/>
                <a:stretch>
                  <a:fillRect/>
                </a:stretch>
              </p:blipFill>
              <p:spPr>
                <a:xfrm>
                  <a:off x="6212915" y="3784258"/>
                  <a:ext cx="9036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91" name="Ink 190">
                  <a:extLst>
                    <a:ext uri="{FF2B5EF4-FFF2-40B4-BE49-F238E27FC236}">
                      <a16:creationId xmlns:a16="http://schemas.microsoft.com/office/drawing/2014/main" id="{8DEA44A8-2E15-39EB-6FDD-1DD7DB1F94D6}"/>
                    </a:ext>
                  </a:extLst>
                </p14:cNvPr>
                <p14:cNvContentPartPr/>
                <p14:nvPr/>
              </p14:nvContentPartPr>
              <p14:xfrm>
                <a:off x="6282755" y="3868498"/>
                <a:ext cx="20160" cy="123120"/>
              </p14:xfrm>
            </p:contentPart>
          </mc:Choice>
          <mc:Fallback xmlns="">
            <p:pic>
              <p:nvPicPr>
                <p:cNvPr id="191" name="Ink 190">
                  <a:extLst>
                    <a:ext uri="{FF2B5EF4-FFF2-40B4-BE49-F238E27FC236}">
                      <a16:creationId xmlns:a16="http://schemas.microsoft.com/office/drawing/2014/main" id="{8DEA44A8-2E15-39EB-6FDD-1DD7DB1F94D6}"/>
                    </a:ext>
                  </a:extLst>
                </p:cNvPr>
                <p:cNvPicPr/>
                <p:nvPr/>
              </p:nvPicPr>
              <p:blipFill>
                <a:blip r:embed="rId247"/>
                <a:stretch>
                  <a:fillRect/>
                </a:stretch>
              </p:blipFill>
              <p:spPr>
                <a:xfrm>
                  <a:off x="6262235" y="3848338"/>
                  <a:ext cx="6084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92" name="Ink 191">
                  <a:extLst>
                    <a:ext uri="{FF2B5EF4-FFF2-40B4-BE49-F238E27FC236}">
                      <a16:creationId xmlns:a16="http://schemas.microsoft.com/office/drawing/2014/main" id="{81A2D863-5A9D-A087-D218-419999BEA0C3}"/>
                    </a:ext>
                  </a:extLst>
                </p14:cNvPr>
                <p14:cNvContentPartPr/>
                <p14:nvPr/>
              </p14:nvContentPartPr>
              <p14:xfrm>
                <a:off x="6321995" y="3922858"/>
                <a:ext cx="10080" cy="88560"/>
              </p14:xfrm>
            </p:contentPart>
          </mc:Choice>
          <mc:Fallback xmlns="">
            <p:pic>
              <p:nvPicPr>
                <p:cNvPr id="192" name="Ink 191">
                  <a:extLst>
                    <a:ext uri="{FF2B5EF4-FFF2-40B4-BE49-F238E27FC236}">
                      <a16:creationId xmlns:a16="http://schemas.microsoft.com/office/drawing/2014/main" id="{81A2D863-5A9D-A087-D218-419999BEA0C3}"/>
                    </a:ext>
                  </a:extLst>
                </p:cNvPr>
                <p:cNvPicPr/>
                <p:nvPr/>
              </p:nvPicPr>
              <p:blipFill>
                <a:blip r:embed="rId249"/>
                <a:stretch>
                  <a:fillRect/>
                </a:stretch>
              </p:blipFill>
              <p:spPr>
                <a:xfrm>
                  <a:off x="6301475" y="3902338"/>
                  <a:ext cx="5112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93" name="Ink 192">
                  <a:extLst>
                    <a:ext uri="{FF2B5EF4-FFF2-40B4-BE49-F238E27FC236}">
                      <a16:creationId xmlns:a16="http://schemas.microsoft.com/office/drawing/2014/main" id="{F07157EB-3AAF-1032-0919-FB7F0A464BA3}"/>
                    </a:ext>
                  </a:extLst>
                </p14:cNvPr>
                <p14:cNvContentPartPr/>
                <p14:nvPr/>
              </p14:nvContentPartPr>
              <p14:xfrm>
                <a:off x="6341795" y="3962098"/>
                <a:ext cx="29880" cy="113760"/>
              </p14:xfrm>
            </p:contentPart>
          </mc:Choice>
          <mc:Fallback xmlns="">
            <p:pic>
              <p:nvPicPr>
                <p:cNvPr id="193" name="Ink 192">
                  <a:extLst>
                    <a:ext uri="{FF2B5EF4-FFF2-40B4-BE49-F238E27FC236}">
                      <a16:creationId xmlns:a16="http://schemas.microsoft.com/office/drawing/2014/main" id="{F07157EB-3AAF-1032-0919-FB7F0A464BA3}"/>
                    </a:ext>
                  </a:extLst>
                </p:cNvPr>
                <p:cNvPicPr/>
                <p:nvPr/>
              </p:nvPicPr>
              <p:blipFill>
                <a:blip r:embed="rId251"/>
                <a:stretch>
                  <a:fillRect/>
                </a:stretch>
              </p:blipFill>
              <p:spPr>
                <a:xfrm>
                  <a:off x="6321275" y="3941578"/>
                  <a:ext cx="7056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94" name="Ink 193">
                  <a:extLst>
                    <a:ext uri="{FF2B5EF4-FFF2-40B4-BE49-F238E27FC236}">
                      <a16:creationId xmlns:a16="http://schemas.microsoft.com/office/drawing/2014/main" id="{52A73D17-1F1D-2D67-4A31-016292BFDE76}"/>
                    </a:ext>
                  </a:extLst>
                </p14:cNvPr>
                <p14:cNvContentPartPr/>
                <p14:nvPr/>
              </p14:nvContentPartPr>
              <p14:xfrm>
                <a:off x="6390755" y="3991618"/>
                <a:ext cx="29880" cy="118440"/>
              </p14:xfrm>
            </p:contentPart>
          </mc:Choice>
          <mc:Fallback xmlns="">
            <p:pic>
              <p:nvPicPr>
                <p:cNvPr id="194" name="Ink 193">
                  <a:extLst>
                    <a:ext uri="{FF2B5EF4-FFF2-40B4-BE49-F238E27FC236}">
                      <a16:creationId xmlns:a16="http://schemas.microsoft.com/office/drawing/2014/main" id="{52A73D17-1F1D-2D67-4A31-016292BFDE76}"/>
                    </a:ext>
                  </a:extLst>
                </p:cNvPr>
                <p:cNvPicPr/>
                <p:nvPr/>
              </p:nvPicPr>
              <p:blipFill>
                <a:blip r:embed="rId253"/>
                <a:stretch>
                  <a:fillRect/>
                </a:stretch>
              </p:blipFill>
              <p:spPr>
                <a:xfrm>
                  <a:off x="6370235" y="3971098"/>
                  <a:ext cx="7056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95" name="Ink 194">
                  <a:extLst>
                    <a:ext uri="{FF2B5EF4-FFF2-40B4-BE49-F238E27FC236}">
                      <a16:creationId xmlns:a16="http://schemas.microsoft.com/office/drawing/2014/main" id="{7D05EEB0-CAE5-FEE1-15BC-40133BE7AF29}"/>
                    </a:ext>
                  </a:extLst>
                </p14:cNvPr>
                <p14:cNvContentPartPr/>
                <p14:nvPr/>
              </p14:nvContentPartPr>
              <p14:xfrm>
                <a:off x="6445475" y="4045618"/>
                <a:ext cx="14400" cy="128160"/>
              </p14:xfrm>
            </p:contentPart>
          </mc:Choice>
          <mc:Fallback xmlns="">
            <p:pic>
              <p:nvPicPr>
                <p:cNvPr id="195" name="Ink 194">
                  <a:extLst>
                    <a:ext uri="{FF2B5EF4-FFF2-40B4-BE49-F238E27FC236}">
                      <a16:creationId xmlns:a16="http://schemas.microsoft.com/office/drawing/2014/main" id="{7D05EEB0-CAE5-FEE1-15BC-40133BE7AF29}"/>
                    </a:ext>
                  </a:extLst>
                </p:cNvPr>
                <p:cNvPicPr/>
                <p:nvPr/>
              </p:nvPicPr>
              <p:blipFill>
                <a:blip r:embed="rId255"/>
                <a:stretch>
                  <a:fillRect/>
                </a:stretch>
              </p:blipFill>
              <p:spPr>
                <a:xfrm>
                  <a:off x="6424955" y="4025458"/>
                  <a:ext cx="5544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96" name="Ink 195">
                  <a:extLst>
                    <a:ext uri="{FF2B5EF4-FFF2-40B4-BE49-F238E27FC236}">
                      <a16:creationId xmlns:a16="http://schemas.microsoft.com/office/drawing/2014/main" id="{C0E65AA7-6926-E3A9-9826-68B1280D5DA8}"/>
                    </a:ext>
                  </a:extLst>
                </p14:cNvPr>
                <p14:cNvContentPartPr/>
                <p14:nvPr/>
              </p14:nvContentPartPr>
              <p14:xfrm>
                <a:off x="6469595" y="4109698"/>
                <a:ext cx="29880" cy="44640"/>
              </p14:xfrm>
            </p:contentPart>
          </mc:Choice>
          <mc:Fallback xmlns="">
            <p:pic>
              <p:nvPicPr>
                <p:cNvPr id="196" name="Ink 195">
                  <a:extLst>
                    <a:ext uri="{FF2B5EF4-FFF2-40B4-BE49-F238E27FC236}">
                      <a16:creationId xmlns:a16="http://schemas.microsoft.com/office/drawing/2014/main" id="{C0E65AA7-6926-E3A9-9826-68B1280D5DA8}"/>
                    </a:ext>
                  </a:extLst>
                </p:cNvPr>
                <p:cNvPicPr/>
                <p:nvPr/>
              </p:nvPicPr>
              <p:blipFill>
                <a:blip r:embed="rId257"/>
                <a:stretch>
                  <a:fillRect/>
                </a:stretch>
              </p:blipFill>
              <p:spPr>
                <a:xfrm>
                  <a:off x="6449075" y="4089178"/>
                  <a:ext cx="70560" cy="85320"/>
                </a:xfrm>
                <a:prstGeom prst="rect">
                  <a:avLst/>
                </a:prstGeom>
              </p:spPr>
            </p:pic>
          </mc:Fallback>
        </mc:AlternateContent>
      </p:grpSp>
      <p:grpSp>
        <p:nvGrpSpPr>
          <p:cNvPr id="208" name="Group 207">
            <a:extLst>
              <a:ext uri="{FF2B5EF4-FFF2-40B4-BE49-F238E27FC236}">
                <a16:creationId xmlns:a16="http://schemas.microsoft.com/office/drawing/2014/main" id="{8E0B8B77-CC54-B492-9D88-1B2915198B11}"/>
              </a:ext>
            </a:extLst>
          </p:cNvPr>
          <p:cNvGrpSpPr/>
          <p:nvPr/>
        </p:nvGrpSpPr>
        <p:grpSpPr>
          <a:xfrm>
            <a:off x="6400475" y="3345058"/>
            <a:ext cx="885600" cy="828720"/>
            <a:chOff x="6400475" y="3345058"/>
            <a:chExt cx="885600" cy="828720"/>
          </a:xfrm>
        </p:grpSpPr>
        <mc:AlternateContent xmlns:mc="http://schemas.openxmlformats.org/markup-compatibility/2006" xmlns:p14="http://schemas.microsoft.com/office/powerpoint/2010/main">
          <mc:Choice Requires="p14">
            <p:contentPart p14:bwMode="auto" r:id="rId258">
              <p14:nvContentPartPr>
                <p14:cNvPr id="199" name="Ink 198">
                  <a:extLst>
                    <a:ext uri="{FF2B5EF4-FFF2-40B4-BE49-F238E27FC236}">
                      <a16:creationId xmlns:a16="http://schemas.microsoft.com/office/drawing/2014/main" id="{9CB0B86E-ABAD-81DD-D187-602B806DEF36}"/>
                    </a:ext>
                  </a:extLst>
                </p14:cNvPr>
                <p14:cNvContentPartPr/>
                <p14:nvPr/>
              </p14:nvContentPartPr>
              <p14:xfrm>
                <a:off x="6410555" y="3637378"/>
                <a:ext cx="222120" cy="207000"/>
              </p14:xfrm>
            </p:contentPart>
          </mc:Choice>
          <mc:Fallback xmlns="">
            <p:pic>
              <p:nvPicPr>
                <p:cNvPr id="199" name="Ink 198">
                  <a:extLst>
                    <a:ext uri="{FF2B5EF4-FFF2-40B4-BE49-F238E27FC236}">
                      <a16:creationId xmlns:a16="http://schemas.microsoft.com/office/drawing/2014/main" id="{9CB0B86E-ABAD-81DD-D187-602B806DEF36}"/>
                    </a:ext>
                  </a:extLst>
                </p:cNvPr>
                <p:cNvPicPr/>
                <p:nvPr/>
              </p:nvPicPr>
              <p:blipFill>
                <a:blip r:embed="rId259"/>
                <a:stretch>
                  <a:fillRect/>
                </a:stretch>
              </p:blipFill>
              <p:spPr>
                <a:xfrm>
                  <a:off x="6395075" y="3622258"/>
                  <a:ext cx="25272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200" name="Ink 199">
                  <a:extLst>
                    <a:ext uri="{FF2B5EF4-FFF2-40B4-BE49-F238E27FC236}">
                      <a16:creationId xmlns:a16="http://schemas.microsoft.com/office/drawing/2014/main" id="{F5F791C3-123B-2D1D-C2E7-09511D70676D}"/>
                    </a:ext>
                  </a:extLst>
                </p14:cNvPr>
                <p14:cNvContentPartPr/>
                <p14:nvPr/>
              </p14:nvContentPartPr>
              <p14:xfrm>
                <a:off x="6518555" y="3632698"/>
                <a:ext cx="128160" cy="137880"/>
              </p14:xfrm>
            </p:contentPart>
          </mc:Choice>
          <mc:Fallback xmlns="">
            <p:pic>
              <p:nvPicPr>
                <p:cNvPr id="200" name="Ink 199">
                  <a:extLst>
                    <a:ext uri="{FF2B5EF4-FFF2-40B4-BE49-F238E27FC236}">
                      <a16:creationId xmlns:a16="http://schemas.microsoft.com/office/drawing/2014/main" id="{F5F791C3-123B-2D1D-C2E7-09511D70676D}"/>
                    </a:ext>
                  </a:extLst>
                </p:cNvPr>
                <p:cNvPicPr/>
                <p:nvPr/>
              </p:nvPicPr>
              <p:blipFill>
                <a:blip r:embed="rId261"/>
                <a:stretch>
                  <a:fillRect/>
                </a:stretch>
              </p:blipFill>
              <p:spPr>
                <a:xfrm>
                  <a:off x="6503435" y="3617578"/>
                  <a:ext cx="15876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201" name="Ink 200">
                  <a:extLst>
                    <a:ext uri="{FF2B5EF4-FFF2-40B4-BE49-F238E27FC236}">
                      <a16:creationId xmlns:a16="http://schemas.microsoft.com/office/drawing/2014/main" id="{8DEFF54E-9EF4-5AC4-D0DE-7E25C40E2B09}"/>
                    </a:ext>
                  </a:extLst>
                </p14:cNvPr>
                <p14:cNvContentPartPr/>
                <p14:nvPr/>
              </p14:nvContentPartPr>
              <p14:xfrm>
                <a:off x="6400475" y="3345058"/>
                <a:ext cx="202320" cy="199440"/>
              </p14:xfrm>
            </p:contentPart>
          </mc:Choice>
          <mc:Fallback xmlns="">
            <p:pic>
              <p:nvPicPr>
                <p:cNvPr id="201" name="Ink 200">
                  <a:extLst>
                    <a:ext uri="{FF2B5EF4-FFF2-40B4-BE49-F238E27FC236}">
                      <a16:creationId xmlns:a16="http://schemas.microsoft.com/office/drawing/2014/main" id="{8DEFF54E-9EF4-5AC4-D0DE-7E25C40E2B09}"/>
                    </a:ext>
                  </a:extLst>
                </p:cNvPr>
                <p:cNvPicPr/>
                <p:nvPr/>
              </p:nvPicPr>
              <p:blipFill>
                <a:blip r:embed="rId263"/>
                <a:stretch>
                  <a:fillRect/>
                </a:stretch>
              </p:blipFill>
              <p:spPr>
                <a:xfrm>
                  <a:off x="6385355" y="3329938"/>
                  <a:ext cx="23292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202" name="Ink 201">
                  <a:extLst>
                    <a:ext uri="{FF2B5EF4-FFF2-40B4-BE49-F238E27FC236}">
                      <a16:creationId xmlns:a16="http://schemas.microsoft.com/office/drawing/2014/main" id="{97BDA8E5-0F9A-D2A0-7A82-D8132104C393}"/>
                    </a:ext>
                  </a:extLst>
                </p14:cNvPr>
                <p14:cNvContentPartPr/>
                <p14:nvPr/>
              </p14:nvContentPartPr>
              <p14:xfrm>
                <a:off x="6548075" y="3457738"/>
                <a:ext cx="88920" cy="116280"/>
              </p14:xfrm>
            </p:contentPart>
          </mc:Choice>
          <mc:Fallback xmlns="">
            <p:pic>
              <p:nvPicPr>
                <p:cNvPr id="202" name="Ink 201">
                  <a:extLst>
                    <a:ext uri="{FF2B5EF4-FFF2-40B4-BE49-F238E27FC236}">
                      <a16:creationId xmlns:a16="http://schemas.microsoft.com/office/drawing/2014/main" id="{97BDA8E5-0F9A-D2A0-7A82-D8132104C393}"/>
                    </a:ext>
                  </a:extLst>
                </p:cNvPr>
                <p:cNvPicPr/>
                <p:nvPr/>
              </p:nvPicPr>
              <p:blipFill>
                <a:blip r:embed="rId265"/>
                <a:stretch>
                  <a:fillRect/>
                </a:stretch>
              </p:blipFill>
              <p:spPr>
                <a:xfrm>
                  <a:off x="6532955" y="3442618"/>
                  <a:ext cx="11952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203" name="Ink 202">
                  <a:extLst>
                    <a:ext uri="{FF2B5EF4-FFF2-40B4-BE49-F238E27FC236}">
                      <a16:creationId xmlns:a16="http://schemas.microsoft.com/office/drawing/2014/main" id="{29E3DB09-8A73-626D-0203-259797ADA9AB}"/>
                    </a:ext>
                  </a:extLst>
                </p14:cNvPr>
                <p14:cNvContentPartPr/>
                <p14:nvPr/>
              </p14:nvContentPartPr>
              <p14:xfrm>
                <a:off x="6429995" y="3834298"/>
                <a:ext cx="246240" cy="250920"/>
              </p14:xfrm>
            </p:contentPart>
          </mc:Choice>
          <mc:Fallback xmlns="">
            <p:pic>
              <p:nvPicPr>
                <p:cNvPr id="203" name="Ink 202">
                  <a:extLst>
                    <a:ext uri="{FF2B5EF4-FFF2-40B4-BE49-F238E27FC236}">
                      <a16:creationId xmlns:a16="http://schemas.microsoft.com/office/drawing/2014/main" id="{29E3DB09-8A73-626D-0203-259797ADA9AB}"/>
                    </a:ext>
                  </a:extLst>
                </p:cNvPr>
                <p:cNvPicPr/>
                <p:nvPr/>
              </p:nvPicPr>
              <p:blipFill>
                <a:blip r:embed="rId267"/>
                <a:stretch>
                  <a:fillRect/>
                </a:stretch>
              </p:blipFill>
              <p:spPr>
                <a:xfrm>
                  <a:off x="6414875" y="3819178"/>
                  <a:ext cx="27684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204" name="Ink 203">
                  <a:extLst>
                    <a:ext uri="{FF2B5EF4-FFF2-40B4-BE49-F238E27FC236}">
                      <a16:creationId xmlns:a16="http://schemas.microsoft.com/office/drawing/2014/main" id="{F7B6E5F6-8917-1DBE-D9BB-85B992D62DF8}"/>
                    </a:ext>
                  </a:extLst>
                </p14:cNvPr>
                <p14:cNvContentPartPr/>
                <p14:nvPr/>
              </p14:nvContentPartPr>
              <p14:xfrm>
                <a:off x="6675875" y="3957058"/>
                <a:ext cx="360" cy="182160"/>
              </p14:xfrm>
            </p:contentPart>
          </mc:Choice>
          <mc:Fallback xmlns="">
            <p:pic>
              <p:nvPicPr>
                <p:cNvPr id="204" name="Ink 203">
                  <a:extLst>
                    <a:ext uri="{FF2B5EF4-FFF2-40B4-BE49-F238E27FC236}">
                      <a16:creationId xmlns:a16="http://schemas.microsoft.com/office/drawing/2014/main" id="{F7B6E5F6-8917-1DBE-D9BB-85B992D62DF8}"/>
                    </a:ext>
                  </a:extLst>
                </p:cNvPr>
                <p:cNvPicPr/>
                <p:nvPr/>
              </p:nvPicPr>
              <p:blipFill>
                <a:blip r:embed="rId269"/>
                <a:stretch>
                  <a:fillRect/>
                </a:stretch>
              </p:blipFill>
              <p:spPr>
                <a:xfrm>
                  <a:off x="6660755" y="3941938"/>
                  <a:ext cx="3096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205" name="Ink 204">
                  <a:extLst>
                    <a:ext uri="{FF2B5EF4-FFF2-40B4-BE49-F238E27FC236}">
                      <a16:creationId xmlns:a16="http://schemas.microsoft.com/office/drawing/2014/main" id="{7927EA5C-CC7F-550E-EEDE-C7042346A307}"/>
                    </a:ext>
                  </a:extLst>
                </p14:cNvPr>
                <p14:cNvContentPartPr/>
                <p14:nvPr/>
              </p14:nvContentPartPr>
              <p14:xfrm>
                <a:off x="6744635" y="3942298"/>
                <a:ext cx="157680" cy="167760"/>
              </p14:xfrm>
            </p:contentPart>
          </mc:Choice>
          <mc:Fallback xmlns="">
            <p:pic>
              <p:nvPicPr>
                <p:cNvPr id="205" name="Ink 204">
                  <a:extLst>
                    <a:ext uri="{FF2B5EF4-FFF2-40B4-BE49-F238E27FC236}">
                      <a16:creationId xmlns:a16="http://schemas.microsoft.com/office/drawing/2014/main" id="{7927EA5C-CC7F-550E-EEDE-C7042346A307}"/>
                    </a:ext>
                  </a:extLst>
                </p:cNvPr>
                <p:cNvPicPr/>
                <p:nvPr/>
              </p:nvPicPr>
              <p:blipFill>
                <a:blip r:embed="rId271"/>
                <a:stretch>
                  <a:fillRect/>
                </a:stretch>
              </p:blipFill>
              <p:spPr>
                <a:xfrm>
                  <a:off x="6729515" y="3927178"/>
                  <a:ext cx="18828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206" name="Ink 205">
                  <a:extLst>
                    <a:ext uri="{FF2B5EF4-FFF2-40B4-BE49-F238E27FC236}">
                      <a16:creationId xmlns:a16="http://schemas.microsoft.com/office/drawing/2014/main" id="{00EC0E2C-280C-AF81-F639-09121B131A4C}"/>
                    </a:ext>
                  </a:extLst>
                </p14:cNvPr>
                <p14:cNvContentPartPr/>
                <p14:nvPr/>
              </p14:nvContentPartPr>
              <p14:xfrm>
                <a:off x="6921755" y="4070098"/>
                <a:ext cx="137880" cy="93600"/>
              </p14:xfrm>
            </p:contentPart>
          </mc:Choice>
          <mc:Fallback xmlns="">
            <p:pic>
              <p:nvPicPr>
                <p:cNvPr id="206" name="Ink 205">
                  <a:extLst>
                    <a:ext uri="{FF2B5EF4-FFF2-40B4-BE49-F238E27FC236}">
                      <a16:creationId xmlns:a16="http://schemas.microsoft.com/office/drawing/2014/main" id="{00EC0E2C-280C-AF81-F639-09121B131A4C}"/>
                    </a:ext>
                  </a:extLst>
                </p:cNvPr>
                <p:cNvPicPr/>
                <p:nvPr/>
              </p:nvPicPr>
              <p:blipFill>
                <a:blip r:embed="rId273"/>
                <a:stretch>
                  <a:fillRect/>
                </a:stretch>
              </p:blipFill>
              <p:spPr>
                <a:xfrm>
                  <a:off x="6906635" y="4054978"/>
                  <a:ext cx="16848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207" name="Ink 206">
                  <a:extLst>
                    <a:ext uri="{FF2B5EF4-FFF2-40B4-BE49-F238E27FC236}">
                      <a16:creationId xmlns:a16="http://schemas.microsoft.com/office/drawing/2014/main" id="{C234E739-0CE4-B823-2987-5E174EFCC996}"/>
                    </a:ext>
                  </a:extLst>
                </p14:cNvPr>
                <p14:cNvContentPartPr/>
                <p14:nvPr/>
              </p14:nvContentPartPr>
              <p14:xfrm>
                <a:off x="7108595" y="4065418"/>
                <a:ext cx="177480" cy="108360"/>
              </p14:xfrm>
            </p:contentPart>
          </mc:Choice>
          <mc:Fallback xmlns="">
            <p:pic>
              <p:nvPicPr>
                <p:cNvPr id="207" name="Ink 206">
                  <a:extLst>
                    <a:ext uri="{FF2B5EF4-FFF2-40B4-BE49-F238E27FC236}">
                      <a16:creationId xmlns:a16="http://schemas.microsoft.com/office/drawing/2014/main" id="{C234E739-0CE4-B823-2987-5E174EFCC996}"/>
                    </a:ext>
                  </a:extLst>
                </p:cNvPr>
                <p:cNvPicPr/>
                <p:nvPr/>
              </p:nvPicPr>
              <p:blipFill>
                <a:blip r:embed="rId275"/>
                <a:stretch>
                  <a:fillRect/>
                </a:stretch>
              </p:blipFill>
              <p:spPr>
                <a:xfrm>
                  <a:off x="7093115" y="4049938"/>
                  <a:ext cx="207720" cy="138960"/>
                </a:xfrm>
                <a:prstGeom prst="rect">
                  <a:avLst/>
                </a:prstGeom>
              </p:spPr>
            </p:pic>
          </mc:Fallback>
        </mc:AlternateContent>
      </p:grpSp>
      <p:grpSp>
        <p:nvGrpSpPr>
          <p:cNvPr id="212" name="Group 211">
            <a:extLst>
              <a:ext uri="{FF2B5EF4-FFF2-40B4-BE49-F238E27FC236}">
                <a16:creationId xmlns:a16="http://schemas.microsoft.com/office/drawing/2014/main" id="{E0296B9F-0A58-EBF5-4FC7-BE700B357B73}"/>
              </a:ext>
            </a:extLst>
          </p:cNvPr>
          <p:cNvGrpSpPr/>
          <p:nvPr/>
        </p:nvGrpSpPr>
        <p:grpSpPr>
          <a:xfrm>
            <a:off x="6725195" y="3298618"/>
            <a:ext cx="521280" cy="550800"/>
            <a:chOff x="6725195" y="3298618"/>
            <a:chExt cx="521280" cy="550800"/>
          </a:xfrm>
        </p:grpSpPr>
        <mc:AlternateContent xmlns:mc="http://schemas.openxmlformats.org/markup-compatibility/2006" xmlns:p14="http://schemas.microsoft.com/office/powerpoint/2010/main">
          <mc:Choice Requires="p14">
            <p:contentPart p14:bwMode="auto" r:id="rId276">
              <p14:nvContentPartPr>
                <p14:cNvPr id="185" name="Ink 184">
                  <a:extLst>
                    <a:ext uri="{FF2B5EF4-FFF2-40B4-BE49-F238E27FC236}">
                      <a16:creationId xmlns:a16="http://schemas.microsoft.com/office/drawing/2014/main" id="{7F2D10A3-24D0-D4DA-0680-8477D1CFAB55}"/>
                    </a:ext>
                  </a:extLst>
                </p14:cNvPr>
                <p14:cNvContentPartPr/>
                <p14:nvPr/>
              </p14:nvContentPartPr>
              <p14:xfrm>
                <a:off x="6725195" y="3300778"/>
                <a:ext cx="281160" cy="263160"/>
              </p14:xfrm>
            </p:contentPart>
          </mc:Choice>
          <mc:Fallback xmlns="">
            <p:pic>
              <p:nvPicPr>
                <p:cNvPr id="185" name="Ink 184">
                  <a:extLst>
                    <a:ext uri="{FF2B5EF4-FFF2-40B4-BE49-F238E27FC236}">
                      <a16:creationId xmlns:a16="http://schemas.microsoft.com/office/drawing/2014/main" id="{7F2D10A3-24D0-D4DA-0680-8477D1CFAB55}"/>
                    </a:ext>
                  </a:extLst>
                </p:cNvPr>
                <p:cNvPicPr/>
                <p:nvPr/>
              </p:nvPicPr>
              <p:blipFill>
                <a:blip r:embed="rId277"/>
                <a:stretch>
                  <a:fillRect/>
                </a:stretch>
              </p:blipFill>
              <p:spPr>
                <a:xfrm>
                  <a:off x="6704675" y="3280618"/>
                  <a:ext cx="32184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86" name="Ink 185">
                  <a:extLst>
                    <a:ext uri="{FF2B5EF4-FFF2-40B4-BE49-F238E27FC236}">
                      <a16:creationId xmlns:a16="http://schemas.microsoft.com/office/drawing/2014/main" id="{92900E6A-A2E5-D75A-1168-6B83FAB6056A}"/>
                    </a:ext>
                  </a:extLst>
                </p14:cNvPr>
                <p14:cNvContentPartPr/>
                <p14:nvPr/>
              </p14:nvContentPartPr>
              <p14:xfrm>
                <a:off x="6858395" y="3298618"/>
                <a:ext cx="152280" cy="158040"/>
              </p14:xfrm>
            </p:contentPart>
          </mc:Choice>
          <mc:Fallback xmlns="">
            <p:pic>
              <p:nvPicPr>
                <p:cNvPr id="186" name="Ink 185">
                  <a:extLst>
                    <a:ext uri="{FF2B5EF4-FFF2-40B4-BE49-F238E27FC236}">
                      <a16:creationId xmlns:a16="http://schemas.microsoft.com/office/drawing/2014/main" id="{92900E6A-A2E5-D75A-1168-6B83FAB6056A}"/>
                    </a:ext>
                  </a:extLst>
                </p:cNvPr>
                <p:cNvPicPr/>
                <p:nvPr/>
              </p:nvPicPr>
              <p:blipFill>
                <a:blip r:embed="rId279"/>
                <a:stretch>
                  <a:fillRect/>
                </a:stretch>
              </p:blipFill>
              <p:spPr>
                <a:xfrm>
                  <a:off x="6837875" y="3278098"/>
                  <a:ext cx="19296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87" name="Ink 186">
                  <a:extLst>
                    <a:ext uri="{FF2B5EF4-FFF2-40B4-BE49-F238E27FC236}">
                      <a16:creationId xmlns:a16="http://schemas.microsoft.com/office/drawing/2014/main" id="{76B83CD1-25D9-E328-F3F2-AB3849EE7667}"/>
                    </a:ext>
                  </a:extLst>
                </p14:cNvPr>
                <p14:cNvContentPartPr/>
                <p14:nvPr/>
              </p14:nvContentPartPr>
              <p14:xfrm>
                <a:off x="7079075" y="3320578"/>
                <a:ext cx="118440" cy="115920"/>
              </p14:xfrm>
            </p:contentPart>
          </mc:Choice>
          <mc:Fallback xmlns="">
            <p:pic>
              <p:nvPicPr>
                <p:cNvPr id="187" name="Ink 186">
                  <a:extLst>
                    <a:ext uri="{FF2B5EF4-FFF2-40B4-BE49-F238E27FC236}">
                      <a16:creationId xmlns:a16="http://schemas.microsoft.com/office/drawing/2014/main" id="{76B83CD1-25D9-E328-F3F2-AB3849EE7667}"/>
                    </a:ext>
                  </a:extLst>
                </p:cNvPr>
                <p:cNvPicPr/>
                <p:nvPr/>
              </p:nvPicPr>
              <p:blipFill>
                <a:blip r:embed="rId281"/>
                <a:stretch>
                  <a:fillRect/>
                </a:stretch>
              </p:blipFill>
              <p:spPr>
                <a:xfrm>
                  <a:off x="7058555" y="3300058"/>
                  <a:ext cx="15912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209" name="Ink 208">
                  <a:extLst>
                    <a:ext uri="{FF2B5EF4-FFF2-40B4-BE49-F238E27FC236}">
                      <a16:creationId xmlns:a16="http://schemas.microsoft.com/office/drawing/2014/main" id="{12575030-45DB-3502-FEAA-F5C9CF7A3810}"/>
                    </a:ext>
                  </a:extLst>
                </p14:cNvPr>
                <p14:cNvContentPartPr/>
                <p14:nvPr/>
              </p14:nvContentPartPr>
              <p14:xfrm>
                <a:off x="6725195" y="3573658"/>
                <a:ext cx="196920" cy="263520"/>
              </p14:xfrm>
            </p:contentPart>
          </mc:Choice>
          <mc:Fallback xmlns="">
            <p:pic>
              <p:nvPicPr>
                <p:cNvPr id="209" name="Ink 208">
                  <a:extLst>
                    <a:ext uri="{FF2B5EF4-FFF2-40B4-BE49-F238E27FC236}">
                      <a16:creationId xmlns:a16="http://schemas.microsoft.com/office/drawing/2014/main" id="{12575030-45DB-3502-FEAA-F5C9CF7A3810}"/>
                    </a:ext>
                  </a:extLst>
                </p:cNvPr>
                <p:cNvPicPr/>
                <p:nvPr/>
              </p:nvPicPr>
              <p:blipFill>
                <a:blip r:embed="rId283"/>
                <a:stretch>
                  <a:fillRect/>
                </a:stretch>
              </p:blipFill>
              <p:spPr>
                <a:xfrm>
                  <a:off x="6709715" y="3558538"/>
                  <a:ext cx="22752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210" name="Ink 209">
                  <a:extLst>
                    <a:ext uri="{FF2B5EF4-FFF2-40B4-BE49-F238E27FC236}">
                      <a16:creationId xmlns:a16="http://schemas.microsoft.com/office/drawing/2014/main" id="{8B03299A-4C30-69E5-6D31-E914C057CF59}"/>
                    </a:ext>
                  </a:extLst>
                </p14:cNvPr>
                <p14:cNvContentPartPr/>
                <p14:nvPr/>
              </p14:nvContentPartPr>
              <p14:xfrm>
                <a:off x="6852995" y="3721258"/>
                <a:ext cx="98640" cy="128160"/>
              </p14:xfrm>
            </p:contentPart>
          </mc:Choice>
          <mc:Fallback xmlns="">
            <p:pic>
              <p:nvPicPr>
                <p:cNvPr id="210" name="Ink 209">
                  <a:extLst>
                    <a:ext uri="{FF2B5EF4-FFF2-40B4-BE49-F238E27FC236}">
                      <a16:creationId xmlns:a16="http://schemas.microsoft.com/office/drawing/2014/main" id="{8B03299A-4C30-69E5-6D31-E914C057CF59}"/>
                    </a:ext>
                  </a:extLst>
                </p:cNvPr>
                <p:cNvPicPr/>
                <p:nvPr/>
              </p:nvPicPr>
              <p:blipFill>
                <a:blip r:embed="rId285"/>
                <a:stretch>
                  <a:fillRect/>
                </a:stretch>
              </p:blipFill>
              <p:spPr>
                <a:xfrm>
                  <a:off x="6837515" y="3706138"/>
                  <a:ext cx="12924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211" name="Ink 210">
                  <a:extLst>
                    <a:ext uri="{FF2B5EF4-FFF2-40B4-BE49-F238E27FC236}">
                      <a16:creationId xmlns:a16="http://schemas.microsoft.com/office/drawing/2014/main" id="{F821CFF8-BE04-EAB3-2544-35A9503729B1}"/>
                    </a:ext>
                  </a:extLst>
                </p14:cNvPr>
                <p14:cNvContentPartPr/>
                <p14:nvPr/>
              </p14:nvContentPartPr>
              <p14:xfrm>
                <a:off x="7020035" y="3686698"/>
                <a:ext cx="226440" cy="125640"/>
              </p14:xfrm>
            </p:contentPart>
          </mc:Choice>
          <mc:Fallback xmlns="">
            <p:pic>
              <p:nvPicPr>
                <p:cNvPr id="211" name="Ink 210">
                  <a:extLst>
                    <a:ext uri="{FF2B5EF4-FFF2-40B4-BE49-F238E27FC236}">
                      <a16:creationId xmlns:a16="http://schemas.microsoft.com/office/drawing/2014/main" id="{F821CFF8-BE04-EAB3-2544-35A9503729B1}"/>
                    </a:ext>
                  </a:extLst>
                </p:cNvPr>
                <p:cNvPicPr/>
                <p:nvPr/>
              </p:nvPicPr>
              <p:blipFill>
                <a:blip r:embed="rId287"/>
                <a:stretch>
                  <a:fillRect/>
                </a:stretch>
              </p:blipFill>
              <p:spPr>
                <a:xfrm>
                  <a:off x="7004915" y="3671218"/>
                  <a:ext cx="257040" cy="156240"/>
                </a:xfrm>
                <a:prstGeom prst="rect">
                  <a:avLst/>
                </a:prstGeom>
              </p:spPr>
            </p:pic>
          </mc:Fallback>
        </mc:AlternateContent>
      </p:grpSp>
      <mc:AlternateContent xmlns:mc="http://schemas.openxmlformats.org/markup-compatibility/2006" xmlns:a14="http://schemas.microsoft.com/office/drawing/2010/main">
        <mc:Choice Requires="a14">
          <p:sp>
            <p:nvSpPr>
              <p:cNvPr id="213" name="TextBox 212">
                <a:extLst>
                  <a:ext uri="{FF2B5EF4-FFF2-40B4-BE49-F238E27FC236}">
                    <a16:creationId xmlns:a16="http://schemas.microsoft.com/office/drawing/2014/main" id="{02A0F7A1-79FE-C7B0-EFD5-E47BD623070F}"/>
                  </a:ext>
                </a:extLst>
              </p:cNvPr>
              <p:cNvSpPr txBox="1"/>
              <p:nvPr/>
            </p:nvSpPr>
            <p:spPr>
              <a:xfrm>
                <a:off x="4572000" y="4796958"/>
                <a:ext cx="3646063" cy="307777"/>
              </a:xfrm>
              <a:prstGeom prst="rect">
                <a:avLst/>
              </a:prstGeom>
              <a:noFill/>
            </p:spPr>
            <p:txBody>
              <a:bodyPr wrap="none" rtlCol="0">
                <a:spAutoFit/>
              </a:bodyPr>
              <a:lstStyle/>
              <a:p>
                <a:r>
                  <a:rPr lang="en-IT" sz="1400" dirty="0"/>
                  <a:t>Per </a:t>
                </a:r>
                <a14:m>
                  <m:oMath xmlns:m="http://schemas.openxmlformats.org/officeDocument/2006/math">
                    <m:r>
                      <a:rPr lang="en-US" sz="1400" b="0" i="1" smtClean="0">
                        <a:latin typeface="Cambria Math" panose="02040503050406030204" pitchFamily="18" charset="0"/>
                      </a:rPr>
                      <m:t>𝑛</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1</m:t>
                        </m:r>
                      </m:sub>
                    </m:sSub>
                  </m:oMath>
                </a14:m>
                <a:r>
                  <a:rPr lang="en-IT" sz="1400" dirty="0"/>
                  <a:t> abbiamo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𝜎</m:t>
                        </m:r>
                      </m:e>
                      <m:sub>
                        <m:r>
                          <a:rPr lang="en-US" sz="1400" b="0" i="1" smtClean="0">
                            <a:latin typeface="Cambria Math" panose="02040503050406030204" pitchFamily="18" charset="0"/>
                          </a:rPr>
                          <m:t>𝑛</m:t>
                        </m:r>
                      </m:sub>
                    </m:sSub>
                  </m:oMath>
                </a14:m>
                <a:r>
                  <a:rPr lang="en-IT" sz="1400" dirty="0"/>
                  <a:t>=45MPa e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𝜏</m:t>
                        </m:r>
                      </m:e>
                      <m:sub>
                        <m:r>
                          <a:rPr lang="en-US" sz="1400" b="0" i="1" smtClean="0">
                            <a:latin typeface="Cambria Math" panose="02040503050406030204" pitchFamily="18" charset="0"/>
                          </a:rPr>
                          <m:t>𝑛𝑚</m:t>
                        </m:r>
                      </m:sub>
                    </m:sSub>
                  </m:oMath>
                </a14:m>
                <a:r>
                  <a:rPr lang="en-IT" sz="1400" dirty="0"/>
                  <a:t>=-30MPa </a:t>
                </a:r>
              </a:p>
            </p:txBody>
          </p:sp>
        </mc:Choice>
        <mc:Fallback xmlns="">
          <p:sp>
            <p:nvSpPr>
              <p:cNvPr id="213" name="TextBox 212">
                <a:extLst>
                  <a:ext uri="{FF2B5EF4-FFF2-40B4-BE49-F238E27FC236}">
                    <a16:creationId xmlns:a16="http://schemas.microsoft.com/office/drawing/2014/main" id="{02A0F7A1-79FE-C7B0-EFD5-E47BD623070F}"/>
                  </a:ext>
                </a:extLst>
              </p:cNvPr>
              <p:cNvSpPr txBox="1">
                <a:spLocks noRot="1" noChangeAspect="1" noMove="1" noResize="1" noEditPoints="1" noAdjustHandles="1" noChangeArrowheads="1" noChangeShapeType="1" noTextEdit="1"/>
              </p:cNvSpPr>
              <p:nvPr/>
            </p:nvSpPr>
            <p:spPr>
              <a:xfrm>
                <a:off x="4572000" y="4796958"/>
                <a:ext cx="3646063" cy="307777"/>
              </a:xfrm>
              <a:prstGeom prst="rect">
                <a:avLst/>
              </a:prstGeom>
              <a:blipFill>
                <a:blip r:embed="rId288"/>
                <a:stretch>
                  <a:fillRect l="-694" t="-4000" b="-24000"/>
                </a:stretch>
              </a:blipFill>
            </p:spPr>
            <p:txBody>
              <a:bodyPr/>
              <a:lstStyle/>
              <a:p>
                <a:r>
                  <a:rPr lang="en-IT">
                    <a:noFill/>
                  </a:rPr>
                  <a:t> </a:t>
                </a:r>
              </a:p>
            </p:txBody>
          </p:sp>
        </mc:Fallback>
      </mc:AlternateContent>
      <p:grpSp>
        <p:nvGrpSpPr>
          <p:cNvPr id="222" name="Group 221">
            <a:extLst>
              <a:ext uri="{FF2B5EF4-FFF2-40B4-BE49-F238E27FC236}">
                <a16:creationId xmlns:a16="http://schemas.microsoft.com/office/drawing/2014/main" id="{B6EF3CFE-014E-38A3-89D5-1EC5EDD6EB65}"/>
              </a:ext>
            </a:extLst>
          </p:cNvPr>
          <p:cNvGrpSpPr/>
          <p:nvPr/>
        </p:nvGrpSpPr>
        <p:grpSpPr>
          <a:xfrm>
            <a:off x="7934435" y="3180898"/>
            <a:ext cx="737640" cy="1076400"/>
            <a:chOff x="7934435" y="3180898"/>
            <a:chExt cx="737640" cy="1076400"/>
          </a:xfrm>
        </p:grpSpPr>
        <mc:AlternateContent xmlns:mc="http://schemas.openxmlformats.org/markup-compatibility/2006" xmlns:p14="http://schemas.microsoft.com/office/powerpoint/2010/main">
          <mc:Choice Requires="p14">
            <p:contentPart p14:bwMode="auto" r:id="rId289">
              <p14:nvContentPartPr>
                <p14:cNvPr id="214" name="Ink 213">
                  <a:extLst>
                    <a:ext uri="{FF2B5EF4-FFF2-40B4-BE49-F238E27FC236}">
                      <a16:creationId xmlns:a16="http://schemas.microsoft.com/office/drawing/2014/main" id="{2E43F207-FBB4-069C-58F3-3585DCC75B42}"/>
                    </a:ext>
                  </a:extLst>
                </p14:cNvPr>
                <p14:cNvContentPartPr/>
                <p14:nvPr/>
              </p14:nvContentPartPr>
              <p14:xfrm>
                <a:off x="8003195" y="3450538"/>
                <a:ext cx="20160" cy="433080"/>
              </p14:xfrm>
            </p:contentPart>
          </mc:Choice>
          <mc:Fallback xmlns="">
            <p:pic>
              <p:nvPicPr>
                <p:cNvPr id="214" name="Ink 213">
                  <a:extLst>
                    <a:ext uri="{FF2B5EF4-FFF2-40B4-BE49-F238E27FC236}">
                      <a16:creationId xmlns:a16="http://schemas.microsoft.com/office/drawing/2014/main" id="{2E43F207-FBB4-069C-58F3-3585DCC75B42}"/>
                    </a:ext>
                  </a:extLst>
                </p:cNvPr>
                <p:cNvPicPr/>
                <p:nvPr/>
              </p:nvPicPr>
              <p:blipFill>
                <a:blip r:embed="rId290"/>
                <a:stretch>
                  <a:fillRect/>
                </a:stretch>
              </p:blipFill>
              <p:spPr>
                <a:xfrm>
                  <a:off x="7983035" y="3430378"/>
                  <a:ext cx="60840" cy="47376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215" name="Ink 214">
                  <a:extLst>
                    <a:ext uri="{FF2B5EF4-FFF2-40B4-BE49-F238E27FC236}">
                      <a16:creationId xmlns:a16="http://schemas.microsoft.com/office/drawing/2014/main" id="{622B1875-31AA-CEE6-C1A5-B841D4D29F10}"/>
                    </a:ext>
                  </a:extLst>
                </p14:cNvPr>
                <p14:cNvContentPartPr/>
                <p14:nvPr/>
              </p14:nvContentPartPr>
              <p14:xfrm>
                <a:off x="7934435" y="3391498"/>
                <a:ext cx="157680" cy="160560"/>
              </p14:xfrm>
            </p:contentPart>
          </mc:Choice>
          <mc:Fallback xmlns="">
            <p:pic>
              <p:nvPicPr>
                <p:cNvPr id="215" name="Ink 214">
                  <a:extLst>
                    <a:ext uri="{FF2B5EF4-FFF2-40B4-BE49-F238E27FC236}">
                      <a16:creationId xmlns:a16="http://schemas.microsoft.com/office/drawing/2014/main" id="{622B1875-31AA-CEE6-C1A5-B841D4D29F10}"/>
                    </a:ext>
                  </a:extLst>
                </p:cNvPr>
                <p:cNvPicPr/>
                <p:nvPr/>
              </p:nvPicPr>
              <p:blipFill>
                <a:blip r:embed="rId292"/>
                <a:stretch>
                  <a:fillRect/>
                </a:stretch>
              </p:blipFill>
              <p:spPr>
                <a:xfrm>
                  <a:off x="7913915" y="3370978"/>
                  <a:ext cx="19836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216" name="Ink 215">
                  <a:extLst>
                    <a:ext uri="{FF2B5EF4-FFF2-40B4-BE49-F238E27FC236}">
                      <a16:creationId xmlns:a16="http://schemas.microsoft.com/office/drawing/2014/main" id="{C3C78B78-F0A7-2698-2855-341FAAC0CA63}"/>
                    </a:ext>
                  </a:extLst>
                </p14:cNvPr>
                <p14:cNvContentPartPr/>
                <p14:nvPr/>
              </p14:nvContentPartPr>
              <p14:xfrm>
                <a:off x="7993475" y="3888298"/>
                <a:ext cx="423000" cy="35280"/>
              </p14:xfrm>
            </p:contentPart>
          </mc:Choice>
          <mc:Fallback xmlns="">
            <p:pic>
              <p:nvPicPr>
                <p:cNvPr id="216" name="Ink 215">
                  <a:extLst>
                    <a:ext uri="{FF2B5EF4-FFF2-40B4-BE49-F238E27FC236}">
                      <a16:creationId xmlns:a16="http://schemas.microsoft.com/office/drawing/2014/main" id="{C3C78B78-F0A7-2698-2855-341FAAC0CA63}"/>
                    </a:ext>
                  </a:extLst>
                </p:cNvPr>
                <p:cNvPicPr/>
                <p:nvPr/>
              </p:nvPicPr>
              <p:blipFill>
                <a:blip r:embed="rId294"/>
                <a:stretch>
                  <a:fillRect/>
                </a:stretch>
              </p:blipFill>
              <p:spPr>
                <a:xfrm>
                  <a:off x="7972955" y="3867778"/>
                  <a:ext cx="46404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217" name="Ink 216">
                  <a:extLst>
                    <a:ext uri="{FF2B5EF4-FFF2-40B4-BE49-F238E27FC236}">
                      <a16:creationId xmlns:a16="http://schemas.microsoft.com/office/drawing/2014/main" id="{F7C99692-C0BD-4730-B6B8-652DF2CF77C8}"/>
                    </a:ext>
                  </a:extLst>
                </p14:cNvPr>
                <p14:cNvContentPartPr/>
                <p14:nvPr/>
              </p14:nvContentPartPr>
              <p14:xfrm>
                <a:off x="8396675" y="3838978"/>
                <a:ext cx="98640" cy="162720"/>
              </p14:xfrm>
            </p:contentPart>
          </mc:Choice>
          <mc:Fallback xmlns="">
            <p:pic>
              <p:nvPicPr>
                <p:cNvPr id="217" name="Ink 216">
                  <a:extLst>
                    <a:ext uri="{FF2B5EF4-FFF2-40B4-BE49-F238E27FC236}">
                      <a16:creationId xmlns:a16="http://schemas.microsoft.com/office/drawing/2014/main" id="{F7C99692-C0BD-4730-B6B8-652DF2CF77C8}"/>
                    </a:ext>
                  </a:extLst>
                </p:cNvPr>
                <p:cNvPicPr/>
                <p:nvPr/>
              </p:nvPicPr>
              <p:blipFill>
                <a:blip r:embed="rId296"/>
                <a:stretch>
                  <a:fillRect/>
                </a:stretch>
              </p:blipFill>
              <p:spPr>
                <a:xfrm>
                  <a:off x="8376155" y="3818818"/>
                  <a:ext cx="13932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218" name="Ink 217">
                  <a:extLst>
                    <a:ext uri="{FF2B5EF4-FFF2-40B4-BE49-F238E27FC236}">
                      <a16:creationId xmlns:a16="http://schemas.microsoft.com/office/drawing/2014/main" id="{3C1D50AE-BE46-3712-9014-097879CF2CF0}"/>
                    </a:ext>
                  </a:extLst>
                </p14:cNvPr>
                <p14:cNvContentPartPr/>
                <p14:nvPr/>
              </p14:nvContentPartPr>
              <p14:xfrm>
                <a:off x="8455715" y="4040578"/>
                <a:ext cx="187200" cy="128520"/>
              </p14:xfrm>
            </p:contentPart>
          </mc:Choice>
          <mc:Fallback xmlns="">
            <p:pic>
              <p:nvPicPr>
                <p:cNvPr id="218" name="Ink 217">
                  <a:extLst>
                    <a:ext uri="{FF2B5EF4-FFF2-40B4-BE49-F238E27FC236}">
                      <a16:creationId xmlns:a16="http://schemas.microsoft.com/office/drawing/2014/main" id="{3C1D50AE-BE46-3712-9014-097879CF2CF0}"/>
                    </a:ext>
                  </a:extLst>
                </p:cNvPr>
                <p:cNvPicPr/>
                <p:nvPr/>
              </p:nvPicPr>
              <p:blipFill>
                <a:blip r:embed="rId298"/>
                <a:stretch>
                  <a:fillRect/>
                </a:stretch>
              </p:blipFill>
              <p:spPr>
                <a:xfrm>
                  <a:off x="8435195" y="4020058"/>
                  <a:ext cx="22788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219" name="Ink 218">
                  <a:extLst>
                    <a:ext uri="{FF2B5EF4-FFF2-40B4-BE49-F238E27FC236}">
                      <a16:creationId xmlns:a16="http://schemas.microsoft.com/office/drawing/2014/main" id="{44591D1A-804B-F00F-4795-D9FAC4B461F5}"/>
                    </a:ext>
                  </a:extLst>
                </p14:cNvPr>
                <p14:cNvContentPartPr/>
                <p14:nvPr/>
              </p14:nvContentPartPr>
              <p14:xfrm>
                <a:off x="8661995" y="4158658"/>
                <a:ext cx="10080" cy="98640"/>
              </p14:xfrm>
            </p:contentPart>
          </mc:Choice>
          <mc:Fallback xmlns="">
            <p:pic>
              <p:nvPicPr>
                <p:cNvPr id="219" name="Ink 218">
                  <a:extLst>
                    <a:ext uri="{FF2B5EF4-FFF2-40B4-BE49-F238E27FC236}">
                      <a16:creationId xmlns:a16="http://schemas.microsoft.com/office/drawing/2014/main" id="{44591D1A-804B-F00F-4795-D9FAC4B461F5}"/>
                    </a:ext>
                  </a:extLst>
                </p:cNvPr>
                <p:cNvPicPr/>
                <p:nvPr/>
              </p:nvPicPr>
              <p:blipFill>
                <a:blip r:embed="rId300"/>
                <a:stretch>
                  <a:fillRect/>
                </a:stretch>
              </p:blipFill>
              <p:spPr>
                <a:xfrm>
                  <a:off x="8641475" y="4138138"/>
                  <a:ext cx="5112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220" name="Ink 219">
                  <a:extLst>
                    <a:ext uri="{FF2B5EF4-FFF2-40B4-BE49-F238E27FC236}">
                      <a16:creationId xmlns:a16="http://schemas.microsoft.com/office/drawing/2014/main" id="{054EFF76-FCD1-2AC4-99C0-964672CCE735}"/>
                    </a:ext>
                  </a:extLst>
                </p14:cNvPr>
                <p14:cNvContentPartPr/>
                <p14:nvPr/>
              </p14:nvContentPartPr>
              <p14:xfrm>
                <a:off x="8082035" y="3180898"/>
                <a:ext cx="167400" cy="135720"/>
              </p14:xfrm>
            </p:contentPart>
          </mc:Choice>
          <mc:Fallback xmlns="">
            <p:pic>
              <p:nvPicPr>
                <p:cNvPr id="220" name="Ink 219">
                  <a:extLst>
                    <a:ext uri="{FF2B5EF4-FFF2-40B4-BE49-F238E27FC236}">
                      <a16:creationId xmlns:a16="http://schemas.microsoft.com/office/drawing/2014/main" id="{054EFF76-FCD1-2AC4-99C0-964672CCE735}"/>
                    </a:ext>
                  </a:extLst>
                </p:cNvPr>
                <p:cNvPicPr/>
                <p:nvPr/>
              </p:nvPicPr>
              <p:blipFill>
                <a:blip r:embed="rId302"/>
                <a:stretch>
                  <a:fillRect/>
                </a:stretch>
              </p:blipFill>
              <p:spPr>
                <a:xfrm>
                  <a:off x="8061515" y="3160378"/>
                  <a:ext cx="20844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221" name="Ink 220">
                  <a:extLst>
                    <a:ext uri="{FF2B5EF4-FFF2-40B4-BE49-F238E27FC236}">
                      <a16:creationId xmlns:a16="http://schemas.microsoft.com/office/drawing/2014/main" id="{26828A5B-0F08-BE89-D904-7ADEE0B79FA2}"/>
                    </a:ext>
                  </a:extLst>
                </p14:cNvPr>
                <p14:cNvContentPartPr/>
                <p14:nvPr/>
              </p14:nvContentPartPr>
              <p14:xfrm>
                <a:off x="8268875" y="3286018"/>
                <a:ext cx="137880" cy="116280"/>
              </p14:xfrm>
            </p:contentPart>
          </mc:Choice>
          <mc:Fallback xmlns="">
            <p:pic>
              <p:nvPicPr>
                <p:cNvPr id="221" name="Ink 220">
                  <a:extLst>
                    <a:ext uri="{FF2B5EF4-FFF2-40B4-BE49-F238E27FC236}">
                      <a16:creationId xmlns:a16="http://schemas.microsoft.com/office/drawing/2014/main" id="{26828A5B-0F08-BE89-D904-7ADEE0B79FA2}"/>
                    </a:ext>
                  </a:extLst>
                </p:cNvPr>
                <p:cNvPicPr/>
                <p:nvPr/>
              </p:nvPicPr>
              <p:blipFill>
                <a:blip r:embed="rId304"/>
                <a:stretch>
                  <a:fillRect/>
                </a:stretch>
              </p:blipFill>
              <p:spPr>
                <a:xfrm>
                  <a:off x="8248355" y="3265858"/>
                  <a:ext cx="178920" cy="156960"/>
                </a:xfrm>
                <a:prstGeom prst="rect">
                  <a:avLst/>
                </a:prstGeom>
              </p:spPr>
            </p:pic>
          </mc:Fallback>
        </mc:AlternateContent>
      </p:grpSp>
      <p:sp>
        <p:nvSpPr>
          <p:cNvPr id="223" name="TextBox 222">
            <a:extLst>
              <a:ext uri="{FF2B5EF4-FFF2-40B4-BE49-F238E27FC236}">
                <a16:creationId xmlns:a16="http://schemas.microsoft.com/office/drawing/2014/main" id="{17A68244-CC44-4E81-8D74-B6A6B0338095}"/>
              </a:ext>
            </a:extLst>
          </p:cNvPr>
          <p:cNvSpPr txBox="1"/>
          <p:nvPr/>
        </p:nvSpPr>
        <p:spPr>
          <a:xfrm>
            <a:off x="5714909" y="5078119"/>
            <a:ext cx="184731" cy="369332"/>
          </a:xfrm>
          <a:prstGeom prst="rect">
            <a:avLst/>
          </a:prstGeom>
          <a:noFill/>
        </p:spPr>
        <p:txBody>
          <a:bodyPr wrap="none" rtlCol="0">
            <a:spAutoFit/>
          </a:bodyPr>
          <a:lstStyle/>
          <a:p>
            <a:endParaRPr lang="en-IT" dirty="0"/>
          </a:p>
        </p:txBody>
      </p:sp>
    </p:spTree>
    <p:extLst>
      <p:ext uri="{BB962C8B-B14F-4D97-AF65-F5344CB8AC3E}">
        <p14:creationId xmlns:p14="http://schemas.microsoft.com/office/powerpoint/2010/main" val="3903441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a:extLst>
              <a:ext uri="{FF2B5EF4-FFF2-40B4-BE49-F238E27FC236}">
                <a16:creationId xmlns:a16="http://schemas.microsoft.com/office/drawing/2014/main" id="{9FE2AEFB-82AA-BA82-B0F4-07180998C1C4}"/>
              </a:ext>
            </a:extLst>
          </p:cNvPr>
          <p:cNvGrpSpPr/>
          <p:nvPr/>
        </p:nvGrpSpPr>
        <p:grpSpPr>
          <a:xfrm>
            <a:off x="1240409" y="1073160"/>
            <a:ext cx="747720" cy="698400"/>
            <a:chOff x="6017020" y="1651390"/>
            <a:chExt cx="747720" cy="698400"/>
          </a:xfrm>
        </p:grpSpPr>
        <mc:AlternateContent xmlns:mc="http://schemas.openxmlformats.org/markup-compatibility/2006" xmlns:p14="http://schemas.microsoft.com/office/powerpoint/2010/main">
          <mc:Choice Requires="p14">
            <p:contentPart p14:bwMode="auto" r:id="rId2">
              <p14:nvContentPartPr>
                <p14:cNvPr id="60" name="Ink 59">
                  <a:extLst>
                    <a:ext uri="{FF2B5EF4-FFF2-40B4-BE49-F238E27FC236}">
                      <a16:creationId xmlns:a16="http://schemas.microsoft.com/office/drawing/2014/main" id="{BC81909B-7FCE-930E-8730-57FE00195A55}"/>
                    </a:ext>
                  </a:extLst>
                </p14:cNvPr>
                <p14:cNvContentPartPr/>
                <p14:nvPr/>
              </p14:nvContentPartPr>
              <p14:xfrm>
                <a:off x="6041140" y="1673350"/>
                <a:ext cx="5760" cy="642240"/>
              </p14:xfrm>
            </p:contentPart>
          </mc:Choice>
          <mc:Fallback xmlns="">
            <p:pic>
              <p:nvPicPr>
                <p:cNvPr id="121" name="Ink 120">
                  <a:extLst>
                    <a:ext uri="{FF2B5EF4-FFF2-40B4-BE49-F238E27FC236}">
                      <a16:creationId xmlns:a16="http://schemas.microsoft.com/office/drawing/2014/main" id="{1D882FEE-203C-8080-A5F8-9240F4544E47}"/>
                    </a:ext>
                  </a:extLst>
                </p:cNvPr>
                <p:cNvPicPr/>
                <p:nvPr/>
              </p:nvPicPr>
              <p:blipFill>
                <a:blip r:embed="rId158"/>
                <a:stretch>
                  <a:fillRect/>
                </a:stretch>
              </p:blipFill>
              <p:spPr>
                <a:xfrm>
                  <a:off x="6026020" y="1658230"/>
                  <a:ext cx="36360" cy="67284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61" name="Ink 60">
                  <a:extLst>
                    <a:ext uri="{FF2B5EF4-FFF2-40B4-BE49-F238E27FC236}">
                      <a16:creationId xmlns:a16="http://schemas.microsoft.com/office/drawing/2014/main" id="{31FC6948-4D64-7D23-7C49-A47BB12617E2}"/>
                    </a:ext>
                  </a:extLst>
                </p14:cNvPr>
                <p14:cNvContentPartPr/>
                <p14:nvPr/>
              </p14:nvContentPartPr>
              <p14:xfrm>
                <a:off x="6027100" y="2275630"/>
                <a:ext cx="668880" cy="74160"/>
              </p14:xfrm>
            </p:contentPart>
          </mc:Choice>
          <mc:Fallback xmlns="">
            <p:pic>
              <p:nvPicPr>
                <p:cNvPr id="122" name="Ink 121">
                  <a:extLst>
                    <a:ext uri="{FF2B5EF4-FFF2-40B4-BE49-F238E27FC236}">
                      <a16:creationId xmlns:a16="http://schemas.microsoft.com/office/drawing/2014/main" id="{63DD62E8-15F2-485B-F805-E631AD803ACC}"/>
                    </a:ext>
                  </a:extLst>
                </p:cNvPr>
                <p:cNvPicPr/>
                <p:nvPr/>
              </p:nvPicPr>
              <p:blipFill>
                <a:blip r:embed="rId160"/>
                <a:stretch>
                  <a:fillRect/>
                </a:stretch>
              </p:blipFill>
              <p:spPr>
                <a:xfrm>
                  <a:off x="6011620" y="2260510"/>
                  <a:ext cx="69948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62" name="Ink 61">
                  <a:extLst>
                    <a:ext uri="{FF2B5EF4-FFF2-40B4-BE49-F238E27FC236}">
                      <a16:creationId xmlns:a16="http://schemas.microsoft.com/office/drawing/2014/main" id="{31594D3B-33B0-86FA-E38F-05D616D2AA98}"/>
                    </a:ext>
                  </a:extLst>
                </p14:cNvPr>
                <p14:cNvContentPartPr/>
                <p14:nvPr/>
              </p14:nvContentPartPr>
              <p14:xfrm>
                <a:off x="6715420" y="1690630"/>
                <a:ext cx="29880" cy="639720"/>
              </p14:xfrm>
            </p:contentPart>
          </mc:Choice>
          <mc:Fallback xmlns="">
            <p:pic>
              <p:nvPicPr>
                <p:cNvPr id="123" name="Ink 122">
                  <a:extLst>
                    <a:ext uri="{FF2B5EF4-FFF2-40B4-BE49-F238E27FC236}">
                      <a16:creationId xmlns:a16="http://schemas.microsoft.com/office/drawing/2014/main" id="{866B5434-9333-6474-30D7-04D97624AB92}"/>
                    </a:ext>
                  </a:extLst>
                </p:cNvPr>
                <p:cNvPicPr/>
                <p:nvPr/>
              </p:nvPicPr>
              <p:blipFill>
                <a:blip r:embed="rId162"/>
                <a:stretch>
                  <a:fillRect/>
                </a:stretch>
              </p:blipFill>
              <p:spPr>
                <a:xfrm>
                  <a:off x="6699940" y="1675510"/>
                  <a:ext cx="60480" cy="6699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63" name="Ink 62">
                  <a:extLst>
                    <a:ext uri="{FF2B5EF4-FFF2-40B4-BE49-F238E27FC236}">
                      <a16:creationId xmlns:a16="http://schemas.microsoft.com/office/drawing/2014/main" id="{5ABD67E3-E066-533D-CCC6-7B8793239AC7}"/>
                    </a:ext>
                  </a:extLst>
                </p14:cNvPr>
                <p14:cNvContentPartPr/>
                <p14:nvPr/>
              </p14:nvContentPartPr>
              <p14:xfrm>
                <a:off x="6017020" y="1651390"/>
                <a:ext cx="747720" cy="39600"/>
              </p14:xfrm>
            </p:contentPart>
          </mc:Choice>
          <mc:Fallback xmlns="">
            <p:pic>
              <p:nvPicPr>
                <p:cNvPr id="124" name="Ink 123">
                  <a:extLst>
                    <a:ext uri="{FF2B5EF4-FFF2-40B4-BE49-F238E27FC236}">
                      <a16:creationId xmlns:a16="http://schemas.microsoft.com/office/drawing/2014/main" id="{3283B5B4-748D-F131-512A-44690BF6C0BF}"/>
                    </a:ext>
                  </a:extLst>
                </p:cNvPr>
                <p:cNvPicPr/>
                <p:nvPr/>
              </p:nvPicPr>
              <p:blipFill>
                <a:blip r:embed="rId164"/>
                <a:stretch>
                  <a:fillRect/>
                </a:stretch>
              </p:blipFill>
              <p:spPr>
                <a:xfrm>
                  <a:off x="6001900" y="1636270"/>
                  <a:ext cx="777960" cy="70200"/>
                </a:xfrm>
                <a:prstGeom prst="rect">
                  <a:avLst/>
                </a:prstGeom>
              </p:spPr>
            </p:pic>
          </mc:Fallback>
        </mc:AlternateContent>
      </p:grpSp>
      <p:grpSp>
        <p:nvGrpSpPr>
          <p:cNvPr id="64" name="Group 63">
            <a:extLst>
              <a:ext uri="{FF2B5EF4-FFF2-40B4-BE49-F238E27FC236}">
                <a16:creationId xmlns:a16="http://schemas.microsoft.com/office/drawing/2014/main" id="{5E06930E-CAC2-E5B0-265E-E6AAF60B4960}"/>
              </a:ext>
            </a:extLst>
          </p:cNvPr>
          <p:cNvGrpSpPr/>
          <p:nvPr/>
        </p:nvGrpSpPr>
        <p:grpSpPr>
          <a:xfrm>
            <a:off x="1515809" y="431280"/>
            <a:ext cx="846000" cy="632520"/>
            <a:chOff x="6292420" y="1009510"/>
            <a:chExt cx="846000" cy="632520"/>
          </a:xfrm>
        </p:grpSpPr>
        <mc:AlternateContent xmlns:mc="http://schemas.openxmlformats.org/markup-compatibility/2006" xmlns:p14="http://schemas.microsoft.com/office/powerpoint/2010/main">
          <mc:Choice Requires="p14">
            <p:contentPart p14:bwMode="auto" r:id="rId165">
              <p14:nvContentPartPr>
                <p14:cNvPr id="65" name="Ink 64">
                  <a:extLst>
                    <a:ext uri="{FF2B5EF4-FFF2-40B4-BE49-F238E27FC236}">
                      <a16:creationId xmlns:a16="http://schemas.microsoft.com/office/drawing/2014/main" id="{E80004F2-7C44-A5B0-740F-BCF4E5D38DAB}"/>
                    </a:ext>
                  </a:extLst>
                </p14:cNvPr>
                <p14:cNvContentPartPr/>
                <p14:nvPr/>
              </p14:nvContentPartPr>
              <p14:xfrm>
                <a:off x="6390700" y="1159990"/>
                <a:ext cx="10440" cy="482040"/>
              </p14:xfrm>
            </p:contentPart>
          </mc:Choice>
          <mc:Fallback xmlns="">
            <p:pic>
              <p:nvPicPr>
                <p:cNvPr id="126" name="Ink 125">
                  <a:extLst>
                    <a:ext uri="{FF2B5EF4-FFF2-40B4-BE49-F238E27FC236}">
                      <a16:creationId xmlns:a16="http://schemas.microsoft.com/office/drawing/2014/main" id="{5F7F7F09-5218-6C11-0765-2E2375E5F774}"/>
                    </a:ext>
                  </a:extLst>
                </p:cNvPr>
                <p:cNvPicPr/>
                <p:nvPr/>
              </p:nvPicPr>
              <p:blipFill>
                <a:blip r:embed="rId166"/>
                <a:stretch>
                  <a:fillRect/>
                </a:stretch>
              </p:blipFill>
              <p:spPr>
                <a:xfrm>
                  <a:off x="6375580" y="1144510"/>
                  <a:ext cx="40680" cy="51264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66" name="Ink 65">
                  <a:extLst>
                    <a:ext uri="{FF2B5EF4-FFF2-40B4-BE49-F238E27FC236}">
                      <a16:creationId xmlns:a16="http://schemas.microsoft.com/office/drawing/2014/main" id="{0CEB756A-4576-F2B0-3A91-920B4655A975}"/>
                    </a:ext>
                  </a:extLst>
                </p14:cNvPr>
                <p14:cNvContentPartPr/>
                <p14:nvPr/>
              </p14:nvContentPartPr>
              <p14:xfrm>
                <a:off x="6292420" y="1450150"/>
                <a:ext cx="108360" cy="177120"/>
              </p14:xfrm>
            </p:contentPart>
          </mc:Choice>
          <mc:Fallback xmlns="">
            <p:pic>
              <p:nvPicPr>
                <p:cNvPr id="127" name="Ink 126">
                  <a:extLst>
                    <a:ext uri="{FF2B5EF4-FFF2-40B4-BE49-F238E27FC236}">
                      <a16:creationId xmlns:a16="http://schemas.microsoft.com/office/drawing/2014/main" id="{F2BD8A9F-3703-E463-5EA8-7074B134E650}"/>
                    </a:ext>
                  </a:extLst>
                </p:cNvPr>
                <p:cNvPicPr/>
                <p:nvPr/>
              </p:nvPicPr>
              <p:blipFill>
                <a:blip r:embed="rId168"/>
                <a:stretch>
                  <a:fillRect/>
                </a:stretch>
              </p:blipFill>
              <p:spPr>
                <a:xfrm>
                  <a:off x="6277300" y="1434670"/>
                  <a:ext cx="13896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67" name="Ink 66">
                  <a:extLst>
                    <a:ext uri="{FF2B5EF4-FFF2-40B4-BE49-F238E27FC236}">
                      <a16:creationId xmlns:a16="http://schemas.microsoft.com/office/drawing/2014/main" id="{F9B5ACD1-5028-B0EE-4B51-A980922A2928}"/>
                    </a:ext>
                  </a:extLst>
                </p14:cNvPr>
                <p14:cNvContentPartPr/>
                <p14:nvPr/>
              </p14:nvContentPartPr>
              <p14:xfrm>
                <a:off x="6380980" y="1494430"/>
                <a:ext cx="69120" cy="133560"/>
              </p14:xfrm>
            </p:contentPart>
          </mc:Choice>
          <mc:Fallback xmlns="">
            <p:pic>
              <p:nvPicPr>
                <p:cNvPr id="128" name="Ink 127">
                  <a:extLst>
                    <a:ext uri="{FF2B5EF4-FFF2-40B4-BE49-F238E27FC236}">
                      <a16:creationId xmlns:a16="http://schemas.microsoft.com/office/drawing/2014/main" id="{FBEE7557-475F-4056-0475-25344BEEDDEC}"/>
                    </a:ext>
                  </a:extLst>
                </p:cNvPr>
                <p:cNvPicPr/>
                <p:nvPr/>
              </p:nvPicPr>
              <p:blipFill>
                <a:blip r:embed="rId170"/>
                <a:stretch>
                  <a:fillRect/>
                </a:stretch>
              </p:blipFill>
              <p:spPr>
                <a:xfrm>
                  <a:off x="6365860" y="1478950"/>
                  <a:ext cx="9972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68" name="Ink 67">
                  <a:extLst>
                    <a:ext uri="{FF2B5EF4-FFF2-40B4-BE49-F238E27FC236}">
                      <a16:creationId xmlns:a16="http://schemas.microsoft.com/office/drawing/2014/main" id="{FADAD3CA-A520-E1A3-9CA4-1B59084CCB03}"/>
                    </a:ext>
                  </a:extLst>
                </p14:cNvPr>
                <p14:cNvContentPartPr/>
                <p14:nvPr/>
              </p14:nvContentPartPr>
              <p14:xfrm>
                <a:off x="6488620" y="1071430"/>
                <a:ext cx="65160" cy="199800"/>
              </p14:xfrm>
            </p:contentPart>
          </mc:Choice>
          <mc:Fallback xmlns="">
            <p:pic>
              <p:nvPicPr>
                <p:cNvPr id="129" name="Ink 128">
                  <a:extLst>
                    <a:ext uri="{FF2B5EF4-FFF2-40B4-BE49-F238E27FC236}">
                      <a16:creationId xmlns:a16="http://schemas.microsoft.com/office/drawing/2014/main" id="{E68BFC6B-5D63-7439-BE27-10544BCC43F2}"/>
                    </a:ext>
                  </a:extLst>
                </p:cNvPr>
                <p:cNvPicPr/>
                <p:nvPr/>
              </p:nvPicPr>
              <p:blipFill>
                <a:blip r:embed="rId172"/>
                <a:stretch>
                  <a:fillRect/>
                </a:stretch>
              </p:blipFill>
              <p:spPr>
                <a:xfrm>
                  <a:off x="6473500" y="1055950"/>
                  <a:ext cx="9576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69" name="Ink 68">
                  <a:extLst>
                    <a:ext uri="{FF2B5EF4-FFF2-40B4-BE49-F238E27FC236}">
                      <a16:creationId xmlns:a16="http://schemas.microsoft.com/office/drawing/2014/main" id="{F43E073F-075A-8914-388B-647FCF9C3DA5}"/>
                    </a:ext>
                  </a:extLst>
                </p14:cNvPr>
                <p14:cNvContentPartPr/>
                <p14:nvPr/>
              </p14:nvContentPartPr>
              <p14:xfrm>
                <a:off x="6587260" y="1130470"/>
                <a:ext cx="78840" cy="116280"/>
              </p14:xfrm>
            </p:contentPart>
          </mc:Choice>
          <mc:Fallback xmlns="">
            <p:pic>
              <p:nvPicPr>
                <p:cNvPr id="130" name="Ink 129">
                  <a:extLst>
                    <a:ext uri="{FF2B5EF4-FFF2-40B4-BE49-F238E27FC236}">
                      <a16:creationId xmlns:a16="http://schemas.microsoft.com/office/drawing/2014/main" id="{DA27270E-1D45-6155-FA92-6B89566792C8}"/>
                    </a:ext>
                  </a:extLst>
                </p:cNvPr>
                <p:cNvPicPr/>
                <p:nvPr/>
              </p:nvPicPr>
              <p:blipFill>
                <a:blip r:embed="rId174"/>
                <a:stretch>
                  <a:fillRect/>
                </a:stretch>
              </p:blipFill>
              <p:spPr>
                <a:xfrm>
                  <a:off x="6572140" y="1114990"/>
                  <a:ext cx="10944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70" name="Ink 69">
                  <a:extLst>
                    <a:ext uri="{FF2B5EF4-FFF2-40B4-BE49-F238E27FC236}">
                      <a16:creationId xmlns:a16="http://schemas.microsoft.com/office/drawing/2014/main" id="{537F234B-6146-4D39-8E8E-A6506FA2594C}"/>
                    </a:ext>
                  </a:extLst>
                </p14:cNvPr>
                <p14:cNvContentPartPr/>
                <p14:nvPr/>
              </p14:nvContentPartPr>
              <p14:xfrm>
                <a:off x="6754660" y="1053790"/>
                <a:ext cx="98640" cy="182880"/>
              </p14:xfrm>
            </p:contentPart>
          </mc:Choice>
          <mc:Fallback xmlns="">
            <p:pic>
              <p:nvPicPr>
                <p:cNvPr id="131" name="Ink 130">
                  <a:extLst>
                    <a:ext uri="{FF2B5EF4-FFF2-40B4-BE49-F238E27FC236}">
                      <a16:creationId xmlns:a16="http://schemas.microsoft.com/office/drawing/2014/main" id="{E578B359-2B3F-88E6-D2A9-833ABC889B56}"/>
                    </a:ext>
                  </a:extLst>
                </p:cNvPr>
                <p:cNvPicPr/>
                <p:nvPr/>
              </p:nvPicPr>
              <p:blipFill>
                <a:blip r:embed="rId176"/>
                <a:stretch>
                  <a:fillRect/>
                </a:stretch>
              </p:blipFill>
              <p:spPr>
                <a:xfrm>
                  <a:off x="6739180" y="1038670"/>
                  <a:ext cx="12924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71" name="Ink 70">
                  <a:extLst>
                    <a:ext uri="{FF2B5EF4-FFF2-40B4-BE49-F238E27FC236}">
                      <a16:creationId xmlns:a16="http://schemas.microsoft.com/office/drawing/2014/main" id="{DF01A0AF-3E79-F41F-466C-36F7131CE517}"/>
                    </a:ext>
                  </a:extLst>
                </p14:cNvPr>
                <p14:cNvContentPartPr/>
                <p14:nvPr/>
              </p14:nvContentPartPr>
              <p14:xfrm>
                <a:off x="6892180" y="1009510"/>
                <a:ext cx="99720" cy="217080"/>
              </p14:xfrm>
            </p:contentPart>
          </mc:Choice>
          <mc:Fallback xmlns="">
            <p:pic>
              <p:nvPicPr>
                <p:cNvPr id="132" name="Ink 131">
                  <a:extLst>
                    <a:ext uri="{FF2B5EF4-FFF2-40B4-BE49-F238E27FC236}">
                      <a16:creationId xmlns:a16="http://schemas.microsoft.com/office/drawing/2014/main" id="{E764182B-F1D5-B1BC-69F6-C8CBDCC0CA62}"/>
                    </a:ext>
                  </a:extLst>
                </p:cNvPr>
                <p:cNvPicPr/>
                <p:nvPr/>
              </p:nvPicPr>
              <p:blipFill>
                <a:blip r:embed="rId178"/>
                <a:stretch>
                  <a:fillRect/>
                </a:stretch>
              </p:blipFill>
              <p:spPr>
                <a:xfrm>
                  <a:off x="6877060" y="994390"/>
                  <a:ext cx="13032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72" name="Ink 71">
                  <a:extLst>
                    <a:ext uri="{FF2B5EF4-FFF2-40B4-BE49-F238E27FC236}">
                      <a16:creationId xmlns:a16="http://schemas.microsoft.com/office/drawing/2014/main" id="{20803766-3D76-2F1E-EC9E-CB1BCE59892A}"/>
                    </a:ext>
                  </a:extLst>
                </p14:cNvPr>
                <p14:cNvContentPartPr/>
                <p14:nvPr/>
              </p14:nvContentPartPr>
              <p14:xfrm>
                <a:off x="6990460" y="1135150"/>
                <a:ext cx="147960" cy="94320"/>
              </p14:xfrm>
            </p:contentPart>
          </mc:Choice>
          <mc:Fallback xmlns="">
            <p:pic>
              <p:nvPicPr>
                <p:cNvPr id="133" name="Ink 132">
                  <a:extLst>
                    <a:ext uri="{FF2B5EF4-FFF2-40B4-BE49-F238E27FC236}">
                      <a16:creationId xmlns:a16="http://schemas.microsoft.com/office/drawing/2014/main" id="{B3A4274A-64B0-3AB4-2612-B915A3A27458}"/>
                    </a:ext>
                  </a:extLst>
                </p:cNvPr>
                <p:cNvPicPr/>
                <p:nvPr/>
              </p:nvPicPr>
              <p:blipFill>
                <a:blip r:embed="rId180"/>
                <a:stretch>
                  <a:fillRect/>
                </a:stretch>
              </p:blipFill>
              <p:spPr>
                <a:xfrm>
                  <a:off x="6975340" y="1120030"/>
                  <a:ext cx="178200" cy="124920"/>
                </a:xfrm>
                <a:prstGeom prst="rect">
                  <a:avLst/>
                </a:prstGeom>
              </p:spPr>
            </p:pic>
          </mc:Fallback>
        </mc:AlternateContent>
      </p:grpSp>
      <p:grpSp>
        <p:nvGrpSpPr>
          <p:cNvPr id="73" name="Group 72">
            <a:extLst>
              <a:ext uri="{FF2B5EF4-FFF2-40B4-BE49-F238E27FC236}">
                <a16:creationId xmlns:a16="http://schemas.microsoft.com/office/drawing/2014/main" id="{5A5A0A59-8F9A-1C7D-49E2-19F2AF49C067}"/>
              </a:ext>
            </a:extLst>
          </p:cNvPr>
          <p:cNvGrpSpPr/>
          <p:nvPr/>
        </p:nvGrpSpPr>
        <p:grpSpPr>
          <a:xfrm>
            <a:off x="1466849" y="1791000"/>
            <a:ext cx="187200" cy="425880"/>
            <a:chOff x="6243460" y="2369230"/>
            <a:chExt cx="187200" cy="425880"/>
          </a:xfrm>
        </p:grpSpPr>
        <mc:AlternateContent xmlns:mc="http://schemas.openxmlformats.org/markup-compatibility/2006" xmlns:p14="http://schemas.microsoft.com/office/powerpoint/2010/main">
          <mc:Choice Requires="p14">
            <p:contentPart p14:bwMode="auto" r:id="rId181">
              <p14:nvContentPartPr>
                <p14:cNvPr id="74" name="Ink 73">
                  <a:extLst>
                    <a:ext uri="{FF2B5EF4-FFF2-40B4-BE49-F238E27FC236}">
                      <a16:creationId xmlns:a16="http://schemas.microsoft.com/office/drawing/2014/main" id="{F4C16904-F21E-B545-0ED9-E469FE281CF1}"/>
                    </a:ext>
                  </a:extLst>
                </p14:cNvPr>
                <p14:cNvContentPartPr/>
                <p14:nvPr/>
              </p14:nvContentPartPr>
              <p14:xfrm>
                <a:off x="6361180" y="2369230"/>
                <a:ext cx="10440" cy="425880"/>
              </p14:xfrm>
            </p:contentPart>
          </mc:Choice>
          <mc:Fallback xmlns="">
            <p:pic>
              <p:nvPicPr>
                <p:cNvPr id="134" name="Ink 133">
                  <a:extLst>
                    <a:ext uri="{FF2B5EF4-FFF2-40B4-BE49-F238E27FC236}">
                      <a16:creationId xmlns:a16="http://schemas.microsoft.com/office/drawing/2014/main" id="{6B24B92F-F704-977A-393E-F5439778386C}"/>
                    </a:ext>
                  </a:extLst>
                </p:cNvPr>
                <p:cNvPicPr/>
                <p:nvPr/>
              </p:nvPicPr>
              <p:blipFill>
                <a:blip r:embed="rId182"/>
                <a:stretch>
                  <a:fillRect/>
                </a:stretch>
              </p:blipFill>
              <p:spPr>
                <a:xfrm>
                  <a:off x="6346060" y="2353750"/>
                  <a:ext cx="41040" cy="45648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75" name="Ink 74">
                  <a:extLst>
                    <a:ext uri="{FF2B5EF4-FFF2-40B4-BE49-F238E27FC236}">
                      <a16:creationId xmlns:a16="http://schemas.microsoft.com/office/drawing/2014/main" id="{C625E043-EFDD-6ACA-F9B5-5BC8C1AD292E}"/>
                    </a:ext>
                  </a:extLst>
                </p14:cNvPr>
                <p14:cNvContentPartPr/>
                <p14:nvPr/>
              </p14:nvContentPartPr>
              <p14:xfrm>
                <a:off x="6243460" y="2374270"/>
                <a:ext cx="187200" cy="118080"/>
              </p14:xfrm>
            </p:contentPart>
          </mc:Choice>
          <mc:Fallback xmlns="">
            <p:pic>
              <p:nvPicPr>
                <p:cNvPr id="135" name="Ink 134">
                  <a:extLst>
                    <a:ext uri="{FF2B5EF4-FFF2-40B4-BE49-F238E27FC236}">
                      <a16:creationId xmlns:a16="http://schemas.microsoft.com/office/drawing/2014/main" id="{1A7DC912-5519-7D9A-3245-EB40E3DD58AF}"/>
                    </a:ext>
                  </a:extLst>
                </p:cNvPr>
                <p:cNvPicPr/>
                <p:nvPr/>
              </p:nvPicPr>
              <p:blipFill>
                <a:blip r:embed="rId184"/>
                <a:stretch>
                  <a:fillRect/>
                </a:stretch>
              </p:blipFill>
              <p:spPr>
                <a:xfrm>
                  <a:off x="6227980" y="2359150"/>
                  <a:ext cx="217800" cy="148680"/>
                </a:xfrm>
                <a:prstGeom prst="rect">
                  <a:avLst/>
                </a:prstGeom>
              </p:spPr>
            </p:pic>
          </mc:Fallback>
        </mc:AlternateContent>
      </p:grpSp>
      <p:grpSp>
        <p:nvGrpSpPr>
          <p:cNvPr id="76" name="Group 75">
            <a:extLst>
              <a:ext uri="{FF2B5EF4-FFF2-40B4-BE49-F238E27FC236}">
                <a16:creationId xmlns:a16="http://schemas.microsoft.com/office/drawing/2014/main" id="{88091869-A152-E7C3-3AA8-8632F7AC9CED}"/>
              </a:ext>
            </a:extLst>
          </p:cNvPr>
          <p:cNvGrpSpPr/>
          <p:nvPr/>
        </p:nvGrpSpPr>
        <p:grpSpPr>
          <a:xfrm>
            <a:off x="2027009" y="1265040"/>
            <a:ext cx="1278720" cy="241200"/>
            <a:chOff x="6803620" y="1843270"/>
            <a:chExt cx="1278720" cy="241200"/>
          </a:xfrm>
        </p:grpSpPr>
        <mc:AlternateContent xmlns:mc="http://schemas.openxmlformats.org/markup-compatibility/2006" xmlns:p14="http://schemas.microsoft.com/office/powerpoint/2010/main">
          <mc:Choice Requires="p14">
            <p:contentPart p14:bwMode="auto" r:id="rId185">
              <p14:nvContentPartPr>
                <p14:cNvPr id="77" name="Ink 76">
                  <a:extLst>
                    <a:ext uri="{FF2B5EF4-FFF2-40B4-BE49-F238E27FC236}">
                      <a16:creationId xmlns:a16="http://schemas.microsoft.com/office/drawing/2014/main" id="{5C0B2766-2958-68AF-FC71-2B7F32249E23}"/>
                    </a:ext>
                  </a:extLst>
                </p14:cNvPr>
                <p14:cNvContentPartPr/>
                <p14:nvPr/>
              </p14:nvContentPartPr>
              <p14:xfrm>
                <a:off x="6803620" y="1971070"/>
                <a:ext cx="364320" cy="30240"/>
              </p14:xfrm>
            </p:contentPart>
          </mc:Choice>
          <mc:Fallback xmlns="">
            <p:pic>
              <p:nvPicPr>
                <p:cNvPr id="136" name="Ink 135">
                  <a:extLst>
                    <a:ext uri="{FF2B5EF4-FFF2-40B4-BE49-F238E27FC236}">
                      <a16:creationId xmlns:a16="http://schemas.microsoft.com/office/drawing/2014/main" id="{A0EE49C5-F4D3-89C7-0E5B-CF2B6230FA5A}"/>
                    </a:ext>
                  </a:extLst>
                </p:cNvPr>
                <p:cNvPicPr/>
                <p:nvPr/>
              </p:nvPicPr>
              <p:blipFill>
                <a:blip r:embed="rId186"/>
                <a:stretch>
                  <a:fillRect/>
                </a:stretch>
              </p:blipFill>
              <p:spPr>
                <a:xfrm>
                  <a:off x="6788500" y="1955590"/>
                  <a:ext cx="39456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78" name="Ink 77">
                  <a:extLst>
                    <a:ext uri="{FF2B5EF4-FFF2-40B4-BE49-F238E27FC236}">
                      <a16:creationId xmlns:a16="http://schemas.microsoft.com/office/drawing/2014/main" id="{5F67E2D8-6F6D-23FA-60A1-A015FA79BF6C}"/>
                    </a:ext>
                  </a:extLst>
                </p14:cNvPr>
                <p14:cNvContentPartPr/>
                <p14:nvPr/>
              </p14:nvContentPartPr>
              <p14:xfrm>
                <a:off x="7138060" y="1858030"/>
                <a:ext cx="114120" cy="218880"/>
              </p14:xfrm>
            </p:contentPart>
          </mc:Choice>
          <mc:Fallback xmlns="">
            <p:pic>
              <p:nvPicPr>
                <p:cNvPr id="137" name="Ink 136">
                  <a:extLst>
                    <a:ext uri="{FF2B5EF4-FFF2-40B4-BE49-F238E27FC236}">
                      <a16:creationId xmlns:a16="http://schemas.microsoft.com/office/drawing/2014/main" id="{89CE1B58-2611-B9C6-841F-B355065B8654}"/>
                    </a:ext>
                  </a:extLst>
                </p:cNvPr>
                <p:cNvPicPr/>
                <p:nvPr/>
              </p:nvPicPr>
              <p:blipFill>
                <a:blip r:embed="rId188"/>
                <a:stretch>
                  <a:fillRect/>
                </a:stretch>
              </p:blipFill>
              <p:spPr>
                <a:xfrm>
                  <a:off x="7122940" y="1842550"/>
                  <a:ext cx="14436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79" name="Ink 78">
                  <a:extLst>
                    <a:ext uri="{FF2B5EF4-FFF2-40B4-BE49-F238E27FC236}">
                      <a16:creationId xmlns:a16="http://schemas.microsoft.com/office/drawing/2014/main" id="{6E85B396-A8E9-97D5-3B2B-518B744A9B6E}"/>
                    </a:ext>
                  </a:extLst>
                </p14:cNvPr>
                <p14:cNvContentPartPr/>
                <p14:nvPr/>
              </p14:nvContentPartPr>
              <p14:xfrm>
                <a:off x="7358740" y="1843270"/>
                <a:ext cx="94320" cy="241200"/>
              </p14:xfrm>
            </p:contentPart>
          </mc:Choice>
          <mc:Fallback xmlns="">
            <p:pic>
              <p:nvPicPr>
                <p:cNvPr id="138" name="Ink 137">
                  <a:extLst>
                    <a:ext uri="{FF2B5EF4-FFF2-40B4-BE49-F238E27FC236}">
                      <a16:creationId xmlns:a16="http://schemas.microsoft.com/office/drawing/2014/main" id="{F0B0C4F9-0A41-3A58-2061-9FBCCBF4E955}"/>
                    </a:ext>
                  </a:extLst>
                </p:cNvPr>
                <p:cNvPicPr/>
                <p:nvPr/>
              </p:nvPicPr>
              <p:blipFill>
                <a:blip r:embed="rId190"/>
                <a:stretch>
                  <a:fillRect/>
                </a:stretch>
              </p:blipFill>
              <p:spPr>
                <a:xfrm>
                  <a:off x="7343620" y="1827790"/>
                  <a:ext cx="12492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80" name="Ink 79">
                  <a:extLst>
                    <a:ext uri="{FF2B5EF4-FFF2-40B4-BE49-F238E27FC236}">
                      <a16:creationId xmlns:a16="http://schemas.microsoft.com/office/drawing/2014/main" id="{D5E01BE7-BD4C-0CC7-68A9-8C5B8798EE91}"/>
                    </a:ext>
                  </a:extLst>
                </p14:cNvPr>
                <p14:cNvContentPartPr/>
                <p14:nvPr/>
              </p14:nvContentPartPr>
              <p14:xfrm>
                <a:off x="7501660" y="1894390"/>
                <a:ext cx="84600" cy="175320"/>
              </p14:xfrm>
            </p:contentPart>
          </mc:Choice>
          <mc:Fallback xmlns="">
            <p:pic>
              <p:nvPicPr>
                <p:cNvPr id="139" name="Ink 138">
                  <a:extLst>
                    <a:ext uri="{FF2B5EF4-FFF2-40B4-BE49-F238E27FC236}">
                      <a16:creationId xmlns:a16="http://schemas.microsoft.com/office/drawing/2014/main" id="{F8D5B5E1-16C6-DE57-7469-DA82A56751AA}"/>
                    </a:ext>
                  </a:extLst>
                </p:cNvPr>
                <p:cNvPicPr/>
                <p:nvPr/>
              </p:nvPicPr>
              <p:blipFill>
                <a:blip r:embed="rId192"/>
                <a:stretch>
                  <a:fillRect/>
                </a:stretch>
              </p:blipFill>
              <p:spPr>
                <a:xfrm>
                  <a:off x="7486540" y="1879270"/>
                  <a:ext cx="11484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81" name="Ink 80">
                  <a:extLst>
                    <a:ext uri="{FF2B5EF4-FFF2-40B4-BE49-F238E27FC236}">
                      <a16:creationId xmlns:a16="http://schemas.microsoft.com/office/drawing/2014/main" id="{5ABD04CB-7F1E-EA10-BB9E-FA86D1EA55B7}"/>
                    </a:ext>
                  </a:extLst>
                </p14:cNvPr>
                <p14:cNvContentPartPr/>
                <p14:nvPr/>
              </p14:nvContentPartPr>
              <p14:xfrm>
                <a:off x="7501660" y="1892230"/>
                <a:ext cx="147960" cy="5400"/>
              </p14:xfrm>
            </p:contentPart>
          </mc:Choice>
          <mc:Fallback xmlns="">
            <p:pic>
              <p:nvPicPr>
                <p:cNvPr id="140" name="Ink 139">
                  <a:extLst>
                    <a:ext uri="{FF2B5EF4-FFF2-40B4-BE49-F238E27FC236}">
                      <a16:creationId xmlns:a16="http://schemas.microsoft.com/office/drawing/2014/main" id="{DE3D8965-1161-5B08-E961-173DB3E642A3}"/>
                    </a:ext>
                  </a:extLst>
                </p:cNvPr>
                <p:cNvPicPr/>
                <p:nvPr/>
              </p:nvPicPr>
              <p:blipFill>
                <a:blip r:embed="rId194"/>
                <a:stretch>
                  <a:fillRect/>
                </a:stretch>
              </p:blipFill>
              <p:spPr>
                <a:xfrm>
                  <a:off x="7486540" y="1877110"/>
                  <a:ext cx="1782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82" name="Ink 81">
                  <a:extLst>
                    <a:ext uri="{FF2B5EF4-FFF2-40B4-BE49-F238E27FC236}">
                      <a16:creationId xmlns:a16="http://schemas.microsoft.com/office/drawing/2014/main" id="{BE4FD330-857D-A6C0-FFBE-3DBDBD5888CF}"/>
                    </a:ext>
                  </a:extLst>
                </p14:cNvPr>
                <p14:cNvContentPartPr/>
                <p14:nvPr/>
              </p14:nvContentPartPr>
              <p14:xfrm>
                <a:off x="7698580" y="1848310"/>
                <a:ext cx="128160" cy="216720"/>
              </p14:xfrm>
            </p:contentPart>
          </mc:Choice>
          <mc:Fallback xmlns="">
            <p:pic>
              <p:nvPicPr>
                <p:cNvPr id="141" name="Ink 140">
                  <a:extLst>
                    <a:ext uri="{FF2B5EF4-FFF2-40B4-BE49-F238E27FC236}">
                      <a16:creationId xmlns:a16="http://schemas.microsoft.com/office/drawing/2014/main" id="{E0810E1B-2D18-DD17-7EED-22A4292F70FC}"/>
                    </a:ext>
                  </a:extLst>
                </p:cNvPr>
                <p:cNvPicPr/>
                <p:nvPr/>
              </p:nvPicPr>
              <p:blipFill>
                <a:blip r:embed="rId196"/>
                <a:stretch>
                  <a:fillRect/>
                </a:stretch>
              </p:blipFill>
              <p:spPr>
                <a:xfrm>
                  <a:off x="7683100" y="1833190"/>
                  <a:ext cx="15876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83" name="Ink 82">
                  <a:extLst>
                    <a:ext uri="{FF2B5EF4-FFF2-40B4-BE49-F238E27FC236}">
                      <a16:creationId xmlns:a16="http://schemas.microsoft.com/office/drawing/2014/main" id="{4549FEC0-A545-B4A7-06B3-E4A98E405635}"/>
                    </a:ext>
                  </a:extLst>
                </p14:cNvPr>
                <p14:cNvContentPartPr/>
                <p14:nvPr/>
              </p14:nvContentPartPr>
              <p14:xfrm>
                <a:off x="7875340" y="1852990"/>
                <a:ext cx="69120" cy="214560"/>
              </p14:xfrm>
            </p:contentPart>
          </mc:Choice>
          <mc:Fallback xmlns="">
            <p:pic>
              <p:nvPicPr>
                <p:cNvPr id="142" name="Ink 141">
                  <a:extLst>
                    <a:ext uri="{FF2B5EF4-FFF2-40B4-BE49-F238E27FC236}">
                      <a16:creationId xmlns:a16="http://schemas.microsoft.com/office/drawing/2014/main" id="{127BF6C3-5A40-3706-9D7C-91456A22D58D}"/>
                    </a:ext>
                  </a:extLst>
                </p:cNvPr>
                <p:cNvPicPr/>
                <p:nvPr/>
              </p:nvPicPr>
              <p:blipFill>
                <a:blip r:embed="rId198"/>
                <a:stretch>
                  <a:fillRect/>
                </a:stretch>
              </p:blipFill>
              <p:spPr>
                <a:xfrm>
                  <a:off x="7860220" y="1837870"/>
                  <a:ext cx="9972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84" name="Ink 83">
                  <a:extLst>
                    <a:ext uri="{FF2B5EF4-FFF2-40B4-BE49-F238E27FC236}">
                      <a16:creationId xmlns:a16="http://schemas.microsoft.com/office/drawing/2014/main" id="{50229538-6A4F-1B86-6D42-4CB788E362CD}"/>
                    </a:ext>
                  </a:extLst>
                </p14:cNvPr>
                <p14:cNvContentPartPr/>
                <p14:nvPr/>
              </p14:nvContentPartPr>
              <p14:xfrm>
                <a:off x="7944460" y="1971070"/>
                <a:ext cx="137880" cy="108720"/>
              </p14:xfrm>
            </p:contentPart>
          </mc:Choice>
          <mc:Fallback xmlns="">
            <p:pic>
              <p:nvPicPr>
                <p:cNvPr id="143" name="Ink 142">
                  <a:extLst>
                    <a:ext uri="{FF2B5EF4-FFF2-40B4-BE49-F238E27FC236}">
                      <a16:creationId xmlns:a16="http://schemas.microsoft.com/office/drawing/2014/main" id="{8344D242-41FD-34D7-AC4B-A3EDA921A97B}"/>
                    </a:ext>
                  </a:extLst>
                </p:cNvPr>
                <p:cNvPicPr/>
                <p:nvPr/>
              </p:nvPicPr>
              <p:blipFill>
                <a:blip r:embed="rId200"/>
                <a:stretch>
                  <a:fillRect/>
                </a:stretch>
              </p:blipFill>
              <p:spPr>
                <a:xfrm>
                  <a:off x="7928980" y="1955590"/>
                  <a:ext cx="168480" cy="139320"/>
                </a:xfrm>
                <a:prstGeom prst="rect">
                  <a:avLst/>
                </a:prstGeom>
              </p:spPr>
            </p:pic>
          </mc:Fallback>
        </mc:AlternateContent>
      </p:grpSp>
      <p:grpSp>
        <p:nvGrpSpPr>
          <p:cNvPr id="85" name="Group 84">
            <a:extLst>
              <a:ext uri="{FF2B5EF4-FFF2-40B4-BE49-F238E27FC236}">
                <a16:creationId xmlns:a16="http://schemas.microsoft.com/office/drawing/2014/main" id="{771A6A48-4F23-5A6D-171F-F7D21C55338F}"/>
              </a:ext>
            </a:extLst>
          </p:cNvPr>
          <p:cNvGrpSpPr/>
          <p:nvPr/>
        </p:nvGrpSpPr>
        <p:grpSpPr>
          <a:xfrm>
            <a:off x="729209" y="1255320"/>
            <a:ext cx="472680" cy="231480"/>
            <a:chOff x="5505820" y="1833550"/>
            <a:chExt cx="472680" cy="231480"/>
          </a:xfrm>
        </p:grpSpPr>
        <mc:AlternateContent xmlns:mc="http://schemas.openxmlformats.org/markup-compatibility/2006" xmlns:p14="http://schemas.microsoft.com/office/powerpoint/2010/main">
          <mc:Choice Requires="p14">
            <p:contentPart p14:bwMode="auto" r:id="rId201">
              <p14:nvContentPartPr>
                <p14:cNvPr id="86" name="Ink 85">
                  <a:extLst>
                    <a:ext uri="{FF2B5EF4-FFF2-40B4-BE49-F238E27FC236}">
                      <a16:creationId xmlns:a16="http://schemas.microsoft.com/office/drawing/2014/main" id="{259F1875-0D7C-CF30-A2B2-55C80F2F9412}"/>
                    </a:ext>
                  </a:extLst>
                </p14:cNvPr>
                <p14:cNvContentPartPr/>
                <p14:nvPr/>
              </p14:nvContentPartPr>
              <p14:xfrm>
                <a:off x="5516980" y="1941550"/>
                <a:ext cx="461520" cy="27720"/>
              </p14:xfrm>
            </p:contentPart>
          </mc:Choice>
          <mc:Fallback xmlns="">
            <p:pic>
              <p:nvPicPr>
                <p:cNvPr id="147" name="Ink 146">
                  <a:extLst>
                    <a:ext uri="{FF2B5EF4-FFF2-40B4-BE49-F238E27FC236}">
                      <a16:creationId xmlns:a16="http://schemas.microsoft.com/office/drawing/2014/main" id="{E75FD571-F7B1-A4DD-326B-5CCCF5542BB9}"/>
                    </a:ext>
                  </a:extLst>
                </p:cNvPr>
                <p:cNvPicPr/>
                <p:nvPr/>
              </p:nvPicPr>
              <p:blipFill>
                <a:blip r:embed="rId202"/>
                <a:stretch>
                  <a:fillRect/>
                </a:stretch>
              </p:blipFill>
              <p:spPr>
                <a:xfrm>
                  <a:off x="5501500" y="1926430"/>
                  <a:ext cx="49176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87" name="Ink 86">
                  <a:extLst>
                    <a:ext uri="{FF2B5EF4-FFF2-40B4-BE49-F238E27FC236}">
                      <a16:creationId xmlns:a16="http://schemas.microsoft.com/office/drawing/2014/main" id="{12B37BF3-34FA-7611-F8D4-225D989AFF36}"/>
                    </a:ext>
                  </a:extLst>
                </p14:cNvPr>
                <p14:cNvContentPartPr/>
                <p14:nvPr/>
              </p14:nvContentPartPr>
              <p14:xfrm>
                <a:off x="5505820" y="1833550"/>
                <a:ext cx="132480" cy="231480"/>
              </p14:xfrm>
            </p:contentPart>
          </mc:Choice>
          <mc:Fallback xmlns="">
            <p:pic>
              <p:nvPicPr>
                <p:cNvPr id="148" name="Ink 147">
                  <a:extLst>
                    <a:ext uri="{FF2B5EF4-FFF2-40B4-BE49-F238E27FC236}">
                      <a16:creationId xmlns:a16="http://schemas.microsoft.com/office/drawing/2014/main" id="{9DA4FC02-0B15-FC23-A852-B849BCD30D0E}"/>
                    </a:ext>
                  </a:extLst>
                </p:cNvPr>
                <p:cNvPicPr/>
                <p:nvPr/>
              </p:nvPicPr>
              <p:blipFill>
                <a:blip r:embed="rId204"/>
                <a:stretch>
                  <a:fillRect/>
                </a:stretch>
              </p:blipFill>
              <p:spPr>
                <a:xfrm>
                  <a:off x="5490700" y="1818430"/>
                  <a:ext cx="163080" cy="262080"/>
                </a:xfrm>
                <a:prstGeom prst="rect">
                  <a:avLst/>
                </a:prstGeom>
              </p:spPr>
            </p:pic>
          </mc:Fallback>
        </mc:AlternateContent>
      </p:grpSp>
      <p:grpSp>
        <p:nvGrpSpPr>
          <p:cNvPr id="88" name="Group 87">
            <a:extLst>
              <a:ext uri="{FF2B5EF4-FFF2-40B4-BE49-F238E27FC236}">
                <a16:creationId xmlns:a16="http://schemas.microsoft.com/office/drawing/2014/main" id="{9EA6A03F-0CE2-1EC0-4B6F-155B4F6BCC82}"/>
              </a:ext>
            </a:extLst>
          </p:cNvPr>
          <p:cNvGrpSpPr/>
          <p:nvPr/>
        </p:nvGrpSpPr>
        <p:grpSpPr>
          <a:xfrm>
            <a:off x="1309529" y="1805760"/>
            <a:ext cx="531360" cy="145800"/>
            <a:chOff x="6086140" y="2383990"/>
            <a:chExt cx="531360" cy="145800"/>
          </a:xfrm>
        </p:grpSpPr>
        <mc:AlternateContent xmlns:mc="http://schemas.openxmlformats.org/markup-compatibility/2006" xmlns:p14="http://schemas.microsoft.com/office/powerpoint/2010/main">
          <mc:Choice Requires="p14">
            <p:contentPart p14:bwMode="auto" r:id="rId205">
              <p14:nvContentPartPr>
                <p14:cNvPr id="89" name="Ink 88">
                  <a:extLst>
                    <a:ext uri="{FF2B5EF4-FFF2-40B4-BE49-F238E27FC236}">
                      <a16:creationId xmlns:a16="http://schemas.microsoft.com/office/drawing/2014/main" id="{3AB926A7-51B6-1EB5-3E76-F7CC37802D94}"/>
                    </a:ext>
                  </a:extLst>
                </p14:cNvPr>
                <p14:cNvContentPartPr/>
                <p14:nvPr/>
              </p14:nvContentPartPr>
              <p14:xfrm>
                <a:off x="6095860" y="2389030"/>
                <a:ext cx="521640" cy="34560"/>
              </p14:xfrm>
            </p:contentPart>
          </mc:Choice>
          <mc:Fallback xmlns="">
            <p:pic>
              <p:nvPicPr>
                <p:cNvPr id="161" name="Ink 160">
                  <a:extLst>
                    <a:ext uri="{FF2B5EF4-FFF2-40B4-BE49-F238E27FC236}">
                      <a16:creationId xmlns:a16="http://schemas.microsoft.com/office/drawing/2014/main" id="{3B936D46-AFA3-DEC8-CB78-5720994F3465}"/>
                    </a:ext>
                  </a:extLst>
                </p:cNvPr>
                <p:cNvPicPr/>
                <p:nvPr/>
              </p:nvPicPr>
              <p:blipFill>
                <a:blip r:embed="rId206"/>
                <a:stretch>
                  <a:fillRect/>
                </a:stretch>
              </p:blipFill>
              <p:spPr>
                <a:xfrm>
                  <a:off x="6080740" y="2373910"/>
                  <a:ext cx="55188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90" name="Ink 89">
                  <a:extLst>
                    <a:ext uri="{FF2B5EF4-FFF2-40B4-BE49-F238E27FC236}">
                      <a16:creationId xmlns:a16="http://schemas.microsoft.com/office/drawing/2014/main" id="{125E5628-397A-91D9-F5E5-1B051ABB438B}"/>
                    </a:ext>
                  </a:extLst>
                </p14:cNvPr>
                <p14:cNvContentPartPr/>
                <p14:nvPr/>
              </p14:nvContentPartPr>
              <p14:xfrm>
                <a:off x="6086140" y="2383990"/>
                <a:ext cx="108360" cy="145800"/>
              </p14:xfrm>
            </p:contentPart>
          </mc:Choice>
          <mc:Fallback xmlns="">
            <p:pic>
              <p:nvPicPr>
                <p:cNvPr id="162" name="Ink 161">
                  <a:extLst>
                    <a:ext uri="{FF2B5EF4-FFF2-40B4-BE49-F238E27FC236}">
                      <a16:creationId xmlns:a16="http://schemas.microsoft.com/office/drawing/2014/main" id="{BC9FE502-7A48-AD3B-83D4-87713E488FE0}"/>
                    </a:ext>
                  </a:extLst>
                </p:cNvPr>
                <p:cNvPicPr/>
                <p:nvPr/>
              </p:nvPicPr>
              <p:blipFill>
                <a:blip r:embed="rId208"/>
                <a:stretch>
                  <a:fillRect/>
                </a:stretch>
              </p:blipFill>
              <p:spPr>
                <a:xfrm>
                  <a:off x="6070660" y="2368870"/>
                  <a:ext cx="138960" cy="176400"/>
                </a:xfrm>
                <a:prstGeom prst="rect">
                  <a:avLst/>
                </a:prstGeom>
              </p:spPr>
            </p:pic>
          </mc:Fallback>
        </mc:AlternateContent>
      </p:grpSp>
      <p:grpSp>
        <p:nvGrpSpPr>
          <p:cNvPr id="91" name="Group 90">
            <a:extLst>
              <a:ext uri="{FF2B5EF4-FFF2-40B4-BE49-F238E27FC236}">
                <a16:creationId xmlns:a16="http://schemas.microsoft.com/office/drawing/2014/main" id="{73ADDD0C-B4BF-0032-C691-1E24F386371D}"/>
              </a:ext>
            </a:extLst>
          </p:cNvPr>
          <p:cNvGrpSpPr/>
          <p:nvPr/>
        </p:nvGrpSpPr>
        <p:grpSpPr>
          <a:xfrm>
            <a:off x="1073369" y="805680"/>
            <a:ext cx="1603080" cy="877680"/>
            <a:chOff x="5849980" y="1383910"/>
            <a:chExt cx="1603080" cy="877680"/>
          </a:xfrm>
        </p:grpSpPr>
        <mc:AlternateContent xmlns:mc="http://schemas.openxmlformats.org/markup-compatibility/2006" xmlns:p14="http://schemas.microsoft.com/office/powerpoint/2010/main">
          <mc:Choice Requires="p14">
            <p:contentPart p14:bwMode="auto" r:id="rId209">
              <p14:nvContentPartPr>
                <p14:cNvPr id="92" name="Ink 91">
                  <a:extLst>
                    <a:ext uri="{FF2B5EF4-FFF2-40B4-BE49-F238E27FC236}">
                      <a16:creationId xmlns:a16="http://schemas.microsoft.com/office/drawing/2014/main" id="{A85D6A1A-33CD-3480-2F78-5E4C39E2ABB2}"/>
                    </a:ext>
                  </a:extLst>
                </p14:cNvPr>
                <p14:cNvContentPartPr/>
                <p14:nvPr/>
              </p14:nvContentPartPr>
              <p14:xfrm>
                <a:off x="6823420" y="1759750"/>
                <a:ext cx="10080" cy="479880"/>
              </p14:xfrm>
            </p:contentPart>
          </mc:Choice>
          <mc:Fallback xmlns="">
            <p:pic>
              <p:nvPicPr>
                <p:cNvPr id="150" name="Ink 149">
                  <a:extLst>
                    <a:ext uri="{FF2B5EF4-FFF2-40B4-BE49-F238E27FC236}">
                      <a16:creationId xmlns:a16="http://schemas.microsoft.com/office/drawing/2014/main" id="{61BC8E7B-30F6-E05A-911C-FB9BD70209F9}"/>
                    </a:ext>
                  </a:extLst>
                </p:cNvPr>
                <p:cNvPicPr/>
                <p:nvPr/>
              </p:nvPicPr>
              <p:blipFill>
                <a:blip r:embed="rId210"/>
                <a:stretch>
                  <a:fillRect/>
                </a:stretch>
              </p:blipFill>
              <p:spPr>
                <a:xfrm>
                  <a:off x="6808300" y="1744630"/>
                  <a:ext cx="40680" cy="51048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93" name="Ink 92">
                  <a:extLst>
                    <a:ext uri="{FF2B5EF4-FFF2-40B4-BE49-F238E27FC236}">
                      <a16:creationId xmlns:a16="http://schemas.microsoft.com/office/drawing/2014/main" id="{20FA4E89-F5B4-0CF1-4D74-DBA814523468}"/>
                    </a:ext>
                  </a:extLst>
                </p14:cNvPr>
                <p14:cNvContentPartPr/>
                <p14:nvPr/>
              </p14:nvContentPartPr>
              <p14:xfrm>
                <a:off x="6823420" y="1754710"/>
                <a:ext cx="88920" cy="143280"/>
              </p14:xfrm>
            </p:contentPart>
          </mc:Choice>
          <mc:Fallback xmlns="">
            <p:pic>
              <p:nvPicPr>
                <p:cNvPr id="151" name="Ink 150">
                  <a:extLst>
                    <a:ext uri="{FF2B5EF4-FFF2-40B4-BE49-F238E27FC236}">
                      <a16:creationId xmlns:a16="http://schemas.microsoft.com/office/drawing/2014/main" id="{B12E0F8F-7FA3-9810-8540-1B3BAE17C93C}"/>
                    </a:ext>
                  </a:extLst>
                </p:cNvPr>
                <p:cNvPicPr/>
                <p:nvPr/>
              </p:nvPicPr>
              <p:blipFill>
                <a:blip r:embed="rId212"/>
                <a:stretch>
                  <a:fillRect/>
                </a:stretch>
              </p:blipFill>
              <p:spPr>
                <a:xfrm>
                  <a:off x="6808300" y="1739230"/>
                  <a:ext cx="11952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94" name="Ink 93">
                  <a:extLst>
                    <a:ext uri="{FF2B5EF4-FFF2-40B4-BE49-F238E27FC236}">
                      <a16:creationId xmlns:a16="http://schemas.microsoft.com/office/drawing/2014/main" id="{7EFB3A78-594E-60E6-C0C1-1487F0E82B10}"/>
                    </a:ext>
                  </a:extLst>
                </p14:cNvPr>
                <p14:cNvContentPartPr/>
                <p14:nvPr/>
              </p14:nvContentPartPr>
              <p14:xfrm>
                <a:off x="6174340" y="1572910"/>
                <a:ext cx="472320" cy="24840"/>
              </p14:xfrm>
            </p:contentPart>
          </mc:Choice>
          <mc:Fallback xmlns="">
            <p:pic>
              <p:nvPicPr>
                <p:cNvPr id="152" name="Ink 151">
                  <a:extLst>
                    <a:ext uri="{FF2B5EF4-FFF2-40B4-BE49-F238E27FC236}">
                      <a16:creationId xmlns:a16="http://schemas.microsoft.com/office/drawing/2014/main" id="{CD688FB1-A9ED-5060-8AA6-88922FB5965D}"/>
                    </a:ext>
                  </a:extLst>
                </p:cNvPr>
                <p:cNvPicPr/>
                <p:nvPr/>
              </p:nvPicPr>
              <p:blipFill>
                <a:blip r:embed="rId214"/>
                <a:stretch>
                  <a:fillRect/>
                </a:stretch>
              </p:blipFill>
              <p:spPr>
                <a:xfrm>
                  <a:off x="6159220" y="1557790"/>
                  <a:ext cx="50292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95" name="Ink 94">
                  <a:extLst>
                    <a:ext uri="{FF2B5EF4-FFF2-40B4-BE49-F238E27FC236}">
                      <a16:creationId xmlns:a16="http://schemas.microsoft.com/office/drawing/2014/main" id="{80A0974F-643D-F135-BDCC-D78CBAD7EDEF}"/>
                    </a:ext>
                  </a:extLst>
                </p14:cNvPr>
                <p14:cNvContentPartPr/>
                <p14:nvPr/>
              </p14:nvContentPartPr>
              <p14:xfrm>
                <a:off x="6607060" y="1479670"/>
                <a:ext cx="78840" cy="137880"/>
              </p14:xfrm>
            </p:contentPart>
          </mc:Choice>
          <mc:Fallback xmlns="">
            <p:pic>
              <p:nvPicPr>
                <p:cNvPr id="153" name="Ink 152">
                  <a:extLst>
                    <a:ext uri="{FF2B5EF4-FFF2-40B4-BE49-F238E27FC236}">
                      <a16:creationId xmlns:a16="http://schemas.microsoft.com/office/drawing/2014/main" id="{1B5C5F1D-6E23-9BFF-323D-5AAAD595841D}"/>
                    </a:ext>
                  </a:extLst>
                </p:cNvPr>
                <p:cNvPicPr/>
                <p:nvPr/>
              </p:nvPicPr>
              <p:blipFill>
                <a:blip r:embed="rId216"/>
                <a:stretch>
                  <a:fillRect/>
                </a:stretch>
              </p:blipFill>
              <p:spPr>
                <a:xfrm>
                  <a:off x="6591940" y="1464190"/>
                  <a:ext cx="10944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96" name="Ink 95">
                  <a:extLst>
                    <a:ext uri="{FF2B5EF4-FFF2-40B4-BE49-F238E27FC236}">
                      <a16:creationId xmlns:a16="http://schemas.microsoft.com/office/drawing/2014/main" id="{4DF6819A-9BD0-F33C-60D2-AD8A3E75E8FA}"/>
                    </a:ext>
                  </a:extLst>
                </p14:cNvPr>
                <p14:cNvContentPartPr/>
                <p14:nvPr/>
              </p14:nvContentPartPr>
              <p14:xfrm>
                <a:off x="6812620" y="1444750"/>
                <a:ext cx="80280" cy="182160"/>
              </p14:xfrm>
            </p:contentPart>
          </mc:Choice>
          <mc:Fallback xmlns="">
            <p:pic>
              <p:nvPicPr>
                <p:cNvPr id="156" name="Ink 155">
                  <a:extLst>
                    <a:ext uri="{FF2B5EF4-FFF2-40B4-BE49-F238E27FC236}">
                      <a16:creationId xmlns:a16="http://schemas.microsoft.com/office/drawing/2014/main" id="{6985F425-9B28-5448-F573-48327EA49B88}"/>
                    </a:ext>
                  </a:extLst>
                </p:cNvPr>
                <p:cNvPicPr/>
                <p:nvPr/>
              </p:nvPicPr>
              <p:blipFill>
                <a:blip r:embed="rId218"/>
                <a:stretch>
                  <a:fillRect/>
                </a:stretch>
              </p:blipFill>
              <p:spPr>
                <a:xfrm>
                  <a:off x="6797140" y="1429630"/>
                  <a:ext cx="11052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97" name="Ink 96">
                  <a:extLst>
                    <a:ext uri="{FF2B5EF4-FFF2-40B4-BE49-F238E27FC236}">
                      <a16:creationId xmlns:a16="http://schemas.microsoft.com/office/drawing/2014/main" id="{978F267B-D1C5-47B1-694C-0AED6FB4AA59}"/>
                    </a:ext>
                  </a:extLst>
                </p14:cNvPr>
                <p14:cNvContentPartPr/>
                <p14:nvPr/>
              </p14:nvContentPartPr>
              <p14:xfrm>
                <a:off x="6911980" y="1494430"/>
                <a:ext cx="123840" cy="126000"/>
              </p14:xfrm>
            </p:contentPart>
          </mc:Choice>
          <mc:Fallback xmlns="">
            <p:pic>
              <p:nvPicPr>
                <p:cNvPr id="157" name="Ink 156">
                  <a:extLst>
                    <a:ext uri="{FF2B5EF4-FFF2-40B4-BE49-F238E27FC236}">
                      <a16:creationId xmlns:a16="http://schemas.microsoft.com/office/drawing/2014/main" id="{9FE83FFD-49AD-1BD0-EF34-171F33753E90}"/>
                    </a:ext>
                  </a:extLst>
                </p:cNvPr>
                <p:cNvPicPr/>
                <p:nvPr/>
              </p:nvPicPr>
              <p:blipFill>
                <a:blip r:embed="rId220"/>
                <a:stretch>
                  <a:fillRect/>
                </a:stretch>
              </p:blipFill>
              <p:spPr>
                <a:xfrm>
                  <a:off x="6896500" y="1478950"/>
                  <a:ext cx="15444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98" name="Ink 97">
                  <a:extLst>
                    <a:ext uri="{FF2B5EF4-FFF2-40B4-BE49-F238E27FC236}">
                      <a16:creationId xmlns:a16="http://schemas.microsoft.com/office/drawing/2014/main" id="{DF9F3242-7E7A-5096-852E-FE38B8451C9F}"/>
                    </a:ext>
                  </a:extLst>
                </p14:cNvPr>
                <p14:cNvContentPartPr/>
                <p14:nvPr/>
              </p14:nvContentPartPr>
              <p14:xfrm>
                <a:off x="7098820" y="1383910"/>
                <a:ext cx="128160" cy="228600"/>
              </p14:xfrm>
            </p:contentPart>
          </mc:Choice>
          <mc:Fallback xmlns="">
            <p:pic>
              <p:nvPicPr>
                <p:cNvPr id="158" name="Ink 157">
                  <a:extLst>
                    <a:ext uri="{FF2B5EF4-FFF2-40B4-BE49-F238E27FC236}">
                      <a16:creationId xmlns:a16="http://schemas.microsoft.com/office/drawing/2014/main" id="{4E380A43-50C7-0DBB-9C9A-4D8EA9027E14}"/>
                    </a:ext>
                  </a:extLst>
                </p:cNvPr>
                <p:cNvPicPr/>
                <p:nvPr/>
              </p:nvPicPr>
              <p:blipFill>
                <a:blip r:embed="rId222"/>
                <a:stretch>
                  <a:fillRect/>
                </a:stretch>
              </p:blipFill>
              <p:spPr>
                <a:xfrm>
                  <a:off x="7083340" y="1368790"/>
                  <a:ext cx="15876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99" name="Ink 98">
                  <a:extLst>
                    <a:ext uri="{FF2B5EF4-FFF2-40B4-BE49-F238E27FC236}">
                      <a16:creationId xmlns:a16="http://schemas.microsoft.com/office/drawing/2014/main" id="{FA5569A9-3CA2-ED38-27C0-2F94C767B543}"/>
                    </a:ext>
                  </a:extLst>
                </p14:cNvPr>
                <p14:cNvContentPartPr/>
                <p14:nvPr/>
              </p14:nvContentPartPr>
              <p14:xfrm>
                <a:off x="7275580" y="1395790"/>
                <a:ext cx="88920" cy="221760"/>
              </p14:xfrm>
            </p:contentPart>
          </mc:Choice>
          <mc:Fallback xmlns="">
            <p:pic>
              <p:nvPicPr>
                <p:cNvPr id="159" name="Ink 158">
                  <a:extLst>
                    <a:ext uri="{FF2B5EF4-FFF2-40B4-BE49-F238E27FC236}">
                      <a16:creationId xmlns:a16="http://schemas.microsoft.com/office/drawing/2014/main" id="{980A350C-0916-DCA9-383F-0EF44CFE4FBE}"/>
                    </a:ext>
                  </a:extLst>
                </p:cNvPr>
                <p:cNvPicPr/>
                <p:nvPr/>
              </p:nvPicPr>
              <p:blipFill>
                <a:blip r:embed="rId224"/>
                <a:stretch>
                  <a:fillRect/>
                </a:stretch>
              </p:blipFill>
              <p:spPr>
                <a:xfrm>
                  <a:off x="7260460" y="1380670"/>
                  <a:ext cx="11952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00" name="Ink 99">
                  <a:extLst>
                    <a:ext uri="{FF2B5EF4-FFF2-40B4-BE49-F238E27FC236}">
                      <a16:creationId xmlns:a16="http://schemas.microsoft.com/office/drawing/2014/main" id="{C36284B2-5114-7B0E-FC33-DCB528B8C3F0}"/>
                    </a:ext>
                  </a:extLst>
                </p14:cNvPr>
                <p14:cNvContentPartPr/>
                <p14:nvPr/>
              </p14:nvContentPartPr>
              <p14:xfrm>
                <a:off x="7364140" y="1503790"/>
                <a:ext cx="88920" cy="133200"/>
              </p14:xfrm>
            </p:contentPart>
          </mc:Choice>
          <mc:Fallback xmlns="">
            <p:pic>
              <p:nvPicPr>
                <p:cNvPr id="160" name="Ink 159">
                  <a:extLst>
                    <a:ext uri="{FF2B5EF4-FFF2-40B4-BE49-F238E27FC236}">
                      <a16:creationId xmlns:a16="http://schemas.microsoft.com/office/drawing/2014/main" id="{2CE01039-61CB-1B5C-94FE-5FA54A102C51}"/>
                    </a:ext>
                  </a:extLst>
                </p:cNvPr>
                <p:cNvPicPr/>
                <p:nvPr/>
              </p:nvPicPr>
              <p:blipFill>
                <a:blip r:embed="rId226"/>
                <a:stretch>
                  <a:fillRect/>
                </a:stretch>
              </p:blipFill>
              <p:spPr>
                <a:xfrm>
                  <a:off x="7349020" y="1488670"/>
                  <a:ext cx="11952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01" name="Ink 100">
                  <a:extLst>
                    <a:ext uri="{FF2B5EF4-FFF2-40B4-BE49-F238E27FC236}">
                      <a16:creationId xmlns:a16="http://schemas.microsoft.com/office/drawing/2014/main" id="{B9D1AD5B-820A-CA3F-8B71-69B5BFC95E47}"/>
                    </a:ext>
                  </a:extLst>
                </p14:cNvPr>
                <p14:cNvContentPartPr/>
                <p14:nvPr/>
              </p14:nvContentPartPr>
              <p14:xfrm>
                <a:off x="5938540" y="1666510"/>
                <a:ext cx="39960" cy="583200"/>
              </p14:xfrm>
            </p:contentPart>
          </mc:Choice>
          <mc:Fallback xmlns="">
            <p:pic>
              <p:nvPicPr>
                <p:cNvPr id="163" name="Ink 162">
                  <a:extLst>
                    <a:ext uri="{FF2B5EF4-FFF2-40B4-BE49-F238E27FC236}">
                      <a16:creationId xmlns:a16="http://schemas.microsoft.com/office/drawing/2014/main" id="{119E68FD-9A77-1AAD-0D8D-8DD3870E25D0}"/>
                    </a:ext>
                  </a:extLst>
                </p:cNvPr>
                <p:cNvPicPr/>
                <p:nvPr/>
              </p:nvPicPr>
              <p:blipFill>
                <a:blip r:embed="rId228"/>
                <a:stretch>
                  <a:fillRect/>
                </a:stretch>
              </p:blipFill>
              <p:spPr>
                <a:xfrm>
                  <a:off x="5923420" y="1651030"/>
                  <a:ext cx="70200" cy="61380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02" name="Ink 101">
                  <a:extLst>
                    <a:ext uri="{FF2B5EF4-FFF2-40B4-BE49-F238E27FC236}">
                      <a16:creationId xmlns:a16="http://schemas.microsoft.com/office/drawing/2014/main" id="{DF146ECE-A39A-49C0-C149-01BCDC4BAA62}"/>
                    </a:ext>
                  </a:extLst>
                </p14:cNvPr>
                <p14:cNvContentPartPr/>
                <p14:nvPr/>
              </p14:nvContentPartPr>
              <p14:xfrm>
                <a:off x="5849980" y="2064670"/>
                <a:ext cx="88920" cy="196920"/>
              </p14:xfrm>
            </p:contentPart>
          </mc:Choice>
          <mc:Fallback xmlns="">
            <p:pic>
              <p:nvPicPr>
                <p:cNvPr id="164" name="Ink 163">
                  <a:extLst>
                    <a:ext uri="{FF2B5EF4-FFF2-40B4-BE49-F238E27FC236}">
                      <a16:creationId xmlns:a16="http://schemas.microsoft.com/office/drawing/2014/main" id="{20893785-A05E-26A8-2693-0D68E27BC7C5}"/>
                    </a:ext>
                  </a:extLst>
                </p:cNvPr>
                <p:cNvPicPr/>
                <p:nvPr/>
              </p:nvPicPr>
              <p:blipFill>
                <a:blip r:embed="rId230"/>
                <a:stretch>
                  <a:fillRect/>
                </a:stretch>
              </p:blipFill>
              <p:spPr>
                <a:xfrm>
                  <a:off x="5834860" y="2049190"/>
                  <a:ext cx="119520" cy="227160"/>
                </a:xfrm>
                <a:prstGeom prst="rect">
                  <a:avLst/>
                </a:prstGeom>
              </p:spPr>
            </p:pic>
          </mc:Fallback>
        </mc:AlternateContent>
      </p:grpSp>
      <p:grpSp>
        <p:nvGrpSpPr>
          <p:cNvPr id="105" name="Group 104">
            <a:extLst>
              <a:ext uri="{FF2B5EF4-FFF2-40B4-BE49-F238E27FC236}">
                <a16:creationId xmlns:a16="http://schemas.microsoft.com/office/drawing/2014/main" id="{A6EA6D5F-ADCA-9402-F09D-530638CD8028}"/>
              </a:ext>
            </a:extLst>
          </p:cNvPr>
          <p:cNvGrpSpPr/>
          <p:nvPr/>
        </p:nvGrpSpPr>
        <p:grpSpPr>
          <a:xfrm>
            <a:off x="289732" y="2801879"/>
            <a:ext cx="983520" cy="1054800"/>
            <a:chOff x="5604155" y="3585898"/>
            <a:chExt cx="983520" cy="1054800"/>
          </a:xfrm>
        </p:grpSpPr>
        <mc:AlternateContent xmlns:mc="http://schemas.openxmlformats.org/markup-compatibility/2006" xmlns:p14="http://schemas.microsoft.com/office/powerpoint/2010/main">
          <mc:Choice Requires="p14">
            <p:contentPart p14:bwMode="auto" r:id="rId231">
              <p14:nvContentPartPr>
                <p14:cNvPr id="106" name="Ink 105">
                  <a:extLst>
                    <a:ext uri="{FF2B5EF4-FFF2-40B4-BE49-F238E27FC236}">
                      <a16:creationId xmlns:a16="http://schemas.microsoft.com/office/drawing/2014/main" id="{600CBCEA-228A-4DA2-9694-FE0A140F5691}"/>
                    </a:ext>
                  </a:extLst>
                </p14:cNvPr>
                <p14:cNvContentPartPr/>
                <p14:nvPr/>
              </p14:nvContentPartPr>
              <p14:xfrm>
                <a:off x="5622875" y="3585898"/>
                <a:ext cx="561960" cy="450360"/>
              </p14:xfrm>
            </p:contentPart>
          </mc:Choice>
          <mc:Fallback xmlns="">
            <p:pic>
              <p:nvPicPr>
                <p:cNvPr id="180" name="Ink 179">
                  <a:extLst>
                    <a:ext uri="{FF2B5EF4-FFF2-40B4-BE49-F238E27FC236}">
                      <a16:creationId xmlns:a16="http://schemas.microsoft.com/office/drawing/2014/main" id="{7A571509-DC52-1F6C-7A0E-74DCCAA8617F}"/>
                    </a:ext>
                  </a:extLst>
                </p:cNvPr>
                <p:cNvPicPr/>
                <p:nvPr/>
              </p:nvPicPr>
              <p:blipFill>
                <a:blip r:embed="rId233"/>
                <a:stretch>
                  <a:fillRect/>
                </a:stretch>
              </p:blipFill>
              <p:spPr>
                <a:xfrm>
                  <a:off x="5602355" y="3565378"/>
                  <a:ext cx="602640" cy="49104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07" name="Ink 106">
                  <a:extLst>
                    <a:ext uri="{FF2B5EF4-FFF2-40B4-BE49-F238E27FC236}">
                      <a16:creationId xmlns:a16="http://schemas.microsoft.com/office/drawing/2014/main" id="{6806330D-2C19-B839-0764-37BAAFDDE5A6}"/>
                    </a:ext>
                  </a:extLst>
                </p14:cNvPr>
                <p14:cNvContentPartPr/>
                <p14:nvPr/>
              </p14:nvContentPartPr>
              <p14:xfrm>
                <a:off x="6194195" y="3622618"/>
                <a:ext cx="354240" cy="516600"/>
              </p14:xfrm>
            </p:contentPart>
          </mc:Choice>
          <mc:Fallback xmlns="">
            <p:pic>
              <p:nvPicPr>
                <p:cNvPr id="181" name="Ink 180">
                  <a:extLst>
                    <a:ext uri="{FF2B5EF4-FFF2-40B4-BE49-F238E27FC236}">
                      <a16:creationId xmlns:a16="http://schemas.microsoft.com/office/drawing/2014/main" id="{1564DAA4-924B-8E1A-6A5D-B457A2477B40}"/>
                    </a:ext>
                  </a:extLst>
                </p:cNvPr>
                <p:cNvPicPr/>
                <p:nvPr/>
              </p:nvPicPr>
              <p:blipFill>
                <a:blip r:embed="rId235"/>
                <a:stretch>
                  <a:fillRect/>
                </a:stretch>
              </p:blipFill>
              <p:spPr>
                <a:xfrm>
                  <a:off x="6173675" y="3602458"/>
                  <a:ext cx="395280" cy="55728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08" name="Ink 107">
                  <a:extLst>
                    <a:ext uri="{FF2B5EF4-FFF2-40B4-BE49-F238E27FC236}">
                      <a16:creationId xmlns:a16="http://schemas.microsoft.com/office/drawing/2014/main" id="{56D69757-DD79-EE25-7482-F70D0949668C}"/>
                    </a:ext>
                  </a:extLst>
                </p14:cNvPr>
                <p14:cNvContentPartPr/>
                <p14:nvPr/>
              </p14:nvContentPartPr>
              <p14:xfrm>
                <a:off x="5604155" y="4075138"/>
                <a:ext cx="482040" cy="565560"/>
              </p14:xfrm>
            </p:contentPart>
          </mc:Choice>
          <mc:Fallback xmlns="">
            <p:pic>
              <p:nvPicPr>
                <p:cNvPr id="182" name="Ink 181">
                  <a:extLst>
                    <a:ext uri="{FF2B5EF4-FFF2-40B4-BE49-F238E27FC236}">
                      <a16:creationId xmlns:a16="http://schemas.microsoft.com/office/drawing/2014/main" id="{E1FC12FE-15E5-2750-58FC-6F146C7E2029}"/>
                    </a:ext>
                  </a:extLst>
                </p:cNvPr>
                <p:cNvPicPr/>
                <p:nvPr/>
              </p:nvPicPr>
              <p:blipFill>
                <a:blip r:embed="rId237"/>
                <a:stretch>
                  <a:fillRect/>
                </a:stretch>
              </p:blipFill>
              <p:spPr>
                <a:xfrm>
                  <a:off x="5589035" y="4060018"/>
                  <a:ext cx="512640" cy="59616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09" name="Ink 108">
                  <a:extLst>
                    <a:ext uri="{FF2B5EF4-FFF2-40B4-BE49-F238E27FC236}">
                      <a16:creationId xmlns:a16="http://schemas.microsoft.com/office/drawing/2014/main" id="{9CF22DB7-962D-3C4B-474E-0D14A5D3D1B3}"/>
                    </a:ext>
                  </a:extLst>
                </p14:cNvPr>
                <p14:cNvContentPartPr/>
                <p14:nvPr/>
              </p14:nvContentPartPr>
              <p14:xfrm>
                <a:off x="6036875" y="4129138"/>
                <a:ext cx="550800" cy="467280"/>
              </p14:xfrm>
            </p:contentPart>
          </mc:Choice>
          <mc:Fallback xmlns="">
            <p:pic>
              <p:nvPicPr>
                <p:cNvPr id="183" name="Ink 182">
                  <a:extLst>
                    <a:ext uri="{FF2B5EF4-FFF2-40B4-BE49-F238E27FC236}">
                      <a16:creationId xmlns:a16="http://schemas.microsoft.com/office/drawing/2014/main" id="{55602AC5-D825-B626-9BFC-8BCE178B4AAC}"/>
                    </a:ext>
                  </a:extLst>
                </p:cNvPr>
                <p:cNvPicPr/>
                <p:nvPr/>
              </p:nvPicPr>
              <p:blipFill>
                <a:blip r:embed="rId239"/>
                <a:stretch>
                  <a:fillRect/>
                </a:stretch>
              </p:blipFill>
              <p:spPr>
                <a:xfrm>
                  <a:off x="6016355" y="4108618"/>
                  <a:ext cx="591840" cy="507960"/>
                </a:xfrm>
                <a:prstGeom prst="rect">
                  <a:avLst/>
                </a:prstGeom>
              </p:spPr>
            </p:pic>
          </mc:Fallback>
        </mc:AlternateContent>
      </p:grpSp>
      <p:grpSp>
        <p:nvGrpSpPr>
          <p:cNvPr id="110" name="Group 109">
            <a:extLst>
              <a:ext uri="{FF2B5EF4-FFF2-40B4-BE49-F238E27FC236}">
                <a16:creationId xmlns:a16="http://schemas.microsoft.com/office/drawing/2014/main" id="{423B05C8-1D34-370C-8770-8109FE185430}"/>
              </a:ext>
            </a:extLst>
          </p:cNvPr>
          <p:cNvGrpSpPr/>
          <p:nvPr/>
        </p:nvGrpSpPr>
        <p:grpSpPr>
          <a:xfrm>
            <a:off x="850252" y="2922479"/>
            <a:ext cx="334800" cy="467280"/>
            <a:chOff x="6164675" y="3706498"/>
            <a:chExt cx="334800" cy="467280"/>
          </a:xfrm>
        </p:grpSpPr>
        <mc:AlternateContent xmlns:mc="http://schemas.openxmlformats.org/markup-compatibility/2006" xmlns:p14="http://schemas.microsoft.com/office/powerpoint/2010/main">
          <mc:Choice Requires="p14">
            <p:contentPart p14:bwMode="auto" r:id="rId240">
              <p14:nvContentPartPr>
                <p14:cNvPr id="111" name="Ink 110">
                  <a:extLst>
                    <a:ext uri="{FF2B5EF4-FFF2-40B4-BE49-F238E27FC236}">
                      <a16:creationId xmlns:a16="http://schemas.microsoft.com/office/drawing/2014/main" id="{6C878371-3E16-F8C3-5EDB-97FF89055559}"/>
                    </a:ext>
                  </a:extLst>
                </p14:cNvPr>
                <p14:cNvContentPartPr/>
                <p14:nvPr/>
              </p14:nvContentPartPr>
              <p14:xfrm>
                <a:off x="6164675" y="3706498"/>
                <a:ext cx="49680" cy="128160"/>
              </p14:xfrm>
            </p:contentPart>
          </mc:Choice>
          <mc:Fallback xmlns="">
            <p:pic>
              <p:nvPicPr>
                <p:cNvPr id="188" name="Ink 187">
                  <a:extLst>
                    <a:ext uri="{FF2B5EF4-FFF2-40B4-BE49-F238E27FC236}">
                      <a16:creationId xmlns:a16="http://schemas.microsoft.com/office/drawing/2014/main" id="{7B1314DC-9F9B-1832-DCFE-27E2226C4C32}"/>
                    </a:ext>
                  </a:extLst>
                </p:cNvPr>
                <p:cNvPicPr/>
                <p:nvPr/>
              </p:nvPicPr>
              <p:blipFill>
                <a:blip r:embed="rId241"/>
                <a:stretch>
                  <a:fillRect/>
                </a:stretch>
              </p:blipFill>
              <p:spPr>
                <a:xfrm>
                  <a:off x="6144155" y="3685978"/>
                  <a:ext cx="9036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12" name="Ink 111">
                  <a:extLst>
                    <a:ext uri="{FF2B5EF4-FFF2-40B4-BE49-F238E27FC236}">
                      <a16:creationId xmlns:a16="http://schemas.microsoft.com/office/drawing/2014/main" id="{86A90142-D4FE-C0CA-80FB-DAC4E7FA6D68}"/>
                    </a:ext>
                  </a:extLst>
                </p14:cNvPr>
                <p14:cNvContentPartPr/>
                <p14:nvPr/>
              </p14:nvContentPartPr>
              <p14:xfrm>
                <a:off x="6213635" y="3755458"/>
                <a:ext cx="39600" cy="123480"/>
              </p14:xfrm>
            </p:contentPart>
          </mc:Choice>
          <mc:Fallback xmlns="">
            <p:pic>
              <p:nvPicPr>
                <p:cNvPr id="189" name="Ink 188">
                  <a:extLst>
                    <a:ext uri="{FF2B5EF4-FFF2-40B4-BE49-F238E27FC236}">
                      <a16:creationId xmlns:a16="http://schemas.microsoft.com/office/drawing/2014/main" id="{048E87EB-0DCD-8250-28CF-6569E255C486}"/>
                    </a:ext>
                  </a:extLst>
                </p:cNvPr>
                <p:cNvPicPr/>
                <p:nvPr/>
              </p:nvPicPr>
              <p:blipFill>
                <a:blip r:embed="rId243"/>
                <a:stretch>
                  <a:fillRect/>
                </a:stretch>
              </p:blipFill>
              <p:spPr>
                <a:xfrm>
                  <a:off x="6193475" y="3735298"/>
                  <a:ext cx="8064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13" name="Ink 112">
                  <a:extLst>
                    <a:ext uri="{FF2B5EF4-FFF2-40B4-BE49-F238E27FC236}">
                      <a16:creationId xmlns:a16="http://schemas.microsoft.com/office/drawing/2014/main" id="{F608D0CD-83CF-0B77-4A27-59CD7F4D73C9}"/>
                    </a:ext>
                  </a:extLst>
                </p14:cNvPr>
                <p14:cNvContentPartPr/>
                <p14:nvPr/>
              </p14:nvContentPartPr>
              <p14:xfrm>
                <a:off x="6233435" y="3804778"/>
                <a:ext cx="49680" cy="133200"/>
              </p14:xfrm>
            </p:contentPart>
          </mc:Choice>
          <mc:Fallback xmlns="">
            <p:pic>
              <p:nvPicPr>
                <p:cNvPr id="190" name="Ink 189">
                  <a:extLst>
                    <a:ext uri="{FF2B5EF4-FFF2-40B4-BE49-F238E27FC236}">
                      <a16:creationId xmlns:a16="http://schemas.microsoft.com/office/drawing/2014/main" id="{CA9D85B7-9531-A16A-73A0-C626557D7B40}"/>
                    </a:ext>
                  </a:extLst>
                </p:cNvPr>
                <p:cNvPicPr/>
                <p:nvPr/>
              </p:nvPicPr>
              <p:blipFill>
                <a:blip r:embed="rId245"/>
                <a:stretch>
                  <a:fillRect/>
                </a:stretch>
              </p:blipFill>
              <p:spPr>
                <a:xfrm>
                  <a:off x="6212915" y="3784258"/>
                  <a:ext cx="9036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14" name="Ink 113">
                  <a:extLst>
                    <a:ext uri="{FF2B5EF4-FFF2-40B4-BE49-F238E27FC236}">
                      <a16:creationId xmlns:a16="http://schemas.microsoft.com/office/drawing/2014/main" id="{CC04915B-B3A8-F59D-D52A-412F7D65DFB8}"/>
                    </a:ext>
                  </a:extLst>
                </p14:cNvPr>
                <p14:cNvContentPartPr/>
                <p14:nvPr/>
              </p14:nvContentPartPr>
              <p14:xfrm>
                <a:off x="6282755" y="3868498"/>
                <a:ext cx="20160" cy="123120"/>
              </p14:xfrm>
            </p:contentPart>
          </mc:Choice>
          <mc:Fallback xmlns="">
            <p:pic>
              <p:nvPicPr>
                <p:cNvPr id="191" name="Ink 190">
                  <a:extLst>
                    <a:ext uri="{FF2B5EF4-FFF2-40B4-BE49-F238E27FC236}">
                      <a16:creationId xmlns:a16="http://schemas.microsoft.com/office/drawing/2014/main" id="{8DEA44A8-2E15-39EB-6FDD-1DD7DB1F94D6}"/>
                    </a:ext>
                  </a:extLst>
                </p:cNvPr>
                <p:cNvPicPr/>
                <p:nvPr/>
              </p:nvPicPr>
              <p:blipFill>
                <a:blip r:embed="rId247"/>
                <a:stretch>
                  <a:fillRect/>
                </a:stretch>
              </p:blipFill>
              <p:spPr>
                <a:xfrm>
                  <a:off x="6262235" y="3848338"/>
                  <a:ext cx="6084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15" name="Ink 114">
                  <a:extLst>
                    <a:ext uri="{FF2B5EF4-FFF2-40B4-BE49-F238E27FC236}">
                      <a16:creationId xmlns:a16="http://schemas.microsoft.com/office/drawing/2014/main" id="{2C1A5A74-A8DA-AAD1-F10D-C5E31D516B0F}"/>
                    </a:ext>
                  </a:extLst>
                </p14:cNvPr>
                <p14:cNvContentPartPr/>
                <p14:nvPr/>
              </p14:nvContentPartPr>
              <p14:xfrm>
                <a:off x="6321995" y="3922858"/>
                <a:ext cx="10080" cy="88560"/>
              </p14:xfrm>
            </p:contentPart>
          </mc:Choice>
          <mc:Fallback xmlns="">
            <p:pic>
              <p:nvPicPr>
                <p:cNvPr id="192" name="Ink 191">
                  <a:extLst>
                    <a:ext uri="{FF2B5EF4-FFF2-40B4-BE49-F238E27FC236}">
                      <a16:creationId xmlns:a16="http://schemas.microsoft.com/office/drawing/2014/main" id="{81A2D863-5A9D-A087-D218-419999BEA0C3}"/>
                    </a:ext>
                  </a:extLst>
                </p:cNvPr>
                <p:cNvPicPr/>
                <p:nvPr/>
              </p:nvPicPr>
              <p:blipFill>
                <a:blip r:embed="rId249"/>
                <a:stretch>
                  <a:fillRect/>
                </a:stretch>
              </p:blipFill>
              <p:spPr>
                <a:xfrm>
                  <a:off x="6301475" y="3902338"/>
                  <a:ext cx="5112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16" name="Ink 115">
                  <a:extLst>
                    <a:ext uri="{FF2B5EF4-FFF2-40B4-BE49-F238E27FC236}">
                      <a16:creationId xmlns:a16="http://schemas.microsoft.com/office/drawing/2014/main" id="{9ABB459A-C9B3-2209-5B30-E4D2152B30E2}"/>
                    </a:ext>
                  </a:extLst>
                </p14:cNvPr>
                <p14:cNvContentPartPr/>
                <p14:nvPr/>
              </p14:nvContentPartPr>
              <p14:xfrm>
                <a:off x="6341795" y="3962098"/>
                <a:ext cx="29880" cy="113760"/>
              </p14:xfrm>
            </p:contentPart>
          </mc:Choice>
          <mc:Fallback xmlns="">
            <p:pic>
              <p:nvPicPr>
                <p:cNvPr id="193" name="Ink 192">
                  <a:extLst>
                    <a:ext uri="{FF2B5EF4-FFF2-40B4-BE49-F238E27FC236}">
                      <a16:creationId xmlns:a16="http://schemas.microsoft.com/office/drawing/2014/main" id="{F07157EB-3AAF-1032-0919-FB7F0A464BA3}"/>
                    </a:ext>
                  </a:extLst>
                </p:cNvPr>
                <p:cNvPicPr/>
                <p:nvPr/>
              </p:nvPicPr>
              <p:blipFill>
                <a:blip r:embed="rId251"/>
                <a:stretch>
                  <a:fillRect/>
                </a:stretch>
              </p:blipFill>
              <p:spPr>
                <a:xfrm>
                  <a:off x="6321275" y="3941578"/>
                  <a:ext cx="7056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17" name="Ink 116">
                  <a:extLst>
                    <a:ext uri="{FF2B5EF4-FFF2-40B4-BE49-F238E27FC236}">
                      <a16:creationId xmlns:a16="http://schemas.microsoft.com/office/drawing/2014/main" id="{1885A95A-3F03-D6F9-804C-5AFEF9124711}"/>
                    </a:ext>
                  </a:extLst>
                </p14:cNvPr>
                <p14:cNvContentPartPr/>
                <p14:nvPr/>
              </p14:nvContentPartPr>
              <p14:xfrm>
                <a:off x="6390755" y="3991618"/>
                <a:ext cx="29880" cy="118440"/>
              </p14:xfrm>
            </p:contentPart>
          </mc:Choice>
          <mc:Fallback xmlns="">
            <p:pic>
              <p:nvPicPr>
                <p:cNvPr id="194" name="Ink 193">
                  <a:extLst>
                    <a:ext uri="{FF2B5EF4-FFF2-40B4-BE49-F238E27FC236}">
                      <a16:creationId xmlns:a16="http://schemas.microsoft.com/office/drawing/2014/main" id="{52A73D17-1F1D-2D67-4A31-016292BFDE76}"/>
                    </a:ext>
                  </a:extLst>
                </p:cNvPr>
                <p:cNvPicPr/>
                <p:nvPr/>
              </p:nvPicPr>
              <p:blipFill>
                <a:blip r:embed="rId253"/>
                <a:stretch>
                  <a:fillRect/>
                </a:stretch>
              </p:blipFill>
              <p:spPr>
                <a:xfrm>
                  <a:off x="6370235" y="3971098"/>
                  <a:ext cx="7056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18" name="Ink 117">
                  <a:extLst>
                    <a:ext uri="{FF2B5EF4-FFF2-40B4-BE49-F238E27FC236}">
                      <a16:creationId xmlns:a16="http://schemas.microsoft.com/office/drawing/2014/main" id="{CB7691FD-C9E9-CE6F-7257-21676509F8CD}"/>
                    </a:ext>
                  </a:extLst>
                </p14:cNvPr>
                <p14:cNvContentPartPr/>
                <p14:nvPr/>
              </p14:nvContentPartPr>
              <p14:xfrm>
                <a:off x="6445475" y="4045618"/>
                <a:ext cx="14400" cy="128160"/>
              </p14:xfrm>
            </p:contentPart>
          </mc:Choice>
          <mc:Fallback xmlns="">
            <p:pic>
              <p:nvPicPr>
                <p:cNvPr id="195" name="Ink 194">
                  <a:extLst>
                    <a:ext uri="{FF2B5EF4-FFF2-40B4-BE49-F238E27FC236}">
                      <a16:creationId xmlns:a16="http://schemas.microsoft.com/office/drawing/2014/main" id="{7D05EEB0-CAE5-FEE1-15BC-40133BE7AF29}"/>
                    </a:ext>
                  </a:extLst>
                </p:cNvPr>
                <p:cNvPicPr/>
                <p:nvPr/>
              </p:nvPicPr>
              <p:blipFill>
                <a:blip r:embed="rId255"/>
                <a:stretch>
                  <a:fillRect/>
                </a:stretch>
              </p:blipFill>
              <p:spPr>
                <a:xfrm>
                  <a:off x="6424955" y="4025458"/>
                  <a:ext cx="5544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19" name="Ink 118">
                  <a:extLst>
                    <a:ext uri="{FF2B5EF4-FFF2-40B4-BE49-F238E27FC236}">
                      <a16:creationId xmlns:a16="http://schemas.microsoft.com/office/drawing/2014/main" id="{E35D6303-ABCC-B3CC-E695-65B1FD4B6A94}"/>
                    </a:ext>
                  </a:extLst>
                </p14:cNvPr>
                <p14:cNvContentPartPr/>
                <p14:nvPr/>
              </p14:nvContentPartPr>
              <p14:xfrm>
                <a:off x="6469595" y="4109698"/>
                <a:ext cx="29880" cy="44640"/>
              </p14:xfrm>
            </p:contentPart>
          </mc:Choice>
          <mc:Fallback xmlns="">
            <p:pic>
              <p:nvPicPr>
                <p:cNvPr id="196" name="Ink 195">
                  <a:extLst>
                    <a:ext uri="{FF2B5EF4-FFF2-40B4-BE49-F238E27FC236}">
                      <a16:creationId xmlns:a16="http://schemas.microsoft.com/office/drawing/2014/main" id="{C0E65AA7-6926-E3A9-9826-68B1280D5DA8}"/>
                    </a:ext>
                  </a:extLst>
                </p:cNvPr>
                <p:cNvPicPr/>
                <p:nvPr/>
              </p:nvPicPr>
              <p:blipFill>
                <a:blip r:embed="rId257"/>
                <a:stretch>
                  <a:fillRect/>
                </a:stretch>
              </p:blipFill>
              <p:spPr>
                <a:xfrm>
                  <a:off x="6449075" y="4089178"/>
                  <a:ext cx="70560" cy="85320"/>
                </a:xfrm>
                <a:prstGeom prst="rect">
                  <a:avLst/>
                </a:prstGeom>
              </p:spPr>
            </p:pic>
          </mc:Fallback>
        </mc:AlternateContent>
      </p:grpSp>
      <p:grpSp>
        <p:nvGrpSpPr>
          <p:cNvPr id="120" name="Group 119">
            <a:extLst>
              <a:ext uri="{FF2B5EF4-FFF2-40B4-BE49-F238E27FC236}">
                <a16:creationId xmlns:a16="http://schemas.microsoft.com/office/drawing/2014/main" id="{80ACDF50-64C2-D69C-C24B-272504C503A2}"/>
              </a:ext>
            </a:extLst>
          </p:cNvPr>
          <p:cNvGrpSpPr/>
          <p:nvPr/>
        </p:nvGrpSpPr>
        <p:grpSpPr>
          <a:xfrm>
            <a:off x="1086052" y="2561039"/>
            <a:ext cx="885600" cy="828720"/>
            <a:chOff x="6400475" y="3345058"/>
            <a:chExt cx="885600" cy="828720"/>
          </a:xfrm>
        </p:grpSpPr>
        <mc:AlternateContent xmlns:mc="http://schemas.openxmlformats.org/markup-compatibility/2006" xmlns:p14="http://schemas.microsoft.com/office/powerpoint/2010/main">
          <mc:Choice Requires="p14">
            <p:contentPart p14:bwMode="auto" r:id="rId258">
              <p14:nvContentPartPr>
                <p14:cNvPr id="121" name="Ink 120">
                  <a:extLst>
                    <a:ext uri="{FF2B5EF4-FFF2-40B4-BE49-F238E27FC236}">
                      <a16:creationId xmlns:a16="http://schemas.microsoft.com/office/drawing/2014/main" id="{AD108463-3310-BF82-AF43-9391ACCA185D}"/>
                    </a:ext>
                  </a:extLst>
                </p14:cNvPr>
                <p14:cNvContentPartPr/>
                <p14:nvPr/>
              </p14:nvContentPartPr>
              <p14:xfrm>
                <a:off x="6410555" y="3637378"/>
                <a:ext cx="222120" cy="207000"/>
              </p14:xfrm>
            </p:contentPart>
          </mc:Choice>
          <mc:Fallback xmlns="">
            <p:pic>
              <p:nvPicPr>
                <p:cNvPr id="199" name="Ink 198">
                  <a:extLst>
                    <a:ext uri="{FF2B5EF4-FFF2-40B4-BE49-F238E27FC236}">
                      <a16:creationId xmlns:a16="http://schemas.microsoft.com/office/drawing/2014/main" id="{9CB0B86E-ABAD-81DD-D187-602B806DEF36}"/>
                    </a:ext>
                  </a:extLst>
                </p:cNvPr>
                <p:cNvPicPr/>
                <p:nvPr/>
              </p:nvPicPr>
              <p:blipFill>
                <a:blip r:embed="rId259"/>
                <a:stretch>
                  <a:fillRect/>
                </a:stretch>
              </p:blipFill>
              <p:spPr>
                <a:xfrm>
                  <a:off x="6395075" y="3622258"/>
                  <a:ext cx="25272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22" name="Ink 121">
                  <a:extLst>
                    <a:ext uri="{FF2B5EF4-FFF2-40B4-BE49-F238E27FC236}">
                      <a16:creationId xmlns:a16="http://schemas.microsoft.com/office/drawing/2014/main" id="{CEC3B6CC-87F7-2978-F06D-890046FE7AAC}"/>
                    </a:ext>
                  </a:extLst>
                </p14:cNvPr>
                <p14:cNvContentPartPr/>
                <p14:nvPr/>
              </p14:nvContentPartPr>
              <p14:xfrm>
                <a:off x="6518555" y="3632698"/>
                <a:ext cx="128160" cy="137880"/>
              </p14:xfrm>
            </p:contentPart>
          </mc:Choice>
          <mc:Fallback xmlns="">
            <p:pic>
              <p:nvPicPr>
                <p:cNvPr id="200" name="Ink 199">
                  <a:extLst>
                    <a:ext uri="{FF2B5EF4-FFF2-40B4-BE49-F238E27FC236}">
                      <a16:creationId xmlns:a16="http://schemas.microsoft.com/office/drawing/2014/main" id="{F5F791C3-123B-2D1D-C2E7-09511D70676D}"/>
                    </a:ext>
                  </a:extLst>
                </p:cNvPr>
                <p:cNvPicPr/>
                <p:nvPr/>
              </p:nvPicPr>
              <p:blipFill>
                <a:blip r:embed="rId261"/>
                <a:stretch>
                  <a:fillRect/>
                </a:stretch>
              </p:blipFill>
              <p:spPr>
                <a:xfrm>
                  <a:off x="6503435" y="3617578"/>
                  <a:ext cx="15876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23" name="Ink 122">
                  <a:extLst>
                    <a:ext uri="{FF2B5EF4-FFF2-40B4-BE49-F238E27FC236}">
                      <a16:creationId xmlns:a16="http://schemas.microsoft.com/office/drawing/2014/main" id="{C8A1720E-53FE-85D1-A206-4AEAB9E1C23B}"/>
                    </a:ext>
                  </a:extLst>
                </p14:cNvPr>
                <p14:cNvContentPartPr/>
                <p14:nvPr/>
              </p14:nvContentPartPr>
              <p14:xfrm>
                <a:off x="6400475" y="3345058"/>
                <a:ext cx="202320" cy="199440"/>
              </p14:xfrm>
            </p:contentPart>
          </mc:Choice>
          <mc:Fallback xmlns="">
            <p:pic>
              <p:nvPicPr>
                <p:cNvPr id="201" name="Ink 200">
                  <a:extLst>
                    <a:ext uri="{FF2B5EF4-FFF2-40B4-BE49-F238E27FC236}">
                      <a16:creationId xmlns:a16="http://schemas.microsoft.com/office/drawing/2014/main" id="{8DEFF54E-9EF4-5AC4-D0DE-7E25C40E2B09}"/>
                    </a:ext>
                  </a:extLst>
                </p:cNvPr>
                <p:cNvPicPr/>
                <p:nvPr/>
              </p:nvPicPr>
              <p:blipFill>
                <a:blip r:embed="rId263"/>
                <a:stretch>
                  <a:fillRect/>
                </a:stretch>
              </p:blipFill>
              <p:spPr>
                <a:xfrm>
                  <a:off x="6385355" y="3329938"/>
                  <a:ext cx="23292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24" name="Ink 123">
                  <a:extLst>
                    <a:ext uri="{FF2B5EF4-FFF2-40B4-BE49-F238E27FC236}">
                      <a16:creationId xmlns:a16="http://schemas.microsoft.com/office/drawing/2014/main" id="{DFEF7481-0AAD-547D-EBF6-EEACE6F71A3F}"/>
                    </a:ext>
                  </a:extLst>
                </p14:cNvPr>
                <p14:cNvContentPartPr/>
                <p14:nvPr/>
              </p14:nvContentPartPr>
              <p14:xfrm>
                <a:off x="6548075" y="3457738"/>
                <a:ext cx="88920" cy="116280"/>
              </p14:xfrm>
            </p:contentPart>
          </mc:Choice>
          <mc:Fallback xmlns="">
            <p:pic>
              <p:nvPicPr>
                <p:cNvPr id="202" name="Ink 201">
                  <a:extLst>
                    <a:ext uri="{FF2B5EF4-FFF2-40B4-BE49-F238E27FC236}">
                      <a16:creationId xmlns:a16="http://schemas.microsoft.com/office/drawing/2014/main" id="{97BDA8E5-0F9A-D2A0-7A82-D8132104C393}"/>
                    </a:ext>
                  </a:extLst>
                </p:cNvPr>
                <p:cNvPicPr/>
                <p:nvPr/>
              </p:nvPicPr>
              <p:blipFill>
                <a:blip r:embed="rId265"/>
                <a:stretch>
                  <a:fillRect/>
                </a:stretch>
              </p:blipFill>
              <p:spPr>
                <a:xfrm>
                  <a:off x="6532955" y="3442618"/>
                  <a:ext cx="11952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25" name="Ink 124">
                  <a:extLst>
                    <a:ext uri="{FF2B5EF4-FFF2-40B4-BE49-F238E27FC236}">
                      <a16:creationId xmlns:a16="http://schemas.microsoft.com/office/drawing/2014/main" id="{AD6B48FB-6C48-894D-4D9B-D66009E83555}"/>
                    </a:ext>
                  </a:extLst>
                </p14:cNvPr>
                <p14:cNvContentPartPr/>
                <p14:nvPr/>
              </p14:nvContentPartPr>
              <p14:xfrm>
                <a:off x="6429995" y="3834298"/>
                <a:ext cx="246240" cy="250920"/>
              </p14:xfrm>
            </p:contentPart>
          </mc:Choice>
          <mc:Fallback xmlns="">
            <p:pic>
              <p:nvPicPr>
                <p:cNvPr id="203" name="Ink 202">
                  <a:extLst>
                    <a:ext uri="{FF2B5EF4-FFF2-40B4-BE49-F238E27FC236}">
                      <a16:creationId xmlns:a16="http://schemas.microsoft.com/office/drawing/2014/main" id="{29E3DB09-8A73-626D-0203-259797ADA9AB}"/>
                    </a:ext>
                  </a:extLst>
                </p:cNvPr>
                <p:cNvPicPr/>
                <p:nvPr/>
              </p:nvPicPr>
              <p:blipFill>
                <a:blip r:embed="rId267"/>
                <a:stretch>
                  <a:fillRect/>
                </a:stretch>
              </p:blipFill>
              <p:spPr>
                <a:xfrm>
                  <a:off x="6414875" y="3819178"/>
                  <a:ext cx="27684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26" name="Ink 125">
                  <a:extLst>
                    <a:ext uri="{FF2B5EF4-FFF2-40B4-BE49-F238E27FC236}">
                      <a16:creationId xmlns:a16="http://schemas.microsoft.com/office/drawing/2014/main" id="{F001731F-DD6B-E5EC-21FB-AB6A70E7734C}"/>
                    </a:ext>
                  </a:extLst>
                </p14:cNvPr>
                <p14:cNvContentPartPr/>
                <p14:nvPr/>
              </p14:nvContentPartPr>
              <p14:xfrm>
                <a:off x="6675875" y="3957058"/>
                <a:ext cx="360" cy="182160"/>
              </p14:xfrm>
            </p:contentPart>
          </mc:Choice>
          <mc:Fallback xmlns="">
            <p:pic>
              <p:nvPicPr>
                <p:cNvPr id="204" name="Ink 203">
                  <a:extLst>
                    <a:ext uri="{FF2B5EF4-FFF2-40B4-BE49-F238E27FC236}">
                      <a16:creationId xmlns:a16="http://schemas.microsoft.com/office/drawing/2014/main" id="{F7B6E5F6-8917-1DBE-D9BB-85B992D62DF8}"/>
                    </a:ext>
                  </a:extLst>
                </p:cNvPr>
                <p:cNvPicPr/>
                <p:nvPr/>
              </p:nvPicPr>
              <p:blipFill>
                <a:blip r:embed="rId269"/>
                <a:stretch>
                  <a:fillRect/>
                </a:stretch>
              </p:blipFill>
              <p:spPr>
                <a:xfrm>
                  <a:off x="6660755" y="3941938"/>
                  <a:ext cx="3096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27" name="Ink 126">
                  <a:extLst>
                    <a:ext uri="{FF2B5EF4-FFF2-40B4-BE49-F238E27FC236}">
                      <a16:creationId xmlns:a16="http://schemas.microsoft.com/office/drawing/2014/main" id="{278CB9B0-788A-F78A-5DBD-362C1260B12B}"/>
                    </a:ext>
                  </a:extLst>
                </p14:cNvPr>
                <p14:cNvContentPartPr/>
                <p14:nvPr/>
              </p14:nvContentPartPr>
              <p14:xfrm>
                <a:off x="6744635" y="3942298"/>
                <a:ext cx="157680" cy="167760"/>
              </p14:xfrm>
            </p:contentPart>
          </mc:Choice>
          <mc:Fallback xmlns="">
            <p:pic>
              <p:nvPicPr>
                <p:cNvPr id="205" name="Ink 204">
                  <a:extLst>
                    <a:ext uri="{FF2B5EF4-FFF2-40B4-BE49-F238E27FC236}">
                      <a16:creationId xmlns:a16="http://schemas.microsoft.com/office/drawing/2014/main" id="{7927EA5C-CC7F-550E-EEDE-C7042346A307}"/>
                    </a:ext>
                  </a:extLst>
                </p:cNvPr>
                <p:cNvPicPr/>
                <p:nvPr/>
              </p:nvPicPr>
              <p:blipFill>
                <a:blip r:embed="rId271"/>
                <a:stretch>
                  <a:fillRect/>
                </a:stretch>
              </p:blipFill>
              <p:spPr>
                <a:xfrm>
                  <a:off x="6729515" y="3927178"/>
                  <a:ext cx="18828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28" name="Ink 127">
                  <a:extLst>
                    <a:ext uri="{FF2B5EF4-FFF2-40B4-BE49-F238E27FC236}">
                      <a16:creationId xmlns:a16="http://schemas.microsoft.com/office/drawing/2014/main" id="{A0F0DE1F-D28D-809A-7CE7-526EDEA2A140}"/>
                    </a:ext>
                  </a:extLst>
                </p14:cNvPr>
                <p14:cNvContentPartPr/>
                <p14:nvPr/>
              </p14:nvContentPartPr>
              <p14:xfrm>
                <a:off x="6921755" y="4070098"/>
                <a:ext cx="137880" cy="93600"/>
              </p14:xfrm>
            </p:contentPart>
          </mc:Choice>
          <mc:Fallback xmlns="">
            <p:pic>
              <p:nvPicPr>
                <p:cNvPr id="206" name="Ink 205">
                  <a:extLst>
                    <a:ext uri="{FF2B5EF4-FFF2-40B4-BE49-F238E27FC236}">
                      <a16:creationId xmlns:a16="http://schemas.microsoft.com/office/drawing/2014/main" id="{00EC0E2C-280C-AF81-F639-09121B131A4C}"/>
                    </a:ext>
                  </a:extLst>
                </p:cNvPr>
                <p:cNvPicPr/>
                <p:nvPr/>
              </p:nvPicPr>
              <p:blipFill>
                <a:blip r:embed="rId273"/>
                <a:stretch>
                  <a:fillRect/>
                </a:stretch>
              </p:blipFill>
              <p:spPr>
                <a:xfrm>
                  <a:off x="6906635" y="4054978"/>
                  <a:ext cx="16848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29" name="Ink 128">
                  <a:extLst>
                    <a:ext uri="{FF2B5EF4-FFF2-40B4-BE49-F238E27FC236}">
                      <a16:creationId xmlns:a16="http://schemas.microsoft.com/office/drawing/2014/main" id="{DF65BFA5-2FD1-D24A-5A5F-1209E4CDBEEC}"/>
                    </a:ext>
                  </a:extLst>
                </p14:cNvPr>
                <p14:cNvContentPartPr/>
                <p14:nvPr/>
              </p14:nvContentPartPr>
              <p14:xfrm>
                <a:off x="7108595" y="4065418"/>
                <a:ext cx="177480" cy="108360"/>
              </p14:xfrm>
            </p:contentPart>
          </mc:Choice>
          <mc:Fallback xmlns="">
            <p:pic>
              <p:nvPicPr>
                <p:cNvPr id="207" name="Ink 206">
                  <a:extLst>
                    <a:ext uri="{FF2B5EF4-FFF2-40B4-BE49-F238E27FC236}">
                      <a16:creationId xmlns:a16="http://schemas.microsoft.com/office/drawing/2014/main" id="{C234E739-0CE4-B823-2987-5E174EFCC996}"/>
                    </a:ext>
                  </a:extLst>
                </p:cNvPr>
                <p:cNvPicPr/>
                <p:nvPr/>
              </p:nvPicPr>
              <p:blipFill>
                <a:blip r:embed="rId275"/>
                <a:stretch>
                  <a:fillRect/>
                </a:stretch>
              </p:blipFill>
              <p:spPr>
                <a:xfrm>
                  <a:off x="7093115" y="4049938"/>
                  <a:ext cx="207720" cy="138960"/>
                </a:xfrm>
                <a:prstGeom prst="rect">
                  <a:avLst/>
                </a:prstGeom>
              </p:spPr>
            </p:pic>
          </mc:Fallback>
        </mc:AlternateContent>
      </p:grpSp>
      <p:grpSp>
        <p:nvGrpSpPr>
          <p:cNvPr id="130" name="Group 129">
            <a:extLst>
              <a:ext uri="{FF2B5EF4-FFF2-40B4-BE49-F238E27FC236}">
                <a16:creationId xmlns:a16="http://schemas.microsoft.com/office/drawing/2014/main" id="{15EB4647-EE6C-6118-BD0E-224DFC61CA21}"/>
              </a:ext>
            </a:extLst>
          </p:cNvPr>
          <p:cNvGrpSpPr/>
          <p:nvPr/>
        </p:nvGrpSpPr>
        <p:grpSpPr>
          <a:xfrm>
            <a:off x="1410772" y="2514599"/>
            <a:ext cx="521280" cy="550800"/>
            <a:chOff x="6725195" y="3298618"/>
            <a:chExt cx="521280" cy="550800"/>
          </a:xfrm>
        </p:grpSpPr>
        <mc:AlternateContent xmlns:mc="http://schemas.openxmlformats.org/markup-compatibility/2006" xmlns:p14="http://schemas.microsoft.com/office/powerpoint/2010/main">
          <mc:Choice Requires="p14">
            <p:contentPart p14:bwMode="auto" r:id="rId276">
              <p14:nvContentPartPr>
                <p14:cNvPr id="131" name="Ink 130">
                  <a:extLst>
                    <a:ext uri="{FF2B5EF4-FFF2-40B4-BE49-F238E27FC236}">
                      <a16:creationId xmlns:a16="http://schemas.microsoft.com/office/drawing/2014/main" id="{DABC3CBE-A9F8-A5E6-F1C1-A2A258848A1B}"/>
                    </a:ext>
                  </a:extLst>
                </p14:cNvPr>
                <p14:cNvContentPartPr/>
                <p14:nvPr/>
              </p14:nvContentPartPr>
              <p14:xfrm>
                <a:off x="6725195" y="3300778"/>
                <a:ext cx="281160" cy="263160"/>
              </p14:xfrm>
            </p:contentPart>
          </mc:Choice>
          <mc:Fallback xmlns="">
            <p:pic>
              <p:nvPicPr>
                <p:cNvPr id="185" name="Ink 184">
                  <a:extLst>
                    <a:ext uri="{FF2B5EF4-FFF2-40B4-BE49-F238E27FC236}">
                      <a16:creationId xmlns:a16="http://schemas.microsoft.com/office/drawing/2014/main" id="{7F2D10A3-24D0-D4DA-0680-8477D1CFAB55}"/>
                    </a:ext>
                  </a:extLst>
                </p:cNvPr>
                <p:cNvPicPr/>
                <p:nvPr/>
              </p:nvPicPr>
              <p:blipFill>
                <a:blip r:embed="rId277"/>
                <a:stretch>
                  <a:fillRect/>
                </a:stretch>
              </p:blipFill>
              <p:spPr>
                <a:xfrm>
                  <a:off x="6704675" y="3280618"/>
                  <a:ext cx="32184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32" name="Ink 131">
                  <a:extLst>
                    <a:ext uri="{FF2B5EF4-FFF2-40B4-BE49-F238E27FC236}">
                      <a16:creationId xmlns:a16="http://schemas.microsoft.com/office/drawing/2014/main" id="{E14D55F7-2AA4-415C-8CF8-CEE32CC4385B}"/>
                    </a:ext>
                  </a:extLst>
                </p14:cNvPr>
                <p14:cNvContentPartPr/>
                <p14:nvPr/>
              </p14:nvContentPartPr>
              <p14:xfrm>
                <a:off x="6858395" y="3298618"/>
                <a:ext cx="152280" cy="158040"/>
              </p14:xfrm>
            </p:contentPart>
          </mc:Choice>
          <mc:Fallback xmlns="">
            <p:pic>
              <p:nvPicPr>
                <p:cNvPr id="186" name="Ink 185">
                  <a:extLst>
                    <a:ext uri="{FF2B5EF4-FFF2-40B4-BE49-F238E27FC236}">
                      <a16:creationId xmlns:a16="http://schemas.microsoft.com/office/drawing/2014/main" id="{92900E6A-A2E5-D75A-1168-6B83FAB6056A}"/>
                    </a:ext>
                  </a:extLst>
                </p:cNvPr>
                <p:cNvPicPr/>
                <p:nvPr/>
              </p:nvPicPr>
              <p:blipFill>
                <a:blip r:embed="rId279"/>
                <a:stretch>
                  <a:fillRect/>
                </a:stretch>
              </p:blipFill>
              <p:spPr>
                <a:xfrm>
                  <a:off x="6837875" y="3278098"/>
                  <a:ext cx="19296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33" name="Ink 132">
                  <a:extLst>
                    <a:ext uri="{FF2B5EF4-FFF2-40B4-BE49-F238E27FC236}">
                      <a16:creationId xmlns:a16="http://schemas.microsoft.com/office/drawing/2014/main" id="{79638065-9190-C6E7-46B1-1ADBA9BEE2B1}"/>
                    </a:ext>
                  </a:extLst>
                </p14:cNvPr>
                <p14:cNvContentPartPr/>
                <p14:nvPr/>
              </p14:nvContentPartPr>
              <p14:xfrm>
                <a:off x="7079075" y="3320578"/>
                <a:ext cx="118440" cy="115920"/>
              </p14:xfrm>
            </p:contentPart>
          </mc:Choice>
          <mc:Fallback xmlns="">
            <p:pic>
              <p:nvPicPr>
                <p:cNvPr id="187" name="Ink 186">
                  <a:extLst>
                    <a:ext uri="{FF2B5EF4-FFF2-40B4-BE49-F238E27FC236}">
                      <a16:creationId xmlns:a16="http://schemas.microsoft.com/office/drawing/2014/main" id="{76B83CD1-25D9-E328-F3F2-AB3849EE7667}"/>
                    </a:ext>
                  </a:extLst>
                </p:cNvPr>
                <p:cNvPicPr/>
                <p:nvPr/>
              </p:nvPicPr>
              <p:blipFill>
                <a:blip r:embed="rId281"/>
                <a:stretch>
                  <a:fillRect/>
                </a:stretch>
              </p:blipFill>
              <p:spPr>
                <a:xfrm>
                  <a:off x="7058555" y="3300058"/>
                  <a:ext cx="15912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34" name="Ink 133">
                  <a:extLst>
                    <a:ext uri="{FF2B5EF4-FFF2-40B4-BE49-F238E27FC236}">
                      <a16:creationId xmlns:a16="http://schemas.microsoft.com/office/drawing/2014/main" id="{2FBC4500-6CCB-A440-F1B1-9E523522FDD4}"/>
                    </a:ext>
                  </a:extLst>
                </p14:cNvPr>
                <p14:cNvContentPartPr/>
                <p14:nvPr/>
              </p14:nvContentPartPr>
              <p14:xfrm>
                <a:off x="6725195" y="3573658"/>
                <a:ext cx="196920" cy="263520"/>
              </p14:xfrm>
            </p:contentPart>
          </mc:Choice>
          <mc:Fallback xmlns="">
            <p:pic>
              <p:nvPicPr>
                <p:cNvPr id="209" name="Ink 208">
                  <a:extLst>
                    <a:ext uri="{FF2B5EF4-FFF2-40B4-BE49-F238E27FC236}">
                      <a16:creationId xmlns:a16="http://schemas.microsoft.com/office/drawing/2014/main" id="{12575030-45DB-3502-FEAA-F5C9CF7A3810}"/>
                    </a:ext>
                  </a:extLst>
                </p:cNvPr>
                <p:cNvPicPr/>
                <p:nvPr/>
              </p:nvPicPr>
              <p:blipFill>
                <a:blip r:embed="rId283"/>
                <a:stretch>
                  <a:fillRect/>
                </a:stretch>
              </p:blipFill>
              <p:spPr>
                <a:xfrm>
                  <a:off x="6709715" y="3558538"/>
                  <a:ext cx="22752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35" name="Ink 134">
                  <a:extLst>
                    <a:ext uri="{FF2B5EF4-FFF2-40B4-BE49-F238E27FC236}">
                      <a16:creationId xmlns:a16="http://schemas.microsoft.com/office/drawing/2014/main" id="{64B50474-4590-5A72-4C74-A29FD8974137}"/>
                    </a:ext>
                  </a:extLst>
                </p14:cNvPr>
                <p14:cNvContentPartPr/>
                <p14:nvPr/>
              </p14:nvContentPartPr>
              <p14:xfrm>
                <a:off x="6852995" y="3721258"/>
                <a:ext cx="98640" cy="128160"/>
              </p14:xfrm>
            </p:contentPart>
          </mc:Choice>
          <mc:Fallback xmlns="">
            <p:pic>
              <p:nvPicPr>
                <p:cNvPr id="210" name="Ink 209">
                  <a:extLst>
                    <a:ext uri="{FF2B5EF4-FFF2-40B4-BE49-F238E27FC236}">
                      <a16:creationId xmlns:a16="http://schemas.microsoft.com/office/drawing/2014/main" id="{8B03299A-4C30-69E5-6D31-E914C057CF59}"/>
                    </a:ext>
                  </a:extLst>
                </p:cNvPr>
                <p:cNvPicPr/>
                <p:nvPr/>
              </p:nvPicPr>
              <p:blipFill>
                <a:blip r:embed="rId285"/>
                <a:stretch>
                  <a:fillRect/>
                </a:stretch>
              </p:blipFill>
              <p:spPr>
                <a:xfrm>
                  <a:off x="6837515" y="3706138"/>
                  <a:ext cx="12924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36" name="Ink 135">
                  <a:extLst>
                    <a:ext uri="{FF2B5EF4-FFF2-40B4-BE49-F238E27FC236}">
                      <a16:creationId xmlns:a16="http://schemas.microsoft.com/office/drawing/2014/main" id="{292D11D6-EE08-870B-3D51-4127F54669A1}"/>
                    </a:ext>
                  </a:extLst>
                </p14:cNvPr>
                <p14:cNvContentPartPr/>
                <p14:nvPr/>
              </p14:nvContentPartPr>
              <p14:xfrm>
                <a:off x="7020035" y="3686698"/>
                <a:ext cx="226440" cy="125640"/>
              </p14:xfrm>
            </p:contentPart>
          </mc:Choice>
          <mc:Fallback xmlns="">
            <p:pic>
              <p:nvPicPr>
                <p:cNvPr id="211" name="Ink 210">
                  <a:extLst>
                    <a:ext uri="{FF2B5EF4-FFF2-40B4-BE49-F238E27FC236}">
                      <a16:creationId xmlns:a16="http://schemas.microsoft.com/office/drawing/2014/main" id="{F821CFF8-BE04-EAB3-2544-35A9503729B1}"/>
                    </a:ext>
                  </a:extLst>
                </p:cNvPr>
                <p:cNvPicPr/>
                <p:nvPr/>
              </p:nvPicPr>
              <p:blipFill>
                <a:blip r:embed="rId287"/>
                <a:stretch>
                  <a:fillRect/>
                </a:stretch>
              </p:blipFill>
              <p:spPr>
                <a:xfrm>
                  <a:off x="7004915" y="3671218"/>
                  <a:ext cx="257040" cy="156240"/>
                </a:xfrm>
                <a:prstGeom prst="rect">
                  <a:avLst/>
                </a:prstGeom>
              </p:spPr>
            </p:pic>
          </mc:Fallback>
        </mc:AlternateContent>
      </p:grpSp>
      <mc:AlternateContent xmlns:mc="http://schemas.openxmlformats.org/markup-compatibility/2006" xmlns:a14="http://schemas.microsoft.com/office/drawing/2010/main">
        <mc:Choice Requires="a14">
          <p:sp>
            <p:nvSpPr>
              <p:cNvPr id="137" name="TextBox 136">
                <a:extLst>
                  <a:ext uri="{FF2B5EF4-FFF2-40B4-BE49-F238E27FC236}">
                    <a16:creationId xmlns:a16="http://schemas.microsoft.com/office/drawing/2014/main" id="{F5D7EA5C-43CE-7295-CC58-449F80BFDF7F}"/>
                  </a:ext>
                </a:extLst>
              </p:cNvPr>
              <p:cNvSpPr txBox="1"/>
              <p:nvPr/>
            </p:nvSpPr>
            <p:spPr>
              <a:xfrm>
                <a:off x="155017" y="4165970"/>
                <a:ext cx="3646063" cy="307777"/>
              </a:xfrm>
              <a:prstGeom prst="rect">
                <a:avLst/>
              </a:prstGeom>
              <a:noFill/>
            </p:spPr>
            <p:txBody>
              <a:bodyPr wrap="none" rtlCol="0">
                <a:spAutoFit/>
              </a:bodyPr>
              <a:lstStyle/>
              <a:p>
                <a:r>
                  <a:rPr lang="en-IT" sz="1400" dirty="0"/>
                  <a:t>Per </a:t>
                </a:r>
                <a14:m>
                  <m:oMath xmlns:m="http://schemas.openxmlformats.org/officeDocument/2006/math">
                    <m:r>
                      <a:rPr lang="en-US" sz="1400" b="0" i="1" smtClean="0">
                        <a:latin typeface="Cambria Math" panose="02040503050406030204" pitchFamily="18" charset="0"/>
                      </a:rPr>
                      <m:t>𝑛</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1</m:t>
                        </m:r>
                      </m:sub>
                    </m:sSub>
                  </m:oMath>
                </a14:m>
                <a:r>
                  <a:rPr lang="en-IT" sz="1400" dirty="0"/>
                  <a:t> abbiamo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𝜎</m:t>
                        </m:r>
                      </m:e>
                      <m:sub>
                        <m:r>
                          <a:rPr lang="en-US" sz="1400" b="0" i="1" smtClean="0">
                            <a:latin typeface="Cambria Math" panose="02040503050406030204" pitchFamily="18" charset="0"/>
                          </a:rPr>
                          <m:t>𝑛</m:t>
                        </m:r>
                      </m:sub>
                    </m:sSub>
                  </m:oMath>
                </a14:m>
                <a:r>
                  <a:rPr lang="en-IT" sz="1400" dirty="0"/>
                  <a:t>=45MPa e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𝜏</m:t>
                        </m:r>
                      </m:e>
                      <m:sub>
                        <m:r>
                          <a:rPr lang="en-US" sz="1400" b="0" i="1" smtClean="0">
                            <a:latin typeface="Cambria Math" panose="02040503050406030204" pitchFamily="18" charset="0"/>
                          </a:rPr>
                          <m:t>𝑛𝑚</m:t>
                        </m:r>
                      </m:sub>
                    </m:sSub>
                  </m:oMath>
                </a14:m>
                <a:r>
                  <a:rPr lang="en-IT" sz="1400" dirty="0"/>
                  <a:t>=-30MPa </a:t>
                </a:r>
              </a:p>
            </p:txBody>
          </p:sp>
        </mc:Choice>
        <mc:Fallback xmlns="">
          <p:sp>
            <p:nvSpPr>
              <p:cNvPr id="137" name="TextBox 136">
                <a:extLst>
                  <a:ext uri="{FF2B5EF4-FFF2-40B4-BE49-F238E27FC236}">
                    <a16:creationId xmlns:a16="http://schemas.microsoft.com/office/drawing/2014/main" id="{F5D7EA5C-43CE-7295-CC58-449F80BFDF7F}"/>
                  </a:ext>
                </a:extLst>
              </p:cNvPr>
              <p:cNvSpPr txBox="1">
                <a:spLocks noRot="1" noChangeAspect="1" noMove="1" noResize="1" noEditPoints="1" noAdjustHandles="1" noChangeArrowheads="1" noChangeShapeType="1" noTextEdit="1"/>
              </p:cNvSpPr>
              <p:nvPr/>
            </p:nvSpPr>
            <p:spPr>
              <a:xfrm>
                <a:off x="155017" y="4165970"/>
                <a:ext cx="3646063" cy="307777"/>
              </a:xfrm>
              <a:prstGeom prst="rect">
                <a:avLst/>
              </a:prstGeom>
              <a:blipFill>
                <a:blip r:embed="rId288"/>
                <a:stretch>
                  <a:fillRect l="-694" b="-19231"/>
                </a:stretch>
              </a:blipFill>
            </p:spPr>
            <p:txBody>
              <a:bodyPr/>
              <a:lstStyle/>
              <a:p>
                <a:r>
                  <a:rPr lang="en-IT">
                    <a:noFill/>
                  </a:rPr>
                  <a:t> </a:t>
                </a:r>
              </a:p>
            </p:txBody>
          </p:sp>
        </mc:Fallback>
      </mc:AlternateContent>
      <p:grpSp>
        <p:nvGrpSpPr>
          <p:cNvPr id="138" name="Group 137">
            <a:extLst>
              <a:ext uri="{FF2B5EF4-FFF2-40B4-BE49-F238E27FC236}">
                <a16:creationId xmlns:a16="http://schemas.microsoft.com/office/drawing/2014/main" id="{19899E12-3E56-2D70-57F1-E1A5177F928D}"/>
              </a:ext>
            </a:extLst>
          </p:cNvPr>
          <p:cNvGrpSpPr/>
          <p:nvPr/>
        </p:nvGrpSpPr>
        <p:grpSpPr>
          <a:xfrm>
            <a:off x="2620012" y="2396879"/>
            <a:ext cx="737640" cy="1076400"/>
            <a:chOff x="7934435" y="3180898"/>
            <a:chExt cx="737640" cy="1076400"/>
          </a:xfrm>
        </p:grpSpPr>
        <mc:AlternateContent xmlns:mc="http://schemas.openxmlformats.org/markup-compatibility/2006" xmlns:p14="http://schemas.microsoft.com/office/powerpoint/2010/main">
          <mc:Choice Requires="p14">
            <p:contentPart p14:bwMode="auto" r:id="rId289">
              <p14:nvContentPartPr>
                <p14:cNvPr id="139" name="Ink 138">
                  <a:extLst>
                    <a:ext uri="{FF2B5EF4-FFF2-40B4-BE49-F238E27FC236}">
                      <a16:creationId xmlns:a16="http://schemas.microsoft.com/office/drawing/2014/main" id="{A551D67C-85BC-7DA8-FB1A-7C8451DECDC4}"/>
                    </a:ext>
                  </a:extLst>
                </p14:cNvPr>
                <p14:cNvContentPartPr/>
                <p14:nvPr/>
              </p14:nvContentPartPr>
              <p14:xfrm>
                <a:off x="8003195" y="3450538"/>
                <a:ext cx="20160" cy="433080"/>
              </p14:xfrm>
            </p:contentPart>
          </mc:Choice>
          <mc:Fallback xmlns="">
            <p:pic>
              <p:nvPicPr>
                <p:cNvPr id="214" name="Ink 213">
                  <a:extLst>
                    <a:ext uri="{FF2B5EF4-FFF2-40B4-BE49-F238E27FC236}">
                      <a16:creationId xmlns:a16="http://schemas.microsoft.com/office/drawing/2014/main" id="{2E43F207-FBB4-069C-58F3-3585DCC75B42}"/>
                    </a:ext>
                  </a:extLst>
                </p:cNvPr>
                <p:cNvPicPr/>
                <p:nvPr/>
              </p:nvPicPr>
              <p:blipFill>
                <a:blip r:embed="rId290"/>
                <a:stretch>
                  <a:fillRect/>
                </a:stretch>
              </p:blipFill>
              <p:spPr>
                <a:xfrm>
                  <a:off x="7983035" y="3430378"/>
                  <a:ext cx="60840" cy="47376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140" name="Ink 139">
                  <a:extLst>
                    <a:ext uri="{FF2B5EF4-FFF2-40B4-BE49-F238E27FC236}">
                      <a16:creationId xmlns:a16="http://schemas.microsoft.com/office/drawing/2014/main" id="{7F7A4E5F-EFD8-37FC-4C49-C4269AC0F691}"/>
                    </a:ext>
                  </a:extLst>
                </p14:cNvPr>
                <p14:cNvContentPartPr/>
                <p14:nvPr/>
              </p14:nvContentPartPr>
              <p14:xfrm>
                <a:off x="7934435" y="3391498"/>
                <a:ext cx="157680" cy="160560"/>
              </p14:xfrm>
            </p:contentPart>
          </mc:Choice>
          <mc:Fallback xmlns="">
            <p:pic>
              <p:nvPicPr>
                <p:cNvPr id="215" name="Ink 214">
                  <a:extLst>
                    <a:ext uri="{FF2B5EF4-FFF2-40B4-BE49-F238E27FC236}">
                      <a16:creationId xmlns:a16="http://schemas.microsoft.com/office/drawing/2014/main" id="{622B1875-31AA-CEE6-C1A5-B841D4D29F10}"/>
                    </a:ext>
                  </a:extLst>
                </p:cNvPr>
                <p:cNvPicPr/>
                <p:nvPr/>
              </p:nvPicPr>
              <p:blipFill>
                <a:blip r:embed="rId292"/>
                <a:stretch>
                  <a:fillRect/>
                </a:stretch>
              </p:blipFill>
              <p:spPr>
                <a:xfrm>
                  <a:off x="7913915" y="3370978"/>
                  <a:ext cx="19836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141" name="Ink 140">
                  <a:extLst>
                    <a:ext uri="{FF2B5EF4-FFF2-40B4-BE49-F238E27FC236}">
                      <a16:creationId xmlns:a16="http://schemas.microsoft.com/office/drawing/2014/main" id="{02DF67E1-7F58-2641-C1B3-5F254C15ED74}"/>
                    </a:ext>
                  </a:extLst>
                </p14:cNvPr>
                <p14:cNvContentPartPr/>
                <p14:nvPr/>
              </p14:nvContentPartPr>
              <p14:xfrm>
                <a:off x="7993475" y="3888298"/>
                <a:ext cx="423000" cy="35280"/>
              </p14:xfrm>
            </p:contentPart>
          </mc:Choice>
          <mc:Fallback xmlns="">
            <p:pic>
              <p:nvPicPr>
                <p:cNvPr id="216" name="Ink 215">
                  <a:extLst>
                    <a:ext uri="{FF2B5EF4-FFF2-40B4-BE49-F238E27FC236}">
                      <a16:creationId xmlns:a16="http://schemas.microsoft.com/office/drawing/2014/main" id="{C3C78B78-F0A7-2698-2855-341FAAC0CA63}"/>
                    </a:ext>
                  </a:extLst>
                </p:cNvPr>
                <p:cNvPicPr/>
                <p:nvPr/>
              </p:nvPicPr>
              <p:blipFill>
                <a:blip r:embed="rId294"/>
                <a:stretch>
                  <a:fillRect/>
                </a:stretch>
              </p:blipFill>
              <p:spPr>
                <a:xfrm>
                  <a:off x="7972955" y="3867778"/>
                  <a:ext cx="46404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142" name="Ink 141">
                  <a:extLst>
                    <a:ext uri="{FF2B5EF4-FFF2-40B4-BE49-F238E27FC236}">
                      <a16:creationId xmlns:a16="http://schemas.microsoft.com/office/drawing/2014/main" id="{9BE0BA8D-E7B3-BBCF-F779-46D90AE40824}"/>
                    </a:ext>
                  </a:extLst>
                </p14:cNvPr>
                <p14:cNvContentPartPr/>
                <p14:nvPr/>
              </p14:nvContentPartPr>
              <p14:xfrm>
                <a:off x="8396675" y="3838978"/>
                <a:ext cx="98640" cy="162720"/>
              </p14:xfrm>
            </p:contentPart>
          </mc:Choice>
          <mc:Fallback xmlns="">
            <p:pic>
              <p:nvPicPr>
                <p:cNvPr id="217" name="Ink 216">
                  <a:extLst>
                    <a:ext uri="{FF2B5EF4-FFF2-40B4-BE49-F238E27FC236}">
                      <a16:creationId xmlns:a16="http://schemas.microsoft.com/office/drawing/2014/main" id="{F7C99692-C0BD-4730-B6B8-652DF2CF77C8}"/>
                    </a:ext>
                  </a:extLst>
                </p:cNvPr>
                <p:cNvPicPr/>
                <p:nvPr/>
              </p:nvPicPr>
              <p:blipFill>
                <a:blip r:embed="rId296"/>
                <a:stretch>
                  <a:fillRect/>
                </a:stretch>
              </p:blipFill>
              <p:spPr>
                <a:xfrm>
                  <a:off x="8376155" y="3818818"/>
                  <a:ext cx="13932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143" name="Ink 142">
                  <a:extLst>
                    <a:ext uri="{FF2B5EF4-FFF2-40B4-BE49-F238E27FC236}">
                      <a16:creationId xmlns:a16="http://schemas.microsoft.com/office/drawing/2014/main" id="{FEF99CE9-FC68-1D7B-BADE-0BEDC0D5EDDA}"/>
                    </a:ext>
                  </a:extLst>
                </p14:cNvPr>
                <p14:cNvContentPartPr/>
                <p14:nvPr/>
              </p14:nvContentPartPr>
              <p14:xfrm>
                <a:off x="8455715" y="4040578"/>
                <a:ext cx="187200" cy="128520"/>
              </p14:xfrm>
            </p:contentPart>
          </mc:Choice>
          <mc:Fallback xmlns="">
            <p:pic>
              <p:nvPicPr>
                <p:cNvPr id="218" name="Ink 217">
                  <a:extLst>
                    <a:ext uri="{FF2B5EF4-FFF2-40B4-BE49-F238E27FC236}">
                      <a16:creationId xmlns:a16="http://schemas.microsoft.com/office/drawing/2014/main" id="{3C1D50AE-BE46-3712-9014-097879CF2CF0}"/>
                    </a:ext>
                  </a:extLst>
                </p:cNvPr>
                <p:cNvPicPr/>
                <p:nvPr/>
              </p:nvPicPr>
              <p:blipFill>
                <a:blip r:embed="rId298"/>
                <a:stretch>
                  <a:fillRect/>
                </a:stretch>
              </p:blipFill>
              <p:spPr>
                <a:xfrm>
                  <a:off x="8435195" y="4020058"/>
                  <a:ext cx="22788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144" name="Ink 143">
                  <a:extLst>
                    <a:ext uri="{FF2B5EF4-FFF2-40B4-BE49-F238E27FC236}">
                      <a16:creationId xmlns:a16="http://schemas.microsoft.com/office/drawing/2014/main" id="{CE36C04C-D027-5AEB-B2E5-94F2C5FE2676}"/>
                    </a:ext>
                  </a:extLst>
                </p14:cNvPr>
                <p14:cNvContentPartPr/>
                <p14:nvPr/>
              </p14:nvContentPartPr>
              <p14:xfrm>
                <a:off x="8661995" y="4158658"/>
                <a:ext cx="10080" cy="98640"/>
              </p14:xfrm>
            </p:contentPart>
          </mc:Choice>
          <mc:Fallback xmlns="">
            <p:pic>
              <p:nvPicPr>
                <p:cNvPr id="219" name="Ink 218">
                  <a:extLst>
                    <a:ext uri="{FF2B5EF4-FFF2-40B4-BE49-F238E27FC236}">
                      <a16:creationId xmlns:a16="http://schemas.microsoft.com/office/drawing/2014/main" id="{44591D1A-804B-F00F-4795-D9FAC4B461F5}"/>
                    </a:ext>
                  </a:extLst>
                </p:cNvPr>
                <p:cNvPicPr/>
                <p:nvPr/>
              </p:nvPicPr>
              <p:blipFill>
                <a:blip r:embed="rId300"/>
                <a:stretch>
                  <a:fillRect/>
                </a:stretch>
              </p:blipFill>
              <p:spPr>
                <a:xfrm>
                  <a:off x="8641475" y="4138138"/>
                  <a:ext cx="5112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145" name="Ink 144">
                  <a:extLst>
                    <a:ext uri="{FF2B5EF4-FFF2-40B4-BE49-F238E27FC236}">
                      <a16:creationId xmlns:a16="http://schemas.microsoft.com/office/drawing/2014/main" id="{2606802A-D26A-2862-F768-7B5735192F7F}"/>
                    </a:ext>
                  </a:extLst>
                </p14:cNvPr>
                <p14:cNvContentPartPr/>
                <p14:nvPr/>
              </p14:nvContentPartPr>
              <p14:xfrm>
                <a:off x="8082035" y="3180898"/>
                <a:ext cx="167400" cy="135720"/>
              </p14:xfrm>
            </p:contentPart>
          </mc:Choice>
          <mc:Fallback xmlns="">
            <p:pic>
              <p:nvPicPr>
                <p:cNvPr id="220" name="Ink 219">
                  <a:extLst>
                    <a:ext uri="{FF2B5EF4-FFF2-40B4-BE49-F238E27FC236}">
                      <a16:creationId xmlns:a16="http://schemas.microsoft.com/office/drawing/2014/main" id="{054EFF76-FCD1-2AC4-99C0-964672CCE735}"/>
                    </a:ext>
                  </a:extLst>
                </p:cNvPr>
                <p:cNvPicPr/>
                <p:nvPr/>
              </p:nvPicPr>
              <p:blipFill>
                <a:blip r:embed="rId302"/>
                <a:stretch>
                  <a:fillRect/>
                </a:stretch>
              </p:blipFill>
              <p:spPr>
                <a:xfrm>
                  <a:off x="8061515" y="3160378"/>
                  <a:ext cx="20844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146" name="Ink 145">
                  <a:extLst>
                    <a:ext uri="{FF2B5EF4-FFF2-40B4-BE49-F238E27FC236}">
                      <a16:creationId xmlns:a16="http://schemas.microsoft.com/office/drawing/2014/main" id="{9C138848-0044-F5BB-ABE3-EF973FB6CD58}"/>
                    </a:ext>
                  </a:extLst>
                </p14:cNvPr>
                <p14:cNvContentPartPr/>
                <p14:nvPr/>
              </p14:nvContentPartPr>
              <p14:xfrm>
                <a:off x="8268875" y="3286018"/>
                <a:ext cx="137880" cy="116280"/>
              </p14:xfrm>
            </p:contentPart>
          </mc:Choice>
          <mc:Fallback xmlns="">
            <p:pic>
              <p:nvPicPr>
                <p:cNvPr id="221" name="Ink 220">
                  <a:extLst>
                    <a:ext uri="{FF2B5EF4-FFF2-40B4-BE49-F238E27FC236}">
                      <a16:creationId xmlns:a16="http://schemas.microsoft.com/office/drawing/2014/main" id="{26828A5B-0F08-BE89-D904-7ADEE0B79FA2}"/>
                    </a:ext>
                  </a:extLst>
                </p:cNvPr>
                <p:cNvPicPr/>
                <p:nvPr/>
              </p:nvPicPr>
              <p:blipFill>
                <a:blip r:embed="rId304"/>
                <a:stretch>
                  <a:fillRect/>
                </a:stretch>
              </p:blipFill>
              <p:spPr>
                <a:xfrm>
                  <a:off x="8248355" y="3265858"/>
                  <a:ext cx="178920" cy="156960"/>
                </a:xfrm>
                <a:prstGeom prst="rect">
                  <a:avLst/>
                </a:prstGeom>
              </p:spPr>
            </p:pic>
          </mc:Fallback>
        </mc:AlternateContent>
      </p:grpSp>
      <p:sp>
        <p:nvSpPr>
          <p:cNvPr id="147" name="TextBox 146">
            <a:extLst>
              <a:ext uri="{FF2B5EF4-FFF2-40B4-BE49-F238E27FC236}">
                <a16:creationId xmlns:a16="http://schemas.microsoft.com/office/drawing/2014/main" id="{7E1C2DA8-081A-B877-E110-0B25EC4C5E7B}"/>
              </a:ext>
            </a:extLst>
          </p:cNvPr>
          <p:cNvSpPr txBox="1"/>
          <p:nvPr/>
        </p:nvSpPr>
        <p:spPr>
          <a:xfrm>
            <a:off x="1284183" y="5393936"/>
            <a:ext cx="184731" cy="369332"/>
          </a:xfrm>
          <a:prstGeom prst="rect">
            <a:avLst/>
          </a:prstGeom>
          <a:noFill/>
        </p:spPr>
        <p:txBody>
          <a:bodyPr wrap="none" rtlCol="0">
            <a:spAutoFit/>
          </a:bodyPr>
          <a:lstStyle/>
          <a:p>
            <a:endParaRPr lang="en-IT" dirty="0"/>
          </a:p>
        </p:txBody>
      </p:sp>
      <p:grpSp>
        <p:nvGrpSpPr>
          <p:cNvPr id="255" name="Group 254">
            <a:extLst>
              <a:ext uri="{FF2B5EF4-FFF2-40B4-BE49-F238E27FC236}">
                <a16:creationId xmlns:a16="http://schemas.microsoft.com/office/drawing/2014/main" id="{9B7F4B8F-4E50-8A7A-4E5D-1BFF90FCE5F5}"/>
              </a:ext>
            </a:extLst>
          </p:cNvPr>
          <p:cNvGrpSpPr/>
          <p:nvPr/>
        </p:nvGrpSpPr>
        <p:grpSpPr>
          <a:xfrm>
            <a:off x="4455401" y="3065400"/>
            <a:ext cx="4228200" cy="202680"/>
            <a:chOff x="457179" y="2610932"/>
            <a:chExt cx="4228200" cy="202680"/>
          </a:xfrm>
        </p:grpSpPr>
        <mc:AlternateContent xmlns:mc="http://schemas.openxmlformats.org/markup-compatibility/2006" xmlns:p14="http://schemas.microsoft.com/office/powerpoint/2010/main">
          <mc:Choice Requires="p14">
            <p:contentPart p14:bwMode="auto" r:id="rId305">
              <p14:nvContentPartPr>
                <p14:cNvPr id="256" name="Ink 255">
                  <a:extLst>
                    <a:ext uri="{FF2B5EF4-FFF2-40B4-BE49-F238E27FC236}">
                      <a16:creationId xmlns:a16="http://schemas.microsoft.com/office/drawing/2014/main" id="{6C288786-66A1-681F-F26E-69CA44C4A7DB}"/>
                    </a:ext>
                  </a:extLst>
                </p14:cNvPr>
                <p14:cNvContentPartPr/>
                <p14:nvPr/>
              </p14:nvContentPartPr>
              <p14:xfrm>
                <a:off x="457179" y="2689412"/>
                <a:ext cx="4195800" cy="21600"/>
              </p14:xfrm>
            </p:contentPart>
          </mc:Choice>
          <mc:Fallback xmlns="">
            <p:pic>
              <p:nvPicPr>
                <p:cNvPr id="256" name="Ink 255">
                  <a:extLst>
                    <a:ext uri="{FF2B5EF4-FFF2-40B4-BE49-F238E27FC236}">
                      <a16:creationId xmlns:a16="http://schemas.microsoft.com/office/drawing/2014/main" id="{6C288786-66A1-681F-F26E-69CA44C4A7DB}"/>
                    </a:ext>
                  </a:extLst>
                </p:cNvPr>
                <p:cNvPicPr/>
                <p:nvPr/>
              </p:nvPicPr>
              <p:blipFill>
                <a:blip r:embed="rId306"/>
                <a:stretch>
                  <a:fillRect/>
                </a:stretch>
              </p:blipFill>
              <p:spPr>
                <a:xfrm>
                  <a:off x="442059" y="2674292"/>
                  <a:ext cx="422640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257" name="Ink 256">
                  <a:extLst>
                    <a:ext uri="{FF2B5EF4-FFF2-40B4-BE49-F238E27FC236}">
                      <a16:creationId xmlns:a16="http://schemas.microsoft.com/office/drawing/2014/main" id="{FE35A7C0-42D8-CE7E-A42C-E7F2CE08DEDF}"/>
                    </a:ext>
                  </a:extLst>
                </p14:cNvPr>
                <p14:cNvContentPartPr/>
                <p14:nvPr/>
              </p14:nvContentPartPr>
              <p14:xfrm>
                <a:off x="4555779" y="2610932"/>
                <a:ext cx="129600" cy="202680"/>
              </p14:xfrm>
            </p:contentPart>
          </mc:Choice>
          <mc:Fallback xmlns="">
            <p:pic>
              <p:nvPicPr>
                <p:cNvPr id="257" name="Ink 256">
                  <a:extLst>
                    <a:ext uri="{FF2B5EF4-FFF2-40B4-BE49-F238E27FC236}">
                      <a16:creationId xmlns:a16="http://schemas.microsoft.com/office/drawing/2014/main" id="{FE35A7C0-42D8-CE7E-A42C-E7F2CE08DEDF}"/>
                    </a:ext>
                  </a:extLst>
                </p:cNvPr>
                <p:cNvPicPr/>
                <p:nvPr/>
              </p:nvPicPr>
              <p:blipFill>
                <a:blip r:embed="rId308"/>
                <a:stretch>
                  <a:fillRect/>
                </a:stretch>
              </p:blipFill>
              <p:spPr>
                <a:xfrm>
                  <a:off x="4540342" y="2595839"/>
                  <a:ext cx="160115" cy="233226"/>
                </a:xfrm>
                <a:prstGeom prst="rect">
                  <a:avLst/>
                </a:prstGeom>
              </p:spPr>
            </p:pic>
          </mc:Fallback>
        </mc:AlternateContent>
      </p:grpSp>
      <p:grpSp>
        <p:nvGrpSpPr>
          <p:cNvPr id="258" name="Group 257">
            <a:extLst>
              <a:ext uri="{FF2B5EF4-FFF2-40B4-BE49-F238E27FC236}">
                <a16:creationId xmlns:a16="http://schemas.microsoft.com/office/drawing/2014/main" id="{DB0A7F4A-7AE2-B5D2-BEC3-EB77B7F9161D}"/>
              </a:ext>
            </a:extLst>
          </p:cNvPr>
          <p:cNvGrpSpPr/>
          <p:nvPr/>
        </p:nvGrpSpPr>
        <p:grpSpPr>
          <a:xfrm>
            <a:off x="6381041" y="3068640"/>
            <a:ext cx="1613880" cy="202320"/>
            <a:chOff x="2382819" y="2614172"/>
            <a:chExt cx="1613880" cy="202320"/>
          </a:xfrm>
        </p:grpSpPr>
        <mc:AlternateContent xmlns:mc="http://schemas.openxmlformats.org/markup-compatibility/2006" xmlns:p14="http://schemas.microsoft.com/office/powerpoint/2010/main">
          <mc:Choice Requires="p14">
            <p:contentPart p14:bwMode="auto" r:id="rId309">
              <p14:nvContentPartPr>
                <p14:cNvPr id="259" name="Ink 258">
                  <a:extLst>
                    <a:ext uri="{FF2B5EF4-FFF2-40B4-BE49-F238E27FC236}">
                      <a16:creationId xmlns:a16="http://schemas.microsoft.com/office/drawing/2014/main" id="{8FC4454F-267F-D263-C5AC-6517120FC663}"/>
                    </a:ext>
                  </a:extLst>
                </p14:cNvPr>
                <p14:cNvContentPartPr/>
                <p14:nvPr/>
              </p14:nvContentPartPr>
              <p14:xfrm>
                <a:off x="2382819" y="2619212"/>
                <a:ext cx="360" cy="194040"/>
              </p14:xfrm>
            </p:contentPart>
          </mc:Choice>
          <mc:Fallback xmlns="">
            <p:pic>
              <p:nvPicPr>
                <p:cNvPr id="259" name="Ink 258">
                  <a:extLst>
                    <a:ext uri="{FF2B5EF4-FFF2-40B4-BE49-F238E27FC236}">
                      <a16:creationId xmlns:a16="http://schemas.microsoft.com/office/drawing/2014/main" id="{8FC4454F-267F-D263-C5AC-6517120FC663}"/>
                    </a:ext>
                  </a:extLst>
                </p:cNvPr>
                <p:cNvPicPr/>
                <p:nvPr/>
              </p:nvPicPr>
              <p:blipFill>
                <a:blip r:embed="rId310"/>
                <a:stretch>
                  <a:fillRect/>
                </a:stretch>
              </p:blipFill>
              <p:spPr>
                <a:xfrm>
                  <a:off x="2367699" y="2604092"/>
                  <a:ext cx="3096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260" name="Ink 259">
                  <a:extLst>
                    <a:ext uri="{FF2B5EF4-FFF2-40B4-BE49-F238E27FC236}">
                      <a16:creationId xmlns:a16="http://schemas.microsoft.com/office/drawing/2014/main" id="{2E3AD4FF-A74A-DA33-8BC9-7D9243171D7B}"/>
                    </a:ext>
                  </a:extLst>
                </p14:cNvPr>
                <p14:cNvContentPartPr/>
                <p14:nvPr/>
              </p14:nvContentPartPr>
              <p14:xfrm>
                <a:off x="2597739" y="2635412"/>
                <a:ext cx="21960" cy="181080"/>
              </p14:xfrm>
            </p:contentPart>
          </mc:Choice>
          <mc:Fallback xmlns="">
            <p:pic>
              <p:nvPicPr>
                <p:cNvPr id="260" name="Ink 259">
                  <a:extLst>
                    <a:ext uri="{FF2B5EF4-FFF2-40B4-BE49-F238E27FC236}">
                      <a16:creationId xmlns:a16="http://schemas.microsoft.com/office/drawing/2014/main" id="{2E3AD4FF-A74A-DA33-8BC9-7D9243171D7B}"/>
                    </a:ext>
                  </a:extLst>
                </p:cNvPr>
                <p:cNvPicPr/>
                <p:nvPr/>
              </p:nvPicPr>
              <p:blipFill>
                <a:blip r:embed="rId312"/>
                <a:stretch>
                  <a:fillRect/>
                </a:stretch>
              </p:blipFill>
              <p:spPr>
                <a:xfrm>
                  <a:off x="2582863" y="2619963"/>
                  <a:ext cx="52066" cy="211619"/>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261" name="Ink 260">
                  <a:extLst>
                    <a:ext uri="{FF2B5EF4-FFF2-40B4-BE49-F238E27FC236}">
                      <a16:creationId xmlns:a16="http://schemas.microsoft.com/office/drawing/2014/main" id="{D60133E6-D2AE-B0A1-8A6E-A7BD56B964B4}"/>
                    </a:ext>
                  </a:extLst>
                </p14:cNvPr>
                <p14:cNvContentPartPr/>
                <p14:nvPr/>
              </p14:nvContentPartPr>
              <p14:xfrm>
                <a:off x="2823819" y="2630372"/>
                <a:ext cx="21960" cy="183240"/>
              </p14:xfrm>
            </p:contentPart>
          </mc:Choice>
          <mc:Fallback xmlns="">
            <p:pic>
              <p:nvPicPr>
                <p:cNvPr id="261" name="Ink 260">
                  <a:extLst>
                    <a:ext uri="{FF2B5EF4-FFF2-40B4-BE49-F238E27FC236}">
                      <a16:creationId xmlns:a16="http://schemas.microsoft.com/office/drawing/2014/main" id="{D60133E6-D2AE-B0A1-8A6E-A7BD56B964B4}"/>
                    </a:ext>
                  </a:extLst>
                </p:cNvPr>
                <p:cNvPicPr/>
                <p:nvPr/>
              </p:nvPicPr>
              <p:blipFill>
                <a:blip r:embed="rId314"/>
                <a:stretch>
                  <a:fillRect/>
                </a:stretch>
              </p:blipFill>
              <p:spPr>
                <a:xfrm>
                  <a:off x="2808339" y="2615252"/>
                  <a:ext cx="5220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262" name="Ink 261">
                  <a:extLst>
                    <a:ext uri="{FF2B5EF4-FFF2-40B4-BE49-F238E27FC236}">
                      <a16:creationId xmlns:a16="http://schemas.microsoft.com/office/drawing/2014/main" id="{D183C8AC-0D00-31A1-8E4E-3205D835B1CF}"/>
                    </a:ext>
                  </a:extLst>
                </p14:cNvPr>
                <p14:cNvContentPartPr/>
                <p14:nvPr/>
              </p14:nvContentPartPr>
              <p14:xfrm>
                <a:off x="3038739" y="2624612"/>
                <a:ext cx="21960" cy="148680"/>
              </p14:xfrm>
            </p:contentPart>
          </mc:Choice>
          <mc:Fallback xmlns="">
            <p:pic>
              <p:nvPicPr>
                <p:cNvPr id="262" name="Ink 261">
                  <a:extLst>
                    <a:ext uri="{FF2B5EF4-FFF2-40B4-BE49-F238E27FC236}">
                      <a16:creationId xmlns:a16="http://schemas.microsoft.com/office/drawing/2014/main" id="{D183C8AC-0D00-31A1-8E4E-3205D835B1CF}"/>
                    </a:ext>
                  </a:extLst>
                </p:cNvPr>
                <p:cNvPicPr/>
                <p:nvPr/>
              </p:nvPicPr>
              <p:blipFill>
                <a:blip r:embed="rId316"/>
                <a:stretch>
                  <a:fillRect/>
                </a:stretch>
              </p:blipFill>
              <p:spPr>
                <a:xfrm>
                  <a:off x="3023863" y="2609529"/>
                  <a:ext cx="52066" cy="179206"/>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263" name="Ink 262">
                  <a:extLst>
                    <a:ext uri="{FF2B5EF4-FFF2-40B4-BE49-F238E27FC236}">
                      <a16:creationId xmlns:a16="http://schemas.microsoft.com/office/drawing/2014/main" id="{357A92D3-7F4B-E32C-D15C-5BCFEE461FEF}"/>
                    </a:ext>
                  </a:extLst>
                </p14:cNvPr>
                <p14:cNvContentPartPr/>
                <p14:nvPr/>
              </p14:nvContentPartPr>
              <p14:xfrm>
                <a:off x="3243219" y="2624612"/>
                <a:ext cx="21960" cy="167040"/>
              </p14:xfrm>
            </p:contentPart>
          </mc:Choice>
          <mc:Fallback xmlns="">
            <p:pic>
              <p:nvPicPr>
                <p:cNvPr id="263" name="Ink 262">
                  <a:extLst>
                    <a:ext uri="{FF2B5EF4-FFF2-40B4-BE49-F238E27FC236}">
                      <a16:creationId xmlns:a16="http://schemas.microsoft.com/office/drawing/2014/main" id="{357A92D3-7F4B-E32C-D15C-5BCFEE461FEF}"/>
                    </a:ext>
                  </a:extLst>
                </p:cNvPr>
                <p:cNvPicPr/>
                <p:nvPr/>
              </p:nvPicPr>
              <p:blipFill>
                <a:blip r:embed="rId318"/>
                <a:stretch>
                  <a:fillRect/>
                </a:stretch>
              </p:blipFill>
              <p:spPr>
                <a:xfrm>
                  <a:off x="3227739" y="2609492"/>
                  <a:ext cx="5220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264" name="Ink 263">
                  <a:extLst>
                    <a:ext uri="{FF2B5EF4-FFF2-40B4-BE49-F238E27FC236}">
                      <a16:creationId xmlns:a16="http://schemas.microsoft.com/office/drawing/2014/main" id="{20A86D70-CC3D-04B2-779B-011DC8251DF9}"/>
                    </a:ext>
                  </a:extLst>
                </p14:cNvPr>
                <p14:cNvContentPartPr/>
                <p14:nvPr/>
              </p14:nvContentPartPr>
              <p14:xfrm>
                <a:off x="3404499" y="2614172"/>
                <a:ext cx="32760" cy="188640"/>
              </p14:xfrm>
            </p:contentPart>
          </mc:Choice>
          <mc:Fallback xmlns="">
            <p:pic>
              <p:nvPicPr>
                <p:cNvPr id="264" name="Ink 263">
                  <a:extLst>
                    <a:ext uri="{FF2B5EF4-FFF2-40B4-BE49-F238E27FC236}">
                      <a16:creationId xmlns:a16="http://schemas.microsoft.com/office/drawing/2014/main" id="{20A86D70-CC3D-04B2-779B-011DC8251DF9}"/>
                    </a:ext>
                  </a:extLst>
                </p:cNvPr>
                <p:cNvPicPr/>
                <p:nvPr/>
              </p:nvPicPr>
              <p:blipFill>
                <a:blip r:embed="rId320"/>
                <a:stretch>
                  <a:fillRect/>
                </a:stretch>
              </p:blipFill>
              <p:spPr>
                <a:xfrm>
                  <a:off x="3389543" y="2599081"/>
                  <a:ext cx="63027" cy="219182"/>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265" name="Ink 264">
                  <a:extLst>
                    <a:ext uri="{FF2B5EF4-FFF2-40B4-BE49-F238E27FC236}">
                      <a16:creationId xmlns:a16="http://schemas.microsoft.com/office/drawing/2014/main" id="{89B870F6-DD2A-CC28-2B50-64BBC5109405}"/>
                    </a:ext>
                  </a:extLst>
                </p14:cNvPr>
                <p14:cNvContentPartPr/>
                <p14:nvPr/>
              </p14:nvContentPartPr>
              <p14:xfrm>
                <a:off x="3630579" y="2640812"/>
                <a:ext cx="21960" cy="145800"/>
              </p14:xfrm>
            </p:contentPart>
          </mc:Choice>
          <mc:Fallback xmlns="">
            <p:pic>
              <p:nvPicPr>
                <p:cNvPr id="265" name="Ink 264">
                  <a:extLst>
                    <a:ext uri="{FF2B5EF4-FFF2-40B4-BE49-F238E27FC236}">
                      <a16:creationId xmlns:a16="http://schemas.microsoft.com/office/drawing/2014/main" id="{89B870F6-DD2A-CC28-2B50-64BBC5109405}"/>
                    </a:ext>
                  </a:extLst>
                </p:cNvPr>
                <p:cNvPicPr/>
                <p:nvPr/>
              </p:nvPicPr>
              <p:blipFill>
                <a:blip r:embed="rId322"/>
                <a:stretch>
                  <a:fillRect/>
                </a:stretch>
              </p:blipFill>
              <p:spPr>
                <a:xfrm>
                  <a:off x="3615703" y="2625729"/>
                  <a:ext cx="52066" cy="176325"/>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266" name="Ink 265">
                  <a:extLst>
                    <a:ext uri="{FF2B5EF4-FFF2-40B4-BE49-F238E27FC236}">
                      <a16:creationId xmlns:a16="http://schemas.microsoft.com/office/drawing/2014/main" id="{49F6CB8E-BBDD-054C-EBAD-B908662A7E76}"/>
                    </a:ext>
                  </a:extLst>
                </p14:cNvPr>
                <p14:cNvContentPartPr/>
                <p14:nvPr/>
              </p14:nvContentPartPr>
              <p14:xfrm>
                <a:off x="3802659" y="2624612"/>
                <a:ext cx="21960" cy="162000"/>
              </p14:xfrm>
            </p:contentPart>
          </mc:Choice>
          <mc:Fallback xmlns="">
            <p:pic>
              <p:nvPicPr>
                <p:cNvPr id="266" name="Ink 265">
                  <a:extLst>
                    <a:ext uri="{FF2B5EF4-FFF2-40B4-BE49-F238E27FC236}">
                      <a16:creationId xmlns:a16="http://schemas.microsoft.com/office/drawing/2014/main" id="{49F6CB8E-BBDD-054C-EBAD-B908662A7E76}"/>
                    </a:ext>
                  </a:extLst>
                </p:cNvPr>
                <p:cNvPicPr/>
                <p:nvPr/>
              </p:nvPicPr>
              <p:blipFill>
                <a:blip r:embed="rId324"/>
                <a:stretch>
                  <a:fillRect/>
                </a:stretch>
              </p:blipFill>
              <p:spPr>
                <a:xfrm>
                  <a:off x="3787783" y="2609526"/>
                  <a:ext cx="52066" cy="192532"/>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267" name="Ink 266">
                  <a:extLst>
                    <a:ext uri="{FF2B5EF4-FFF2-40B4-BE49-F238E27FC236}">
                      <a16:creationId xmlns:a16="http://schemas.microsoft.com/office/drawing/2014/main" id="{C47D9559-0E73-9442-896E-216E3198CCBA}"/>
                    </a:ext>
                  </a:extLst>
                </p14:cNvPr>
                <p14:cNvContentPartPr/>
                <p14:nvPr/>
              </p14:nvContentPartPr>
              <p14:xfrm>
                <a:off x="3974739" y="2635412"/>
                <a:ext cx="21960" cy="143280"/>
              </p14:xfrm>
            </p:contentPart>
          </mc:Choice>
          <mc:Fallback xmlns="">
            <p:pic>
              <p:nvPicPr>
                <p:cNvPr id="267" name="Ink 266">
                  <a:extLst>
                    <a:ext uri="{FF2B5EF4-FFF2-40B4-BE49-F238E27FC236}">
                      <a16:creationId xmlns:a16="http://schemas.microsoft.com/office/drawing/2014/main" id="{C47D9559-0E73-9442-896E-216E3198CCBA}"/>
                    </a:ext>
                  </a:extLst>
                </p:cNvPr>
                <p:cNvPicPr/>
                <p:nvPr/>
              </p:nvPicPr>
              <p:blipFill>
                <a:blip r:embed="rId326"/>
                <a:stretch>
                  <a:fillRect/>
                </a:stretch>
              </p:blipFill>
              <p:spPr>
                <a:xfrm>
                  <a:off x="3959863" y="2619971"/>
                  <a:ext cx="52066" cy="173803"/>
                </a:xfrm>
                <a:prstGeom prst="rect">
                  <a:avLst/>
                </a:prstGeom>
              </p:spPr>
            </p:pic>
          </mc:Fallback>
        </mc:AlternateContent>
      </p:grpSp>
      <p:grpSp>
        <p:nvGrpSpPr>
          <p:cNvPr id="268" name="Group 267">
            <a:extLst>
              <a:ext uri="{FF2B5EF4-FFF2-40B4-BE49-F238E27FC236}">
                <a16:creationId xmlns:a16="http://schemas.microsoft.com/office/drawing/2014/main" id="{959742D0-90BF-8B83-2051-5E4AC77BE25A}"/>
              </a:ext>
            </a:extLst>
          </p:cNvPr>
          <p:cNvGrpSpPr/>
          <p:nvPr/>
        </p:nvGrpSpPr>
        <p:grpSpPr>
          <a:xfrm>
            <a:off x="4595081" y="3095280"/>
            <a:ext cx="1388160" cy="174960"/>
            <a:chOff x="596859" y="2640812"/>
            <a:chExt cx="1388160" cy="174960"/>
          </a:xfrm>
        </p:grpSpPr>
        <mc:AlternateContent xmlns:mc="http://schemas.openxmlformats.org/markup-compatibility/2006" xmlns:p14="http://schemas.microsoft.com/office/powerpoint/2010/main">
          <mc:Choice Requires="p14">
            <p:contentPart p14:bwMode="auto" r:id="rId327">
              <p14:nvContentPartPr>
                <p14:cNvPr id="269" name="Ink 268">
                  <a:extLst>
                    <a:ext uri="{FF2B5EF4-FFF2-40B4-BE49-F238E27FC236}">
                      <a16:creationId xmlns:a16="http://schemas.microsoft.com/office/drawing/2014/main" id="{6B3D0912-2C26-7CD8-EBC9-DCFF35827679}"/>
                    </a:ext>
                  </a:extLst>
                </p14:cNvPr>
                <p14:cNvContentPartPr/>
                <p14:nvPr/>
              </p14:nvContentPartPr>
              <p14:xfrm>
                <a:off x="1963059" y="2640812"/>
                <a:ext cx="21960" cy="150840"/>
              </p14:xfrm>
            </p:contentPart>
          </mc:Choice>
          <mc:Fallback xmlns="">
            <p:pic>
              <p:nvPicPr>
                <p:cNvPr id="269" name="Ink 268">
                  <a:extLst>
                    <a:ext uri="{FF2B5EF4-FFF2-40B4-BE49-F238E27FC236}">
                      <a16:creationId xmlns:a16="http://schemas.microsoft.com/office/drawing/2014/main" id="{6B3D0912-2C26-7CD8-EBC9-DCFF35827679}"/>
                    </a:ext>
                  </a:extLst>
                </p:cNvPr>
                <p:cNvPicPr/>
                <p:nvPr/>
              </p:nvPicPr>
              <p:blipFill>
                <a:blip r:embed="rId328"/>
                <a:stretch>
                  <a:fillRect/>
                </a:stretch>
              </p:blipFill>
              <p:spPr>
                <a:xfrm>
                  <a:off x="1947579" y="2625692"/>
                  <a:ext cx="5220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270" name="Ink 269">
                  <a:extLst>
                    <a:ext uri="{FF2B5EF4-FFF2-40B4-BE49-F238E27FC236}">
                      <a16:creationId xmlns:a16="http://schemas.microsoft.com/office/drawing/2014/main" id="{E045A7D5-4ED8-3734-9E8F-69B0305911F7}"/>
                    </a:ext>
                  </a:extLst>
                </p14:cNvPr>
                <p14:cNvContentPartPr/>
                <p14:nvPr/>
              </p14:nvContentPartPr>
              <p14:xfrm>
                <a:off x="1769379" y="2667812"/>
                <a:ext cx="360" cy="123840"/>
              </p14:xfrm>
            </p:contentPart>
          </mc:Choice>
          <mc:Fallback xmlns="">
            <p:pic>
              <p:nvPicPr>
                <p:cNvPr id="270" name="Ink 269">
                  <a:extLst>
                    <a:ext uri="{FF2B5EF4-FFF2-40B4-BE49-F238E27FC236}">
                      <a16:creationId xmlns:a16="http://schemas.microsoft.com/office/drawing/2014/main" id="{E045A7D5-4ED8-3734-9E8F-69B0305911F7}"/>
                    </a:ext>
                  </a:extLst>
                </p:cNvPr>
                <p:cNvPicPr/>
                <p:nvPr/>
              </p:nvPicPr>
              <p:blipFill>
                <a:blip r:embed="rId330"/>
                <a:stretch>
                  <a:fillRect/>
                </a:stretch>
              </p:blipFill>
              <p:spPr>
                <a:xfrm>
                  <a:off x="1754259" y="2652692"/>
                  <a:ext cx="3096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271" name="Ink 270">
                  <a:extLst>
                    <a:ext uri="{FF2B5EF4-FFF2-40B4-BE49-F238E27FC236}">
                      <a16:creationId xmlns:a16="http://schemas.microsoft.com/office/drawing/2014/main" id="{52778B92-7245-502A-A20C-C02E2C329F8B}"/>
                    </a:ext>
                  </a:extLst>
                </p14:cNvPr>
                <p14:cNvContentPartPr/>
                <p14:nvPr/>
              </p14:nvContentPartPr>
              <p14:xfrm>
                <a:off x="1575699" y="2657012"/>
                <a:ext cx="21960" cy="124200"/>
              </p14:xfrm>
            </p:contentPart>
          </mc:Choice>
          <mc:Fallback xmlns="">
            <p:pic>
              <p:nvPicPr>
                <p:cNvPr id="271" name="Ink 270">
                  <a:extLst>
                    <a:ext uri="{FF2B5EF4-FFF2-40B4-BE49-F238E27FC236}">
                      <a16:creationId xmlns:a16="http://schemas.microsoft.com/office/drawing/2014/main" id="{52778B92-7245-502A-A20C-C02E2C329F8B}"/>
                    </a:ext>
                  </a:extLst>
                </p:cNvPr>
                <p:cNvPicPr/>
                <p:nvPr/>
              </p:nvPicPr>
              <p:blipFill>
                <a:blip r:embed="rId332"/>
                <a:stretch>
                  <a:fillRect/>
                </a:stretch>
              </p:blipFill>
              <p:spPr>
                <a:xfrm>
                  <a:off x="1560219" y="2641892"/>
                  <a:ext cx="5220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272" name="Ink 271">
                  <a:extLst>
                    <a:ext uri="{FF2B5EF4-FFF2-40B4-BE49-F238E27FC236}">
                      <a16:creationId xmlns:a16="http://schemas.microsoft.com/office/drawing/2014/main" id="{E1A9534C-12C2-8C0C-7D7E-DE36DB3226E9}"/>
                    </a:ext>
                  </a:extLst>
                </p14:cNvPr>
                <p14:cNvContentPartPr/>
                <p14:nvPr/>
              </p14:nvContentPartPr>
              <p14:xfrm>
                <a:off x="1360779" y="2657012"/>
                <a:ext cx="360" cy="108000"/>
              </p14:xfrm>
            </p:contentPart>
          </mc:Choice>
          <mc:Fallback xmlns="">
            <p:pic>
              <p:nvPicPr>
                <p:cNvPr id="272" name="Ink 271">
                  <a:extLst>
                    <a:ext uri="{FF2B5EF4-FFF2-40B4-BE49-F238E27FC236}">
                      <a16:creationId xmlns:a16="http://schemas.microsoft.com/office/drawing/2014/main" id="{E1A9534C-12C2-8C0C-7D7E-DE36DB3226E9}"/>
                    </a:ext>
                  </a:extLst>
                </p:cNvPr>
                <p:cNvPicPr/>
                <p:nvPr/>
              </p:nvPicPr>
              <p:blipFill>
                <a:blip r:embed="rId334"/>
                <a:stretch>
                  <a:fillRect/>
                </a:stretch>
              </p:blipFill>
              <p:spPr>
                <a:xfrm>
                  <a:off x="1345659" y="2641892"/>
                  <a:ext cx="3096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273" name="Ink 272">
                  <a:extLst>
                    <a:ext uri="{FF2B5EF4-FFF2-40B4-BE49-F238E27FC236}">
                      <a16:creationId xmlns:a16="http://schemas.microsoft.com/office/drawing/2014/main" id="{084693C8-C2B1-E265-7A3E-76C3B4CB9CA4}"/>
                    </a:ext>
                  </a:extLst>
                </p14:cNvPr>
                <p14:cNvContentPartPr/>
                <p14:nvPr/>
              </p14:nvContentPartPr>
              <p14:xfrm>
                <a:off x="1156299" y="2651612"/>
                <a:ext cx="360" cy="129600"/>
              </p14:xfrm>
            </p:contentPart>
          </mc:Choice>
          <mc:Fallback xmlns="">
            <p:pic>
              <p:nvPicPr>
                <p:cNvPr id="273" name="Ink 272">
                  <a:extLst>
                    <a:ext uri="{FF2B5EF4-FFF2-40B4-BE49-F238E27FC236}">
                      <a16:creationId xmlns:a16="http://schemas.microsoft.com/office/drawing/2014/main" id="{084693C8-C2B1-E265-7A3E-76C3B4CB9CA4}"/>
                    </a:ext>
                  </a:extLst>
                </p:cNvPr>
                <p:cNvPicPr/>
                <p:nvPr/>
              </p:nvPicPr>
              <p:blipFill>
                <a:blip r:embed="rId336"/>
                <a:stretch>
                  <a:fillRect/>
                </a:stretch>
              </p:blipFill>
              <p:spPr>
                <a:xfrm>
                  <a:off x="1141179" y="2636175"/>
                  <a:ext cx="30960" cy="160115"/>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274" name="Ink 273">
                  <a:extLst>
                    <a:ext uri="{FF2B5EF4-FFF2-40B4-BE49-F238E27FC236}">
                      <a16:creationId xmlns:a16="http://schemas.microsoft.com/office/drawing/2014/main" id="{5DB512A2-BB45-8E60-7038-E7A5D8DE6D3E}"/>
                    </a:ext>
                  </a:extLst>
                </p14:cNvPr>
                <p14:cNvContentPartPr/>
                <p14:nvPr/>
              </p14:nvContentPartPr>
              <p14:xfrm>
                <a:off x="951819" y="2662412"/>
                <a:ext cx="11160" cy="118800"/>
              </p14:xfrm>
            </p:contentPart>
          </mc:Choice>
          <mc:Fallback xmlns="">
            <p:pic>
              <p:nvPicPr>
                <p:cNvPr id="274" name="Ink 273">
                  <a:extLst>
                    <a:ext uri="{FF2B5EF4-FFF2-40B4-BE49-F238E27FC236}">
                      <a16:creationId xmlns:a16="http://schemas.microsoft.com/office/drawing/2014/main" id="{5DB512A2-BB45-8E60-7038-E7A5D8DE6D3E}"/>
                    </a:ext>
                  </a:extLst>
                </p:cNvPr>
                <p:cNvPicPr/>
                <p:nvPr/>
              </p:nvPicPr>
              <p:blipFill>
                <a:blip r:embed="rId338"/>
                <a:stretch>
                  <a:fillRect/>
                </a:stretch>
              </p:blipFill>
              <p:spPr>
                <a:xfrm>
                  <a:off x="937171" y="2647338"/>
                  <a:ext cx="40804" cy="149308"/>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275" name="Ink 274">
                  <a:extLst>
                    <a:ext uri="{FF2B5EF4-FFF2-40B4-BE49-F238E27FC236}">
                      <a16:creationId xmlns:a16="http://schemas.microsoft.com/office/drawing/2014/main" id="{72D539F4-A42D-16DC-2C65-D323C75485F8}"/>
                    </a:ext>
                  </a:extLst>
                </p14:cNvPr>
                <p14:cNvContentPartPr/>
                <p14:nvPr/>
              </p14:nvContentPartPr>
              <p14:xfrm>
                <a:off x="790539" y="2657012"/>
                <a:ext cx="21960" cy="158760"/>
              </p14:xfrm>
            </p:contentPart>
          </mc:Choice>
          <mc:Fallback xmlns="">
            <p:pic>
              <p:nvPicPr>
                <p:cNvPr id="275" name="Ink 274">
                  <a:extLst>
                    <a:ext uri="{FF2B5EF4-FFF2-40B4-BE49-F238E27FC236}">
                      <a16:creationId xmlns:a16="http://schemas.microsoft.com/office/drawing/2014/main" id="{72D539F4-A42D-16DC-2C65-D323C75485F8}"/>
                    </a:ext>
                  </a:extLst>
                </p:cNvPr>
                <p:cNvPicPr/>
                <p:nvPr/>
              </p:nvPicPr>
              <p:blipFill>
                <a:blip r:embed="rId340"/>
                <a:stretch>
                  <a:fillRect/>
                </a:stretch>
              </p:blipFill>
              <p:spPr>
                <a:xfrm>
                  <a:off x="775059" y="2641892"/>
                  <a:ext cx="5220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276" name="Ink 275">
                  <a:extLst>
                    <a:ext uri="{FF2B5EF4-FFF2-40B4-BE49-F238E27FC236}">
                      <a16:creationId xmlns:a16="http://schemas.microsoft.com/office/drawing/2014/main" id="{6D8D6A3A-F051-D457-5B6B-30EAA577B0BE}"/>
                    </a:ext>
                  </a:extLst>
                </p14:cNvPr>
                <p14:cNvContentPartPr/>
                <p14:nvPr/>
              </p14:nvContentPartPr>
              <p14:xfrm>
                <a:off x="596859" y="2657012"/>
                <a:ext cx="11160" cy="118800"/>
              </p14:xfrm>
            </p:contentPart>
          </mc:Choice>
          <mc:Fallback xmlns="">
            <p:pic>
              <p:nvPicPr>
                <p:cNvPr id="276" name="Ink 275">
                  <a:extLst>
                    <a:ext uri="{FF2B5EF4-FFF2-40B4-BE49-F238E27FC236}">
                      <a16:creationId xmlns:a16="http://schemas.microsoft.com/office/drawing/2014/main" id="{6D8D6A3A-F051-D457-5B6B-30EAA577B0BE}"/>
                    </a:ext>
                  </a:extLst>
                </p:cNvPr>
                <p:cNvPicPr/>
                <p:nvPr/>
              </p:nvPicPr>
              <p:blipFill>
                <a:blip r:embed="rId342"/>
                <a:stretch>
                  <a:fillRect/>
                </a:stretch>
              </p:blipFill>
              <p:spPr>
                <a:xfrm>
                  <a:off x="581863" y="2641579"/>
                  <a:ext cx="40804" cy="149308"/>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3">
            <p14:nvContentPartPr>
              <p14:cNvPr id="277" name="Ink 276">
                <a:extLst>
                  <a:ext uri="{FF2B5EF4-FFF2-40B4-BE49-F238E27FC236}">
                    <a16:creationId xmlns:a16="http://schemas.microsoft.com/office/drawing/2014/main" id="{A3ED2DD1-0AF8-C08F-A24E-A44CFAA5704B}"/>
                  </a:ext>
                </a:extLst>
              </p14:cNvPr>
              <p14:cNvContentPartPr/>
              <p14:nvPr/>
            </p14:nvContentPartPr>
            <p14:xfrm>
              <a:off x="6111761" y="2917800"/>
              <a:ext cx="150840" cy="27000"/>
            </p14:xfrm>
          </p:contentPart>
        </mc:Choice>
        <mc:Fallback xmlns="">
          <p:pic>
            <p:nvPicPr>
              <p:cNvPr id="277" name="Ink 276">
                <a:extLst>
                  <a:ext uri="{FF2B5EF4-FFF2-40B4-BE49-F238E27FC236}">
                    <a16:creationId xmlns:a16="http://schemas.microsoft.com/office/drawing/2014/main" id="{A3ED2DD1-0AF8-C08F-A24E-A44CFAA5704B}"/>
                  </a:ext>
                </a:extLst>
              </p:cNvPr>
              <p:cNvPicPr/>
              <p:nvPr/>
            </p:nvPicPr>
            <p:blipFill>
              <a:blip r:embed="rId344"/>
              <a:stretch>
                <a:fillRect/>
              </a:stretch>
            </p:blipFill>
            <p:spPr>
              <a:xfrm>
                <a:off x="6096641" y="2902680"/>
                <a:ext cx="18144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278" name="Ink 277">
                <a:extLst>
                  <a:ext uri="{FF2B5EF4-FFF2-40B4-BE49-F238E27FC236}">
                    <a16:creationId xmlns:a16="http://schemas.microsoft.com/office/drawing/2014/main" id="{F73BED03-928D-FE74-A276-2BE9596315B8}"/>
                  </a:ext>
                </a:extLst>
              </p14:cNvPr>
              <p14:cNvContentPartPr/>
              <p14:nvPr/>
            </p14:nvContentPartPr>
            <p14:xfrm>
              <a:off x="6122561" y="2746080"/>
              <a:ext cx="140040" cy="10800"/>
            </p14:xfrm>
          </p:contentPart>
        </mc:Choice>
        <mc:Fallback xmlns="">
          <p:pic>
            <p:nvPicPr>
              <p:cNvPr id="278" name="Ink 277">
                <a:extLst>
                  <a:ext uri="{FF2B5EF4-FFF2-40B4-BE49-F238E27FC236}">
                    <a16:creationId xmlns:a16="http://schemas.microsoft.com/office/drawing/2014/main" id="{F73BED03-928D-FE74-A276-2BE9596315B8}"/>
                  </a:ext>
                </a:extLst>
              </p:cNvPr>
              <p:cNvPicPr/>
              <p:nvPr/>
            </p:nvPicPr>
            <p:blipFill>
              <a:blip r:embed="rId346"/>
              <a:stretch>
                <a:fillRect/>
              </a:stretch>
            </p:blipFill>
            <p:spPr>
              <a:xfrm>
                <a:off x="6107441" y="2730960"/>
                <a:ext cx="17064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347">
            <p14:nvContentPartPr>
              <p14:cNvPr id="279" name="Ink 278">
                <a:extLst>
                  <a:ext uri="{FF2B5EF4-FFF2-40B4-BE49-F238E27FC236}">
                    <a16:creationId xmlns:a16="http://schemas.microsoft.com/office/drawing/2014/main" id="{DC84C9B8-C171-CEC5-306A-2912537AB72C}"/>
                  </a:ext>
                </a:extLst>
              </p14:cNvPr>
              <p14:cNvContentPartPr/>
              <p14:nvPr/>
            </p14:nvContentPartPr>
            <p14:xfrm>
              <a:off x="6111761" y="2541240"/>
              <a:ext cx="150840" cy="22320"/>
            </p14:xfrm>
          </p:contentPart>
        </mc:Choice>
        <mc:Fallback xmlns="">
          <p:pic>
            <p:nvPicPr>
              <p:cNvPr id="279" name="Ink 278">
                <a:extLst>
                  <a:ext uri="{FF2B5EF4-FFF2-40B4-BE49-F238E27FC236}">
                    <a16:creationId xmlns:a16="http://schemas.microsoft.com/office/drawing/2014/main" id="{DC84C9B8-C171-CEC5-306A-2912537AB72C}"/>
                  </a:ext>
                </a:extLst>
              </p:cNvPr>
              <p:cNvPicPr/>
              <p:nvPr/>
            </p:nvPicPr>
            <p:blipFill>
              <a:blip r:embed="rId348"/>
              <a:stretch>
                <a:fillRect/>
              </a:stretch>
            </p:blipFill>
            <p:spPr>
              <a:xfrm>
                <a:off x="6096677" y="2526360"/>
                <a:ext cx="181367" cy="52434"/>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280" name="Ink 279">
                <a:extLst>
                  <a:ext uri="{FF2B5EF4-FFF2-40B4-BE49-F238E27FC236}">
                    <a16:creationId xmlns:a16="http://schemas.microsoft.com/office/drawing/2014/main" id="{C60CE250-9C18-5F5D-6B38-0311A1566985}"/>
                  </a:ext>
                </a:extLst>
              </p14:cNvPr>
              <p14:cNvContentPartPr/>
              <p14:nvPr/>
            </p14:nvContentPartPr>
            <p14:xfrm>
              <a:off x="6111761" y="2412360"/>
              <a:ext cx="140040" cy="5760"/>
            </p14:xfrm>
          </p:contentPart>
        </mc:Choice>
        <mc:Fallback xmlns="">
          <p:pic>
            <p:nvPicPr>
              <p:cNvPr id="280" name="Ink 279">
                <a:extLst>
                  <a:ext uri="{FF2B5EF4-FFF2-40B4-BE49-F238E27FC236}">
                    <a16:creationId xmlns:a16="http://schemas.microsoft.com/office/drawing/2014/main" id="{C60CE250-9C18-5F5D-6B38-0311A1566985}"/>
                  </a:ext>
                </a:extLst>
              </p:cNvPr>
              <p:cNvPicPr/>
              <p:nvPr/>
            </p:nvPicPr>
            <p:blipFill>
              <a:blip r:embed="rId350"/>
              <a:stretch>
                <a:fillRect/>
              </a:stretch>
            </p:blipFill>
            <p:spPr>
              <a:xfrm>
                <a:off x="6096680" y="2398129"/>
                <a:ext cx="170562"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351">
            <p14:nvContentPartPr>
              <p14:cNvPr id="281" name="Ink 280">
                <a:extLst>
                  <a:ext uri="{FF2B5EF4-FFF2-40B4-BE49-F238E27FC236}">
                    <a16:creationId xmlns:a16="http://schemas.microsoft.com/office/drawing/2014/main" id="{3F2D3896-613C-0F72-B0B1-F415BAE12CBB}"/>
                  </a:ext>
                </a:extLst>
              </p14:cNvPr>
              <p14:cNvContentPartPr/>
              <p14:nvPr/>
            </p14:nvContentPartPr>
            <p14:xfrm>
              <a:off x="6111761" y="2234520"/>
              <a:ext cx="118800" cy="16560"/>
            </p14:xfrm>
          </p:contentPart>
        </mc:Choice>
        <mc:Fallback xmlns="">
          <p:pic>
            <p:nvPicPr>
              <p:cNvPr id="281" name="Ink 280">
                <a:extLst>
                  <a:ext uri="{FF2B5EF4-FFF2-40B4-BE49-F238E27FC236}">
                    <a16:creationId xmlns:a16="http://schemas.microsoft.com/office/drawing/2014/main" id="{3F2D3896-613C-0F72-B0B1-F415BAE12CBB}"/>
                  </a:ext>
                </a:extLst>
              </p:cNvPr>
              <p:cNvPicPr/>
              <p:nvPr/>
            </p:nvPicPr>
            <p:blipFill>
              <a:blip r:embed="rId352"/>
              <a:stretch>
                <a:fillRect/>
              </a:stretch>
            </p:blipFill>
            <p:spPr>
              <a:xfrm>
                <a:off x="6096687" y="2219369"/>
                <a:ext cx="149308" cy="46509"/>
              </a:xfrm>
              <a:prstGeom prst="rect">
                <a:avLst/>
              </a:prstGeom>
            </p:spPr>
          </p:pic>
        </mc:Fallback>
      </mc:AlternateContent>
      <mc:AlternateContent xmlns:mc="http://schemas.openxmlformats.org/markup-compatibility/2006" xmlns:p14="http://schemas.microsoft.com/office/powerpoint/2010/main">
        <mc:Choice Requires="p14">
          <p:contentPart p14:bwMode="auto" r:id="rId353">
            <p14:nvContentPartPr>
              <p14:cNvPr id="282" name="Ink 281">
                <a:extLst>
                  <a:ext uri="{FF2B5EF4-FFF2-40B4-BE49-F238E27FC236}">
                    <a16:creationId xmlns:a16="http://schemas.microsoft.com/office/drawing/2014/main" id="{0EAC1B35-1239-E86B-0058-565945A13D11}"/>
                  </a:ext>
                </a:extLst>
              </p14:cNvPr>
              <p14:cNvContentPartPr/>
              <p14:nvPr/>
            </p14:nvContentPartPr>
            <p14:xfrm>
              <a:off x="6111761" y="2051640"/>
              <a:ext cx="118800" cy="27360"/>
            </p14:xfrm>
          </p:contentPart>
        </mc:Choice>
        <mc:Fallback xmlns="">
          <p:pic>
            <p:nvPicPr>
              <p:cNvPr id="282" name="Ink 281">
                <a:extLst>
                  <a:ext uri="{FF2B5EF4-FFF2-40B4-BE49-F238E27FC236}">
                    <a16:creationId xmlns:a16="http://schemas.microsoft.com/office/drawing/2014/main" id="{0EAC1B35-1239-E86B-0058-565945A13D11}"/>
                  </a:ext>
                </a:extLst>
              </p:cNvPr>
              <p:cNvPicPr/>
              <p:nvPr/>
            </p:nvPicPr>
            <p:blipFill>
              <a:blip r:embed="rId354"/>
              <a:stretch>
                <a:fillRect/>
              </a:stretch>
            </p:blipFill>
            <p:spPr>
              <a:xfrm>
                <a:off x="6096281" y="2036520"/>
                <a:ext cx="14904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355">
            <p14:nvContentPartPr>
              <p14:cNvPr id="283" name="Ink 282">
                <a:extLst>
                  <a:ext uri="{FF2B5EF4-FFF2-40B4-BE49-F238E27FC236}">
                    <a16:creationId xmlns:a16="http://schemas.microsoft.com/office/drawing/2014/main" id="{F27E30E3-FF1F-1165-3D3D-F8CF161A6E9C}"/>
                  </a:ext>
                </a:extLst>
              </p14:cNvPr>
              <p14:cNvContentPartPr/>
              <p14:nvPr/>
            </p14:nvContentPartPr>
            <p14:xfrm>
              <a:off x="6090521" y="1885320"/>
              <a:ext cx="161640" cy="10800"/>
            </p14:xfrm>
          </p:contentPart>
        </mc:Choice>
        <mc:Fallback xmlns="">
          <p:pic>
            <p:nvPicPr>
              <p:cNvPr id="283" name="Ink 282">
                <a:extLst>
                  <a:ext uri="{FF2B5EF4-FFF2-40B4-BE49-F238E27FC236}">
                    <a16:creationId xmlns:a16="http://schemas.microsoft.com/office/drawing/2014/main" id="{F27E30E3-FF1F-1165-3D3D-F8CF161A6E9C}"/>
                  </a:ext>
                </a:extLst>
              </p:cNvPr>
              <p:cNvPicPr/>
              <p:nvPr/>
            </p:nvPicPr>
            <p:blipFill>
              <a:blip r:embed="rId356"/>
              <a:stretch>
                <a:fillRect/>
              </a:stretch>
            </p:blipFill>
            <p:spPr>
              <a:xfrm>
                <a:off x="6075401" y="1870200"/>
                <a:ext cx="19224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357">
            <p14:nvContentPartPr>
              <p14:cNvPr id="284" name="Ink 283">
                <a:extLst>
                  <a:ext uri="{FF2B5EF4-FFF2-40B4-BE49-F238E27FC236}">
                    <a16:creationId xmlns:a16="http://schemas.microsoft.com/office/drawing/2014/main" id="{2B805E1D-160A-7270-687E-809035D076B6}"/>
                  </a:ext>
                </a:extLst>
              </p14:cNvPr>
              <p14:cNvContentPartPr/>
              <p14:nvPr/>
            </p14:nvContentPartPr>
            <p14:xfrm>
              <a:off x="6111761" y="3386160"/>
              <a:ext cx="150840" cy="10800"/>
            </p14:xfrm>
          </p:contentPart>
        </mc:Choice>
        <mc:Fallback xmlns="">
          <p:pic>
            <p:nvPicPr>
              <p:cNvPr id="284" name="Ink 283">
                <a:extLst>
                  <a:ext uri="{FF2B5EF4-FFF2-40B4-BE49-F238E27FC236}">
                    <a16:creationId xmlns:a16="http://schemas.microsoft.com/office/drawing/2014/main" id="{2B805E1D-160A-7270-687E-809035D076B6}"/>
                  </a:ext>
                </a:extLst>
              </p:cNvPr>
              <p:cNvPicPr/>
              <p:nvPr/>
            </p:nvPicPr>
            <p:blipFill>
              <a:blip r:embed="rId358"/>
              <a:stretch>
                <a:fillRect/>
              </a:stretch>
            </p:blipFill>
            <p:spPr>
              <a:xfrm>
                <a:off x="6096641" y="3371040"/>
                <a:ext cx="18144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359">
            <p14:nvContentPartPr>
              <p14:cNvPr id="285" name="Ink 284">
                <a:extLst>
                  <a:ext uri="{FF2B5EF4-FFF2-40B4-BE49-F238E27FC236}">
                    <a16:creationId xmlns:a16="http://schemas.microsoft.com/office/drawing/2014/main" id="{E18DD9A2-2446-5379-7040-3F2DF2EBF89A}"/>
                  </a:ext>
                </a:extLst>
              </p14:cNvPr>
              <p14:cNvContentPartPr/>
              <p14:nvPr/>
            </p14:nvContentPartPr>
            <p14:xfrm>
              <a:off x="6133361" y="3525840"/>
              <a:ext cx="108000" cy="32760"/>
            </p14:xfrm>
          </p:contentPart>
        </mc:Choice>
        <mc:Fallback xmlns="">
          <p:pic>
            <p:nvPicPr>
              <p:cNvPr id="285" name="Ink 284">
                <a:extLst>
                  <a:ext uri="{FF2B5EF4-FFF2-40B4-BE49-F238E27FC236}">
                    <a16:creationId xmlns:a16="http://schemas.microsoft.com/office/drawing/2014/main" id="{E18DD9A2-2446-5379-7040-3F2DF2EBF89A}"/>
                  </a:ext>
                </a:extLst>
              </p:cNvPr>
              <p:cNvPicPr/>
              <p:nvPr/>
            </p:nvPicPr>
            <p:blipFill>
              <a:blip r:embed="rId360"/>
              <a:stretch>
                <a:fillRect/>
              </a:stretch>
            </p:blipFill>
            <p:spPr>
              <a:xfrm>
                <a:off x="6117932" y="3510528"/>
                <a:ext cx="138498" cy="63027"/>
              </a:xfrm>
              <a:prstGeom prst="rect">
                <a:avLst/>
              </a:prstGeom>
            </p:spPr>
          </p:pic>
        </mc:Fallback>
      </mc:AlternateContent>
      <mc:AlternateContent xmlns:mc="http://schemas.openxmlformats.org/markup-compatibility/2006" xmlns:p14="http://schemas.microsoft.com/office/powerpoint/2010/main">
        <mc:Choice Requires="p14">
          <p:contentPart p14:bwMode="auto" r:id="rId361">
            <p14:nvContentPartPr>
              <p14:cNvPr id="286" name="Ink 285">
                <a:extLst>
                  <a:ext uri="{FF2B5EF4-FFF2-40B4-BE49-F238E27FC236}">
                    <a16:creationId xmlns:a16="http://schemas.microsoft.com/office/drawing/2014/main" id="{F33C6E95-04EA-F06A-89A3-743698397E22}"/>
                  </a:ext>
                </a:extLst>
              </p14:cNvPr>
              <p14:cNvContentPartPr/>
              <p14:nvPr/>
            </p14:nvContentPartPr>
            <p14:xfrm>
              <a:off x="6111761" y="3719160"/>
              <a:ext cx="150840" cy="21960"/>
            </p14:xfrm>
          </p:contentPart>
        </mc:Choice>
        <mc:Fallback xmlns="">
          <p:pic>
            <p:nvPicPr>
              <p:cNvPr id="286" name="Ink 285">
                <a:extLst>
                  <a:ext uri="{FF2B5EF4-FFF2-40B4-BE49-F238E27FC236}">
                    <a16:creationId xmlns:a16="http://schemas.microsoft.com/office/drawing/2014/main" id="{F33C6E95-04EA-F06A-89A3-743698397E22}"/>
                  </a:ext>
                </a:extLst>
              </p:cNvPr>
              <p:cNvPicPr/>
              <p:nvPr/>
            </p:nvPicPr>
            <p:blipFill>
              <a:blip r:embed="rId362"/>
              <a:stretch>
                <a:fillRect/>
              </a:stretch>
            </p:blipFill>
            <p:spPr>
              <a:xfrm>
                <a:off x="6096641" y="3704040"/>
                <a:ext cx="18144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363">
            <p14:nvContentPartPr>
              <p14:cNvPr id="287" name="Ink 286">
                <a:extLst>
                  <a:ext uri="{FF2B5EF4-FFF2-40B4-BE49-F238E27FC236}">
                    <a16:creationId xmlns:a16="http://schemas.microsoft.com/office/drawing/2014/main" id="{9BBA9660-75FF-B7BC-2C52-495F753B778A}"/>
                  </a:ext>
                </a:extLst>
              </p14:cNvPr>
              <p14:cNvContentPartPr/>
              <p14:nvPr/>
            </p14:nvContentPartPr>
            <p14:xfrm>
              <a:off x="6122561" y="3902040"/>
              <a:ext cx="129600" cy="21960"/>
            </p14:xfrm>
          </p:contentPart>
        </mc:Choice>
        <mc:Fallback xmlns="">
          <p:pic>
            <p:nvPicPr>
              <p:cNvPr id="287" name="Ink 286">
                <a:extLst>
                  <a:ext uri="{FF2B5EF4-FFF2-40B4-BE49-F238E27FC236}">
                    <a16:creationId xmlns:a16="http://schemas.microsoft.com/office/drawing/2014/main" id="{9BBA9660-75FF-B7BC-2C52-495F753B778A}"/>
                  </a:ext>
                </a:extLst>
              </p:cNvPr>
              <p:cNvPicPr/>
              <p:nvPr/>
            </p:nvPicPr>
            <p:blipFill>
              <a:blip r:embed="rId364"/>
              <a:stretch>
                <a:fillRect/>
              </a:stretch>
            </p:blipFill>
            <p:spPr>
              <a:xfrm>
                <a:off x="6107124" y="3887164"/>
                <a:ext cx="160115" cy="52066"/>
              </a:xfrm>
              <a:prstGeom prst="rect">
                <a:avLst/>
              </a:prstGeom>
            </p:spPr>
          </p:pic>
        </mc:Fallback>
      </mc:AlternateContent>
      <mc:AlternateContent xmlns:mc="http://schemas.openxmlformats.org/markup-compatibility/2006" xmlns:p14="http://schemas.microsoft.com/office/powerpoint/2010/main">
        <mc:Choice Requires="p14">
          <p:contentPart p14:bwMode="auto" r:id="rId365">
            <p14:nvContentPartPr>
              <p14:cNvPr id="288" name="Ink 287">
                <a:extLst>
                  <a:ext uri="{FF2B5EF4-FFF2-40B4-BE49-F238E27FC236}">
                    <a16:creationId xmlns:a16="http://schemas.microsoft.com/office/drawing/2014/main" id="{16A5B080-81FB-8EB7-DFE1-3EA8B59B7037}"/>
                  </a:ext>
                </a:extLst>
              </p14:cNvPr>
              <p14:cNvContentPartPr/>
              <p14:nvPr/>
            </p14:nvContentPartPr>
            <p14:xfrm>
              <a:off x="6111761" y="4089960"/>
              <a:ext cx="150840" cy="21960"/>
            </p14:xfrm>
          </p:contentPart>
        </mc:Choice>
        <mc:Fallback xmlns="">
          <p:pic>
            <p:nvPicPr>
              <p:cNvPr id="288" name="Ink 287">
                <a:extLst>
                  <a:ext uri="{FF2B5EF4-FFF2-40B4-BE49-F238E27FC236}">
                    <a16:creationId xmlns:a16="http://schemas.microsoft.com/office/drawing/2014/main" id="{16A5B080-81FB-8EB7-DFE1-3EA8B59B7037}"/>
                  </a:ext>
                </a:extLst>
              </p:cNvPr>
              <p:cNvPicPr/>
              <p:nvPr/>
            </p:nvPicPr>
            <p:blipFill>
              <a:blip r:embed="rId366"/>
              <a:stretch>
                <a:fillRect/>
              </a:stretch>
            </p:blipFill>
            <p:spPr>
              <a:xfrm>
                <a:off x="6096641" y="4074840"/>
                <a:ext cx="18144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367">
            <p14:nvContentPartPr>
              <p14:cNvPr id="289" name="Ink 288">
                <a:extLst>
                  <a:ext uri="{FF2B5EF4-FFF2-40B4-BE49-F238E27FC236}">
                    <a16:creationId xmlns:a16="http://schemas.microsoft.com/office/drawing/2014/main" id="{1FC49596-5B16-FD77-78ED-0CA3D469FDB5}"/>
                  </a:ext>
                </a:extLst>
              </p14:cNvPr>
              <p14:cNvContentPartPr/>
              <p14:nvPr/>
            </p14:nvContentPartPr>
            <p14:xfrm>
              <a:off x="6111761" y="4289040"/>
              <a:ext cx="150840" cy="16560"/>
            </p14:xfrm>
          </p:contentPart>
        </mc:Choice>
        <mc:Fallback xmlns="">
          <p:pic>
            <p:nvPicPr>
              <p:cNvPr id="289" name="Ink 288">
                <a:extLst>
                  <a:ext uri="{FF2B5EF4-FFF2-40B4-BE49-F238E27FC236}">
                    <a16:creationId xmlns:a16="http://schemas.microsoft.com/office/drawing/2014/main" id="{1FC49596-5B16-FD77-78ED-0CA3D469FDB5}"/>
                  </a:ext>
                </a:extLst>
              </p:cNvPr>
              <p:cNvPicPr/>
              <p:nvPr/>
            </p:nvPicPr>
            <p:blipFill>
              <a:blip r:embed="rId368"/>
              <a:stretch>
                <a:fillRect/>
              </a:stretch>
            </p:blipFill>
            <p:spPr>
              <a:xfrm>
                <a:off x="6096677" y="4273889"/>
                <a:ext cx="181367" cy="46509"/>
              </a:xfrm>
              <a:prstGeom prst="rect">
                <a:avLst/>
              </a:prstGeom>
            </p:spPr>
          </p:pic>
        </mc:Fallback>
      </mc:AlternateContent>
      <p:grpSp>
        <p:nvGrpSpPr>
          <p:cNvPr id="290" name="Group 289">
            <a:extLst>
              <a:ext uri="{FF2B5EF4-FFF2-40B4-BE49-F238E27FC236}">
                <a16:creationId xmlns:a16="http://schemas.microsoft.com/office/drawing/2014/main" id="{CD6D1CB2-A001-8C05-33F4-CEF78362579B}"/>
              </a:ext>
            </a:extLst>
          </p:cNvPr>
          <p:cNvGrpSpPr/>
          <p:nvPr/>
        </p:nvGrpSpPr>
        <p:grpSpPr>
          <a:xfrm>
            <a:off x="8779721" y="3240720"/>
            <a:ext cx="237240" cy="236880"/>
            <a:chOff x="4781499" y="2786252"/>
            <a:chExt cx="237240" cy="236880"/>
          </a:xfrm>
        </p:grpSpPr>
        <mc:AlternateContent xmlns:mc="http://schemas.openxmlformats.org/markup-compatibility/2006" xmlns:p14="http://schemas.microsoft.com/office/powerpoint/2010/main">
          <mc:Choice Requires="p14">
            <p:contentPart p14:bwMode="auto" r:id="rId369">
              <p14:nvContentPartPr>
                <p14:cNvPr id="291" name="Ink 290">
                  <a:extLst>
                    <a:ext uri="{FF2B5EF4-FFF2-40B4-BE49-F238E27FC236}">
                      <a16:creationId xmlns:a16="http://schemas.microsoft.com/office/drawing/2014/main" id="{61608FDE-7912-AAA1-1C45-D5EA70EFD108}"/>
                    </a:ext>
                  </a:extLst>
                </p14:cNvPr>
                <p14:cNvContentPartPr/>
                <p14:nvPr/>
              </p14:nvContentPartPr>
              <p14:xfrm>
                <a:off x="4781499" y="2786252"/>
                <a:ext cx="183240" cy="135000"/>
              </p14:xfrm>
            </p:contentPart>
          </mc:Choice>
          <mc:Fallback xmlns="">
            <p:pic>
              <p:nvPicPr>
                <p:cNvPr id="291" name="Ink 290">
                  <a:extLst>
                    <a:ext uri="{FF2B5EF4-FFF2-40B4-BE49-F238E27FC236}">
                      <a16:creationId xmlns:a16="http://schemas.microsoft.com/office/drawing/2014/main" id="{61608FDE-7912-AAA1-1C45-D5EA70EFD108}"/>
                    </a:ext>
                  </a:extLst>
                </p:cNvPr>
                <p:cNvPicPr/>
                <p:nvPr/>
              </p:nvPicPr>
              <p:blipFill>
                <a:blip r:embed="rId370"/>
                <a:stretch>
                  <a:fillRect/>
                </a:stretch>
              </p:blipFill>
              <p:spPr>
                <a:xfrm>
                  <a:off x="4766409" y="2771172"/>
                  <a:ext cx="213780" cy="165519"/>
                </a:xfrm>
                <a:prstGeom prst="rect">
                  <a:avLst/>
                </a:prstGeom>
              </p:spPr>
            </p:pic>
          </mc:Fallback>
        </mc:AlternateContent>
        <mc:AlternateContent xmlns:mc="http://schemas.openxmlformats.org/markup-compatibility/2006" xmlns:p14="http://schemas.microsoft.com/office/powerpoint/2010/main">
          <mc:Choice Requires="p14">
            <p:contentPart p14:bwMode="auto" r:id="rId371">
              <p14:nvContentPartPr>
                <p14:cNvPr id="292" name="Ink 291">
                  <a:extLst>
                    <a:ext uri="{FF2B5EF4-FFF2-40B4-BE49-F238E27FC236}">
                      <a16:creationId xmlns:a16="http://schemas.microsoft.com/office/drawing/2014/main" id="{F75441FF-F3E5-32DB-C1F8-33B4D07F9951}"/>
                    </a:ext>
                  </a:extLst>
                </p14:cNvPr>
                <p14:cNvContentPartPr/>
                <p14:nvPr/>
              </p14:nvContentPartPr>
              <p14:xfrm>
                <a:off x="4910739" y="2936732"/>
                <a:ext cx="108000" cy="86400"/>
              </p14:xfrm>
            </p:contentPart>
          </mc:Choice>
          <mc:Fallback xmlns="">
            <p:pic>
              <p:nvPicPr>
                <p:cNvPr id="292" name="Ink 291">
                  <a:extLst>
                    <a:ext uri="{FF2B5EF4-FFF2-40B4-BE49-F238E27FC236}">
                      <a16:creationId xmlns:a16="http://schemas.microsoft.com/office/drawing/2014/main" id="{F75441FF-F3E5-32DB-C1F8-33B4D07F9951}"/>
                    </a:ext>
                  </a:extLst>
                </p:cNvPr>
                <p:cNvPicPr/>
                <p:nvPr/>
              </p:nvPicPr>
              <p:blipFill>
                <a:blip r:embed="rId372"/>
                <a:stretch>
                  <a:fillRect/>
                </a:stretch>
              </p:blipFill>
              <p:spPr>
                <a:xfrm>
                  <a:off x="4895310" y="2921316"/>
                  <a:ext cx="138498" cy="116873"/>
                </a:xfrm>
                <a:prstGeom prst="rect">
                  <a:avLst/>
                </a:prstGeom>
              </p:spPr>
            </p:pic>
          </mc:Fallback>
        </mc:AlternateContent>
      </p:grpSp>
      <p:grpSp>
        <p:nvGrpSpPr>
          <p:cNvPr id="293" name="Group 292">
            <a:extLst>
              <a:ext uri="{FF2B5EF4-FFF2-40B4-BE49-F238E27FC236}">
                <a16:creationId xmlns:a16="http://schemas.microsoft.com/office/drawing/2014/main" id="{1A8153B8-0CE4-0F1B-45CB-A18A02E529CD}"/>
              </a:ext>
            </a:extLst>
          </p:cNvPr>
          <p:cNvGrpSpPr/>
          <p:nvPr/>
        </p:nvGrpSpPr>
        <p:grpSpPr>
          <a:xfrm>
            <a:off x="6036521" y="1336320"/>
            <a:ext cx="882720" cy="3200760"/>
            <a:chOff x="2038299" y="881852"/>
            <a:chExt cx="882720" cy="3200760"/>
          </a:xfrm>
        </p:grpSpPr>
        <mc:AlternateContent xmlns:mc="http://schemas.openxmlformats.org/markup-compatibility/2006" xmlns:p14="http://schemas.microsoft.com/office/powerpoint/2010/main">
          <mc:Choice Requires="p14">
            <p:contentPart p14:bwMode="auto" r:id="rId373">
              <p14:nvContentPartPr>
                <p14:cNvPr id="294" name="Ink 293">
                  <a:extLst>
                    <a:ext uri="{FF2B5EF4-FFF2-40B4-BE49-F238E27FC236}">
                      <a16:creationId xmlns:a16="http://schemas.microsoft.com/office/drawing/2014/main" id="{6DA57BE8-DCCB-94DE-4176-025D51FD2E17}"/>
                    </a:ext>
                  </a:extLst>
                </p14:cNvPr>
                <p14:cNvContentPartPr/>
                <p14:nvPr/>
              </p14:nvContentPartPr>
              <p14:xfrm>
                <a:off x="2156739" y="979052"/>
                <a:ext cx="33120" cy="3103560"/>
              </p14:xfrm>
            </p:contentPart>
          </mc:Choice>
          <mc:Fallback xmlns="">
            <p:pic>
              <p:nvPicPr>
                <p:cNvPr id="294" name="Ink 293">
                  <a:extLst>
                    <a:ext uri="{FF2B5EF4-FFF2-40B4-BE49-F238E27FC236}">
                      <a16:creationId xmlns:a16="http://schemas.microsoft.com/office/drawing/2014/main" id="{6DA57BE8-DCCB-94DE-4176-025D51FD2E17}"/>
                    </a:ext>
                  </a:extLst>
                </p:cNvPr>
                <p:cNvPicPr/>
                <p:nvPr/>
              </p:nvPicPr>
              <p:blipFill>
                <a:blip r:embed="rId374"/>
                <a:stretch>
                  <a:fillRect/>
                </a:stretch>
              </p:blipFill>
              <p:spPr>
                <a:xfrm>
                  <a:off x="2141619" y="963932"/>
                  <a:ext cx="63720" cy="3134160"/>
                </a:xfrm>
                <a:prstGeom prst="rect">
                  <a:avLst/>
                </a:prstGeom>
              </p:spPr>
            </p:pic>
          </mc:Fallback>
        </mc:AlternateContent>
        <mc:AlternateContent xmlns:mc="http://schemas.openxmlformats.org/markup-compatibility/2006" xmlns:p14="http://schemas.microsoft.com/office/powerpoint/2010/main">
          <mc:Choice Requires="p14">
            <p:contentPart p14:bwMode="auto" r:id="rId375">
              <p14:nvContentPartPr>
                <p14:cNvPr id="295" name="Ink 294">
                  <a:extLst>
                    <a:ext uri="{FF2B5EF4-FFF2-40B4-BE49-F238E27FC236}">
                      <a16:creationId xmlns:a16="http://schemas.microsoft.com/office/drawing/2014/main" id="{3FEDBFEF-DE37-901D-68D0-E55D33298AE0}"/>
                    </a:ext>
                  </a:extLst>
                </p14:cNvPr>
                <p14:cNvContentPartPr/>
                <p14:nvPr/>
              </p14:nvContentPartPr>
              <p14:xfrm>
                <a:off x="2038299" y="967892"/>
                <a:ext cx="183240" cy="129600"/>
              </p14:xfrm>
            </p:contentPart>
          </mc:Choice>
          <mc:Fallback xmlns="">
            <p:pic>
              <p:nvPicPr>
                <p:cNvPr id="295" name="Ink 294">
                  <a:extLst>
                    <a:ext uri="{FF2B5EF4-FFF2-40B4-BE49-F238E27FC236}">
                      <a16:creationId xmlns:a16="http://schemas.microsoft.com/office/drawing/2014/main" id="{3FEDBFEF-DE37-901D-68D0-E55D33298AE0}"/>
                    </a:ext>
                  </a:extLst>
                </p:cNvPr>
                <p:cNvPicPr/>
                <p:nvPr/>
              </p:nvPicPr>
              <p:blipFill>
                <a:blip r:embed="rId376"/>
                <a:stretch>
                  <a:fillRect/>
                </a:stretch>
              </p:blipFill>
              <p:spPr>
                <a:xfrm>
                  <a:off x="2023209" y="952455"/>
                  <a:ext cx="213780" cy="160115"/>
                </a:xfrm>
                <a:prstGeom prst="rect">
                  <a:avLst/>
                </a:prstGeom>
              </p:spPr>
            </p:pic>
          </mc:Fallback>
        </mc:AlternateContent>
        <mc:AlternateContent xmlns:mc="http://schemas.openxmlformats.org/markup-compatibility/2006" xmlns:p14="http://schemas.microsoft.com/office/powerpoint/2010/main">
          <mc:Choice Requires="p14">
            <p:contentPart p14:bwMode="auto" r:id="rId377">
              <p14:nvContentPartPr>
                <p14:cNvPr id="296" name="Ink 295">
                  <a:extLst>
                    <a:ext uri="{FF2B5EF4-FFF2-40B4-BE49-F238E27FC236}">
                      <a16:creationId xmlns:a16="http://schemas.microsoft.com/office/drawing/2014/main" id="{5ED60F76-9BE1-8AB9-CF86-F1F2D068F331}"/>
                    </a:ext>
                  </a:extLst>
                </p14:cNvPr>
                <p14:cNvContentPartPr/>
                <p14:nvPr/>
              </p14:nvContentPartPr>
              <p14:xfrm>
                <a:off x="2350419" y="881852"/>
                <a:ext cx="183240" cy="210600"/>
              </p14:xfrm>
            </p:contentPart>
          </mc:Choice>
          <mc:Fallback xmlns="">
            <p:pic>
              <p:nvPicPr>
                <p:cNvPr id="296" name="Ink 295">
                  <a:extLst>
                    <a:ext uri="{FF2B5EF4-FFF2-40B4-BE49-F238E27FC236}">
                      <a16:creationId xmlns:a16="http://schemas.microsoft.com/office/drawing/2014/main" id="{5ED60F76-9BE1-8AB9-CF86-F1F2D068F331}"/>
                    </a:ext>
                  </a:extLst>
                </p:cNvPr>
                <p:cNvPicPr/>
                <p:nvPr/>
              </p:nvPicPr>
              <p:blipFill>
                <a:blip r:embed="rId378"/>
                <a:stretch>
                  <a:fillRect/>
                </a:stretch>
              </p:blipFill>
              <p:spPr>
                <a:xfrm>
                  <a:off x="2335299" y="866758"/>
                  <a:ext cx="213840" cy="240788"/>
                </a:xfrm>
                <a:prstGeom prst="rect">
                  <a:avLst/>
                </a:prstGeom>
              </p:spPr>
            </p:pic>
          </mc:Fallback>
        </mc:AlternateContent>
        <mc:AlternateContent xmlns:mc="http://schemas.openxmlformats.org/markup-compatibility/2006" xmlns:p14="http://schemas.microsoft.com/office/powerpoint/2010/main">
          <mc:Choice Requires="p14">
            <p:contentPart p14:bwMode="auto" r:id="rId379">
              <p14:nvContentPartPr>
                <p14:cNvPr id="297" name="Ink 296">
                  <a:extLst>
                    <a:ext uri="{FF2B5EF4-FFF2-40B4-BE49-F238E27FC236}">
                      <a16:creationId xmlns:a16="http://schemas.microsoft.com/office/drawing/2014/main" id="{922C3C93-7A6E-30F9-CE24-AF1F54343A6D}"/>
                    </a:ext>
                  </a:extLst>
                </p14:cNvPr>
                <p14:cNvContentPartPr/>
                <p14:nvPr/>
              </p14:nvContentPartPr>
              <p14:xfrm>
                <a:off x="2565699" y="1070132"/>
                <a:ext cx="129600" cy="108000"/>
              </p14:xfrm>
            </p:contentPart>
          </mc:Choice>
          <mc:Fallback xmlns="">
            <p:pic>
              <p:nvPicPr>
                <p:cNvPr id="297" name="Ink 296">
                  <a:extLst>
                    <a:ext uri="{FF2B5EF4-FFF2-40B4-BE49-F238E27FC236}">
                      <a16:creationId xmlns:a16="http://schemas.microsoft.com/office/drawing/2014/main" id="{922C3C93-7A6E-30F9-CE24-AF1F54343A6D}"/>
                    </a:ext>
                  </a:extLst>
                </p:cNvPr>
                <p:cNvPicPr/>
                <p:nvPr/>
              </p:nvPicPr>
              <p:blipFill>
                <a:blip r:embed="rId380"/>
                <a:stretch>
                  <a:fillRect/>
                </a:stretch>
              </p:blipFill>
              <p:spPr>
                <a:xfrm>
                  <a:off x="2550219" y="1055012"/>
                  <a:ext cx="15984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381">
              <p14:nvContentPartPr>
                <p14:cNvPr id="298" name="Ink 297">
                  <a:extLst>
                    <a:ext uri="{FF2B5EF4-FFF2-40B4-BE49-F238E27FC236}">
                      <a16:creationId xmlns:a16="http://schemas.microsoft.com/office/drawing/2014/main" id="{D3305DA8-EBA5-874A-40CD-27F0E7E4322F}"/>
                    </a:ext>
                  </a:extLst>
                </p14:cNvPr>
                <p14:cNvContentPartPr/>
                <p14:nvPr/>
              </p14:nvContentPartPr>
              <p14:xfrm>
                <a:off x="2726979" y="1086332"/>
                <a:ext cx="194040" cy="91800"/>
              </p14:xfrm>
            </p:contentPart>
          </mc:Choice>
          <mc:Fallback xmlns="">
            <p:pic>
              <p:nvPicPr>
                <p:cNvPr id="298" name="Ink 297">
                  <a:extLst>
                    <a:ext uri="{FF2B5EF4-FFF2-40B4-BE49-F238E27FC236}">
                      <a16:creationId xmlns:a16="http://schemas.microsoft.com/office/drawing/2014/main" id="{D3305DA8-EBA5-874A-40CD-27F0E7E4322F}"/>
                    </a:ext>
                  </a:extLst>
                </p:cNvPr>
                <p:cNvPicPr/>
                <p:nvPr/>
              </p:nvPicPr>
              <p:blipFill>
                <a:blip r:embed="rId382"/>
                <a:stretch>
                  <a:fillRect/>
                </a:stretch>
              </p:blipFill>
              <p:spPr>
                <a:xfrm>
                  <a:off x="2711499" y="1071212"/>
                  <a:ext cx="224640" cy="122400"/>
                </a:xfrm>
                <a:prstGeom prst="rect">
                  <a:avLst/>
                </a:prstGeom>
              </p:spPr>
            </p:pic>
          </mc:Fallback>
        </mc:AlternateContent>
      </p:grpSp>
      <p:sp>
        <p:nvSpPr>
          <p:cNvPr id="299" name="TextBox 298">
            <a:extLst>
              <a:ext uri="{FF2B5EF4-FFF2-40B4-BE49-F238E27FC236}">
                <a16:creationId xmlns:a16="http://schemas.microsoft.com/office/drawing/2014/main" id="{B5E9B95A-AC21-3B43-6C68-8E6CA85EDF32}"/>
              </a:ext>
            </a:extLst>
          </p:cNvPr>
          <p:cNvSpPr txBox="1"/>
          <p:nvPr/>
        </p:nvSpPr>
        <p:spPr>
          <a:xfrm>
            <a:off x="4428444" y="372988"/>
            <a:ext cx="4593514" cy="369332"/>
          </a:xfrm>
          <a:prstGeom prst="rect">
            <a:avLst/>
          </a:prstGeom>
          <a:noFill/>
        </p:spPr>
        <p:txBody>
          <a:bodyPr wrap="square">
            <a:spAutoFit/>
          </a:bodyPr>
          <a:lstStyle/>
          <a:p>
            <a:r>
              <a:rPr lang="en-US" sz="1800" dirty="0" err="1"/>
              <a:t>Quindi</a:t>
            </a:r>
            <a:r>
              <a:rPr lang="en-US" sz="1800" dirty="0"/>
              <a:t> il punto A ha coordinate (45,-30) MPa</a:t>
            </a:r>
            <a:endParaRPr lang="en-IT" sz="1800" dirty="0"/>
          </a:p>
        </p:txBody>
      </p:sp>
      <mc:AlternateContent xmlns:mc="http://schemas.openxmlformats.org/markup-compatibility/2006" xmlns:p14="http://schemas.microsoft.com/office/powerpoint/2010/main">
        <mc:Choice Requires="p14">
          <p:contentPart p14:bwMode="auto" r:id="rId383">
            <p14:nvContentPartPr>
              <p14:cNvPr id="300" name="Ink 299">
                <a:extLst>
                  <a:ext uri="{FF2B5EF4-FFF2-40B4-BE49-F238E27FC236}">
                    <a16:creationId xmlns:a16="http://schemas.microsoft.com/office/drawing/2014/main" id="{9D9B73F0-AB32-E8A9-38C7-2D310BD9AD77}"/>
                  </a:ext>
                </a:extLst>
              </p14:cNvPr>
              <p14:cNvContentPartPr/>
              <p14:nvPr/>
            </p14:nvContentPartPr>
            <p14:xfrm>
              <a:off x="7128591" y="3079164"/>
              <a:ext cx="21960" cy="156600"/>
            </p14:xfrm>
          </p:contentPart>
        </mc:Choice>
        <mc:Fallback xmlns="">
          <p:pic>
            <p:nvPicPr>
              <p:cNvPr id="300" name="Ink 299">
                <a:extLst>
                  <a:ext uri="{FF2B5EF4-FFF2-40B4-BE49-F238E27FC236}">
                    <a16:creationId xmlns:a16="http://schemas.microsoft.com/office/drawing/2014/main" id="{9D9B73F0-AB32-E8A9-38C7-2D310BD9AD77}"/>
                  </a:ext>
                </a:extLst>
              </p:cNvPr>
              <p:cNvPicPr/>
              <p:nvPr/>
            </p:nvPicPr>
            <p:blipFill>
              <a:blip r:embed="rId384"/>
              <a:stretch>
                <a:fillRect/>
              </a:stretch>
            </p:blipFill>
            <p:spPr>
              <a:xfrm>
                <a:off x="7113111" y="3064044"/>
                <a:ext cx="5220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385">
            <p14:nvContentPartPr>
              <p14:cNvPr id="301" name="Ink 300">
                <a:extLst>
                  <a:ext uri="{FF2B5EF4-FFF2-40B4-BE49-F238E27FC236}">
                    <a16:creationId xmlns:a16="http://schemas.microsoft.com/office/drawing/2014/main" id="{6D3F8A74-DACC-E037-289E-FCAD35C9D24A}"/>
                  </a:ext>
                </a:extLst>
              </p14:cNvPr>
              <p14:cNvContentPartPr/>
              <p14:nvPr/>
            </p14:nvContentPartPr>
            <p14:xfrm>
              <a:off x="6117351" y="3724644"/>
              <a:ext cx="140040" cy="16560"/>
            </p14:xfrm>
          </p:contentPart>
        </mc:Choice>
        <mc:Fallback xmlns="">
          <p:pic>
            <p:nvPicPr>
              <p:cNvPr id="301" name="Ink 300">
                <a:extLst>
                  <a:ext uri="{FF2B5EF4-FFF2-40B4-BE49-F238E27FC236}">
                    <a16:creationId xmlns:a16="http://schemas.microsoft.com/office/drawing/2014/main" id="{6D3F8A74-DACC-E037-289E-FCAD35C9D24A}"/>
                  </a:ext>
                </a:extLst>
              </p:cNvPr>
              <p:cNvPicPr/>
              <p:nvPr/>
            </p:nvPicPr>
            <p:blipFill>
              <a:blip r:embed="rId386"/>
              <a:stretch>
                <a:fillRect/>
              </a:stretch>
            </p:blipFill>
            <p:spPr>
              <a:xfrm>
                <a:off x="6101871" y="3709164"/>
                <a:ext cx="170640" cy="47160"/>
              </a:xfrm>
              <a:prstGeom prst="rect">
                <a:avLst/>
              </a:prstGeom>
            </p:spPr>
          </p:pic>
        </mc:Fallback>
      </mc:AlternateContent>
      <p:grpSp>
        <p:nvGrpSpPr>
          <p:cNvPr id="302" name="Group 301">
            <a:extLst>
              <a:ext uri="{FF2B5EF4-FFF2-40B4-BE49-F238E27FC236}">
                <a16:creationId xmlns:a16="http://schemas.microsoft.com/office/drawing/2014/main" id="{0DCAEA14-81F7-8634-A76A-4AF9BEB790FE}"/>
              </a:ext>
            </a:extLst>
          </p:cNvPr>
          <p:cNvGrpSpPr/>
          <p:nvPr/>
        </p:nvGrpSpPr>
        <p:grpSpPr>
          <a:xfrm>
            <a:off x="7117791" y="3729684"/>
            <a:ext cx="301680" cy="226440"/>
            <a:chOff x="2899059" y="3662492"/>
            <a:chExt cx="301680" cy="226440"/>
          </a:xfrm>
        </p:grpSpPr>
        <mc:AlternateContent xmlns:mc="http://schemas.openxmlformats.org/markup-compatibility/2006" xmlns:p14="http://schemas.microsoft.com/office/powerpoint/2010/main">
          <mc:Choice Requires="p14">
            <p:contentPart p14:bwMode="auto" r:id="rId387">
              <p14:nvContentPartPr>
                <p14:cNvPr id="303" name="Ink 302">
                  <a:extLst>
                    <a:ext uri="{FF2B5EF4-FFF2-40B4-BE49-F238E27FC236}">
                      <a16:creationId xmlns:a16="http://schemas.microsoft.com/office/drawing/2014/main" id="{75F0A8C5-ABC0-3F76-4057-B054FD17CC00}"/>
                    </a:ext>
                  </a:extLst>
                </p14:cNvPr>
                <p14:cNvContentPartPr/>
                <p14:nvPr/>
              </p14:nvContentPartPr>
              <p14:xfrm>
                <a:off x="2899059" y="3662492"/>
                <a:ext cx="21960" cy="32760"/>
              </p14:xfrm>
            </p:contentPart>
          </mc:Choice>
          <mc:Fallback xmlns="">
            <p:pic>
              <p:nvPicPr>
                <p:cNvPr id="303" name="Ink 302">
                  <a:extLst>
                    <a:ext uri="{FF2B5EF4-FFF2-40B4-BE49-F238E27FC236}">
                      <a16:creationId xmlns:a16="http://schemas.microsoft.com/office/drawing/2014/main" id="{75F0A8C5-ABC0-3F76-4057-B054FD17CC00}"/>
                    </a:ext>
                  </a:extLst>
                </p:cNvPr>
                <p:cNvPicPr/>
                <p:nvPr/>
              </p:nvPicPr>
              <p:blipFill>
                <a:blip r:embed="rId388"/>
                <a:stretch>
                  <a:fillRect/>
                </a:stretch>
              </p:blipFill>
              <p:spPr>
                <a:xfrm>
                  <a:off x="2883579" y="3647372"/>
                  <a:ext cx="5220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389">
              <p14:nvContentPartPr>
                <p14:cNvPr id="304" name="Ink 303">
                  <a:extLst>
                    <a:ext uri="{FF2B5EF4-FFF2-40B4-BE49-F238E27FC236}">
                      <a16:creationId xmlns:a16="http://schemas.microsoft.com/office/drawing/2014/main" id="{0DFFCD2E-A15A-4588-F041-03A0762598BC}"/>
                    </a:ext>
                  </a:extLst>
                </p14:cNvPr>
                <p14:cNvContentPartPr/>
                <p14:nvPr/>
              </p14:nvContentPartPr>
              <p14:xfrm>
                <a:off x="3038739" y="3705332"/>
                <a:ext cx="97200" cy="175680"/>
              </p14:xfrm>
            </p:contentPart>
          </mc:Choice>
          <mc:Fallback xmlns="">
            <p:pic>
              <p:nvPicPr>
                <p:cNvPr id="304" name="Ink 303">
                  <a:extLst>
                    <a:ext uri="{FF2B5EF4-FFF2-40B4-BE49-F238E27FC236}">
                      <a16:creationId xmlns:a16="http://schemas.microsoft.com/office/drawing/2014/main" id="{0DFFCD2E-A15A-4588-F041-03A0762598BC}"/>
                    </a:ext>
                  </a:extLst>
                </p:cNvPr>
                <p:cNvPicPr/>
                <p:nvPr/>
              </p:nvPicPr>
              <p:blipFill>
                <a:blip r:embed="rId390"/>
                <a:stretch>
                  <a:fillRect/>
                </a:stretch>
              </p:blipFill>
              <p:spPr>
                <a:xfrm>
                  <a:off x="3023619" y="3690212"/>
                  <a:ext cx="12780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391">
              <p14:nvContentPartPr>
                <p14:cNvPr id="305" name="Ink 304">
                  <a:extLst>
                    <a:ext uri="{FF2B5EF4-FFF2-40B4-BE49-F238E27FC236}">
                      <a16:creationId xmlns:a16="http://schemas.microsoft.com/office/drawing/2014/main" id="{3BFCB605-CF51-D541-B487-861947B85CD5}"/>
                    </a:ext>
                  </a:extLst>
                </p14:cNvPr>
                <p14:cNvContentPartPr/>
                <p14:nvPr/>
              </p14:nvContentPartPr>
              <p14:xfrm>
                <a:off x="3135579" y="3673652"/>
                <a:ext cx="54000" cy="215280"/>
              </p14:xfrm>
            </p:contentPart>
          </mc:Choice>
          <mc:Fallback xmlns="">
            <p:pic>
              <p:nvPicPr>
                <p:cNvPr id="305" name="Ink 304">
                  <a:extLst>
                    <a:ext uri="{FF2B5EF4-FFF2-40B4-BE49-F238E27FC236}">
                      <a16:creationId xmlns:a16="http://schemas.microsoft.com/office/drawing/2014/main" id="{3BFCB605-CF51-D541-B487-861947B85CD5}"/>
                    </a:ext>
                  </a:extLst>
                </p:cNvPr>
                <p:cNvPicPr/>
                <p:nvPr/>
              </p:nvPicPr>
              <p:blipFill>
                <a:blip r:embed="rId392"/>
                <a:stretch>
                  <a:fillRect/>
                </a:stretch>
              </p:blipFill>
              <p:spPr>
                <a:xfrm>
                  <a:off x="3120459" y="3658172"/>
                  <a:ext cx="8460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393">
              <p14:nvContentPartPr>
                <p14:cNvPr id="306" name="Ink 305">
                  <a:extLst>
                    <a:ext uri="{FF2B5EF4-FFF2-40B4-BE49-F238E27FC236}">
                      <a16:creationId xmlns:a16="http://schemas.microsoft.com/office/drawing/2014/main" id="{46746846-A03B-4005-2836-06C604F1B090}"/>
                    </a:ext>
                  </a:extLst>
                </p14:cNvPr>
                <p14:cNvContentPartPr/>
                <p14:nvPr/>
              </p14:nvContentPartPr>
              <p14:xfrm>
                <a:off x="3081939" y="3802532"/>
                <a:ext cx="118800" cy="11160"/>
              </p14:xfrm>
            </p:contentPart>
          </mc:Choice>
          <mc:Fallback xmlns="">
            <p:pic>
              <p:nvPicPr>
                <p:cNvPr id="306" name="Ink 305">
                  <a:extLst>
                    <a:ext uri="{FF2B5EF4-FFF2-40B4-BE49-F238E27FC236}">
                      <a16:creationId xmlns:a16="http://schemas.microsoft.com/office/drawing/2014/main" id="{46746846-A03B-4005-2836-06C604F1B090}"/>
                    </a:ext>
                  </a:extLst>
                </p:cNvPr>
                <p:cNvPicPr/>
                <p:nvPr/>
              </p:nvPicPr>
              <p:blipFill>
                <a:blip r:embed="rId394"/>
                <a:stretch>
                  <a:fillRect/>
                </a:stretch>
              </p:blipFill>
              <p:spPr>
                <a:xfrm>
                  <a:off x="3066459" y="3787052"/>
                  <a:ext cx="149040" cy="41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95">
            <p14:nvContentPartPr>
              <p14:cNvPr id="307" name="Ink 306">
                <a:extLst>
                  <a:ext uri="{FF2B5EF4-FFF2-40B4-BE49-F238E27FC236}">
                    <a16:creationId xmlns:a16="http://schemas.microsoft.com/office/drawing/2014/main" id="{F1A47730-EE2F-AA24-C70F-4DC7C12F2170}"/>
                  </a:ext>
                </a:extLst>
              </p14:cNvPr>
              <p14:cNvContentPartPr/>
              <p14:nvPr/>
            </p14:nvContentPartPr>
            <p14:xfrm>
              <a:off x="4535871" y="3729684"/>
              <a:ext cx="3695040" cy="70200"/>
            </p14:xfrm>
          </p:contentPart>
        </mc:Choice>
        <mc:Fallback xmlns="">
          <p:pic>
            <p:nvPicPr>
              <p:cNvPr id="307" name="Ink 306">
                <a:extLst>
                  <a:ext uri="{FF2B5EF4-FFF2-40B4-BE49-F238E27FC236}">
                    <a16:creationId xmlns:a16="http://schemas.microsoft.com/office/drawing/2014/main" id="{F1A47730-EE2F-AA24-C70F-4DC7C12F2170}"/>
                  </a:ext>
                </a:extLst>
              </p:cNvPr>
              <p:cNvPicPr/>
              <p:nvPr/>
            </p:nvPicPr>
            <p:blipFill>
              <a:blip r:embed="rId396"/>
              <a:stretch>
                <a:fillRect/>
              </a:stretch>
            </p:blipFill>
            <p:spPr>
              <a:xfrm>
                <a:off x="4520751" y="3714564"/>
                <a:ext cx="3725640" cy="100800"/>
              </a:xfrm>
              <a:prstGeom prst="rect">
                <a:avLst/>
              </a:prstGeom>
            </p:spPr>
          </p:pic>
        </mc:Fallback>
      </mc:AlternateContent>
    </p:spTree>
    <p:extLst>
      <p:ext uri="{BB962C8B-B14F-4D97-AF65-F5344CB8AC3E}">
        <p14:creationId xmlns:p14="http://schemas.microsoft.com/office/powerpoint/2010/main" val="343312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50">
            <a:extLst>
              <a:ext uri="{FF2B5EF4-FFF2-40B4-BE49-F238E27FC236}">
                <a16:creationId xmlns:a16="http://schemas.microsoft.com/office/drawing/2014/main" id="{CE5014C1-B244-1BA6-74B7-8D96511999AD}"/>
              </a:ext>
            </a:extLst>
          </p:cNvPr>
          <p:cNvSpPr txBox="1"/>
          <p:nvPr/>
        </p:nvSpPr>
        <p:spPr>
          <a:xfrm>
            <a:off x="284428" y="2651059"/>
            <a:ext cx="4593514" cy="523220"/>
          </a:xfrm>
          <a:prstGeom prst="rect">
            <a:avLst/>
          </a:prstGeom>
          <a:noFill/>
        </p:spPr>
        <p:txBody>
          <a:bodyPr wrap="square">
            <a:spAutoFit/>
          </a:bodyPr>
          <a:lstStyle/>
          <a:p>
            <a:r>
              <a:rPr lang="en-US" sz="1400" dirty="0" err="1"/>
              <a:t>Quindi</a:t>
            </a:r>
            <a:r>
              <a:rPr lang="en-US" sz="1400" dirty="0"/>
              <a:t> il punto B ha coordinate (-60,30) </a:t>
            </a:r>
            <a:r>
              <a:rPr lang="en-US" sz="1400" dirty="0" err="1"/>
              <a:t>Mpa</a:t>
            </a:r>
            <a:endParaRPr lang="en-US" sz="1400" dirty="0"/>
          </a:p>
          <a:p>
            <a:r>
              <a:rPr lang="en-US" sz="1400" dirty="0"/>
              <a:t>E </a:t>
            </a:r>
            <a:r>
              <a:rPr lang="en-US" sz="1400" dirty="0" err="1"/>
              <a:t>risulta</a:t>
            </a:r>
            <a:r>
              <a:rPr lang="en-US" sz="1400" dirty="0"/>
              <a:t> individuate il punto P</a:t>
            </a:r>
            <a:endParaRPr lang="en-IT" sz="1400" dirty="0"/>
          </a:p>
        </p:txBody>
      </p:sp>
      <p:grpSp>
        <p:nvGrpSpPr>
          <p:cNvPr id="59" name="Group 58">
            <a:extLst>
              <a:ext uri="{FF2B5EF4-FFF2-40B4-BE49-F238E27FC236}">
                <a16:creationId xmlns:a16="http://schemas.microsoft.com/office/drawing/2014/main" id="{9FE2AEFB-82AA-BA82-B0F4-07180998C1C4}"/>
              </a:ext>
            </a:extLst>
          </p:cNvPr>
          <p:cNvGrpSpPr/>
          <p:nvPr/>
        </p:nvGrpSpPr>
        <p:grpSpPr>
          <a:xfrm>
            <a:off x="6325967" y="864005"/>
            <a:ext cx="747720" cy="698400"/>
            <a:chOff x="6017020" y="1651390"/>
            <a:chExt cx="747720" cy="698400"/>
          </a:xfrm>
        </p:grpSpPr>
        <mc:AlternateContent xmlns:mc="http://schemas.openxmlformats.org/markup-compatibility/2006" xmlns:p14="http://schemas.microsoft.com/office/powerpoint/2010/main">
          <mc:Choice Requires="p14">
            <p:contentPart p14:bwMode="auto" r:id="rId2">
              <p14:nvContentPartPr>
                <p14:cNvPr id="60" name="Ink 59">
                  <a:extLst>
                    <a:ext uri="{FF2B5EF4-FFF2-40B4-BE49-F238E27FC236}">
                      <a16:creationId xmlns:a16="http://schemas.microsoft.com/office/drawing/2014/main" id="{BC81909B-7FCE-930E-8730-57FE00195A55}"/>
                    </a:ext>
                  </a:extLst>
                </p14:cNvPr>
                <p14:cNvContentPartPr/>
                <p14:nvPr/>
              </p14:nvContentPartPr>
              <p14:xfrm>
                <a:off x="6041140" y="1673350"/>
                <a:ext cx="5760" cy="642240"/>
              </p14:xfrm>
            </p:contentPart>
          </mc:Choice>
          <mc:Fallback xmlns="">
            <p:pic>
              <p:nvPicPr>
                <p:cNvPr id="60" name="Ink 59">
                  <a:extLst>
                    <a:ext uri="{FF2B5EF4-FFF2-40B4-BE49-F238E27FC236}">
                      <a16:creationId xmlns:a16="http://schemas.microsoft.com/office/drawing/2014/main" id="{BC81909B-7FCE-930E-8730-57FE00195A55}"/>
                    </a:ext>
                  </a:extLst>
                </p:cNvPr>
                <p:cNvPicPr/>
                <p:nvPr/>
              </p:nvPicPr>
              <p:blipFill>
                <a:blip r:embed="rId3"/>
                <a:stretch>
                  <a:fillRect/>
                </a:stretch>
              </p:blipFill>
              <p:spPr>
                <a:xfrm>
                  <a:off x="6025660" y="1657879"/>
                  <a:ext cx="36360" cy="672823"/>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1" name="Ink 60">
                  <a:extLst>
                    <a:ext uri="{FF2B5EF4-FFF2-40B4-BE49-F238E27FC236}">
                      <a16:creationId xmlns:a16="http://schemas.microsoft.com/office/drawing/2014/main" id="{31FC6948-4D64-7D23-7C49-A47BB12617E2}"/>
                    </a:ext>
                  </a:extLst>
                </p14:cNvPr>
                <p14:cNvContentPartPr/>
                <p14:nvPr/>
              </p14:nvContentPartPr>
              <p14:xfrm>
                <a:off x="6027100" y="2275630"/>
                <a:ext cx="668880" cy="74160"/>
              </p14:xfrm>
            </p:contentPart>
          </mc:Choice>
          <mc:Fallback xmlns="">
            <p:pic>
              <p:nvPicPr>
                <p:cNvPr id="61" name="Ink 60">
                  <a:extLst>
                    <a:ext uri="{FF2B5EF4-FFF2-40B4-BE49-F238E27FC236}">
                      <a16:creationId xmlns:a16="http://schemas.microsoft.com/office/drawing/2014/main" id="{31FC6948-4D64-7D23-7C49-A47BB12617E2}"/>
                    </a:ext>
                  </a:extLst>
                </p:cNvPr>
                <p:cNvPicPr/>
                <p:nvPr/>
              </p:nvPicPr>
              <p:blipFill>
                <a:blip r:embed="rId5"/>
                <a:stretch>
                  <a:fillRect/>
                </a:stretch>
              </p:blipFill>
              <p:spPr>
                <a:xfrm>
                  <a:off x="6011620" y="2260150"/>
                  <a:ext cx="69948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2" name="Ink 61">
                  <a:extLst>
                    <a:ext uri="{FF2B5EF4-FFF2-40B4-BE49-F238E27FC236}">
                      <a16:creationId xmlns:a16="http://schemas.microsoft.com/office/drawing/2014/main" id="{31594D3B-33B0-86FA-E38F-05D616D2AA98}"/>
                    </a:ext>
                  </a:extLst>
                </p14:cNvPr>
                <p14:cNvContentPartPr/>
                <p14:nvPr/>
              </p14:nvContentPartPr>
              <p14:xfrm>
                <a:off x="6715420" y="1690630"/>
                <a:ext cx="29880" cy="639720"/>
              </p14:xfrm>
            </p:contentPart>
          </mc:Choice>
          <mc:Fallback xmlns="">
            <p:pic>
              <p:nvPicPr>
                <p:cNvPr id="62" name="Ink 61">
                  <a:extLst>
                    <a:ext uri="{FF2B5EF4-FFF2-40B4-BE49-F238E27FC236}">
                      <a16:creationId xmlns:a16="http://schemas.microsoft.com/office/drawing/2014/main" id="{31594D3B-33B0-86FA-E38F-05D616D2AA98}"/>
                    </a:ext>
                  </a:extLst>
                </p:cNvPr>
                <p:cNvPicPr/>
                <p:nvPr/>
              </p:nvPicPr>
              <p:blipFill>
                <a:blip r:embed="rId7"/>
                <a:stretch>
                  <a:fillRect/>
                </a:stretch>
              </p:blipFill>
              <p:spPr>
                <a:xfrm>
                  <a:off x="6699940" y="1675141"/>
                  <a:ext cx="60480" cy="670337"/>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3" name="Ink 62">
                  <a:extLst>
                    <a:ext uri="{FF2B5EF4-FFF2-40B4-BE49-F238E27FC236}">
                      <a16:creationId xmlns:a16="http://schemas.microsoft.com/office/drawing/2014/main" id="{5ABD67E3-E066-533D-CCC6-7B8793239AC7}"/>
                    </a:ext>
                  </a:extLst>
                </p14:cNvPr>
                <p14:cNvContentPartPr/>
                <p14:nvPr/>
              </p14:nvContentPartPr>
              <p14:xfrm>
                <a:off x="6017020" y="1651390"/>
                <a:ext cx="747720" cy="39600"/>
              </p14:xfrm>
            </p:contentPart>
          </mc:Choice>
          <mc:Fallback xmlns="">
            <p:pic>
              <p:nvPicPr>
                <p:cNvPr id="63" name="Ink 62">
                  <a:extLst>
                    <a:ext uri="{FF2B5EF4-FFF2-40B4-BE49-F238E27FC236}">
                      <a16:creationId xmlns:a16="http://schemas.microsoft.com/office/drawing/2014/main" id="{5ABD67E3-E066-533D-CCC6-7B8793239AC7}"/>
                    </a:ext>
                  </a:extLst>
                </p:cNvPr>
                <p:cNvPicPr/>
                <p:nvPr/>
              </p:nvPicPr>
              <p:blipFill>
                <a:blip r:embed="rId9"/>
                <a:stretch>
                  <a:fillRect/>
                </a:stretch>
              </p:blipFill>
              <p:spPr>
                <a:xfrm>
                  <a:off x="6001540" y="1635910"/>
                  <a:ext cx="778320" cy="70200"/>
                </a:xfrm>
                <a:prstGeom prst="rect">
                  <a:avLst/>
                </a:prstGeom>
              </p:spPr>
            </p:pic>
          </mc:Fallback>
        </mc:AlternateContent>
      </p:grpSp>
      <p:grpSp>
        <p:nvGrpSpPr>
          <p:cNvPr id="64" name="Group 63">
            <a:extLst>
              <a:ext uri="{FF2B5EF4-FFF2-40B4-BE49-F238E27FC236}">
                <a16:creationId xmlns:a16="http://schemas.microsoft.com/office/drawing/2014/main" id="{5E06930E-CAC2-E5B0-265E-E6AAF60B4960}"/>
              </a:ext>
            </a:extLst>
          </p:cNvPr>
          <p:cNvGrpSpPr/>
          <p:nvPr/>
        </p:nvGrpSpPr>
        <p:grpSpPr>
          <a:xfrm>
            <a:off x="6601367" y="222125"/>
            <a:ext cx="846000" cy="632520"/>
            <a:chOff x="6292420" y="1009510"/>
            <a:chExt cx="846000" cy="632520"/>
          </a:xfrm>
        </p:grpSpPr>
        <mc:AlternateContent xmlns:mc="http://schemas.openxmlformats.org/markup-compatibility/2006" xmlns:p14="http://schemas.microsoft.com/office/powerpoint/2010/main">
          <mc:Choice Requires="p14">
            <p:contentPart p14:bwMode="auto" r:id="rId10">
              <p14:nvContentPartPr>
                <p14:cNvPr id="65" name="Ink 64">
                  <a:extLst>
                    <a:ext uri="{FF2B5EF4-FFF2-40B4-BE49-F238E27FC236}">
                      <a16:creationId xmlns:a16="http://schemas.microsoft.com/office/drawing/2014/main" id="{E80004F2-7C44-A5B0-740F-BCF4E5D38DAB}"/>
                    </a:ext>
                  </a:extLst>
                </p14:cNvPr>
                <p14:cNvContentPartPr/>
                <p14:nvPr/>
              </p14:nvContentPartPr>
              <p14:xfrm>
                <a:off x="6390700" y="1159990"/>
                <a:ext cx="10440" cy="482040"/>
              </p14:xfrm>
            </p:contentPart>
          </mc:Choice>
          <mc:Fallback xmlns="">
            <p:pic>
              <p:nvPicPr>
                <p:cNvPr id="65" name="Ink 64">
                  <a:extLst>
                    <a:ext uri="{FF2B5EF4-FFF2-40B4-BE49-F238E27FC236}">
                      <a16:creationId xmlns:a16="http://schemas.microsoft.com/office/drawing/2014/main" id="{E80004F2-7C44-A5B0-740F-BCF4E5D38DAB}"/>
                    </a:ext>
                  </a:extLst>
                </p:cNvPr>
                <p:cNvPicPr/>
                <p:nvPr/>
              </p:nvPicPr>
              <p:blipFill>
                <a:blip r:embed="rId11"/>
                <a:stretch>
                  <a:fillRect/>
                </a:stretch>
              </p:blipFill>
              <p:spPr>
                <a:xfrm>
                  <a:off x="6374667" y="1144510"/>
                  <a:ext cx="42133" cy="512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6" name="Ink 65">
                  <a:extLst>
                    <a:ext uri="{FF2B5EF4-FFF2-40B4-BE49-F238E27FC236}">
                      <a16:creationId xmlns:a16="http://schemas.microsoft.com/office/drawing/2014/main" id="{0CEB756A-4576-F2B0-3A91-920B4655A975}"/>
                    </a:ext>
                  </a:extLst>
                </p14:cNvPr>
                <p14:cNvContentPartPr/>
                <p14:nvPr/>
              </p14:nvContentPartPr>
              <p14:xfrm>
                <a:off x="6292420" y="1450150"/>
                <a:ext cx="108360" cy="177120"/>
              </p14:xfrm>
            </p:contentPart>
          </mc:Choice>
          <mc:Fallback xmlns="">
            <p:pic>
              <p:nvPicPr>
                <p:cNvPr id="66" name="Ink 65">
                  <a:extLst>
                    <a:ext uri="{FF2B5EF4-FFF2-40B4-BE49-F238E27FC236}">
                      <a16:creationId xmlns:a16="http://schemas.microsoft.com/office/drawing/2014/main" id="{0CEB756A-4576-F2B0-3A91-920B4655A975}"/>
                    </a:ext>
                  </a:extLst>
                </p:cNvPr>
                <p:cNvPicPr/>
                <p:nvPr/>
              </p:nvPicPr>
              <p:blipFill>
                <a:blip r:embed="rId13"/>
                <a:stretch>
                  <a:fillRect/>
                </a:stretch>
              </p:blipFill>
              <p:spPr>
                <a:xfrm>
                  <a:off x="6276940" y="1434670"/>
                  <a:ext cx="13896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7" name="Ink 66">
                  <a:extLst>
                    <a:ext uri="{FF2B5EF4-FFF2-40B4-BE49-F238E27FC236}">
                      <a16:creationId xmlns:a16="http://schemas.microsoft.com/office/drawing/2014/main" id="{F9B5ACD1-5028-B0EE-4B51-A980922A2928}"/>
                    </a:ext>
                  </a:extLst>
                </p14:cNvPr>
                <p14:cNvContentPartPr/>
                <p14:nvPr/>
              </p14:nvContentPartPr>
              <p14:xfrm>
                <a:off x="6380980" y="1494430"/>
                <a:ext cx="69120" cy="133560"/>
              </p14:xfrm>
            </p:contentPart>
          </mc:Choice>
          <mc:Fallback xmlns="">
            <p:pic>
              <p:nvPicPr>
                <p:cNvPr id="67" name="Ink 66">
                  <a:extLst>
                    <a:ext uri="{FF2B5EF4-FFF2-40B4-BE49-F238E27FC236}">
                      <a16:creationId xmlns:a16="http://schemas.microsoft.com/office/drawing/2014/main" id="{F9B5ACD1-5028-B0EE-4B51-A980922A2928}"/>
                    </a:ext>
                  </a:extLst>
                </p:cNvPr>
                <p:cNvPicPr/>
                <p:nvPr/>
              </p:nvPicPr>
              <p:blipFill>
                <a:blip r:embed="rId15"/>
                <a:stretch>
                  <a:fillRect/>
                </a:stretch>
              </p:blipFill>
              <p:spPr>
                <a:xfrm>
                  <a:off x="6365580" y="1478950"/>
                  <a:ext cx="99561"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8" name="Ink 67">
                  <a:extLst>
                    <a:ext uri="{FF2B5EF4-FFF2-40B4-BE49-F238E27FC236}">
                      <a16:creationId xmlns:a16="http://schemas.microsoft.com/office/drawing/2014/main" id="{FADAD3CA-A520-E1A3-9CA4-1B59084CCB03}"/>
                    </a:ext>
                  </a:extLst>
                </p14:cNvPr>
                <p14:cNvContentPartPr/>
                <p14:nvPr/>
              </p14:nvContentPartPr>
              <p14:xfrm>
                <a:off x="6488620" y="1071430"/>
                <a:ext cx="65160" cy="199800"/>
              </p14:xfrm>
            </p:contentPart>
          </mc:Choice>
          <mc:Fallback xmlns="">
            <p:pic>
              <p:nvPicPr>
                <p:cNvPr id="68" name="Ink 67">
                  <a:extLst>
                    <a:ext uri="{FF2B5EF4-FFF2-40B4-BE49-F238E27FC236}">
                      <a16:creationId xmlns:a16="http://schemas.microsoft.com/office/drawing/2014/main" id="{FADAD3CA-A520-E1A3-9CA4-1B59084CCB03}"/>
                    </a:ext>
                  </a:extLst>
                </p:cNvPr>
                <p:cNvPicPr/>
                <p:nvPr/>
              </p:nvPicPr>
              <p:blipFill>
                <a:blip r:embed="rId17"/>
                <a:stretch>
                  <a:fillRect/>
                </a:stretch>
              </p:blipFill>
              <p:spPr>
                <a:xfrm>
                  <a:off x="6473140" y="1055950"/>
                  <a:ext cx="9576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9" name="Ink 68">
                  <a:extLst>
                    <a:ext uri="{FF2B5EF4-FFF2-40B4-BE49-F238E27FC236}">
                      <a16:creationId xmlns:a16="http://schemas.microsoft.com/office/drawing/2014/main" id="{F43E073F-075A-8914-388B-647FCF9C3DA5}"/>
                    </a:ext>
                  </a:extLst>
                </p14:cNvPr>
                <p14:cNvContentPartPr/>
                <p14:nvPr/>
              </p14:nvContentPartPr>
              <p14:xfrm>
                <a:off x="6587260" y="1130470"/>
                <a:ext cx="78840" cy="116280"/>
              </p14:xfrm>
            </p:contentPart>
          </mc:Choice>
          <mc:Fallback xmlns="">
            <p:pic>
              <p:nvPicPr>
                <p:cNvPr id="69" name="Ink 68">
                  <a:extLst>
                    <a:ext uri="{FF2B5EF4-FFF2-40B4-BE49-F238E27FC236}">
                      <a16:creationId xmlns:a16="http://schemas.microsoft.com/office/drawing/2014/main" id="{F43E073F-075A-8914-388B-647FCF9C3DA5}"/>
                    </a:ext>
                  </a:extLst>
                </p:cNvPr>
                <p:cNvPicPr/>
                <p:nvPr/>
              </p:nvPicPr>
              <p:blipFill>
                <a:blip r:embed="rId19"/>
                <a:stretch>
                  <a:fillRect/>
                </a:stretch>
              </p:blipFill>
              <p:spPr>
                <a:xfrm>
                  <a:off x="6571780" y="1114990"/>
                  <a:ext cx="10944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0" name="Ink 69">
                  <a:extLst>
                    <a:ext uri="{FF2B5EF4-FFF2-40B4-BE49-F238E27FC236}">
                      <a16:creationId xmlns:a16="http://schemas.microsoft.com/office/drawing/2014/main" id="{537F234B-6146-4D39-8E8E-A6506FA2594C}"/>
                    </a:ext>
                  </a:extLst>
                </p14:cNvPr>
                <p14:cNvContentPartPr/>
                <p14:nvPr/>
              </p14:nvContentPartPr>
              <p14:xfrm>
                <a:off x="6754660" y="1053790"/>
                <a:ext cx="98640" cy="182880"/>
              </p14:xfrm>
            </p:contentPart>
          </mc:Choice>
          <mc:Fallback xmlns="">
            <p:pic>
              <p:nvPicPr>
                <p:cNvPr id="70" name="Ink 69">
                  <a:extLst>
                    <a:ext uri="{FF2B5EF4-FFF2-40B4-BE49-F238E27FC236}">
                      <a16:creationId xmlns:a16="http://schemas.microsoft.com/office/drawing/2014/main" id="{537F234B-6146-4D39-8E8E-A6506FA2594C}"/>
                    </a:ext>
                  </a:extLst>
                </p:cNvPr>
                <p:cNvPicPr/>
                <p:nvPr/>
              </p:nvPicPr>
              <p:blipFill>
                <a:blip r:embed="rId21"/>
                <a:stretch>
                  <a:fillRect/>
                </a:stretch>
              </p:blipFill>
              <p:spPr>
                <a:xfrm>
                  <a:off x="6739180" y="1038310"/>
                  <a:ext cx="12924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1" name="Ink 70">
                  <a:extLst>
                    <a:ext uri="{FF2B5EF4-FFF2-40B4-BE49-F238E27FC236}">
                      <a16:creationId xmlns:a16="http://schemas.microsoft.com/office/drawing/2014/main" id="{DF01A0AF-3E79-F41F-466C-36F7131CE517}"/>
                    </a:ext>
                  </a:extLst>
                </p14:cNvPr>
                <p14:cNvContentPartPr/>
                <p14:nvPr/>
              </p14:nvContentPartPr>
              <p14:xfrm>
                <a:off x="6892180" y="1009510"/>
                <a:ext cx="99720" cy="217080"/>
              </p14:xfrm>
            </p:contentPart>
          </mc:Choice>
          <mc:Fallback xmlns="">
            <p:pic>
              <p:nvPicPr>
                <p:cNvPr id="71" name="Ink 70">
                  <a:extLst>
                    <a:ext uri="{FF2B5EF4-FFF2-40B4-BE49-F238E27FC236}">
                      <a16:creationId xmlns:a16="http://schemas.microsoft.com/office/drawing/2014/main" id="{DF01A0AF-3E79-F41F-466C-36F7131CE517}"/>
                    </a:ext>
                  </a:extLst>
                </p:cNvPr>
                <p:cNvPicPr/>
                <p:nvPr/>
              </p:nvPicPr>
              <p:blipFill>
                <a:blip r:embed="rId23"/>
                <a:stretch>
                  <a:fillRect/>
                </a:stretch>
              </p:blipFill>
              <p:spPr>
                <a:xfrm>
                  <a:off x="6876700" y="994030"/>
                  <a:ext cx="13032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2" name="Ink 71">
                  <a:extLst>
                    <a:ext uri="{FF2B5EF4-FFF2-40B4-BE49-F238E27FC236}">
                      <a16:creationId xmlns:a16="http://schemas.microsoft.com/office/drawing/2014/main" id="{20803766-3D76-2F1E-EC9E-CB1BCE59892A}"/>
                    </a:ext>
                  </a:extLst>
                </p14:cNvPr>
                <p14:cNvContentPartPr/>
                <p14:nvPr/>
              </p14:nvContentPartPr>
              <p14:xfrm>
                <a:off x="6990460" y="1135150"/>
                <a:ext cx="147960" cy="94320"/>
              </p14:xfrm>
            </p:contentPart>
          </mc:Choice>
          <mc:Fallback xmlns="">
            <p:pic>
              <p:nvPicPr>
                <p:cNvPr id="72" name="Ink 71">
                  <a:extLst>
                    <a:ext uri="{FF2B5EF4-FFF2-40B4-BE49-F238E27FC236}">
                      <a16:creationId xmlns:a16="http://schemas.microsoft.com/office/drawing/2014/main" id="{20803766-3D76-2F1E-EC9E-CB1BCE59892A}"/>
                    </a:ext>
                  </a:extLst>
                </p:cNvPr>
                <p:cNvPicPr/>
                <p:nvPr/>
              </p:nvPicPr>
              <p:blipFill>
                <a:blip r:embed="rId25"/>
                <a:stretch>
                  <a:fillRect/>
                </a:stretch>
              </p:blipFill>
              <p:spPr>
                <a:xfrm>
                  <a:off x="6974942" y="1119670"/>
                  <a:ext cx="178635" cy="124920"/>
                </a:xfrm>
                <a:prstGeom prst="rect">
                  <a:avLst/>
                </a:prstGeom>
              </p:spPr>
            </p:pic>
          </mc:Fallback>
        </mc:AlternateContent>
      </p:grpSp>
      <p:grpSp>
        <p:nvGrpSpPr>
          <p:cNvPr id="73" name="Group 72">
            <a:extLst>
              <a:ext uri="{FF2B5EF4-FFF2-40B4-BE49-F238E27FC236}">
                <a16:creationId xmlns:a16="http://schemas.microsoft.com/office/drawing/2014/main" id="{5A5A0A59-8F9A-1C7D-49E2-19F2AF49C067}"/>
              </a:ext>
            </a:extLst>
          </p:cNvPr>
          <p:cNvGrpSpPr/>
          <p:nvPr/>
        </p:nvGrpSpPr>
        <p:grpSpPr>
          <a:xfrm>
            <a:off x="6561947" y="1808549"/>
            <a:ext cx="187200" cy="425880"/>
            <a:chOff x="6243460" y="2369230"/>
            <a:chExt cx="187200" cy="425880"/>
          </a:xfrm>
        </p:grpSpPr>
        <mc:AlternateContent xmlns:mc="http://schemas.openxmlformats.org/markup-compatibility/2006" xmlns:p14="http://schemas.microsoft.com/office/powerpoint/2010/main">
          <mc:Choice Requires="p14">
            <p:contentPart p14:bwMode="auto" r:id="rId26">
              <p14:nvContentPartPr>
                <p14:cNvPr id="74" name="Ink 73">
                  <a:extLst>
                    <a:ext uri="{FF2B5EF4-FFF2-40B4-BE49-F238E27FC236}">
                      <a16:creationId xmlns:a16="http://schemas.microsoft.com/office/drawing/2014/main" id="{F4C16904-F21E-B545-0ED9-E469FE281CF1}"/>
                    </a:ext>
                  </a:extLst>
                </p14:cNvPr>
                <p14:cNvContentPartPr/>
                <p14:nvPr/>
              </p14:nvContentPartPr>
              <p14:xfrm>
                <a:off x="6361180" y="2369230"/>
                <a:ext cx="10440" cy="425880"/>
              </p14:xfrm>
            </p:contentPart>
          </mc:Choice>
          <mc:Fallback xmlns="">
            <p:pic>
              <p:nvPicPr>
                <p:cNvPr id="74" name="Ink 73">
                  <a:extLst>
                    <a:ext uri="{FF2B5EF4-FFF2-40B4-BE49-F238E27FC236}">
                      <a16:creationId xmlns:a16="http://schemas.microsoft.com/office/drawing/2014/main" id="{F4C16904-F21E-B545-0ED9-E469FE281CF1}"/>
                    </a:ext>
                  </a:extLst>
                </p:cNvPr>
                <p:cNvPicPr/>
                <p:nvPr/>
              </p:nvPicPr>
              <p:blipFill>
                <a:blip r:embed="rId27"/>
                <a:stretch>
                  <a:fillRect/>
                </a:stretch>
              </p:blipFill>
              <p:spPr>
                <a:xfrm>
                  <a:off x="6345700" y="2353763"/>
                  <a:ext cx="41040" cy="456454"/>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75" name="Ink 74">
                  <a:extLst>
                    <a:ext uri="{FF2B5EF4-FFF2-40B4-BE49-F238E27FC236}">
                      <a16:creationId xmlns:a16="http://schemas.microsoft.com/office/drawing/2014/main" id="{C625E043-EFDD-6ACA-F9B5-5BC8C1AD292E}"/>
                    </a:ext>
                  </a:extLst>
                </p14:cNvPr>
                <p14:cNvContentPartPr/>
                <p14:nvPr/>
              </p14:nvContentPartPr>
              <p14:xfrm>
                <a:off x="6243460" y="2374270"/>
                <a:ext cx="187200" cy="118080"/>
              </p14:xfrm>
            </p:contentPart>
          </mc:Choice>
          <mc:Fallback xmlns="">
            <p:pic>
              <p:nvPicPr>
                <p:cNvPr id="75" name="Ink 74">
                  <a:extLst>
                    <a:ext uri="{FF2B5EF4-FFF2-40B4-BE49-F238E27FC236}">
                      <a16:creationId xmlns:a16="http://schemas.microsoft.com/office/drawing/2014/main" id="{C625E043-EFDD-6ACA-F9B5-5BC8C1AD292E}"/>
                    </a:ext>
                  </a:extLst>
                </p:cNvPr>
                <p:cNvPicPr/>
                <p:nvPr/>
              </p:nvPicPr>
              <p:blipFill>
                <a:blip r:embed="rId29"/>
                <a:stretch>
                  <a:fillRect/>
                </a:stretch>
              </p:blipFill>
              <p:spPr>
                <a:xfrm>
                  <a:off x="6227980" y="2358790"/>
                  <a:ext cx="217800" cy="148680"/>
                </a:xfrm>
                <a:prstGeom prst="rect">
                  <a:avLst/>
                </a:prstGeom>
              </p:spPr>
            </p:pic>
          </mc:Fallback>
        </mc:AlternateContent>
      </p:grpSp>
      <p:grpSp>
        <p:nvGrpSpPr>
          <p:cNvPr id="76" name="Group 75">
            <a:extLst>
              <a:ext uri="{FF2B5EF4-FFF2-40B4-BE49-F238E27FC236}">
                <a16:creationId xmlns:a16="http://schemas.microsoft.com/office/drawing/2014/main" id="{88091869-A152-E7C3-3AA8-8632F7AC9CED}"/>
              </a:ext>
            </a:extLst>
          </p:cNvPr>
          <p:cNvGrpSpPr/>
          <p:nvPr/>
        </p:nvGrpSpPr>
        <p:grpSpPr>
          <a:xfrm>
            <a:off x="7112567" y="1055885"/>
            <a:ext cx="1278720" cy="241200"/>
            <a:chOff x="6803620" y="1843270"/>
            <a:chExt cx="1278720" cy="241200"/>
          </a:xfrm>
        </p:grpSpPr>
        <mc:AlternateContent xmlns:mc="http://schemas.openxmlformats.org/markup-compatibility/2006" xmlns:p14="http://schemas.microsoft.com/office/powerpoint/2010/main">
          <mc:Choice Requires="p14">
            <p:contentPart p14:bwMode="auto" r:id="rId30">
              <p14:nvContentPartPr>
                <p14:cNvPr id="77" name="Ink 76">
                  <a:extLst>
                    <a:ext uri="{FF2B5EF4-FFF2-40B4-BE49-F238E27FC236}">
                      <a16:creationId xmlns:a16="http://schemas.microsoft.com/office/drawing/2014/main" id="{5C0B2766-2958-68AF-FC71-2B7F32249E23}"/>
                    </a:ext>
                  </a:extLst>
                </p14:cNvPr>
                <p14:cNvContentPartPr/>
                <p14:nvPr/>
              </p14:nvContentPartPr>
              <p14:xfrm>
                <a:off x="6803620" y="1971070"/>
                <a:ext cx="364320" cy="30240"/>
              </p14:xfrm>
            </p:contentPart>
          </mc:Choice>
          <mc:Fallback xmlns="">
            <p:pic>
              <p:nvPicPr>
                <p:cNvPr id="77" name="Ink 76">
                  <a:extLst>
                    <a:ext uri="{FF2B5EF4-FFF2-40B4-BE49-F238E27FC236}">
                      <a16:creationId xmlns:a16="http://schemas.microsoft.com/office/drawing/2014/main" id="{5C0B2766-2958-68AF-FC71-2B7F32249E23}"/>
                    </a:ext>
                  </a:extLst>
                </p:cNvPr>
                <p:cNvPicPr/>
                <p:nvPr/>
              </p:nvPicPr>
              <p:blipFill>
                <a:blip r:embed="rId31"/>
                <a:stretch>
                  <a:fillRect/>
                </a:stretch>
              </p:blipFill>
              <p:spPr>
                <a:xfrm>
                  <a:off x="6788125" y="1955590"/>
                  <a:ext cx="39495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78" name="Ink 77">
                  <a:extLst>
                    <a:ext uri="{FF2B5EF4-FFF2-40B4-BE49-F238E27FC236}">
                      <a16:creationId xmlns:a16="http://schemas.microsoft.com/office/drawing/2014/main" id="{5F67E2D8-6F6D-23FA-60A1-A015FA79BF6C}"/>
                    </a:ext>
                  </a:extLst>
                </p14:cNvPr>
                <p14:cNvContentPartPr/>
                <p14:nvPr/>
              </p14:nvContentPartPr>
              <p14:xfrm>
                <a:off x="7138060" y="1858030"/>
                <a:ext cx="114120" cy="218880"/>
              </p14:xfrm>
            </p:contentPart>
          </mc:Choice>
          <mc:Fallback xmlns="">
            <p:pic>
              <p:nvPicPr>
                <p:cNvPr id="78" name="Ink 77">
                  <a:extLst>
                    <a:ext uri="{FF2B5EF4-FFF2-40B4-BE49-F238E27FC236}">
                      <a16:creationId xmlns:a16="http://schemas.microsoft.com/office/drawing/2014/main" id="{5F67E2D8-6F6D-23FA-60A1-A015FA79BF6C}"/>
                    </a:ext>
                  </a:extLst>
                </p:cNvPr>
                <p:cNvPicPr/>
                <p:nvPr/>
              </p:nvPicPr>
              <p:blipFill>
                <a:blip r:embed="rId33"/>
                <a:stretch>
                  <a:fillRect/>
                </a:stretch>
              </p:blipFill>
              <p:spPr>
                <a:xfrm>
                  <a:off x="7122580" y="1842550"/>
                  <a:ext cx="14472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79" name="Ink 78">
                  <a:extLst>
                    <a:ext uri="{FF2B5EF4-FFF2-40B4-BE49-F238E27FC236}">
                      <a16:creationId xmlns:a16="http://schemas.microsoft.com/office/drawing/2014/main" id="{6E85B396-A8E9-97D5-3B2B-518B744A9B6E}"/>
                    </a:ext>
                  </a:extLst>
                </p14:cNvPr>
                <p14:cNvContentPartPr/>
                <p14:nvPr/>
              </p14:nvContentPartPr>
              <p14:xfrm>
                <a:off x="7358740" y="1843270"/>
                <a:ext cx="94320" cy="241200"/>
              </p14:xfrm>
            </p:contentPart>
          </mc:Choice>
          <mc:Fallback xmlns="">
            <p:pic>
              <p:nvPicPr>
                <p:cNvPr id="79" name="Ink 78">
                  <a:extLst>
                    <a:ext uri="{FF2B5EF4-FFF2-40B4-BE49-F238E27FC236}">
                      <a16:creationId xmlns:a16="http://schemas.microsoft.com/office/drawing/2014/main" id="{6E85B396-A8E9-97D5-3B2B-518B744A9B6E}"/>
                    </a:ext>
                  </a:extLst>
                </p:cNvPr>
                <p:cNvPicPr/>
                <p:nvPr/>
              </p:nvPicPr>
              <p:blipFill>
                <a:blip r:embed="rId35"/>
                <a:stretch>
                  <a:fillRect/>
                </a:stretch>
              </p:blipFill>
              <p:spPr>
                <a:xfrm>
                  <a:off x="7343260" y="1827813"/>
                  <a:ext cx="124920" cy="271754"/>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80" name="Ink 79">
                  <a:extLst>
                    <a:ext uri="{FF2B5EF4-FFF2-40B4-BE49-F238E27FC236}">
                      <a16:creationId xmlns:a16="http://schemas.microsoft.com/office/drawing/2014/main" id="{D5E01BE7-BD4C-0CC7-68A9-8C5B8798EE91}"/>
                    </a:ext>
                  </a:extLst>
                </p14:cNvPr>
                <p14:cNvContentPartPr/>
                <p14:nvPr/>
              </p14:nvContentPartPr>
              <p14:xfrm>
                <a:off x="7501660" y="1894390"/>
                <a:ext cx="84600" cy="175320"/>
              </p14:xfrm>
            </p:contentPart>
          </mc:Choice>
          <mc:Fallback xmlns="">
            <p:pic>
              <p:nvPicPr>
                <p:cNvPr id="80" name="Ink 79">
                  <a:extLst>
                    <a:ext uri="{FF2B5EF4-FFF2-40B4-BE49-F238E27FC236}">
                      <a16:creationId xmlns:a16="http://schemas.microsoft.com/office/drawing/2014/main" id="{D5E01BE7-BD4C-0CC7-68A9-8C5B8798EE91}"/>
                    </a:ext>
                  </a:extLst>
                </p:cNvPr>
                <p:cNvPicPr/>
                <p:nvPr/>
              </p:nvPicPr>
              <p:blipFill>
                <a:blip r:embed="rId37"/>
                <a:stretch>
                  <a:fillRect/>
                </a:stretch>
              </p:blipFill>
              <p:spPr>
                <a:xfrm>
                  <a:off x="7486180" y="1878910"/>
                  <a:ext cx="11520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81" name="Ink 80">
                  <a:extLst>
                    <a:ext uri="{FF2B5EF4-FFF2-40B4-BE49-F238E27FC236}">
                      <a16:creationId xmlns:a16="http://schemas.microsoft.com/office/drawing/2014/main" id="{5ABD04CB-7F1E-EA10-BB9E-FA86D1EA55B7}"/>
                    </a:ext>
                  </a:extLst>
                </p14:cNvPr>
                <p14:cNvContentPartPr/>
                <p14:nvPr/>
              </p14:nvContentPartPr>
              <p14:xfrm>
                <a:off x="7501660" y="1892230"/>
                <a:ext cx="147960" cy="5400"/>
              </p14:xfrm>
            </p:contentPart>
          </mc:Choice>
          <mc:Fallback xmlns="">
            <p:pic>
              <p:nvPicPr>
                <p:cNvPr id="81" name="Ink 80">
                  <a:extLst>
                    <a:ext uri="{FF2B5EF4-FFF2-40B4-BE49-F238E27FC236}">
                      <a16:creationId xmlns:a16="http://schemas.microsoft.com/office/drawing/2014/main" id="{5ABD04CB-7F1E-EA10-BB9E-FA86D1EA55B7}"/>
                    </a:ext>
                  </a:extLst>
                </p:cNvPr>
                <p:cNvPicPr/>
                <p:nvPr/>
              </p:nvPicPr>
              <p:blipFill>
                <a:blip r:embed="rId39"/>
                <a:stretch>
                  <a:fillRect/>
                </a:stretch>
              </p:blipFill>
              <p:spPr>
                <a:xfrm>
                  <a:off x="7486180" y="1876750"/>
                  <a:ext cx="1785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82" name="Ink 81">
                  <a:extLst>
                    <a:ext uri="{FF2B5EF4-FFF2-40B4-BE49-F238E27FC236}">
                      <a16:creationId xmlns:a16="http://schemas.microsoft.com/office/drawing/2014/main" id="{BE4FD330-857D-A6C0-FFBE-3DBDBD5888CF}"/>
                    </a:ext>
                  </a:extLst>
                </p14:cNvPr>
                <p14:cNvContentPartPr/>
                <p14:nvPr/>
              </p14:nvContentPartPr>
              <p14:xfrm>
                <a:off x="7698580" y="1848310"/>
                <a:ext cx="128160" cy="216720"/>
              </p14:xfrm>
            </p:contentPart>
          </mc:Choice>
          <mc:Fallback xmlns="">
            <p:pic>
              <p:nvPicPr>
                <p:cNvPr id="82" name="Ink 81">
                  <a:extLst>
                    <a:ext uri="{FF2B5EF4-FFF2-40B4-BE49-F238E27FC236}">
                      <a16:creationId xmlns:a16="http://schemas.microsoft.com/office/drawing/2014/main" id="{BE4FD330-857D-A6C0-FFBE-3DBDBD5888CF}"/>
                    </a:ext>
                  </a:extLst>
                </p:cNvPr>
                <p:cNvPicPr/>
                <p:nvPr/>
              </p:nvPicPr>
              <p:blipFill>
                <a:blip r:embed="rId41"/>
                <a:stretch>
                  <a:fillRect/>
                </a:stretch>
              </p:blipFill>
              <p:spPr>
                <a:xfrm>
                  <a:off x="7683100" y="1832804"/>
                  <a:ext cx="158760" cy="247371"/>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83" name="Ink 82">
                  <a:extLst>
                    <a:ext uri="{FF2B5EF4-FFF2-40B4-BE49-F238E27FC236}">
                      <a16:creationId xmlns:a16="http://schemas.microsoft.com/office/drawing/2014/main" id="{4549FEC0-A545-B4A7-06B3-E4A98E405635}"/>
                    </a:ext>
                  </a:extLst>
                </p14:cNvPr>
                <p14:cNvContentPartPr/>
                <p14:nvPr/>
              </p14:nvContentPartPr>
              <p14:xfrm>
                <a:off x="7875340" y="1852990"/>
                <a:ext cx="69120" cy="214560"/>
              </p14:xfrm>
            </p:contentPart>
          </mc:Choice>
          <mc:Fallback xmlns="">
            <p:pic>
              <p:nvPicPr>
                <p:cNvPr id="83" name="Ink 82">
                  <a:extLst>
                    <a:ext uri="{FF2B5EF4-FFF2-40B4-BE49-F238E27FC236}">
                      <a16:creationId xmlns:a16="http://schemas.microsoft.com/office/drawing/2014/main" id="{4549FEC0-A545-B4A7-06B3-E4A98E405635}"/>
                    </a:ext>
                  </a:extLst>
                </p:cNvPr>
                <p:cNvPicPr/>
                <p:nvPr/>
              </p:nvPicPr>
              <p:blipFill>
                <a:blip r:embed="rId43"/>
                <a:stretch>
                  <a:fillRect/>
                </a:stretch>
              </p:blipFill>
              <p:spPr>
                <a:xfrm>
                  <a:off x="7859860" y="1837510"/>
                  <a:ext cx="9972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84" name="Ink 83">
                  <a:extLst>
                    <a:ext uri="{FF2B5EF4-FFF2-40B4-BE49-F238E27FC236}">
                      <a16:creationId xmlns:a16="http://schemas.microsoft.com/office/drawing/2014/main" id="{50229538-6A4F-1B86-6D42-4CB788E362CD}"/>
                    </a:ext>
                  </a:extLst>
                </p14:cNvPr>
                <p14:cNvContentPartPr/>
                <p14:nvPr/>
              </p14:nvContentPartPr>
              <p14:xfrm>
                <a:off x="7944460" y="1971070"/>
                <a:ext cx="137880" cy="108720"/>
              </p14:xfrm>
            </p:contentPart>
          </mc:Choice>
          <mc:Fallback xmlns="">
            <p:pic>
              <p:nvPicPr>
                <p:cNvPr id="84" name="Ink 83">
                  <a:extLst>
                    <a:ext uri="{FF2B5EF4-FFF2-40B4-BE49-F238E27FC236}">
                      <a16:creationId xmlns:a16="http://schemas.microsoft.com/office/drawing/2014/main" id="{50229538-6A4F-1B86-6D42-4CB788E362CD}"/>
                    </a:ext>
                  </a:extLst>
                </p:cNvPr>
                <p:cNvPicPr/>
                <p:nvPr/>
              </p:nvPicPr>
              <p:blipFill>
                <a:blip r:embed="rId45"/>
                <a:stretch>
                  <a:fillRect/>
                </a:stretch>
              </p:blipFill>
              <p:spPr>
                <a:xfrm>
                  <a:off x="7928980" y="1955590"/>
                  <a:ext cx="168480" cy="139320"/>
                </a:xfrm>
                <a:prstGeom prst="rect">
                  <a:avLst/>
                </a:prstGeom>
              </p:spPr>
            </p:pic>
          </mc:Fallback>
        </mc:AlternateContent>
      </p:grpSp>
      <p:grpSp>
        <p:nvGrpSpPr>
          <p:cNvPr id="85" name="Group 84">
            <a:extLst>
              <a:ext uri="{FF2B5EF4-FFF2-40B4-BE49-F238E27FC236}">
                <a16:creationId xmlns:a16="http://schemas.microsoft.com/office/drawing/2014/main" id="{771A6A48-4F23-5A6D-171F-F7D21C55338F}"/>
              </a:ext>
            </a:extLst>
          </p:cNvPr>
          <p:cNvGrpSpPr/>
          <p:nvPr/>
        </p:nvGrpSpPr>
        <p:grpSpPr>
          <a:xfrm>
            <a:off x="5814767" y="1046165"/>
            <a:ext cx="472680" cy="231480"/>
            <a:chOff x="5505820" y="1833550"/>
            <a:chExt cx="472680" cy="231480"/>
          </a:xfrm>
        </p:grpSpPr>
        <mc:AlternateContent xmlns:mc="http://schemas.openxmlformats.org/markup-compatibility/2006" xmlns:p14="http://schemas.microsoft.com/office/powerpoint/2010/main">
          <mc:Choice Requires="p14">
            <p:contentPart p14:bwMode="auto" r:id="rId46">
              <p14:nvContentPartPr>
                <p14:cNvPr id="86" name="Ink 85">
                  <a:extLst>
                    <a:ext uri="{FF2B5EF4-FFF2-40B4-BE49-F238E27FC236}">
                      <a16:creationId xmlns:a16="http://schemas.microsoft.com/office/drawing/2014/main" id="{259F1875-0D7C-CF30-A2B2-55C80F2F9412}"/>
                    </a:ext>
                  </a:extLst>
                </p14:cNvPr>
                <p14:cNvContentPartPr/>
                <p14:nvPr/>
              </p14:nvContentPartPr>
              <p14:xfrm>
                <a:off x="5516980" y="1941550"/>
                <a:ext cx="461520" cy="27720"/>
              </p14:xfrm>
            </p:contentPart>
          </mc:Choice>
          <mc:Fallback xmlns="">
            <p:pic>
              <p:nvPicPr>
                <p:cNvPr id="86" name="Ink 85">
                  <a:extLst>
                    <a:ext uri="{FF2B5EF4-FFF2-40B4-BE49-F238E27FC236}">
                      <a16:creationId xmlns:a16="http://schemas.microsoft.com/office/drawing/2014/main" id="{259F1875-0D7C-CF30-A2B2-55C80F2F9412}"/>
                    </a:ext>
                  </a:extLst>
                </p:cNvPr>
                <p:cNvPicPr/>
                <p:nvPr/>
              </p:nvPicPr>
              <p:blipFill>
                <a:blip r:embed="rId47"/>
                <a:stretch>
                  <a:fillRect/>
                </a:stretch>
              </p:blipFill>
              <p:spPr>
                <a:xfrm>
                  <a:off x="5501500" y="1925866"/>
                  <a:ext cx="492120" cy="58723"/>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87" name="Ink 86">
                  <a:extLst>
                    <a:ext uri="{FF2B5EF4-FFF2-40B4-BE49-F238E27FC236}">
                      <a16:creationId xmlns:a16="http://schemas.microsoft.com/office/drawing/2014/main" id="{12B37BF3-34FA-7611-F8D4-225D989AFF36}"/>
                    </a:ext>
                  </a:extLst>
                </p14:cNvPr>
                <p14:cNvContentPartPr/>
                <p14:nvPr/>
              </p14:nvContentPartPr>
              <p14:xfrm>
                <a:off x="5505820" y="1833550"/>
                <a:ext cx="132480" cy="231480"/>
              </p14:xfrm>
            </p:contentPart>
          </mc:Choice>
          <mc:Fallback xmlns="">
            <p:pic>
              <p:nvPicPr>
                <p:cNvPr id="87" name="Ink 86">
                  <a:extLst>
                    <a:ext uri="{FF2B5EF4-FFF2-40B4-BE49-F238E27FC236}">
                      <a16:creationId xmlns:a16="http://schemas.microsoft.com/office/drawing/2014/main" id="{12B37BF3-34FA-7611-F8D4-225D989AFF36}"/>
                    </a:ext>
                  </a:extLst>
                </p:cNvPr>
                <p:cNvPicPr/>
                <p:nvPr/>
              </p:nvPicPr>
              <p:blipFill>
                <a:blip r:embed="rId49"/>
                <a:stretch>
                  <a:fillRect/>
                </a:stretch>
              </p:blipFill>
              <p:spPr>
                <a:xfrm>
                  <a:off x="5490340" y="1818070"/>
                  <a:ext cx="163080" cy="262080"/>
                </a:xfrm>
                <a:prstGeom prst="rect">
                  <a:avLst/>
                </a:prstGeom>
              </p:spPr>
            </p:pic>
          </mc:Fallback>
        </mc:AlternateContent>
      </p:grpSp>
      <p:grpSp>
        <p:nvGrpSpPr>
          <p:cNvPr id="88" name="Group 87">
            <a:extLst>
              <a:ext uri="{FF2B5EF4-FFF2-40B4-BE49-F238E27FC236}">
                <a16:creationId xmlns:a16="http://schemas.microsoft.com/office/drawing/2014/main" id="{9EA6A03F-0CE2-1EC0-4B6F-155B4F6BCC82}"/>
              </a:ext>
            </a:extLst>
          </p:cNvPr>
          <p:cNvGrpSpPr/>
          <p:nvPr/>
        </p:nvGrpSpPr>
        <p:grpSpPr>
          <a:xfrm>
            <a:off x="6395087" y="1596605"/>
            <a:ext cx="531360" cy="145800"/>
            <a:chOff x="6086140" y="2383990"/>
            <a:chExt cx="531360" cy="145800"/>
          </a:xfrm>
        </p:grpSpPr>
        <mc:AlternateContent xmlns:mc="http://schemas.openxmlformats.org/markup-compatibility/2006" xmlns:p14="http://schemas.microsoft.com/office/powerpoint/2010/main">
          <mc:Choice Requires="p14">
            <p:contentPart p14:bwMode="auto" r:id="rId50">
              <p14:nvContentPartPr>
                <p14:cNvPr id="89" name="Ink 88">
                  <a:extLst>
                    <a:ext uri="{FF2B5EF4-FFF2-40B4-BE49-F238E27FC236}">
                      <a16:creationId xmlns:a16="http://schemas.microsoft.com/office/drawing/2014/main" id="{3AB926A7-51B6-1EB5-3E76-F7CC37802D94}"/>
                    </a:ext>
                  </a:extLst>
                </p14:cNvPr>
                <p14:cNvContentPartPr/>
                <p14:nvPr/>
              </p14:nvContentPartPr>
              <p14:xfrm>
                <a:off x="6095860" y="2389030"/>
                <a:ext cx="521640" cy="34560"/>
              </p14:xfrm>
            </p:contentPart>
          </mc:Choice>
          <mc:Fallback xmlns="">
            <p:pic>
              <p:nvPicPr>
                <p:cNvPr id="89" name="Ink 88">
                  <a:extLst>
                    <a:ext uri="{FF2B5EF4-FFF2-40B4-BE49-F238E27FC236}">
                      <a16:creationId xmlns:a16="http://schemas.microsoft.com/office/drawing/2014/main" id="{3AB926A7-51B6-1EB5-3E76-F7CC37802D94}"/>
                    </a:ext>
                  </a:extLst>
                </p:cNvPr>
                <p:cNvPicPr/>
                <p:nvPr/>
              </p:nvPicPr>
              <p:blipFill>
                <a:blip r:embed="rId51"/>
                <a:stretch>
                  <a:fillRect/>
                </a:stretch>
              </p:blipFill>
              <p:spPr>
                <a:xfrm>
                  <a:off x="6080380" y="2373550"/>
                  <a:ext cx="55224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90" name="Ink 89">
                  <a:extLst>
                    <a:ext uri="{FF2B5EF4-FFF2-40B4-BE49-F238E27FC236}">
                      <a16:creationId xmlns:a16="http://schemas.microsoft.com/office/drawing/2014/main" id="{125E5628-397A-91D9-F5E5-1B051ABB438B}"/>
                    </a:ext>
                  </a:extLst>
                </p14:cNvPr>
                <p14:cNvContentPartPr/>
                <p14:nvPr/>
              </p14:nvContentPartPr>
              <p14:xfrm>
                <a:off x="6086140" y="2383990"/>
                <a:ext cx="108360" cy="145800"/>
              </p14:xfrm>
            </p:contentPart>
          </mc:Choice>
          <mc:Fallback xmlns="">
            <p:pic>
              <p:nvPicPr>
                <p:cNvPr id="90" name="Ink 89">
                  <a:extLst>
                    <a:ext uri="{FF2B5EF4-FFF2-40B4-BE49-F238E27FC236}">
                      <a16:creationId xmlns:a16="http://schemas.microsoft.com/office/drawing/2014/main" id="{125E5628-397A-91D9-F5E5-1B051ABB438B}"/>
                    </a:ext>
                  </a:extLst>
                </p:cNvPr>
                <p:cNvPicPr/>
                <p:nvPr/>
              </p:nvPicPr>
              <p:blipFill>
                <a:blip r:embed="rId53"/>
                <a:stretch>
                  <a:fillRect/>
                </a:stretch>
              </p:blipFill>
              <p:spPr>
                <a:xfrm>
                  <a:off x="6070711" y="2368510"/>
                  <a:ext cx="138859" cy="176400"/>
                </a:xfrm>
                <a:prstGeom prst="rect">
                  <a:avLst/>
                </a:prstGeom>
              </p:spPr>
            </p:pic>
          </mc:Fallback>
        </mc:AlternateContent>
      </p:grpSp>
      <p:grpSp>
        <p:nvGrpSpPr>
          <p:cNvPr id="91" name="Group 90">
            <a:extLst>
              <a:ext uri="{FF2B5EF4-FFF2-40B4-BE49-F238E27FC236}">
                <a16:creationId xmlns:a16="http://schemas.microsoft.com/office/drawing/2014/main" id="{73ADDD0C-B4BF-0032-C691-1E24F386371D}"/>
              </a:ext>
            </a:extLst>
          </p:cNvPr>
          <p:cNvGrpSpPr/>
          <p:nvPr/>
        </p:nvGrpSpPr>
        <p:grpSpPr>
          <a:xfrm>
            <a:off x="6158927" y="596525"/>
            <a:ext cx="1603080" cy="877680"/>
            <a:chOff x="5849980" y="1383910"/>
            <a:chExt cx="1603080" cy="877680"/>
          </a:xfrm>
        </p:grpSpPr>
        <mc:AlternateContent xmlns:mc="http://schemas.openxmlformats.org/markup-compatibility/2006" xmlns:p14="http://schemas.microsoft.com/office/powerpoint/2010/main">
          <mc:Choice Requires="p14">
            <p:contentPart p14:bwMode="auto" r:id="rId54">
              <p14:nvContentPartPr>
                <p14:cNvPr id="92" name="Ink 91">
                  <a:extLst>
                    <a:ext uri="{FF2B5EF4-FFF2-40B4-BE49-F238E27FC236}">
                      <a16:creationId xmlns:a16="http://schemas.microsoft.com/office/drawing/2014/main" id="{A85D6A1A-33CD-3480-2F78-5E4C39E2ABB2}"/>
                    </a:ext>
                  </a:extLst>
                </p14:cNvPr>
                <p14:cNvContentPartPr/>
                <p14:nvPr/>
              </p14:nvContentPartPr>
              <p14:xfrm>
                <a:off x="6823420" y="1759750"/>
                <a:ext cx="10080" cy="479880"/>
              </p14:xfrm>
            </p:contentPart>
          </mc:Choice>
          <mc:Fallback xmlns="">
            <p:pic>
              <p:nvPicPr>
                <p:cNvPr id="92" name="Ink 91">
                  <a:extLst>
                    <a:ext uri="{FF2B5EF4-FFF2-40B4-BE49-F238E27FC236}">
                      <a16:creationId xmlns:a16="http://schemas.microsoft.com/office/drawing/2014/main" id="{A85D6A1A-33CD-3480-2F78-5E4C39E2ABB2}"/>
                    </a:ext>
                  </a:extLst>
                </p:cNvPr>
                <p:cNvPicPr/>
                <p:nvPr/>
              </p:nvPicPr>
              <p:blipFill>
                <a:blip r:embed="rId55"/>
                <a:stretch>
                  <a:fillRect/>
                </a:stretch>
              </p:blipFill>
              <p:spPr>
                <a:xfrm>
                  <a:off x="6808474" y="1744282"/>
                  <a:ext cx="39625" cy="510457"/>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93" name="Ink 92">
                  <a:extLst>
                    <a:ext uri="{FF2B5EF4-FFF2-40B4-BE49-F238E27FC236}">
                      <a16:creationId xmlns:a16="http://schemas.microsoft.com/office/drawing/2014/main" id="{20FA4E89-F5B4-0CF1-4D74-DBA814523468}"/>
                    </a:ext>
                  </a:extLst>
                </p14:cNvPr>
                <p14:cNvContentPartPr/>
                <p14:nvPr/>
              </p14:nvContentPartPr>
              <p14:xfrm>
                <a:off x="6823420" y="1754710"/>
                <a:ext cx="88920" cy="143280"/>
              </p14:xfrm>
            </p:contentPart>
          </mc:Choice>
          <mc:Fallback xmlns="">
            <p:pic>
              <p:nvPicPr>
                <p:cNvPr id="93" name="Ink 92">
                  <a:extLst>
                    <a:ext uri="{FF2B5EF4-FFF2-40B4-BE49-F238E27FC236}">
                      <a16:creationId xmlns:a16="http://schemas.microsoft.com/office/drawing/2014/main" id="{20FA4E89-F5B4-0CF1-4D74-DBA814523468}"/>
                    </a:ext>
                  </a:extLst>
                </p:cNvPr>
                <p:cNvPicPr/>
                <p:nvPr/>
              </p:nvPicPr>
              <p:blipFill>
                <a:blip r:embed="rId57"/>
                <a:stretch>
                  <a:fillRect/>
                </a:stretch>
              </p:blipFill>
              <p:spPr>
                <a:xfrm>
                  <a:off x="6807940" y="1739230"/>
                  <a:ext cx="11952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94" name="Ink 93">
                  <a:extLst>
                    <a:ext uri="{FF2B5EF4-FFF2-40B4-BE49-F238E27FC236}">
                      <a16:creationId xmlns:a16="http://schemas.microsoft.com/office/drawing/2014/main" id="{7EFB3A78-594E-60E6-C0C1-1487F0E82B10}"/>
                    </a:ext>
                  </a:extLst>
                </p14:cNvPr>
                <p14:cNvContentPartPr/>
                <p14:nvPr/>
              </p14:nvContentPartPr>
              <p14:xfrm>
                <a:off x="6174340" y="1572910"/>
                <a:ext cx="472320" cy="24840"/>
              </p14:xfrm>
            </p:contentPart>
          </mc:Choice>
          <mc:Fallback xmlns="">
            <p:pic>
              <p:nvPicPr>
                <p:cNvPr id="94" name="Ink 93">
                  <a:extLst>
                    <a:ext uri="{FF2B5EF4-FFF2-40B4-BE49-F238E27FC236}">
                      <a16:creationId xmlns:a16="http://schemas.microsoft.com/office/drawing/2014/main" id="{7EFB3A78-594E-60E6-C0C1-1487F0E82B10}"/>
                    </a:ext>
                  </a:extLst>
                </p:cNvPr>
                <p:cNvPicPr/>
                <p:nvPr/>
              </p:nvPicPr>
              <p:blipFill>
                <a:blip r:embed="rId59"/>
                <a:stretch>
                  <a:fillRect/>
                </a:stretch>
              </p:blipFill>
              <p:spPr>
                <a:xfrm>
                  <a:off x="6158860" y="1557202"/>
                  <a:ext cx="502920" cy="5589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95" name="Ink 94">
                  <a:extLst>
                    <a:ext uri="{FF2B5EF4-FFF2-40B4-BE49-F238E27FC236}">
                      <a16:creationId xmlns:a16="http://schemas.microsoft.com/office/drawing/2014/main" id="{80A0974F-643D-F135-BDCC-D78CBAD7EDEF}"/>
                    </a:ext>
                  </a:extLst>
                </p14:cNvPr>
                <p14:cNvContentPartPr/>
                <p14:nvPr/>
              </p14:nvContentPartPr>
              <p14:xfrm>
                <a:off x="6607060" y="1479670"/>
                <a:ext cx="78840" cy="137880"/>
              </p14:xfrm>
            </p:contentPart>
          </mc:Choice>
          <mc:Fallback xmlns="">
            <p:pic>
              <p:nvPicPr>
                <p:cNvPr id="95" name="Ink 94">
                  <a:extLst>
                    <a:ext uri="{FF2B5EF4-FFF2-40B4-BE49-F238E27FC236}">
                      <a16:creationId xmlns:a16="http://schemas.microsoft.com/office/drawing/2014/main" id="{80A0974F-643D-F135-BDCC-D78CBAD7EDEF}"/>
                    </a:ext>
                  </a:extLst>
                </p:cNvPr>
                <p:cNvPicPr/>
                <p:nvPr/>
              </p:nvPicPr>
              <p:blipFill>
                <a:blip r:embed="rId61"/>
                <a:stretch>
                  <a:fillRect/>
                </a:stretch>
              </p:blipFill>
              <p:spPr>
                <a:xfrm>
                  <a:off x="6591580" y="1464230"/>
                  <a:ext cx="109440" cy="1684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96" name="Ink 95">
                  <a:extLst>
                    <a:ext uri="{FF2B5EF4-FFF2-40B4-BE49-F238E27FC236}">
                      <a16:creationId xmlns:a16="http://schemas.microsoft.com/office/drawing/2014/main" id="{4DF6819A-9BD0-F33C-60D2-AD8A3E75E8FA}"/>
                    </a:ext>
                  </a:extLst>
                </p14:cNvPr>
                <p14:cNvContentPartPr/>
                <p14:nvPr/>
              </p14:nvContentPartPr>
              <p14:xfrm>
                <a:off x="6812620" y="1444750"/>
                <a:ext cx="80280" cy="182160"/>
              </p14:xfrm>
            </p:contentPart>
          </mc:Choice>
          <mc:Fallback xmlns="">
            <p:pic>
              <p:nvPicPr>
                <p:cNvPr id="96" name="Ink 95">
                  <a:extLst>
                    <a:ext uri="{FF2B5EF4-FFF2-40B4-BE49-F238E27FC236}">
                      <a16:creationId xmlns:a16="http://schemas.microsoft.com/office/drawing/2014/main" id="{4DF6819A-9BD0-F33C-60D2-AD8A3E75E8FA}"/>
                    </a:ext>
                  </a:extLst>
                </p:cNvPr>
                <p:cNvPicPr/>
                <p:nvPr/>
              </p:nvPicPr>
              <p:blipFill>
                <a:blip r:embed="rId63"/>
                <a:stretch>
                  <a:fillRect/>
                </a:stretch>
              </p:blipFill>
              <p:spPr>
                <a:xfrm>
                  <a:off x="6797140" y="1429270"/>
                  <a:ext cx="11088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97" name="Ink 96">
                  <a:extLst>
                    <a:ext uri="{FF2B5EF4-FFF2-40B4-BE49-F238E27FC236}">
                      <a16:creationId xmlns:a16="http://schemas.microsoft.com/office/drawing/2014/main" id="{978F267B-D1C5-47B1-694C-0AED6FB4AA59}"/>
                    </a:ext>
                  </a:extLst>
                </p14:cNvPr>
                <p14:cNvContentPartPr/>
                <p14:nvPr/>
              </p14:nvContentPartPr>
              <p14:xfrm>
                <a:off x="6911980" y="1494430"/>
                <a:ext cx="123840" cy="126000"/>
              </p14:xfrm>
            </p:contentPart>
          </mc:Choice>
          <mc:Fallback xmlns="">
            <p:pic>
              <p:nvPicPr>
                <p:cNvPr id="97" name="Ink 96">
                  <a:extLst>
                    <a:ext uri="{FF2B5EF4-FFF2-40B4-BE49-F238E27FC236}">
                      <a16:creationId xmlns:a16="http://schemas.microsoft.com/office/drawing/2014/main" id="{978F267B-D1C5-47B1-694C-0AED6FB4AA59}"/>
                    </a:ext>
                  </a:extLst>
                </p:cNvPr>
                <p:cNvPicPr/>
                <p:nvPr/>
              </p:nvPicPr>
              <p:blipFill>
                <a:blip r:embed="rId65"/>
                <a:stretch>
                  <a:fillRect/>
                </a:stretch>
              </p:blipFill>
              <p:spPr>
                <a:xfrm>
                  <a:off x="6896500" y="1478950"/>
                  <a:ext cx="15444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98" name="Ink 97">
                  <a:extLst>
                    <a:ext uri="{FF2B5EF4-FFF2-40B4-BE49-F238E27FC236}">
                      <a16:creationId xmlns:a16="http://schemas.microsoft.com/office/drawing/2014/main" id="{DF9F3242-7E7A-5096-852E-FE38B8451C9F}"/>
                    </a:ext>
                  </a:extLst>
                </p14:cNvPr>
                <p14:cNvContentPartPr/>
                <p14:nvPr/>
              </p14:nvContentPartPr>
              <p14:xfrm>
                <a:off x="7098820" y="1383910"/>
                <a:ext cx="128160" cy="228600"/>
              </p14:xfrm>
            </p:contentPart>
          </mc:Choice>
          <mc:Fallback xmlns="">
            <p:pic>
              <p:nvPicPr>
                <p:cNvPr id="98" name="Ink 97">
                  <a:extLst>
                    <a:ext uri="{FF2B5EF4-FFF2-40B4-BE49-F238E27FC236}">
                      <a16:creationId xmlns:a16="http://schemas.microsoft.com/office/drawing/2014/main" id="{DF9F3242-7E7A-5096-852E-FE38B8451C9F}"/>
                    </a:ext>
                  </a:extLst>
                </p:cNvPr>
                <p:cNvPicPr/>
                <p:nvPr/>
              </p:nvPicPr>
              <p:blipFill>
                <a:blip r:embed="rId67"/>
                <a:stretch>
                  <a:fillRect/>
                </a:stretch>
              </p:blipFill>
              <p:spPr>
                <a:xfrm>
                  <a:off x="7083340" y="1368430"/>
                  <a:ext cx="15876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99" name="Ink 98">
                  <a:extLst>
                    <a:ext uri="{FF2B5EF4-FFF2-40B4-BE49-F238E27FC236}">
                      <a16:creationId xmlns:a16="http://schemas.microsoft.com/office/drawing/2014/main" id="{FA5569A9-3CA2-ED38-27C0-2F94C767B543}"/>
                    </a:ext>
                  </a:extLst>
                </p14:cNvPr>
                <p14:cNvContentPartPr/>
                <p14:nvPr/>
              </p14:nvContentPartPr>
              <p14:xfrm>
                <a:off x="7275580" y="1395790"/>
                <a:ext cx="88920" cy="221760"/>
              </p14:xfrm>
            </p:contentPart>
          </mc:Choice>
          <mc:Fallback xmlns="">
            <p:pic>
              <p:nvPicPr>
                <p:cNvPr id="99" name="Ink 98">
                  <a:extLst>
                    <a:ext uri="{FF2B5EF4-FFF2-40B4-BE49-F238E27FC236}">
                      <a16:creationId xmlns:a16="http://schemas.microsoft.com/office/drawing/2014/main" id="{FA5569A9-3CA2-ED38-27C0-2F94C767B543}"/>
                    </a:ext>
                  </a:extLst>
                </p:cNvPr>
                <p:cNvPicPr/>
                <p:nvPr/>
              </p:nvPicPr>
              <p:blipFill>
                <a:blip r:embed="rId69"/>
                <a:stretch>
                  <a:fillRect/>
                </a:stretch>
              </p:blipFill>
              <p:spPr>
                <a:xfrm>
                  <a:off x="7260100" y="1380310"/>
                  <a:ext cx="11952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00" name="Ink 99">
                  <a:extLst>
                    <a:ext uri="{FF2B5EF4-FFF2-40B4-BE49-F238E27FC236}">
                      <a16:creationId xmlns:a16="http://schemas.microsoft.com/office/drawing/2014/main" id="{C36284B2-5114-7B0E-FC33-DCB528B8C3F0}"/>
                    </a:ext>
                  </a:extLst>
                </p14:cNvPr>
                <p14:cNvContentPartPr/>
                <p14:nvPr/>
              </p14:nvContentPartPr>
              <p14:xfrm>
                <a:off x="7364140" y="1503790"/>
                <a:ext cx="88920" cy="133200"/>
              </p14:xfrm>
            </p:contentPart>
          </mc:Choice>
          <mc:Fallback xmlns="">
            <p:pic>
              <p:nvPicPr>
                <p:cNvPr id="100" name="Ink 99">
                  <a:extLst>
                    <a:ext uri="{FF2B5EF4-FFF2-40B4-BE49-F238E27FC236}">
                      <a16:creationId xmlns:a16="http://schemas.microsoft.com/office/drawing/2014/main" id="{C36284B2-5114-7B0E-FC33-DCB528B8C3F0}"/>
                    </a:ext>
                  </a:extLst>
                </p:cNvPr>
                <p:cNvPicPr/>
                <p:nvPr/>
              </p:nvPicPr>
              <p:blipFill>
                <a:blip r:embed="rId71"/>
                <a:stretch>
                  <a:fillRect/>
                </a:stretch>
              </p:blipFill>
              <p:spPr>
                <a:xfrm>
                  <a:off x="7348597" y="1488310"/>
                  <a:ext cx="119644"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01" name="Ink 100">
                  <a:extLst>
                    <a:ext uri="{FF2B5EF4-FFF2-40B4-BE49-F238E27FC236}">
                      <a16:creationId xmlns:a16="http://schemas.microsoft.com/office/drawing/2014/main" id="{B9D1AD5B-820A-CA3F-8B71-69B5BFC95E47}"/>
                    </a:ext>
                  </a:extLst>
                </p14:cNvPr>
                <p14:cNvContentPartPr/>
                <p14:nvPr/>
              </p14:nvContentPartPr>
              <p14:xfrm>
                <a:off x="5938540" y="1666510"/>
                <a:ext cx="39960" cy="583200"/>
              </p14:xfrm>
            </p:contentPart>
          </mc:Choice>
          <mc:Fallback xmlns="">
            <p:pic>
              <p:nvPicPr>
                <p:cNvPr id="101" name="Ink 100">
                  <a:extLst>
                    <a:ext uri="{FF2B5EF4-FFF2-40B4-BE49-F238E27FC236}">
                      <a16:creationId xmlns:a16="http://schemas.microsoft.com/office/drawing/2014/main" id="{B9D1AD5B-820A-CA3F-8B71-69B5BFC95E47}"/>
                    </a:ext>
                  </a:extLst>
                </p:cNvPr>
                <p:cNvPicPr/>
                <p:nvPr/>
              </p:nvPicPr>
              <p:blipFill>
                <a:blip r:embed="rId73"/>
                <a:stretch>
                  <a:fillRect/>
                </a:stretch>
              </p:blipFill>
              <p:spPr>
                <a:xfrm>
                  <a:off x="5923060" y="1651030"/>
                  <a:ext cx="70560" cy="6138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02" name="Ink 101">
                  <a:extLst>
                    <a:ext uri="{FF2B5EF4-FFF2-40B4-BE49-F238E27FC236}">
                      <a16:creationId xmlns:a16="http://schemas.microsoft.com/office/drawing/2014/main" id="{DF146ECE-A39A-49C0-C149-01BCDC4BAA62}"/>
                    </a:ext>
                  </a:extLst>
                </p14:cNvPr>
                <p14:cNvContentPartPr/>
                <p14:nvPr/>
              </p14:nvContentPartPr>
              <p14:xfrm>
                <a:off x="5849980" y="2064670"/>
                <a:ext cx="88920" cy="196920"/>
              </p14:xfrm>
            </p:contentPart>
          </mc:Choice>
          <mc:Fallback xmlns="">
            <p:pic>
              <p:nvPicPr>
                <p:cNvPr id="102" name="Ink 101">
                  <a:extLst>
                    <a:ext uri="{FF2B5EF4-FFF2-40B4-BE49-F238E27FC236}">
                      <a16:creationId xmlns:a16="http://schemas.microsoft.com/office/drawing/2014/main" id="{DF146ECE-A39A-49C0-C149-01BCDC4BAA62}"/>
                    </a:ext>
                  </a:extLst>
                </p:cNvPr>
                <p:cNvPicPr/>
                <p:nvPr/>
              </p:nvPicPr>
              <p:blipFill>
                <a:blip r:embed="rId75"/>
                <a:stretch>
                  <a:fillRect/>
                </a:stretch>
              </p:blipFill>
              <p:spPr>
                <a:xfrm>
                  <a:off x="5834437" y="2049190"/>
                  <a:ext cx="119644" cy="227520"/>
                </a:xfrm>
                <a:prstGeom prst="rect">
                  <a:avLst/>
                </a:prstGeom>
              </p:spPr>
            </p:pic>
          </mc:Fallback>
        </mc:AlternateContent>
      </p:grpSp>
      <p:grpSp>
        <p:nvGrpSpPr>
          <p:cNvPr id="105" name="Group 104">
            <a:extLst>
              <a:ext uri="{FF2B5EF4-FFF2-40B4-BE49-F238E27FC236}">
                <a16:creationId xmlns:a16="http://schemas.microsoft.com/office/drawing/2014/main" id="{A6EA6D5F-ADCA-9402-F09D-530638CD8028}"/>
              </a:ext>
            </a:extLst>
          </p:cNvPr>
          <p:cNvGrpSpPr/>
          <p:nvPr/>
        </p:nvGrpSpPr>
        <p:grpSpPr>
          <a:xfrm>
            <a:off x="718222" y="775069"/>
            <a:ext cx="983520" cy="1054800"/>
            <a:chOff x="5604155" y="3585898"/>
            <a:chExt cx="983520" cy="1054800"/>
          </a:xfrm>
        </p:grpSpPr>
        <mc:AlternateContent xmlns:mc="http://schemas.openxmlformats.org/markup-compatibility/2006" xmlns:p14="http://schemas.microsoft.com/office/powerpoint/2010/main">
          <mc:Choice Requires="p14">
            <p:contentPart p14:bwMode="auto" r:id="rId76">
              <p14:nvContentPartPr>
                <p14:cNvPr id="106" name="Ink 105">
                  <a:extLst>
                    <a:ext uri="{FF2B5EF4-FFF2-40B4-BE49-F238E27FC236}">
                      <a16:creationId xmlns:a16="http://schemas.microsoft.com/office/drawing/2014/main" id="{600CBCEA-228A-4DA2-9694-FE0A140F5691}"/>
                    </a:ext>
                  </a:extLst>
                </p14:cNvPr>
                <p14:cNvContentPartPr/>
                <p14:nvPr/>
              </p14:nvContentPartPr>
              <p14:xfrm>
                <a:off x="5622875" y="3585898"/>
                <a:ext cx="561960" cy="450360"/>
              </p14:xfrm>
            </p:contentPart>
          </mc:Choice>
          <mc:Fallback xmlns="">
            <p:pic>
              <p:nvPicPr>
                <p:cNvPr id="106" name="Ink 105">
                  <a:extLst>
                    <a:ext uri="{FF2B5EF4-FFF2-40B4-BE49-F238E27FC236}">
                      <a16:creationId xmlns:a16="http://schemas.microsoft.com/office/drawing/2014/main" id="{600CBCEA-228A-4DA2-9694-FE0A140F5691}"/>
                    </a:ext>
                  </a:extLst>
                </p:cNvPr>
                <p:cNvPicPr/>
                <p:nvPr/>
              </p:nvPicPr>
              <p:blipFill>
                <a:blip r:embed="rId77"/>
                <a:stretch>
                  <a:fillRect/>
                </a:stretch>
              </p:blipFill>
              <p:spPr>
                <a:xfrm>
                  <a:off x="5602355" y="3565378"/>
                  <a:ext cx="602640" cy="4910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07" name="Ink 106">
                  <a:extLst>
                    <a:ext uri="{FF2B5EF4-FFF2-40B4-BE49-F238E27FC236}">
                      <a16:creationId xmlns:a16="http://schemas.microsoft.com/office/drawing/2014/main" id="{6806330D-2C19-B839-0764-37BAAFDDE5A6}"/>
                    </a:ext>
                  </a:extLst>
                </p14:cNvPr>
                <p14:cNvContentPartPr/>
                <p14:nvPr/>
              </p14:nvContentPartPr>
              <p14:xfrm>
                <a:off x="6194195" y="3622618"/>
                <a:ext cx="354240" cy="516600"/>
              </p14:xfrm>
            </p:contentPart>
          </mc:Choice>
          <mc:Fallback xmlns="">
            <p:pic>
              <p:nvPicPr>
                <p:cNvPr id="107" name="Ink 106">
                  <a:extLst>
                    <a:ext uri="{FF2B5EF4-FFF2-40B4-BE49-F238E27FC236}">
                      <a16:creationId xmlns:a16="http://schemas.microsoft.com/office/drawing/2014/main" id="{6806330D-2C19-B839-0764-37BAAFDDE5A6}"/>
                    </a:ext>
                  </a:extLst>
                </p:cNvPr>
                <p:cNvPicPr/>
                <p:nvPr/>
              </p:nvPicPr>
              <p:blipFill>
                <a:blip r:embed="rId79"/>
                <a:stretch>
                  <a:fillRect/>
                </a:stretch>
              </p:blipFill>
              <p:spPr>
                <a:xfrm>
                  <a:off x="6173696" y="3602098"/>
                  <a:ext cx="394879" cy="5572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08" name="Ink 107">
                  <a:extLst>
                    <a:ext uri="{FF2B5EF4-FFF2-40B4-BE49-F238E27FC236}">
                      <a16:creationId xmlns:a16="http://schemas.microsoft.com/office/drawing/2014/main" id="{56D69757-DD79-EE25-7482-F70D0949668C}"/>
                    </a:ext>
                  </a:extLst>
                </p14:cNvPr>
                <p14:cNvContentPartPr/>
                <p14:nvPr/>
              </p14:nvContentPartPr>
              <p14:xfrm>
                <a:off x="5604155" y="4075138"/>
                <a:ext cx="482040" cy="565560"/>
              </p14:xfrm>
            </p:contentPart>
          </mc:Choice>
          <mc:Fallback xmlns="">
            <p:pic>
              <p:nvPicPr>
                <p:cNvPr id="108" name="Ink 107">
                  <a:extLst>
                    <a:ext uri="{FF2B5EF4-FFF2-40B4-BE49-F238E27FC236}">
                      <a16:creationId xmlns:a16="http://schemas.microsoft.com/office/drawing/2014/main" id="{56D69757-DD79-EE25-7482-F70D0949668C}"/>
                    </a:ext>
                  </a:extLst>
                </p:cNvPr>
                <p:cNvPicPr/>
                <p:nvPr/>
              </p:nvPicPr>
              <p:blipFill>
                <a:blip r:embed="rId81"/>
                <a:stretch>
                  <a:fillRect/>
                </a:stretch>
              </p:blipFill>
              <p:spPr>
                <a:xfrm>
                  <a:off x="5588675" y="4059658"/>
                  <a:ext cx="512640" cy="5961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09" name="Ink 108">
                  <a:extLst>
                    <a:ext uri="{FF2B5EF4-FFF2-40B4-BE49-F238E27FC236}">
                      <a16:creationId xmlns:a16="http://schemas.microsoft.com/office/drawing/2014/main" id="{9CF22DB7-962D-3C4B-474E-0D14A5D3D1B3}"/>
                    </a:ext>
                  </a:extLst>
                </p14:cNvPr>
                <p14:cNvContentPartPr/>
                <p14:nvPr/>
              </p14:nvContentPartPr>
              <p14:xfrm>
                <a:off x="6036875" y="4129138"/>
                <a:ext cx="550800" cy="467280"/>
              </p14:xfrm>
            </p:contentPart>
          </mc:Choice>
          <mc:Fallback xmlns="">
            <p:pic>
              <p:nvPicPr>
                <p:cNvPr id="109" name="Ink 108">
                  <a:extLst>
                    <a:ext uri="{FF2B5EF4-FFF2-40B4-BE49-F238E27FC236}">
                      <a16:creationId xmlns:a16="http://schemas.microsoft.com/office/drawing/2014/main" id="{9CF22DB7-962D-3C4B-474E-0D14A5D3D1B3}"/>
                    </a:ext>
                  </a:extLst>
                </p:cNvPr>
                <p:cNvPicPr/>
                <p:nvPr/>
              </p:nvPicPr>
              <p:blipFill>
                <a:blip r:embed="rId83"/>
                <a:stretch>
                  <a:fillRect/>
                </a:stretch>
              </p:blipFill>
              <p:spPr>
                <a:xfrm>
                  <a:off x="6016368" y="4108618"/>
                  <a:ext cx="591453" cy="507960"/>
                </a:xfrm>
                <a:prstGeom prst="rect">
                  <a:avLst/>
                </a:prstGeom>
              </p:spPr>
            </p:pic>
          </mc:Fallback>
        </mc:AlternateContent>
      </p:grpSp>
      <p:grpSp>
        <p:nvGrpSpPr>
          <p:cNvPr id="110" name="Group 109">
            <a:extLst>
              <a:ext uri="{FF2B5EF4-FFF2-40B4-BE49-F238E27FC236}">
                <a16:creationId xmlns:a16="http://schemas.microsoft.com/office/drawing/2014/main" id="{423B05C8-1D34-370C-8770-8109FE185430}"/>
              </a:ext>
            </a:extLst>
          </p:cNvPr>
          <p:cNvGrpSpPr/>
          <p:nvPr/>
        </p:nvGrpSpPr>
        <p:grpSpPr>
          <a:xfrm>
            <a:off x="1278742" y="895669"/>
            <a:ext cx="334800" cy="467280"/>
            <a:chOff x="6164675" y="3706498"/>
            <a:chExt cx="334800" cy="467280"/>
          </a:xfrm>
        </p:grpSpPr>
        <mc:AlternateContent xmlns:mc="http://schemas.openxmlformats.org/markup-compatibility/2006" xmlns:p14="http://schemas.microsoft.com/office/powerpoint/2010/main">
          <mc:Choice Requires="p14">
            <p:contentPart p14:bwMode="auto" r:id="rId84">
              <p14:nvContentPartPr>
                <p14:cNvPr id="111" name="Ink 110">
                  <a:extLst>
                    <a:ext uri="{FF2B5EF4-FFF2-40B4-BE49-F238E27FC236}">
                      <a16:creationId xmlns:a16="http://schemas.microsoft.com/office/drawing/2014/main" id="{6C878371-3E16-F8C3-5EDB-97FF89055559}"/>
                    </a:ext>
                  </a:extLst>
                </p14:cNvPr>
                <p14:cNvContentPartPr/>
                <p14:nvPr/>
              </p14:nvContentPartPr>
              <p14:xfrm>
                <a:off x="6164675" y="3706498"/>
                <a:ext cx="49680" cy="128160"/>
              </p14:xfrm>
            </p:contentPart>
          </mc:Choice>
          <mc:Fallback xmlns="">
            <p:pic>
              <p:nvPicPr>
                <p:cNvPr id="111" name="Ink 110">
                  <a:extLst>
                    <a:ext uri="{FF2B5EF4-FFF2-40B4-BE49-F238E27FC236}">
                      <a16:creationId xmlns:a16="http://schemas.microsoft.com/office/drawing/2014/main" id="{6C878371-3E16-F8C3-5EDB-97FF89055559}"/>
                    </a:ext>
                  </a:extLst>
                </p:cNvPr>
                <p:cNvPicPr/>
                <p:nvPr/>
              </p:nvPicPr>
              <p:blipFill>
                <a:blip r:embed="rId85"/>
                <a:stretch>
                  <a:fillRect/>
                </a:stretch>
              </p:blipFill>
              <p:spPr>
                <a:xfrm>
                  <a:off x="6144155" y="3685920"/>
                  <a:ext cx="90360" cy="168955"/>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12" name="Ink 111">
                  <a:extLst>
                    <a:ext uri="{FF2B5EF4-FFF2-40B4-BE49-F238E27FC236}">
                      <a16:creationId xmlns:a16="http://schemas.microsoft.com/office/drawing/2014/main" id="{86A90142-D4FE-C0CA-80FB-DAC4E7FA6D68}"/>
                    </a:ext>
                  </a:extLst>
                </p14:cNvPr>
                <p14:cNvContentPartPr/>
                <p14:nvPr/>
              </p14:nvContentPartPr>
              <p14:xfrm>
                <a:off x="6213635" y="3755458"/>
                <a:ext cx="39600" cy="123480"/>
              </p14:xfrm>
            </p:contentPart>
          </mc:Choice>
          <mc:Fallback xmlns="">
            <p:pic>
              <p:nvPicPr>
                <p:cNvPr id="112" name="Ink 111">
                  <a:extLst>
                    <a:ext uri="{FF2B5EF4-FFF2-40B4-BE49-F238E27FC236}">
                      <a16:creationId xmlns:a16="http://schemas.microsoft.com/office/drawing/2014/main" id="{86A90142-D4FE-C0CA-80FB-DAC4E7FA6D68}"/>
                    </a:ext>
                  </a:extLst>
                </p:cNvPr>
                <p:cNvPicPr/>
                <p:nvPr/>
              </p:nvPicPr>
              <p:blipFill>
                <a:blip r:embed="rId87"/>
                <a:stretch>
                  <a:fillRect/>
                </a:stretch>
              </p:blipFill>
              <p:spPr>
                <a:xfrm>
                  <a:off x="6193115" y="3734878"/>
                  <a:ext cx="80280" cy="164279"/>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13" name="Ink 112">
                  <a:extLst>
                    <a:ext uri="{FF2B5EF4-FFF2-40B4-BE49-F238E27FC236}">
                      <a16:creationId xmlns:a16="http://schemas.microsoft.com/office/drawing/2014/main" id="{F608D0CD-83CF-0B77-4A27-59CD7F4D73C9}"/>
                    </a:ext>
                  </a:extLst>
                </p14:cNvPr>
                <p14:cNvContentPartPr/>
                <p14:nvPr/>
              </p14:nvContentPartPr>
              <p14:xfrm>
                <a:off x="6233435" y="3804778"/>
                <a:ext cx="49680" cy="133200"/>
              </p14:xfrm>
            </p:contentPart>
          </mc:Choice>
          <mc:Fallback xmlns="">
            <p:pic>
              <p:nvPicPr>
                <p:cNvPr id="113" name="Ink 112">
                  <a:extLst>
                    <a:ext uri="{FF2B5EF4-FFF2-40B4-BE49-F238E27FC236}">
                      <a16:creationId xmlns:a16="http://schemas.microsoft.com/office/drawing/2014/main" id="{F608D0CD-83CF-0B77-4A27-59CD7F4D73C9}"/>
                    </a:ext>
                  </a:extLst>
                </p:cNvPr>
                <p:cNvPicPr/>
                <p:nvPr/>
              </p:nvPicPr>
              <p:blipFill>
                <a:blip r:embed="rId89"/>
                <a:stretch>
                  <a:fillRect/>
                </a:stretch>
              </p:blipFill>
              <p:spPr>
                <a:xfrm>
                  <a:off x="6212765" y="3784258"/>
                  <a:ext cx="90657"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14" name="Ink 113">
                  <a:extLst>
                    <a:ext uri="{FF2B5EF4-FFF2-40B4-BE49-F238E27FC236}">
                      <a16:creationId xmlns:a16="http://schemas.microsoft.com/office/drawing/2014/main" id="{CC04915B-B3A8-F59D-D52A-412F7D65DFB8}"/>
                    </a:ext>
                  </a:extLst>
                </p14:cNvPr>
                <p14:cNvContentPartPr/>
                <p14:nvPr/>
              </p14:nvContentPartPr>
              <p14:xfrm>
                <a:off x="6282755" y="3868498"/>
                <a:ext cx="20160" cy="123120"/>
              </p14:xfrm>
            </p:contentPart>
          </mc:Choice>
          <mc:Fallback xmlns="">
            <p:pic>
              <p:nvPicPr>
                <p:cNvPr id="114" name="Ink 113">
                  <a:extLst>
                    <a:ext uri="{FF2B5EF4-FFF2-40B4-BE49-F238E27FC236}">
                      <a16:creationId xmlns:a16="http://schemas.microsoft.com/office/drawing/2014/main" id="{CC04915B-B3A8-F59D-D52A-412F7D65DFB8}"/>
                    </a:ext>
                  </a:extLst>
                </p:cNvPr>
                <p:cNvPicPr/>
                <p:nvPr/>
              </p:nvPicPr>
              <p:blipFill>
                <a:blip r:embed="rId91"/>
                <a:stretch>
                  <a:fillRect/>
                </a:stretch>
              </p:blipFill>
              <p:spPr>
                <a:xfrm>
                  <a:off x="6262235" y="3847978"/>
                  <a:ext cx="6084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15" name="Ink 114">
                  <a:extLst>
                    <a:ext uri="{FF2B5EF4-FFF2-40B4-BE49-F238E27FC236}">
                      <a16:creationId xmlns:a16="http://schemas.microsoft.com/office/drawing/2014/main" id="{2C1A5A74-A8DA-AAD1-F10D-C5E31D516B0F}"/>
                    </a:ext>
                  </a:extLst>
                </p14:cNvPr>
                <p14:cNvContentPartPr/>
                <p14:nvPr/>
              </p14:nvContentPartPr>
              <p14:xfrm>
                <a:off x="6321995" y="3922858"/>
                <a:ext cx="10080" cy="88560"/>
              </p14:xfrm>
            </p:contentPart>
          </mc:Choice>
          <mc:Fallback xmlns="">
            <p:pic>
              <p:nvPicPr>
                <p:cNvPr id="115" name="Ink 114">
                  <a:extLst>
                    <a:ext uri="{FF2B5EF4-FFF2-40B4-BE49-F238E27FC236}">
                      <a16:creationId xmlns:a16="http://schemas.microsoft.com/office/drawing/2014/main" id="{2C1A5A74-A8DA-AAD1-F10D-C5E31D516B0F}"/>
                    </a:ext>
                  </a:extLst>
                </p:cNvPr>
                <p:cNvPicPr/>
                <p:nvPr/>
              </p:nvPicPr>
              <p:blipFill>
                <a:blip r:embed="rId93"/>
                <a:stretch>
                  <a:fillRect/>
                </a:stretch>
              </p:blipFill>
              <p:spPr>
                <a:xfrm>
                  <a:off x="6302183" y="3902421"/>
                  <a:ext cx="49357" cy="129075"/>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16" name="Ink 115">
                  <a:extLst>
                    <a:ext uri="{FF2B5EF4-FFF2-40B4-BE49-F238E27FC236}">
                      <a16:creationId xmlns:a16="http://schemas.microsoft.com/office/drawing/2014/main" id="{9ABB459A-C9B3-2209-5B30-E4D2152B30E2}"/>
                    </a:ext>
                  </a:extLst>
                </p14:cNvPr>
                <p14:cNvContentPartPr/>
                <p14:nvPr/>
              </p14:nvContentPartPr>
              <p14:xfrm>
                <a:off x="6341795" y="3962098"/>
                <a:ext cx="29880" cy="113760"/>
              </p14:xfrm>
            </p:contentPart>
          </mc:Choice>
          <mc:Fallback xmlns="">
            <p:pic>
              <p:nvPicPr>
                <p:cNvPr id="116" name="Ink 115">
                  <a:extLst>
                    <a:ext uri="{FF2B5EF4-FFF2-40B4-BE49-F238E27FC236}">
                      <a16:creationId xmlns:a16="http://schemas.microsoft.com/office/drawing/2014/main" id="{9ABB459A-C9B3-2209-5B30-E4D2152B30E2}"/>
                    </a:ext>
                  </a:extLst>
                </p:cNvPr>
                <p:cNvPicPr/>
                <p:nvPr/>
              </p:nvPicPr>
              <p:blipFill>
                <a:blip r:embed="rId95"/>
                <a:stretch>
                  <a:fillRect/>
                </a:stretch>
              </p:blipFill>
              <p:spPr>
                <a:xfrm>
                  <a:off x="6321275" y="3941578"/>
                  <a:ext cx="7056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17" name="Ink 116">
                  <a:extLst>
                    <a:ext uri="{FF2B5EF4-FFF2-40B4-BE49-F238E27FC236}">
                      <a16:creationId xmlns:a16="http://schemas.microsoft.com/office/drawing/2014/main" id="{1885A95A-3F03-D6F9-804C-5AFEF9124711}"/>
                    </a:ext>
                  </a:extLst>
                </p14:cNvPr>
                <p14:cNvContentPartPr/>
                <p14:nvPr/>
              </p14:nvContentPartPr>
              <p14:xfrm>
                <a:off x="6390755" y="3991618"/>
                <a:ext cx="29880" cy="118440"/>
              </p14:xfrm>
            </p:contentPart>
          </mc:Choice>
          <mc:Fallback xmlns="">
            <p:pic>
              <p:nvPicPr>
                <p:cNvPr id="117" name="Ink 116">
                  <a:extLst>
                    <a:ext uri="{FF2B5EF4-FFF2-40B4-BE49-F238E27FC236}">
                      <a16:creationId xmlns:a16="http://schemas.microsoft.com/office/drawing/2014/main" id="{1885A95A-3F03-D6F9-804C-5AFEF9124711}"/>
                    </a:ext>
                  </a:extLst>
                </p:cNvPr>
                <p:cNvPicPr/>
                <p:nvPr/>
              </p:nvPicPr>
              <p:blipFill>
                <a:blip r:embed="rId97"/>
                <a:stretch>
                  <a:fillRect/>
                </a:stretch>
              </p:blipFill>
              <p:spPr>
                <a:xfrm>
                  <a:off x="6370235" y="3971098"/>
                  <a:ext cx="7056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18" name="Ink 117">
                  <a:extLst>
                    <a:ext uri="{FF2B5EF4-FFF2-40B4-BE49-F238E27FC236}">
                      <a16:creationId xmlns:a16="http://schemas.microsoft.com/office/drawing/2014/main" id="{CB7691FD-C9E9-CE6F-7257-21676509F8CD}"/>
                    </a:ext>
                  </a:extLst>
                </p14:cNvPr>
                <p14:cNvContentPartPr/>
                <p14:nvPr/>
              </p14:nvContentPartPr>
              <p14:xfrm>
                <a:off x="6445475" y="4045618"/>
                <a:ext cx="14400" cy="128160"/>
              </p14:xfrm>
            </p:contentPart>
          </mc:Choice>
          <mc:Fallback xmlns="">
            <p:pic>
              <p:nvPicPr>
                <p:cNvPr id="118" name="Ink 117">
                  <a:extLst>
                    <a:ext uri="{FF2B5EF4-FFF2-40B4-BE49-F238E27FC236}">
                      <a16:creationId xmlns:a16="http://schemas.microsoft.com/office/drawing/2014/main" id="{CB7691FD-C9E9-CE6F-7257-21676509F8CD}"/>
                    </a:ext>
                  </a:extLst>
                </p:cNvPr>
                <p:cNvPicPr/>
                <p:nvPr/>
              </p:nvPicPr>
              <p:blipFill>
                <a:blip r:embed="rId99"/>
                <a:stretch>
                  <a:fillRect/>
                </a:stretch>
              </p:blipFill>
              <p:spPr>
                <a:xfrm>
                  <a:off x="6425455" y="4025098"/>
                  <a:ext cx="54088"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19" name="Ink 118">
                  <a:extLst>
                    <a:ext uri="{FF2B5EF4-FFF2-40B4-BE49-F238E27FC236}">
                      <a16:creationId xmlns:a16="http://schemas.microsoft.com/office/drawing/2014/main" id="{E35D6303-ABCC-B3CC-E695-65B1FD4B6A94}"/>
                    </a:ext>
                  </a:extLst>
                </p14:cNvPr>
                <p14:cNvContentPartPr/>
                <p14:nvPr/>
              </p14:nvContentPartPr>
              <p14:xfrm>
                <a:off x="6469595" y="4109698"/>
                <a:ext cx="29880" cy="44640"/>
              </p14:xfrm>
            </p:contentPart>
          </mc:Choice>
          <mc:Fallback xmlns="">
            <p:pic>
              <p:nvPicPr>
                <p:cNvPr id="119" name="Ink 118">
                  <a:extLst>
                    <a:ext uri="{FF2B5EF4-FFF2-40B4-BE49-F238E27FC236}">
                      <a16:creationId xmlns:a16="http://schemas.microsoft.com/office/drawing/2014/main" id="{E35D6303-ABCC-B3CC-E695-65B1FD4B6A94}"/>
                    </a:ext>
                  </a:extLst>
                </p:cNvPr>
                <p:cNvPicPr/>
                <p:nvPr/>
              </p:nvPicPr>
              <p:blipFill>
                <a:blip r:embed="rId101"/>
                <a:stretch>
                  <a:fillRect/>
                </a:stretch>
              </p:blipFill>
              <p:spPr>
                <a:xfrm>
                  <a:off x="6449075" y="4089178"/>
                  <a:ext cx="70560" cy="85320"/>
                </a:xfrm>
                <a:prstGeom prst="rect">
                  <a:avLst/>
                </a:prstGeom>
              </p:spPr>
            </p:pic>
          </mc:Fallback>
        </mc:AlternateContent>
      </p:grpSp>
      <p:grpSp>
        <p:nvGrpSpPr>
          <p:cNvPr id="120" name="Group 119">
            <a:extLst>
              <a:ext uri="{FF2B5EF4-FFF2-40B4-BE49-F238E27FC236}">
                <a16:creationId xmlns:a16="http://schemas.microsoft.com/office/drawing/2014/main" id="{80ACDF50-64C2-D69C-C24B-272504C503A2}"/>
              </a:ext>
            </a:extLst>
          </p:cNvPr>
          <p:cNvGrpSpPr/>
          <p:nvPr/>
        </p:nvGrpSpPr>
        <p:grpSpPr>
          <a:xfrm>
            <a:off x="1514542" y="534229"/>
            <a:ext cx="885600" cy="828720"/>
            <a:chOff x="6400475" y="3345058"/>
            <a:chExt cx="885600" cy="828720"/>
          </a:xfrm>
        </p:grpSpPr>
        <mc:AlternateContent xmlns:mc="http://schemas.openxmlformats.org/markup-compatibility/2006" xmlns:p14="http://schemas.microsoft.com/office/powerpoint/2010/main">
          <mc:Choice Requires="p14">
            <p:contentPart p14:bwMode="auto" r:id="rId102">
              <p14:nvContentPartPr>
                <p14:cNvPr id="121" name="Ink 120">
                  <a:extLst>
                    <a:ext uri="{FF2B5EF4-FFF2-40B4-BE49-F238E27FC236}">
                      <a16:creationId xmlns:a16="http://schemas.microsoft.com/office/drawing/2014/main" id="{AD108463-3310-BF82-AF43-9391ACCA185D}"/>
                    </a:ext>
                  </a:extLst>
                </p14:cNvPr>
                <p14:cNvContentPartPr/>
                <p14:nvPr/>
              </p14:nvContentPartPr>
              <p14:xfrm>
                <a:off x="6410555" y="3637378"/>
                <a:ext cx="222120" cy="207000"/>
              </p14:xfrm>
            </p:contentPart>
          </mc:Choice>
          <mc:Fallback xmlns="">
            <p:pic>
              <p:nvPicPr>
                <p:cNvPr id="121" name="Ink 120">
                  <a:extLst>
                    <a:ext uri="{FF2B5EF4-FFF2-40B4-BE49-F238E27FC236}">
                      <a16:creationId xmlns:a16="http://schemas.microsoft.com/office/drawing/2014/main" id="{AD108463-3310-BF82-AF43-9391ACCA185D}"/>
                    </a:ext>
                  </a:extLst>
                </p:cNvPr>
                <p:cNvPicPr/>
                <p:nvPr/>
              </p:nvPicPr>
              <p:blipFill>
                <a:blip r:embed="rId103"/>
                <a:stretch>
                  <a:fillRect/>
                </a:stretch>
              </p:blipFill>
              <p:spPr>
                <a:xfrm>
                  <a:off x="6395075" y="3621898"/>
                  <a:ext cx="25272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22" name="Ink 121">
                  <a:extLst>
                    <a:ext uri="{FF2B5EF4-FFF2-40B4-BE49-F238E27FC236}">
                      <a16:creationId xmlns:a16="http://schemas.microsoft.com/office/drawing/2014/main" id="{CEC3B6CC-87F7-2978-F06D-890046FE7AAC}"/>
                    </a:ext>
                  </a:extLst>
                </p14:cNvPr>
                <p14:cNvContentPartPr/>
                <p14:nvPr/>
              </p14:nvContentPartPr>
              <p14:xfrm>
                <a:off x="6518555" y="3632698"/>
                <a:ext cx="128160" cy="137880"/>
              </p14:xfrm>
            </p:contentPart>
          </mc:Choice>
          <mc:Fallback xmlns="">
            <p:pic>
              <p:nvPicPr>
                <p:cNvPr id="122" name="Ink 121">
                  <a:extLst>
                    <a:ext uri="{FF2B5EF4-FFF2-40B4-BE49-F238E27FC236}">
                      <a16:creationId xmlns:a16="http://schemas.microsoft.com/office/drawing/2014/main" id="{CEC3B6CC-87F7-2978-F06D-890046FE7AAC}"/>
                    </a:ext>
                  </a:extLst>
                </p:cNvPr>
                <p:cNvPicPr/>
                <p:nvPr/>
              </p:nvPicPr>
              <p:blipFill>
                <a:blip r:embed="rId105"/>
                <a:stretch>
                  <a:fillRect/>
                </a:stretch>
              </p:blipFill>
              <p:spPr>
                <a:xfrm>
                  <a:off x="6503075" y="3617218"/>
                  <a:ext cx="15876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23" name="Ink 122">
                  <a:extLst>
                    <a:ext uri="{FF2B5EF4-FFF2-40B4-BE49-F238E27FC236}">
                      <a16:creationId xmlns:a16="http://schemas.microsoft.com/office/drawing/2014/main" id="{C8A1720E-53FE-85D1-A206-4AEAB9E1C23B}"/>
                    </a:ext>
                  </a:extLst>
                </p14:cNvPr>
                <p14:cNvContentPartPr/>
                <p14:nvPr/>
              </p14:nvContentPartPr>
              <p14:xfrm>
                <a:off x="6400475" y="3345058"/>
                <a:ext cx="202320" cy="199440"/>
              </p14:xfrm>
            </p:contentPart>
          </mc:Choice>
          <mc:Fallback xmlns="">
            <p:pic>
              <p:nvPicPr>
                <p:cNvPr id="123" name="Ink 122">
                  <a:extLst>
                    <a:ext uri="{FF2B5EF4-FFF2-40B4-BE49-F238E27FC236}">
                      <a16:creationId xmlns:a16="http://schemas.microsoft.com/office/drawing/2014/main" id="{C8A1720E-53FE-85D1-A206-4AEAB9E1C23B}"/>
                    </a:ext>
                  </a:extLst>
                </p:cNvPr>
                <p:cNvPicPr/>
                <p:nvPr/>
              </p:nvPicPr>
              <p:blipFill>
                <a:blip r:embed="rId107"/>
                <a:stretch>
                  <a:fillRect/>
                </a:stretch>
              </p:blipFill>
              <p:spPr>
                <a:xfrm>
                  <a:off x="6384995" y="3329606"/>
                  <a:ext cx="232920" cy="229985"/>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24" name="Ink 123">
                  <a:extLst>
                    <a:ext uri="{FF2B5EF4-FFF2-40B4-BE49-F238E27FC236}">
                      <a16:creationId xmlns:a16="http://schemas.microsoft.com/office/drawing/2014/main" id="{DFEF7481-0AAD-547D-EBF6-EEACE6F71A3F}"/>
                    </a:ext>
                  </a:extLst>
                </p14:cNvPr>
                <p14:cNvContentPartPr/>
                <p14:nvPr/>
              </p14:nvContentPartPr>
              <p14:xfrm>
                <a:off x="6548075" y="3457738"/>
                <a:ext cx="88920" cy="116280"/>
              </p14:xfrm>
            </p:contentPart>
          </mc:Choice>
          <mc:Fallback xmlns="">
            <p:pic>
              <p:nvPicPr>
                <p:cNvPr id="124" name="Ink 123">
                  <a:extLst>
                    <a:ext uri="{FF2B5EF4-FFF2-40B4-BE49-F238E27FC236}">
                      <a16:creationId xmlns:a16="http://schemas.microsoft.com/office/drawing/2014/main" id="{DFEF7481-0AAD-547D-EBF6-EEACE6F71A3F}"/>
                    </a:ext>
                  </a:extLst>
                </p:cNvPr>
                <p:cNvPicPr/>
                <p:nvPr/>
              </p:nvPicPr>
              <p:blipFill>
                <a:blip r:embed="rId109"/>
                <a:stretch>
                  <a:fillRect/>
                </a:stretch>
              </p:blipFill>
              <p:spPr>
                <a:xfrm>
                  <a:off x="6532532" y="3442210"/>
                  <a:ext cx="119644" cy="146975"/>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25" name="Ink 124">
                  <a:extLst>
                    <a:ext uri="{FF2B5EF4-FFF2-40B4-BE49-F238E27FC236}">
                      <a16:creationId xmlns:a16="http://schemas.microsoft.com/office/drawing/2014/main" id="{AD6B48FB-6C48-894D-4D9B-D66009E83555}"/>
                    </a:ext>
                  </a:extLst>
                </p14:cNvPr>
                <p14:cNvContentPartPr/>
                <p14:nvPr/>
              </p14:nvContentPartPr>
              <p14:xfrm>
                <a:off x="6429995" y="3834298"/>
                <a:ext cx="246240" cy="250920"/>
              </p14:xfrm>
            </p:contentPart>
          </mc:Choice>
          <mc:Fallback xmlns="">
            <p:pic>
              <p:nvPicPr>
                <p:cNvPr id="125" name="Ink 124">
                  <a:extLst>
                    <a:ext uri="{FF2B5EF4-FFF2-40B4-BE49-F238E27FC236}">
                      <a16:creationId xmlns:a16="http://schemas.microsoft.com/office/drawing/2014/main" id="{AD6B48FB-6C48-894D-4D9B-D66009E83555}"/>
                    </a:ext>
                  </a:extLst>
                </p:cNvPr>
                <p:cNvPicPr/>
                <p:nvPr/>
              </p:nvPicPr>
              <p:blipFill>
                <a:blip r:embed="rId111"/>
                <a:stretch>
                  <a:fillRect/>
                </a:stretch>
              </p:blipFill>
              <p:spPr>
                <a:xfrm>
                  <a:off x="6414515" y="3818840"/>
                  <a:ext cx="276840" cy="281476"/>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26" name="Ink 125">
                  <a:extLst>
                    <a:ext uri="{FF2B5EF4-FFF2-40B4-BE49-F238E27FC236}">
                      <a16:creationId xmlns:a16="http://schemas.microsoft.com/office/drawing/2014/main" id="{F001731F-DD6B-E5EC-21FB-AB6A70E7734C}"/>
                    </a:ext>
                  </a:extLst>
                </p14:cNvPr>
                <p14:cNvContentPartPr/>
                <p14:nvPr/>
              </p14:nvContentPartPr>
              <p14:xfrm>
                <a:off x="6675875" y="3957058"/>
                <a:ext cx="360" cy="182160"/>
              </p14:xfrm>
            </p:contentPart>
          </mc:Choice>
          <mc:Fallback xmlns="">
            <p:pic>
              <p:nvPicPr>
                <p:cNvPr id="126" name="Ink 125">
                  <a:extLst>
                    <a:ext uri="{FF2B5EF4-FFF2-40B4-BE49-F238E27FC236}">
                      <a16:creationId xmlns:a16="http://schemas.microsoft.com/office/drawing/2014/main" id="{F001731F-DD6B-E5EC-21FB-AB6A70E7734C}"/>
                    </a:ext>
                  </a:extLst>
                </p:cNvPr>
                <p:cNvPicPr/>
                <p:nvPr/>
              </p:nvPicPr>
              <p:blipFill>
                <a:blip r:embed="rId113"/>
                <a:stretch>
                  <a:fillRect/>
                </a:stretch>
              </p:blipFill>
              <p:spPr>
                <a:xfrm>
                  <a:off x="6660395" y="3941578"/>
                  <a:ext cx="3096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27" name="Ink 126">
                  <a:extLst>
                    <a:ext uri="{FF2B5EF4-FFF2-40B4-BE49-F238E27FC236}">
                      <a16:creationId xmlns:a16="http://schemas.microsoft.com/office/drawing/2014/main" id="{278CB9B0-788A-F78A-5DBD-362C1260B12B}"/>
                    </a:ext>
                  </a:extLst>
                </p14:cNvPr>
                <p14:cNvContentPartPr/>
                <p14:nvPr/>
              </p14:nvContentPartPr>
              <p14:xfrm>
                <a:off x="6744635" y="3942298"/>
                <a:ext cx="157680" cy="167760"/>
              </p14:xfrm>
            </p:contentPart>
          </mc:Choice>
          <mc:Fallback xmlns="">
            <p:pic>
              <p:nvPicPr>
                <p:cNvPr id="127" name="Ink 126">
                  <a:extLst>
                    <a:ext uri="{FF2B5EF4-FFF2-40B4-BE49-F238E27FC236}">
                      <a16:creationId xmlns:a16="http://schemas.microsoft.com/office/drawing/2014/main" id="{278CB9B0-788A-F78A-5DBD-362C1260B12B}"/>
                    </a:ext>
                  </a:extLst>
                </p:cNvPr>
                <p:cNvPicPr/>
                <p:nvPr/>
              </p:nvPicPr>
              <p:blipFill>
                <a:blip r:embed="rId115"/>
                <a:stretch>
                  <a:fillRect/>
                </a:stretch>
              </p:blipFill>
              <p:spPr>
                <a:xfrm>
                  <a:off x="6729155" y="3926785"/>
                  <a:ext cx="188280" cy="198426"/>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28" name="Ink 127">
                  <a:extLst>
                    <a:ext uri="{FF2B5EF4-FFF2-40B4-BE49-F238E27FC236}">
                      <a16:creationId xmlns:a16="http://schemas.microsoft.com/office/drawing/2014/main" id="{A0F0DE1F-D28D-809A-7CE7-526EDEA2A140}"/>
                    </a:ext>
                  </a:extLst>
                </p14:cNvPr>
                <p14:cNvContentPartPr/>
                <p14:nvPr/>
              </p14:nvContentPartPr>
              <p14:xfrm>
                <a:off x="6921755" y="4070098"/>
                <a:ext cx="137880" cy="93600"/>
              </p14:xfrm>
            </p:contentPart>
          </mc:Choice>
          <mc:Fallback xmlns="">
            <p:pic>
              <p:nvPicPr>
                <p:cNvPr id="128" name="Ink 127">
                  <a:extLst>
                    <a:ext uri="{FF2B5EF4-FFF2-40B4-BE49-F238E27FC236}">
                      <a16:creationId xmlns:a16="http://schemas.microsoft.com/office/drawing/2014/main" id="{A0F0DE1F-D28D-809A-7CE7-526EDEA2A140}"/>
                    </a:ext>
                  </a:extLst>
                </p:cNvPr>
                <p:cNvPicPr/>
                <p:nvPr/>
              </p:nvPicPr>
              <p:blipFill>
                <a:blip r:embed="rId117"/>
                <a:stretch>
                  <a:fillRect/>
                </a:stretch>
              </p:blipFill>
              <p:spPr>
                <a:xfrm>
                  <a:off x="6906315" y="4054618"/>
                  <a:ext cx="16840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29" name="Ink 128">
                  <a:extLst>
                    <a:ext uri="{FF2B5EF4-FFF2-40B4-BE49-F238E27FC236}">
                      <a16:creationId xmlns:a16="http://schemas.microsoft.com/office/drawing/2014/main" id="{DF65BFA5-2FD1-D24A-5A5F-1209E4CDBEEC}"/>
                    </a:ext>
                  </a:extLst>
                </p14:cNvPr>
                <p14:cNvContentPartPr/>
                <p14:nvPr/>
              </p14:nvContentPartPr>
              <p14:xfrm>
                <a:off x="7108595" y="4065418"/>
                <a:ext cx="177480" cy="108360"/>
              </p14:xfrm>
            </p:contentPart>
          </mc:Choice>
          <mc:Fallback xmlns="">
            <p:pic>
              <p:nvPicPr>
                <p:cNvPr id="129" name="Ink 128">
                  <a:extLst>
                    <a:ext uri="{FF2B5EF4-FFF2-40B4-BE49-F238E27FC236}">
                      <a16:creationId xmlns:a16="http://schemas.microsoft.com/office/drawing/2014/main" id="{DF65BFA5-2FD1-D24A-5A5F-1209E4CDBEEC}"/>
                    </a:ext>
                  </a:extLst>
                </p:cNvPr>
                <p:cNvPicPr/>
                <p:nvPr/>
              </p:nvPicPr>
              <p:blipFill>
                <a:blip r:embed="rId119"/>
                <a:stretch>
                  <a:fillRect/>
                </a:stretch>
              </p:blipFill>
              <p:spPr>
                <a:xfrm>
                  <a:off x="7093115" y="4049989"/>
                  <a:ext cx="208080" cy="138859"/>
                </a:xfrm>
                <a:prstGeom prst="rect">
                  <a:avLst/>
                </a:prstGeom>
              </p:spPr>
            </p:pic>
          </mc:Fallback>
        </mc:AlternateContent>
      </p:grpSp>
      <p:grpSp>
        <p:nvGrpSpPr>
          <p:cNvPr id="130" name="Group 129">
            <a:extLst>
              <a:ext uri="{FF2B5EF4-FFF2-40B4-BE49-F238E27FC236}">
                <a16:creationId xmlns:a16="http://schemas.microsoft.com/office/drawing/2014/main" id="{15EB4647-EE6C-6118-BD0E-224DFC61CA21}"/>
              </a:ext>
            </a:extLst>
          </p:cNvPr>
          <p:cNvGrpSpPr/>
          <p:nvPr/>
        </p:nvGrpSpPr>
        <p:grpSpPr>
          <a:xfrm>
            <a:off x="1839262" y="487789"/>
            <a:ext cx="521280" cy="550800"/>
            <a:chOff x="6725195" y="3298618"/>
            <a:chExt cx="521280" cy="550800"/>
          </a:xfrm>
        </p:grpSpPr>
        <mc:AlternateContent xmlns:mc="http://schemas.openxmlformats.org/markup-compatibility/2006" xmlns:p14="http://schemas.microsoft.com/office/powerpoint/2010/main">
          <mc:Choice Requires="p14">
            <p:contentPart p14:bwMode="auto" r:id="rId120">
              <p14:nvContentPartPr>
                <p14:cNvPr id="131" name="Ink 130">
                  <a:extLst>
                    <a:ext uri="{FF2B5EF4-FFF2-40B4-BE49-F238E27FC236}">
                      <a16:creationId xmlns:a16="http://schemas.microsoft.com/office/drawing/2014/main" id="{DABC3CBE-A9F8-A5E6-F1C1-A2A258848A1B}"/>
                    </a:ext>
                  </a:extLst>
                </p14:cNvPr>
                <p14:cNvContentPartPr/>
                <p14:nvPr/>
              </p14:nvContentPartPr>
              <p14:xfrm>
                <a:off x="6725195" y="3300778"/>
                <a:ext cx="281160" cy="263160"/>
              </p14:xfrm>
            </p:contentPart>
          </mc:Choice>
          <mc:Fallback xmlns="">
            <p:pic>
              <p:nvPicPr>
                <p:cNvPr id="131" name="Ink 130">
                  <a:extLst>
                    <a:ext uri="{FF2B5EF4-FFF2-40B4-BE49-F238E27FC236}">
                      <a16:creationId xmlns:a16="http://schemas.microsoft.com/office/drawing/2014/main" id="{DABC3CBE-A9F8-A5E6-F1C1-A2A258848A1B}"/>
                    </a:ext>
                  </a:extLst>
                </p:cNvPr>
                <p:cNvPicPr/>
                <p:nvPr/>
              </p:nvPicPr>
              <p:blipFill>
                <a:blip r:embed="rId121"/>
                <a:stretch>
                  <a:fillRect/>
                </a:stretch>
              </p:blipFill>
              <p:spPr>
                <a:xfrm>
                  <a:off x="6704675" y="3280258"/>
                  <a:ext cx="32184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32" name="Ink 131">
                  <a:extLst>
                    <a:ext uri="{FF2B5EF4-FFF2-40B4-BE49-F238E27FC236}">
                      <a16:creationId xmlns:a16="http://schemas.microsoft.com/office/drawing/2014/main" id="{E14D55F7-2AA4-415C-8CF8-CEE32CC4385B}"/>
                    </a:ext>
                  </a:extLst>
                </p14:cNvPr>
                <p14:cNvContentPartPr/>
                <p14:nvPr/>
              </p14:nvContentPartPr>
              <p14:xfrm>
                <a:off x="6858395" y="3298618"/>
                <a:ext cx="152280" cy="158040"/>
              </p14:xfrm>
            </p:contentPart>
          </mc:Choice>
          <mc:Fallback xmlns="">
            <p:pic>
              <p:nvPicPr>
                <p:cNvPr id="132" name="Ink 131">
                  <a:extLst>
                    <a:ext uri="{FF2B5EF4-FFF2-40B4-BE49-F238E27FC236}">
                      <a16:creationId xmlns:a16="http://schemas.microsoft.com/office/drawing/2014/main" id="{E14D55F7-2AA4-415C-8CF8-CEE32CC4385B}"/>
                    </a:ext>
                  </a:extLst>
                </p:cNvPr>
                <p:cNvPicPr/>
                <p:nvPr/>
              </p:nvPicPr>
              <p:blipFill>
                <a:blip r:embed="rId123"/>
                <a:stretch>
                  <a:fillRect/>
                </a:stretch>
              </p:blipFill>
              <p:spPr>
                <a:xfrm>
                  <a:off x="6837875" y="3278098"/>
                  <a:ext cx="19296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33" name="Ink 132">
                  <a:extLst>
                    <a:ext uri="{FF2B5EF4-FFF2-40B4-BE49-F238E27FC236}">
                      <a16:creationId xmlns:a16="http://schemas.microsoft.com/office/drawing/2014/main" id="{79638065-9190-C6E7-46B1-1ADBA9BEE2B1}"/>
                    </a:ext>
                  </a:extLst>
                </p14:cNvPr>
                <p14:cNvContentPartPr/>
                <p14:nvPr/>
              </p14:nvContentPartPr>
              <p14:xfrm>
                <a:off x="7079075" y="3320578"/>
                <a:ext cx="118440" cy="115920"/>
              </p14:xfrm>
            </p:contentPart>
          </mc:Choice>
          <mc:Fallback xmlns="">
            <p:pic>
              <p:nvPicPr>
                <p:cNvPr id="133" name="Ink 132">
                  <a:extLst>
                    <a:ext uri="{FF2B5EF4-FFF2-40B4-BE49-F238E27FC236}">
                      <a16:creationId xmlns:a16="http://schemas.microsoft.com/office/drawing/2014/main" id="{79638065-9190-C6E7-46B1-1ADBA9BEE2B1}"/>
                    </a:ext>
                  </a:extLst>
                </p:cNvPr>
                <p:cNvPicPr/>
                <p:nvPr/>
              </p:nvPicPr>
              <p:blipFill>
                <a:blip r:embed="rId125"/>
                <a:stretch>
                  <a:fillRect/>
                </a:stretch>
              </p:blipFill>
              <p:spPr>
                <a:xfrm>
                  <a:off x="7058555" y="3300058"/>
                  <a:ext cx="15912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34" name="Ink 133">
                  <a:extLst>
                    <a:ext uri="{FF2B5EF4-FFF2-40B4-BE49-F238E27FC236}">
                      <a16:creationId xmlns:a16="http://schemas.microsoft.com/office/drawing/2014/main" id="{2FBC4500-6CCB-A440-F1B1-9E523522FDD4}"/>
                    </a:ext>
                  </a:extLst>
                </p14:cNvPr>
                <p14:cNvContentPartPr/>
                <p14:nvPr/>
              </p14:nvContentPartPr>
              <p14:xfrm>
                <a:off x="6725195" y="3573658"/>
                <a:ext cx="196920" cy="263520"/>
              </p14:xfrm>
            </p:contentPart>
          </mc:Choice>
          <mc:Fallback xmlns="">
            <p:pic>
              <p:nvPicPr>
                <p:cNvPr id="134" name="Ink 133">
                  <a:extLst>
                    <a:ext uri="{FF2B5EF4-FFF2-40B4-BE49-F238E27FC236}">
                      <a16:creationId xmlns:a16="http://schemas.microsoft.com/office/drawing/2014/main" id="{2FBC4500-6CCB-A440-F1B1-9E523522FDD4}"/>
                    </a:ext>
                  </a:extLst>
                </p:cNvPr>
                <p:cNvPicPr/>
                <p:nvPr/>
              </p:nvPicPr>
              <p:blipFill>
                <a:blip r:embed="rId127"/>
                <a:stretch>
                  <a:fillRect/>
                </a:stretch>
              </p:blipFill>
              <p:spPr>
                <a:xfrm>
                  <a:off x="6709715" y="3558199"/>
                  <a:ext cx="227520" cy="294078"/>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35" name="Ink 134">
                  <a:extLst>
                    <a:ext uri="{FF2B5EF4-FFF2-40B4-BE49-F238E27FC236}">
                      <a16:creationId xmlns:a16="http://schemas.microsoft.com/office/drawing/2014/main" id="{64B50474-4590-5A72-4C74-A29FD8974137}"/>
                    </a:ext>
                  </a:extLst>
                </p14:cNvPr>
                <p14:cNvContentPartPr/>
                <p14:nvPr/>
              </p14:nvContentPartPr>
              <p14:xfrm>
                <a:off x="6852995" y="3721258"/>
                <a:ext cx="98640" cy="128160"/>
              </p14:xfrm>
            </p:contentPart>
          </mc:Choice>
          <mc:Fallback xmlns="">
            <p:pic>
              <p:nvPicPr>
                <p:cNvPr id="135" name="Ink 134">
                  <a:extLst>
                    <a:ext uri="{FF2B5EF4-FFF2-40B4-BE49-F238E27FC236}">
                      <a16:creationId xmlns:a16="http://schemas.microsoft.com/office/drawing/2014/main" id="{64B50474-4590-5A72-4C74-A29FD8974137}"/>
                    </a:ext>
                  </a:extLst>
                </p:cNvPr>
                <p:cNvPicPr/>
                <p:nvPr/>
              </p:nvPicPr>
              <p:blipFill>
                <a:blip r:embed="rId129"/>
                <a:stretch>
                  <a:fillRect/>
                </a:stretch>
              </p:blipFill>
              <p:spPr>
                <a:xfrm>
                  <a:off x="6837515" y="3705778"/>
                  <a:ext cx="12924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36" name="Ink 135">
                  <a:extLst>
                    <a:ext uri="{FF2B5EF4-FFF2-40B4-BE49-F238E27FC236}">
                      <a16:creationId xmlns:a16="http://schemas.microsoft.com/office/drawing/2014/main" id="{292D11D6-EE08-870B-3D51-4127F54669A1}"/>
                    </a:ext>
                  </a:extLst>
                </p14:cNvPr>
                <p14:cNvContentPartPr/>
                <p14:nvPr/>
              </p14:nvContentPartPr>
              <p14:xfrm>
                <a:off x="7020035" y="3686698"/>
                <a:ext cx="226440" cy="125640"/>
              </p14:xfrm>
            </p:contentPart>
          </mc:Choice>
          <mc:Fallback xmlns="">
            <p:pic>
              <p:nvPicPr>
                <p:cNvPr id="136" name="Ink 135">
                  <a:extLst>
                    <a:ext uri="{FF2B5EF4-FFF2-40B4-BE49-F238E27FC236}">
                      <a16:creationId xmlns:a16="http://schemas.microsoft.com/office/drawing/2014/main" id="{292D11D6-EE08-870B-3D51-4127F54669A1}"/>
                    </a:ext>
                  </a:extLst>
                </p:cNvPr>
                <p:cNvPicPr/>
                <p:nvPr/>
              </p:nvPicPr>
              <p:blipFill>
                <a:blip r:embed="rId131"/>
                <a:stretch>
                  <a:fillRect/>
                </a:stretch>
              </p:blipFill>
              <p:spPr>
                <a:xfrm>
                  <a:off x="7004555" y="3671218"/>
                  <a:ext cx="257040" cy="156240"/>
                </a:xfrm>
                <a:prstGeom prst="rect">
                  <a:avLst/>
                </a:prstGeom>
              </p:spPr>
            </p:pic>
          </mc:Fallback>
        </mc:AlternateContent>
      </p:grpSp>
      <mc:AlternateContent xmlns:mc="http://schemas.openxmlformats.org/markup-compatibility/2006" xmlns:a14="http://schemas.microsoft.com/office/drawing/2010/main">
        <mc:Choice Requires="a14">
          <p:sp>
            <p:nvSpPr>
              <p:cNvPr id="137" name="TextBox 136">
                <a:extLst>
                  <a:ext uri="{FF2B5EF4-FFF2-40B4-BE49-F238E27FC236}">
                    <a16:creationId xmlns:a16="http://schemas.microsoft.com/office/drawing/2014/main" id="{F5D7EA5C-43CE-7295-CC58-449F80BFDF7F}"/>
                  </a:ext>
                </a:extLst>
              </p:cNvPr>
              <p:cNvSpPr txBox="1"/>
              <p:nvPr/>
            </p:nvSpPr>
            <p:spPr>
              <a:xfrm>
                <a:off x="324154" y="2089506"/>
                <a:ext cx="3704732" cy="307777"/>
              </a:xfrm>
              <a:prstGeom prst="rect">
                <a:avLst/>
              </a:prstGeom>
              <a:noFill/>
            </p:spPr>
            <p:txBody>
              <a:bodyPr wrap="none" rtlCol="0">
                <a:spAutoFit/>
              </a:bodyPr>
              <a:lstStyle/>
              <a:p>
                <a:r>
                  <a:rPr lang="en-IT" sz="1400" dirty="0"/>
                  <a:t>Per </a:t>
                </a:r>
                <a14:m>
                  <m:oMath xmlns:m="http://schemas.openxmlformats.org/officeDocument/2006/math">
                    <m:r>
                      <a:rPr lang="en-US" sz="1400" b="0" i="1" smtClean="0">
                        <a:latin typeface="Cambria Math" panose="02040503050406030204" pitchFamily="18" charset="0"/>
                      </a:rPr>
                      <m:t>𝑛</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2</m:t>
                        </m:r>
                      </m:sub>
                    </m:sSub>
                  </m:oMath>
                </a14:m>
                <a:r>
                  <a:rPr lang="en-IT" sz="1400" dirty="0"/>
                  <a:t> abbiamo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𝜎</m:t>
                        </m:r>
                      </m:e>
                      <m:sub>
                        <m:r>
                          <a:rPr lang="en-US" sz="1400" b="0" i="1" smtClean="0">
                            <a:latin typeface="Cambria Math" panose="02040503050406030204" pitchFamily="18" charset="0"/>
                          </a:rPr>
                          <m:t>𝑛</m:t>
                        </m:r>
                      </m:sub>
                    </m:sSub>
                  </m:oMath>
                </a14:m>
                <a:r>
                  <a:rPr lang="en-IT" sz="1400" dirty="0"/>
                  <a:t>=-60MPa e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𝜏</m:t>
                        </m:r>
                      </m:e>
                      <m:sub>
                        <m:r>
                          <a:rPr lang="en-US" sz="1400" b="0" i="1" smtClean="0">
                            <a:latin typeface="Cambria Math" panose="02040503050406030204" pitchFamily="18" charset="0"/>
                          </a:rPr>
                          <m:t>𝑛𝑚</m:t>
                        </m:r>
                      </m:sub>
                    </m:sSub>
                  </m:oMath>
                </a14:m>
                <a:r>
                  <a:rPr lang="en-IT" sz="1400" dirty="0"/>
                  <a:t>=30MPa </a:t>
                </a:r>
              </a:p>
            </p:txBody>
          </p:sp>
        </mc:Choice>
        <mc:Fallback xmlns="">
          <p:sp>
            <p:nvSpPr>
              <p:cNvPr id="137" name="TextBox 136">
                <a:extLst>
                  <a:ext uri="{FF2B5EF4-FFF2-40B4-BE49-F238E27FC236}">
                    <a16:creationId xmlns:a16="http://schemas.microsoft.com/office/drawing/2014/main" id="{F5D7EA5C-43CE-7295-CC58-449F80BFDF7F}"/>
                  </a:ext>
                </a:extLst>
              </p:cNvPr>
              <p:cNvSpPr txBox="1">
                <a:spLocks noRot="1" noChangeAspect="1" noMove="1" noResize="1" noEditPoints="1" noAdjustHandles="1" noChangeArrowheads="1" noChangeShapeType="1" noTextEdit="1"/>
              </p:cNvSpPr>
              <p:nvPr/>
            </p:nvSpPr>
            <p:spPr>
              <a:xfrm>
                <a:off x="324154" y="2089506"/>
                <a:ext cx="3704732" cy="307777"/>
              </a:xfrm>
              <a:prstGeom prst="rect">
                <a:avLst/>
              </a:prstGeom>
              <a:blipFill>
                <a:blip r:embed="rId132"/>
                <a:stretch>
                  <a:fillRect l="-341" t="-4000" b="-20000"/>
                </a:stretch>
              </a:blipFill>
            </p:spPr>
            <p:txBody>
              <a:bodyPr/>
              <a:lstStyle/>
              <a:p>
                <a:r>
                  <a:rPr lang="en-IT">
                    <a:noFill/>
                  </a:rPr>
                  <a:t> </a:t>
                </a:r>
              </a:p>
            </p:txBody>
          </p:sp>
        </mc:Fallback>
      </mc:AlternateContent>
      <p:grpSp>
        <p:nvGrpSpPr>
          <p:cNvPr id="138" name="Group 137">
            <a:extLst>
              <a:ext uri="{FF2B5EF4-FFF2-40B4-BE49-F238E27FC236}">
                <a16:creationId xmlns:a16="http://schemas.microsoft.com/office/drawing/2014/main" id="{19899E12-3E56-2D70-57F1-E1A5177F928D}"/>
              </a:ext>
            </a:extLst>
          </p:cNvPr>
          <p:cNvGrpSpPr/>
          <p:nvPr/>
        </p:nvGrpSpPr>
        <p:grpSpPr>
          <a:xfrm>
            <a:off x="3048502" y="370069"/>
            <a:ext cx="737640" cy="1076400"/>
            <a:chOff x="7934435" y="3180898"/>
            <a:chExt cx="737640" cy="1076400"/>
          </a:xfrm>
        </p:grpSpPr>
        <mc:AlternateContent xmlns:mc="http://schemas.openxmlformats.org/markup-compatibility/2006" xmlns:p14="http://schemas.microsoft.com/office/powerpoint/2010/main">
          <mc:Choice Requires="p14">
            <p:contentPart p14:bwMode="auto" r:id="rId133">
              <p14:nvContentPartPr>
                <p14:cNvPr id="139" name="Ink 138">
                  <a:extLst>
                    <a:ext uri="{FF2B5EF4-FFF2-40B4-BE49-F238E27FC236}">
                      <a16:creationId xmlns:a16="http://schemas.microsoft.com/office/drawing/2014/main" id="{A551D67C-85BC-7DA8-FB1A-7C8451DECDC4}"/>
                    </a:ext>
                  </a:extLst>
                </p14:cNvPr>
                <p14:cNvContentPartPr/>
                <p14:nvPr/>
              </p14:nvContentPartPr>
              <p14:xfrm>
                <a:off x="8003195" y="3450538"/>
                <a:ext cx="20160" cy="433080"/>
              </p14:xfrm>
            </p:contentPart>
          </mc:Choice>
          <mc:Fallback xmlns="">
            <p:pic>
              <p:nvPicPr>
                <p:cNvPr id="139" name="Ink 138">
                  <a:extLst>
                    <a:ext uri="{FF2B5EF4-FFF2-40B4-BE49-F238E27FC236}">
                      <a16:creationId xmlns:a16="http://schemas.microsoft.com/office/drawing/2014/main" id="{A551D67C-85BC-7DA8-FB1A-7C8451DECDC4}"/>
                    </a:ext>
                  </a:extLst>
                </p:cNvPr>
                <p:cNvPicPr/>
                <p:nvPr/>
              </p:nvPicPr>
              <p:blipFill>
                <a:blip r:embed="rId134"/>
                <a:stretch>
                  <a:fillRect/>
                </a:stretch>
              </p:blipFill>
              <p:spPr>
                <a:xfrm>
                  <a:off x="7982302" y="3430018"/>
                  <a:ext cx="61580" cy="47376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40" name="Ink 139">
                  <a:extLst>
                    <a:ext uri="{FF2B5EF4-FFF2-40B4-BE49-F238E27FC236}">
                      <a16:creationId xmlns:a16="http://schemas.microsoft.com/office/drawing/2014/main" id="{7F7A4E5F-EFD8-37FC-4C49-C4269AC0F691}"/>
                    </a:ext>
                  </a:extLst>
                </p14:cNvPr>
                <p14:cNvContentPartPr/>
                <p14:nvPr/>
              </p14:nvContentPartPr>
              <p14:xfrm>
                <a:off x="7934435" y="3391498"/>
                <a:ext cx="157680" cy="160560"/>
              </p14:xfrm>
            </p:contentPart>
          </mc:Choice>
          <mc:Fallback xmlns="">
            <p:pic>
              <p:nvPicPr>
                <p:cNvPr id="140" name="Ink 139">
                  <a:extLst>
                    <a:ext uri="{FF2B5EF4-FFF2-40B4-BE49-F238E27FC236}">
                      <a16:creationId xmlns:a16="http://schemas.microsoft.com/office/drawing/2014/main" id="{7F7A4E5F-EFD8-37FC-4C49-C4269AC0F691}"/>
                    </a:ext>
                  </a:extLst>
                </p:cNvPr>
                <p:cNvPicPr/>
                <p:nvPr/>
              </p:nvPicPr>
              <p:blipFill>
                <a:blip r:embed="rId136"/>
                <a:stretch>
                  <a:fillRect/>
                </a:stretch>
              </p:blipFill>
              <p:spPr>
                <a:xfrm>
                  <a:off x="7913915" y="3371024"/>
                  <a:ext cx="198360" cy="201149"/>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41" name="Ink 140">
                  <a:extLst>
                    <a:ext uri="{FF2B5EF4-FFF2-40B4-BE49-F238E27FC236}">
                      <a16:creationId xmlns:a16="http://schemas.microsoft.com/office/drawing/2014/main" id="{02DF67E1-7F58-2641-C1B3-5F254C15ED74}"/>
                    </a:ext>
                  </a:extLst>
                </p14:cNvPr>
                <p14:cNvContentPartPr/>
                <p14:nvPr/>
              </p14:nvContentPartPr>
              <p14:xfrm>
                <a:off x="7993475" y="3888298"/>
                <a:ext cx="423000" cy="35280"/>
              </p14:xfrm>
            </p:contentPart>
          </mc:Choice>
          <mc:Fallback xmlns="">
            <p:pic>
              <p:nvPicPr>
                <p:cNvPr id="141" name="Ink 140">
                  <a:extLst>
                    <a:ext uri="{FF2B5EF4-FFF2-40B4-BE49-F238E27FC236}">
                      <a16:creationId xmlns:a16="http://schemas.microsoft.com/office/drawing/2014/main" id="{02DF67E1-7F58-2641-C1B3-5F254C15ED74}"/>
                    </a:ext>
                  </a:extLst>
                </p:cNvPr>
                <p:cNvPicPr/>
                <p:nvPr/>
              </p:nvPicPr>
              <p:blipFill>
                <a:blip r:embed="rId138"/>
                <a:stretch>
                  <a:fillRect/>
                </a:stretch>
              </p:blipFill>
              <p:spPr>
                <a:xfrm>
                  <a:off x="7972972" y="3867778"/>
                  <a:ext cx="463645"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42" name="Ink 141">
                  <a:extLst>
                    <a:ext uri="{FF2B5EF4-FFF2-40B4-BE49-F238E27FC236}">
                      <a16:creationId xmlns:a16="http://schemas.microsoft.com/office/drawing/2014/main" id="{9BE0BA8D-E7B3-BBCF-F779-46D90AE40824}"/>
                    </a:ext>
                  </a:extLst>
                </p14:cNvPr>
                <p14:cNvContentPartPr/>
                <p14:nvPr/>
              </p14:nvContentPartPr>
              <p14:xfrm>
                <a:off x="8396675" y="3838978"/>
                <a:ext cx="98640" cy="162720"/>
              </p14:xfrm>
            </p:contentPart>
          </mc:Choice>
          <mc:Fallback xmlns="">
            <p:pic>
              <p:nvPicPr>
                <p:cNvPr id="142" name="Ink 141">
                  <a:extLst>
                    <a:ext uri="{FF2B5EF4-FFF2-40B4-BE49-F238E27FC236}">
                      <a16:creationId xmlns:a16="http://schemas.microsoft.com/office/drawing/2014/main" id="{9BE0BA8D-E7B3-BBCF-F779-46D90AE40824}"/>
                    </a:ext>
                  </a:extLst>
                </p:cNvPr>
                <p:cNvPicPr/>
                <p:nvPr/>
              </p:nvPicPr>
              <p:blipFill>
                <a:blip r:embed="rId140"/>
                <a:stretch>
                  <a:fillRect/>
                </a:stretch>
              </p:blipFill>
              <p:spPr>
                <a:xfrm>
                  <a:off x="8376155" y="3818458"/>
                  <a:ext cx="13932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43" name="Ink 142">
                  <a:extLst>
                    <a:ext uri="{FF2B5EF4-FFF2-40B4-BE49-F238E27FC236}">
                      <a16:creationId xmlns:a16="http://schemas.microsoft.com/office/drawing/2014/main" id="{FEF99CE9-FC68-1D7B-BADE-0BEDC0D5EDDA}"/>
                    </a:ext>
                  </a:extLst>
                </p14:cNvPr>
                <p14:cNvContentPartPr/>
                <p14:nvPr/>
              </p14:nvContentPartPr>
              <p14:xfrm>
                <a:off x="8455715" y="4040578"/>
                <a:ext cx="187200" cy="128520"/>
              </p14:xfrm>
            </p:contentPart>
          </mc:Choice>
          <mc:Fallback xmlns="">
            <p:pic>
              <p:nvPicPr>
                <p:cNvPr id="143" name="Ink 142">
                  <a:extLst>
                    <a:ext uri="{FF2B5EF4-FFF2-40B4-BE49-F238E27FC236}">
                      <a16:creationId xmlns:a16="http://schemas.microsoft.com/office/drawing/2014/main" id="{FEF99CE9-FC68-1D7B-BADE-0BEDC0D5EDDA}"/>
                    </a:ext>
                  </a:extLst>
                </p:cNvPr>
                <p:cNvPicPr/>
                <p:nvPr/>
              </p:nvPicPr>
              <p:blipFill>
                <a:blip r:embed="rId142"/>
                <a:stretch>
                  <a:fillRect/>
                </a:stretch>
              </p:blipFill>
              <p:spPr>
                <a:xfrm>
                  <a:off x="8435195" y="4020000"/>
                  <a:ext cx="227880" cy="169314"/>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44" name="Ink 143">
                  <a:extLst>
                    <a:ext uri="{FF2B5EF4-FFF2-40B4-BE49-F238E27FC236}">
                      <a16:creationId xmlns:a16="http://schemas.microsoft.com/office/drawing/2014/main" id="{CE36C04C-D027-5AEB-B2E5-94F2C5FE2676}"/>
                    </a:ext>
                  </a:extLst>
                </p14:cNvPr>
                <p14:cNvContentPartPr/>
                <p14:nvPr/>
              </p14:nvContentPartPr>
              <p14:xfrm>
                <a:off x="8661995" y="4158658"/>
                <a:ext cx="10080" cy="98640"/>
              </p14:xfrm>
            </p:contentPart>
          </mc:Choice>
          <mc:Fallback xmlns="">
            <p:pic>
              <p:nvPicPr>
                <p:cNvPr id="144" name="Ink 143">
                  <a:extLst>
                    <a:ext uri="{FF2B5EF4-FFF2-40B4-BE49-F238E27FC236}">
                      <a16:creationId xmlns:a16="http://schemas.microsoft.com/office/drawing/2014/main" id="{CE36C04C-D027-5AEB-B2E5-94F2C5FE2676}"/>
                    </a:ext>
                  </a:extLst>
                </p:cNvPr>
                <p:cNvPicPr/>
                <p:nvPr/>
              </p:nvPicPr>
              <p:blipFill>
                <a:blip r:embed="rId144"/>
                <a:stretch>
                  <a:fillRect/>
                </a:stretch>
              </p:blipFill>
              <p:spPr>
                <a:xfrm>
                  <a:off x="8641475" y="4138063"/>
                  <a:ext cx="50760" cy="139469"/>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45" name="Ink 144">
                  <a:extLst>
                    <a:ext uri="{FF2B5EF4-FFF2-40B4-BE49-F238E27FC236}">
                      <a16:creationId xmlns:a16="http://schemas.microsoft.com/office/drawing/2014/main" id="{2606802A-D26A-2862-F768-7B5735192F7F}"/>
                    </a:ext>
                  </a:extLst>
                </p14:cNvPr>
                <p14:cNvContentPartPr/>
                <p14:nvPr/>
              </p14:nvContentPartPr>
              <p14:xfrm>
                <a:off x="8082035" y="3180898"/>
                <a:ext cx="167400" cy="135720"/>
              </p14:xfrm>
            </p:contentPart>
          </mc:Choice>
          <mc:Fallback xmlns="">
            <p:pic>
              <p:nvPicPr>
                <p:cNvPr id="145" name="Ink 144">
                  <a:extLst>
                    <a:ext uri="{FF2B5EF4-FFF2-40B4-BE49-F238E27FC236}">
                      <a16:creationId xmlns:a16="http://schemas.microsoft.com/office/drawing/2014/main" id="{2606802A-D26A-2862-F768-7B5735192F7F}"/>
                    </a:ext>
                  </a:extLst>
                </p:cNvPr>
                <p:cNvPicPr/>
                <p:nvPr/>
              </p:nvPicPr>
              <p:blipFill>
                <a:blip r:embed="rId146"/>
                <a:stretch>
                  <a:fillRect/>
                </a:stretch>
              </p:blipFill>
              <p:spPr>
                <a:xfrm>
                  <a:off x="8061559" y="3160378"/>
                  <a:ext cx="207993"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46" name="Ink 145">
                  <a:extLst>
                    <a:ext uri="{FF2B5EF4-FFF2-40B4-BE49-F238E27FC236}">
                      <a16:creationId xmlns:a16="http://schemas.microsoft.com/office/drawing/2014/main" id="{9C138848-0044-F5BB-ABE3-EF973FB6CD58}"/>
                    </a:ext>
                  </a:extLst>
                </p14:cNvPr>
                <p14:cNvContentPartPr/>
                <p14:nvPr/>
              </p14:nvContentPartPr>
              <p14:xfrm>
                <a:off x="8268875" y="3286018"/>
                <a:ext cx="137880" cy="116280"/>
              </p14:xfrm>
            </p:contentPart>
          </mc:Choice>
          <mc:Fallback xmlns="">
            <p:pic>
              <p:nvPicPr>
                <p:cNvPr id="146" name="Ink 145">
                  <a:extLst>
                    <a:ext uri="{FF2B5EF4-FFF2-40B4-BE49-F238E27FC236}">
                      <a16:creationId xmlns:a16="http://schemas.microsoft.com/office/drawing/2014/main" id="{9C138848-0044-F5BB-ABE3-EF973FB6CD58}"/>
                    </a:ext>
                  </a:extLst>
                </p:cNvPr>
                <p:cNvPicPr/>
                <p:nvPr/>
              </p:nvPicPr>
              <p:blipFill>
                <a:blip r:embed="rId148"/>
                <a:stretch>
                  <a:fillRect/>
                </a:stretch>
              </p:blipFill>
              <p:spPr>
                <a:xfrm>
                  <a:off x="8248408" y="3265434"/>
                  <a:ext cx="178454" cy="157086"/>
                </a:xfrm>
                <a:prstGeom prst="rect">
                  <a:avLst/>
                </a:prstGeom>
              </p:spPr>
            </p:pic>
          </mc:Fallback>
        </mc:AlternateContent>
      </p:grpSp>
      <p:sp>
        <p:nvSpPr>
          <p:cNvPr id="147" name="TextBox 146">
            <a:extLst>
              <a:ext uri="{FF2B5EF4-FFF2-40B4-BE49-F238E27FC236}">
                <a16:creationId xmlns:a16="http://schemas.microsoft.com/office/drawing/2014/main" id="{7E1C2DA8-081A-B877-E110-0B25EC4C5E7B}"/>
              </a:ext>
            </a:extLst>
          </p:cNvPr>
          <p:cNvSpPr txBox="1"/>
          <p:nvPr/>
        </p:nvSpPr>
        <p:spPr>
          <a:xfrm>
            <a:off x="1467063" y="5275602"/>
            <a:ext cx="184731" cy="369332"/>
          </a:xfrm>
          <a:prstGeom prst="rect">
            <a:avLst/>
          </a:prstGeom>
          <a:noFill/>
        </p:spPr>
        <p:txBody>
          <a:bodyPr wrap="none" rtlCol="0">
            <a:spAutoFit/>
          </a:bodyPr>
          <a:lstStyle/>
          <a:p>
            <a:endParaRPr lang="en-IT" dirty="0"/>
          </a:p>
        </p:txBody>
      </p:sp>
      <p:grpSp>
        <p:nvGrpSpPr>
          <p:cNvPr id="156" name="Group 155">
            <a:extLst>
              <a:ext uri="{FF2B5EF4-FFF2-40B4-BE49-F238E27FC236}">
                <a16:creationId xmlns:a16="http://schemas.microsoft.com/office/drawing/2014/main" id="{6F2C330D-4389-4CB5-B765-BBF466CCD9DE}"/>
              </a:ext>
            </a:extLst>
          </p:cNvPr>
          <p:cNvGrpSpPr/>
          <p:nvPr/>
        </p:nvGrpSpPr>
        <p:grpSpPr>
          <a:xfrm>
            <a:off x="4366552" y="4777915"/>
            <a:ext cx="4228200" cy="202680"/>
            <a:chOff x="457179" y="2610932"/>
            <a:chExt cx="4228200" cy="202680"/>
          </a:xfrm>
        </p:grpSpPr>
        <mc:AlternateContent xmlns:mc="http://schemas.openxmlformats.org/markup-compatibility/2006" xmlns:p14="http://schemas.microsoft.com/office/powerpoint/2010/main">
          <mc:Choice Requires="p14">
            <p:contentPart p14:bwMode="auto" r:id="rId149">
              <p14:nvContentPartPr>
                <p14:cNvPr id="157" name="Ink 156">
                  <a:extLst>
                    <a:ext uri="{FF2B5EF4-FFF2-40B4-BE49-F238E27FC236}">
                      <a16:creationId xmlns:a16="http://schemas.microsoft.com/office/drawing/2014/main" id="{8301F464-ECF8-829E-FD08-C6ED8C7E1957}"/>
                    </a:ext>
                  </a:extLst>
                </p14:cNvPr>
                <p14:cNvContentPartPr/>
                <p14:nvPr/>
              </p14:nvContentPartPr>
              <p14:xfrm>
                <a:off x="457179" y="2689412"/>
                <a:ext cx="4195800" cy="21600"/>
              </p14:xfrm>
            </p:contentPart>
          </mc:Choice>
          <mc:Fallback xmlns="">
            <p:pic>
              <p:nvPicPr>
                <p:cNvPr id="157" name="Ink 156">
                  <a:extLst>
                    <a:ext uri="{FF2B5EF4-FFF2-40B4-BE49-F238E27FC236}">
                      <a16:creationId xmlns:a16="http://schemas.microsoft.com/office/drawing/2014/main" id="{8301F464-ECF8-829E-FD08-C6ED8C7E1957}"/>
                    </a:ext>
                  </a:extLst>
                </p:cNvPr>
                <p:cNvPicPr/>
                <p:nvPr/>
              </p:nvPicPr>
              <p:blipFill>
                <a:blip r:embed="rId150"/>
                <a:stretch>
                  <a:fillRect/>
                </a:stretch>
              </p:blipFill>
              <p:spPr>
                <a:xfrm>
                  <a:off x="441699" y="2673932"/>
                  <a:ext cx="422640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58" name="Ink 157">
                  <a:extLst>
                    <a:ext uri="{FF2B5EF4-FFF2-40B4-BE49-F238E27FC236}">
                      <a16:creationId xmlns:a16="http://schemas.microsoft.com/office/drawing/2014/main" id="{AD8394E1-4691-91DE-46F8-3B343D35C13A}"/>
                    </a:ext>
                  </a:extLst>
                </p14:cNvPr>
                <p14:cNvContentPartPr/>
                <p14:nvPr/>
              </p14:nvContentPartPr>
              <p14:xfrm>
                <a:off x="4555779" y="2610932"/>
                <a:ext cx="129600" cy="202680"/>
              </p14:xfrm>
            </p:contentPart>
          </mc:Choice>
          <mc:Fallback xmlns="">
            <p:pic>
              <p:nvPicPr>
                <p:cNvPr id="158" name="Ink 157">
                  <a:extLst>
                    <a:ext uri="{FF2B5EF4-FFF2-40B4-BE49-F238E27FC236}">
                      <a16:creationId xmlns:a16="http://schemas.microsoft.com/office/drawing/2014/main" id="{AD8394E1-4691-91DE-46F8-3B343D35C13A}"/>
                    </a:ext>
                  </a:extLst>
                </p:cNvPr>
                <p:cNvPicPr/>
                <p:nvPr/>
              </p:nvPicPr>
              <p:blipFill>
                <a:blip r:embed="rId152"/>
                <a:stretch>
                  <a:fillRect/>
                </a:stretch>
              </p:blipFill>
              <p:spPr>
                <a:xfrm>
                  <a:off x="4540342" y="2595479"/>
                  <a:ext cx="160115" cy="233226"/>
                </a:xfrm>
                <a:prstGeom prst="rect">
                  <a:avLst/>
                </a:prstGeom>
              </p:spPr>
            </p:pic>
          </mc:Fallback>
        </mc:AlternateContent>
      </p:grpSp>
      <p:grpSp>
        <p:nvGrpSpPr>
          <p:cNvPr id="159" name="Group 158">
            <a:extLst>
              <a:ext uri="{FF2B5EF4-FFF2-40B4-BE49-F238E27FC236}">
                <a16:creationId xmlns:a16="http://schemas.microsoft.com/office/drawing/2014/main" id="{CFD89F7D-CCC1-1720-ACC8-04F92E411101}"/>
              </a:ext>
            </a:extLst>
          </p:cNvPr>
          <p:cNvGrpSpPr/>
          <p:nvPr/>
        </p:nvGrpSpPr>
        <p:grpSpPr>
          <a:xfrm>
            <a:off x="6292192" y="4781155"/>
            <a:ext cx="1613880" cy="202320"/>
            <a:chOff x="2382819" y="2614172"/>
            <a:chExt cx="1613880" cy="202320"/>
          </a:xfrm>
        </p:grpSpPr>
        <mc:AlternateContent xmlns:mc="http://schemas.openxmlformats.org/markup-compatibility/2006" xmlns:p14="http://schemas.microsoft.com/office/powerpoint/2010/main">
          <mc:Choice Requires="p14">
            <p:contentPart p14:bwMode="auto" r:id="rId153">
              <p14:nvContentPartPr>
                <p14:cNvPr id="160" name="Ink 159">
                  <a:extLst>
                    <a:ext uri="{FF2B5EF4-FFF2-40B4-BE49-F238E27FC236}">
                      <a16:creationId xmlns:a16="http://schemas.microsoft.com/office/drawing/2014/main" id="{55FE1C24-93CB-FB38-9852-08E2B11E76B4}"/>
                    </a:ext>
                  </a:extLst>
                </p14:cNvPr>
                <p14:cNvContentPartPr/>
                <p14:nvPr/>
              </p14:nvContentPartPr>
              <p14:xfrm>
                <a:off x="2382819" y="2619212"/>
                <a:ext cx="360" cy="194040"/>
              </p14:xfrm>
            </p:contentPart>
          </mc:Choice>
          <mc:Fallback xmlns="">
            <p:pic>
              <p:nvPicPr>
                <p:cNvPr id="160" name="Ink 159">
                  <a:extLst>
                    <a:ext uri="{FF2B5EF4-FFF2-40B4-BE49-F238E27FC236}">
                      <a16:creationId xmlns:a16="http://schemas.microsoft.com/office/drawing/2014/main" id="{55FE1C24-93CB-FB38-9852-08E2B11E76B4}"/>
                    </a:ext>
                  </a:extLst>
                </p:cNvPr>
                <p:cNvPicPr/>
                <p:nvPr/>
              </p:nvPicPr>
              <p:blipFill>
                <a:blip r:embed="rId154"/>
                <a:stretch>
                  <a:fillRect/>
                </a:stretch>
              </p:blipFill>
              <p:spPr>
                <a:xfrm>
                  <a:off x="2367339" y="2603732"/>
                  <a:ext cx="3096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61" name="Ink 160">
                  <a:extLst>
                    <a:ext uri="{FF2B5EF4-FFF2-40B4-BE49-F238E27FC236}">
                      <a16:creationId xmlns:a16="http://schemas.microsoft.com/office/drawing/2014/main" id="{B17145AB-27EA-E0E6-F31F-D07A343FCF24}"/>
                    </a:ext>
                  </a:extLst>
                </p14:cNvPr>
                <p14:cNvContentPartPr/>
                <p14:nvPr/>
              </p14:nvContentPartPr>
              <p14:xfrm>
                <a:off x="2597739" y="2635412"/>
                <a:ext cx="21960" cy="181080"/>
              </p14:xfrm>
            </p:contentPart>
          </mc:Choice>
          <mc:Fallback xmlns="">
            <p:pic>
              <p:nvPicPr>
                <p:cNvPr id="161" name="Ink 160">
                  <a:extLst>
                    <a:ext uri="{FF2B5EF4-FFF2-40B4-BE49-F238E27FC236}">
                      <a16:creationId xmlns:a16="http://schemas.microsoft.com/office/drawing/2014/main" id="{B17145AB-27EA-E0E6-F31F-D07A343FCF24}"/>
                    </a:ext>
                  </a:extLst>
                </p:cNvPr>
                <p:cNvPicPr/>
                <p:nvPr/>
              </p:nvPicPr>
              <p:blipFill>
                <a:blip r:embed="rId156"/>
                <a:stretch>
                  <a:fillRect/>
                </a:stretch>
              </p:blipFill>
              <p:spPr>
                <a:xfrm>
                  <a:off x="2582509" y="2619963"/>
                  <a:ext cx="52066" cy="211619"/>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62" name="Ink 161">
                  <a:extLst>
                    <a:ext uri="{FF2B5EF4-FFF2-40B4-BE49-F238E27FC236}">
                      <a16:creationId xmlns:a16="http://schemas.microsoft.com/office/drawing/2014/main" id="{6D1BE937-202C-BE78-BAD7-E380D8BF7459}"/>
                    </a:ext>
                  </a:extLst>
                </p14:cNvPr>
                <p14:cNvContentPartPr/>
                <p14:nvPr/>
              </p14:nvContentPartPr>
              <p14:xfrm>
                <a:off x="2823819" y="2630372"/>
                <a:ext cx="21960" cy="183240"/>
              </p14:xfrm>
            </p:contentPart>
          </mc:Choice>
          <mc:Fallback xmlns="">
            <p:pic>
              <p:nvPicPr>
                <p:cNvPr id="162" name="Ink 161">
                  <a:extLst>
                    <a:ext uri="{FF2B5EF4-FFF2-40B4-BE49-F238E27FC236}">
                      <a16:creationId xmlns:a16="http://schemas.microsoft.com/office/drawing/2014/main" id="{6D1BE937-202C-BE78-BAD7-E380D8BF7459}"/>
                    </a:ext>
                  </a:extLst>
                </p:cNvPr>
                <p:cNvPicPr/>
                <p:nvPr/>
              </p:nvPicPr>
              <p:blipFill>
                <a:blip r:embed="rId158"/>
                <a:stretch>
                  <a:fillRect/>
                </a:stretch>
              </p:blipFill>
              <p:spPr>
                <a:xfrm>
                  <a:off x="2808339" y="2614892"/>
                  <a:ext cx="5256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63" name="Ink 162">
                  <a:extLst>
                    <a:ext uri="{FF2B5EF4-FFF2-40B4-BE49-F238E27FC236}">
                      <a16:creationId xmlns:a16="http://schemas.microsoft.com/office/drawing/2014/main" id="{C35D0375-AB51-98A7-88D1-8A66F2D45B16}"/>
                    </a:ext>
                  </a:extLst>
                </p14:cNvPr>
                <p14:cNvContentPartPr/>
                <p14:nvPr/>
              </p14:nvContentPartPr>
              <p14:xfrm>
                <a:off x="3038739" y="2624612"/>
                <a:ext cx="21960" cy="148680"/>
              </p14:xfrm>
            </p:contentPart>
          </mc:Choice>
          <mc:Fallback xmlns="">
            <p:pic>
              <p:nvPicPr>
                <p:cNvPr id="163" name="Ink 162">
                  <a:extLst>
                    <a:ext uri="{FF2B5EF4-FFF2-40B4-BE49-F238E27FC236}">
                      <a16:creationId xmlns:a16="http://schemas.microsoft.com/office/drawing/2014/main" id="{C35D0375-AB51-98A7-88D1-8A66F2D45B16}"/>
                    </a:ext>
                  </a:extLst>
                </p:cNvPr>
                <p:cNvPicPr/>
                <p:nvPr/>
              </p:nvPicPr>
              <p:blipFill>
                <a:blip r:embed="rId160"/>
                <a:stretch>
                  <a:fillRect/>
                </a:stretch>
              </p:blipFill>
              <p:spPr>
                <a:xfrm>
                  <a:off x="3023509" y="2609169"/>
                  <a:ext cx="52066" cy="179206"/>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64" name="Ink 163">
                  <a:extLst>
                    <a:ext uri="{FF2B5EF4-FFF2-40B4-BE49-F238E27FC236}">
                      <a16:creationId xmlns:a16="http://schemas.microsoft.com/office/drawing/2014/main" id="{EE76EAA2-0C3B-A21E-39ED-69EBACDC56AD}"/>
                    </a:ext>
                  </a:extLst>
                </p14:cNvPr>
                <p14:cNvContentPartPr/>
                <p14:nvPr/>
              </p14:nvContentPartPr>
              <p14:xfrm>
                <a:off x="3243219" y="2624612"/>
                <a:ext cx="21960" cy="167040"/>
              </p14:xfrm>
            </p:contentPart>
          </mc:Choice>
          <mc:Fallback xmlns="">
            <p:pic>
              <p:nvPicPr>
                <p:cNvPr id="164" name="Ink 163">
                  <a:extLst>
                    <a:ext uri="{FF2B5EF4-FFF2-40B4-BE49-F238E27FC236}">
                      <a16:creationId xmlns:a16="http://schemas.microsoft.com/office/drawing/2014/main" id="{EE76EAA2-0C3B-A21E-39ED-69EBACDC56AD}"/>
                    </a:ext>
                  </a:extLst>
                </p:cNvPr>
                <p:cNvPicPr/>
                <p:nvPr/>
              </p:nvPicPr>
              <p:blipFill>
                <a:blip r:embed="rId162"/>
                <a:stretch>
                  <a:fillRect/>
                </a:stretch>
              </p:blipFill>
              <p:spPr>
                <a:xfrm>
                  <a:off x="3227739" y="2609132"/>
                  <a:ext cx="5256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65" name="Ink 164">
                  <a:extLst>
                    <a:ext uri="{FF2B5EF4-FFF2-40B4-BE49-F238E27FC236}">
                      <a16:creationId xmlns:a16="http://schemas.microsoft.com/office/drawing/2014/main" id="{2375DB38-1C37-6AAC-9759-24B5A65C378C}"/>
                    </a:ext>
                  </a:extLst>
                </p14:cNvPr>
                <p14:cNvContentPartPr/>
                <p14:nvPr/>
              </p14:nvContentPartPr>
              <p14:xfrm>
                <a:off x="3404499" y="2614172"/>
                <a:ext cx="32760" cy="188640"/>
              </p14:xfrm>
            </p:contentPart>
          </mc:Choice>
          <mc:Fallback xmlns="">
            <p:pic>
              <p:nvPicPr>
                <p:cNvPr id="165" name="Ink 164">
                  <a:extLst>
                    <a:ext uri="{FF2B5EF4-FFF2-40B4-BE49-F238E27FC236}">
                      <a16:creationId xmlns:a16="http://schemas.microsoft.com/office/drawing/2014/main" id="{2375DB38-1C37-6AAC-9759-24B5A65C378C}"/>
                    </a:ext>
                  </a:extLst>
                </p:cNvPr>
                <p:cNvPicPr/>
                <p:nvPr/>
              </p:nvPicPr>
              <p:blipFill>
                <a:blip r:embed="rId164"/>
                <a:stretch>
                  <a:fillRect/>
                </a:stretch>
              </p:blipFill>
              <p:spPr>
                <a:xfrm>
                  <a:off x="3389187" y="2598721"/>
                  <a:ext cx="63027" cy="219182"/>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66" name="Ink 165">
                  <a:extLst>
                    <a:ext uri="{FF2B5EF4-FFF2-40B4-BE49-F238E27FC236}">
                      <a16:creationId xmlns:a16="http://schemas.microsoft.com/office/drawing/2014/main" id="{00E183EE-42EC-DF10-5981-A1040866B0A6}"/>
                    </a:ext>
                  </a:extLst>
                </p14:cNvPr>
                <p14:cNvContentPartPr/>
                <p14:nvPr/>
              </p14:nvContentPartPr>
              <p14:xfrm>
                <a:off x="3630579" y="2640812"/>
                <a:ext cx="21960" cy="145800"/>
              </p14:xfrm>
            </p:contentPart>
          </mc:Choice>
          <mc:Fallback xmlns="">
            <p:pic>
              <p:nvPicPr>
                <p:cNvPr id="166" name="Ink 165">
                  <a:extLst>
                    <a:ext uri="{FF2B5EF4-FFF2-40B4-BE49-F238E27FC236}">
                      <a16:creationId xmlns:a16="http://schemas.microsoft.com/office/drawing/2014/main" id="{00E183EE-42EC-DF10-5981-A1040866B0A6}"/>
                    </a:ext>
                  </a:extLst>
                </p:cNvPr>
                <p:cNvPicPr/>
                <p:nvPr/>
              </p:nvPicPr>
              <p:blipFill>
                <a:blip r:embed="rId166"/>
                <a:stretch>
                  <a:fillRect/>
                </a:stretch>
              </p:blipFill>
              <p:spPr>
                <a:xfrm>
                  <a:off x="3615349" y="2625370"/>
                  <a:ext cx="52066" cy="176325"/>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67" name="Ink 166">
                  <a:extLst>
                    <a:ext uri="{FF2B5EF4-FFF2-40B4-BE49-F238E27FC236}">
                      <a16:creationId xmlns:a16="http://schemas.microsoft.com/office/drawing/2014/main" id="{726D6FBD-C4ED-5478-F034-3F776CEFE9A1}"/>
                    </a:ext>
                  </a:extLst>
                </p14:cNvPr>
                <p14:cNvContentPartPr/>
                <p14:nvPr/>
              </p14:nvContentPartPr>
              <p14:xfrm>
                <a:off x="3802659" y="2624612"/>
                <a:ext cx="21960" cy="162000"/>
              </p14:xfrm>
            </p:contentPart>
          </mc:Choice>
          <mc:Fallback xmlns="">
            <p:pic>
              <p:nvPicPr>
                <p:cNvPr id="167" name="Ink 166">
                  <a:extLst>
                    <a:ext uri="{FF2B5EF4-FFF2-40B4-BE49-F238E27FC236}">
                      <a16:creationId xmlns:a16="http://schemas.microsoft.com/office/drawing/2014/main" id="{726D6FBD-C4ED-5478-F034-3F776CEFE9A1}"/>
                    </a:ext>
                  </a:extLst>
                </p:cNvPr>
                <p:cNvPicPr/>
                <p:nvPr/>
              </p:nvPicPr>
              <p:blipFill>
                <a:blip r:embed="rId168"/>
                <a:stretch>
                  <a:fillRect/>
                </a:stretch>
              </p:blipFill>
              <p:spPr>
                <a:xfrm>
                  <a:off x="3787429" y="2609166"/>
                  <a:ext cx="52066" cy="192532"/>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68" name="Ink 167">
                  <a:extLst>
                    <a:ext uri="{FF2B5EF4-FFF2-40B4-BE49-F238E27FC236}">
                      <a16:creationId xmlns:a16="http://schemas.microsoft.com/office/drawing/2014/main" id="{BEEA3E0D-CB89-09FC-C665-309DFCC86774}"/>
                    </a:ext>
                  </a:extLst>
                </p14:cNvPr>
                <p14:cNvContentPartPr/>
                <p14:nvPr/>
              </p14:nvContentPartPr>
              <p14:xfrm>
                <a:off x="3974739" y="2635412"/>
                <a:ext cx="21960" cy="143280"/>
              </p14:xfrm>
            </p:contentPart>
          </mc:Choice>
          <mc:Fallback xmlns="">
            <p:pic>
              <p:nvPicPr>
                <p:cNvPr id="168" name="Ink 167">
                  <a:extLst>
                    <a:ext uri="{FF2B5EF4-FFF2-40B4-BE49-F238E27FC236}">
                      <a16:creationId xmlns:a16="http://schemas.microsoft.com/office/drawing/2014/main" id="{BEEA3E0D-CB89-09FC-C665-309DFCC86774}"/>
                    </a:ext>
                  </a:extLst>
                </p:cNvPr>
                <p:cNvPicPr/>
                <p:nvPr/>
              </p:nvPicPr>
              <p:blipFill>
                <a:blip r:embed="rId170"/>
                <a:stretch>
                  <a:fillRect/>
                </a:stretch>
              </p:blipFill>
              <p:spPr>
                <a:xfrm>
                  <a:off x="3959509" y="2619971"/>
                  <a:ext cx="52066" cy="173803"/>
                </a:xfrm>
                <a:prstGeom prst="rect">
                  <a:avLst/>
                </a:prstGeom>
              </p:spPr>
            </p:pic>
          </mc:Fallback>
        </mc:AlternateContent>
      </p:grpSp>
      <p:grpSp>
        <p:nvGrpSpPr>
          <p:cNvPr id="169" name="Group 168">
            <a:extLst>
              <a:ext uri="{FF2B5EF4-FFF2-40B4-BE49-F238E27FC236}">
                <a16:creationId xmlns:a16="http://schemas.microsoft.com/office/drawing/2014/main" id="{DF26B737-53BC-CA4B-DC24-52A8948C4A42}"/>
              </a:ext>
            </a:extLst>
          </p:cNvPr>
          <p:cNvGrpSpPr/>
          <p:nvPr/>
        </p:nvGrpSpPr>
        <p:grpSpPr>
          <a:xfrm>
            <a:off x="4506232" y="4807795"/>
            <a:ext cx="1388160" cy="174960"/>
            <a:chOff x="596859" y="2640812"/>
            <a:chExt cx="1388160" cy="174960"/>
          </a:xfrm>
        </p:grpSpPr>
        <mc:AlternateContent xmlns:mc="http://schemas.openxmlformats.org/markup-compatibility/2006" xmlns:p14="http://schemas.microsoft.com/office/powerpoint/2010/main">
          <mc:Choice Requires="p14">
            <p:contentPart p14:bwMode="auto" r:id="rId171">
              <p14:nvContentPartPr>
                <p14:cNvPr id="170" name="Ink 169">
                  <a:extLst>
                    <a:ext uri="{FF2B5EF4-FFF2-40B4-BE49-F238E27FC236}">
                      <a16:creationId xmlns:a16="http://schemas.microsoft.com/office/drawing/2014/main" id="{E5AE391C-69CE-5B8B-5BB0-593702F0DB34}"/>
                    </a:ext>
                  </a:extLst>
                </p14:cNvPr>
                <p14:cNvContentPartPr/>
                <p14:nvPr/>
              </p14:nvContentPartPr>
              <p14:xfrm>
                <a:off x="1963059" y="2640812"/>
                <a:ext cx="21960" cy="150840"/>
              </p14:xfrm>
            </p:contentPart>
          </mc:Choice>
          <mc:Fallback xmlns="">
            <p:pic>
              <p:nvPicPr>
                <p:cNvPr id="170" name="Ink 169">
                  <a:extLst>
                    <a:ext uri="{FF2B5EF4-FFF2-40B4-BE49-F238E27FC236}">
                      <a16:creationId xmlns:a16="http://schemas.microsoft.com/office/drawing/2014/main" id="{E5AE391C-69CE-5B8B-5BB0-593702F0DB34}"/>
                    </a:ext>
                  </a:extLst>
                </p:cNvPr>
                <p:cNvPicPr/>
                <p:nvPr/>
              </p:nvPicPr>
              <p:blipFill>
                <a:blip r:embed="rId172"/>
                <a:stretch>
                  <a:fillRect/>
                </a:stretch>
              </p:blipFill>
              <p:spPr>
                <a:xfrm>
                  <a:off x="1947579" y="2625332"/>
                  <a:ext cx="5256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71" name="Ink 170">
                  <a:extLst>
                    <a:ext uri="{FF2B5EF4-FFF2-40B4-BE49-F238E27FC236}">
                      <a16:creationId xmlns:a16="http://schemas.microsoft.com/office/drawing/2014/main" id="{834EE408-B82C-C21F-EF04-484E013D2976}"/>
                    </a:ext>
                  </a:extLst>
                </p14:cNvPr>
                <p14:cNvContentPartPr/>
                <p14:nvPr/>
              </p14:nvContentPartPr>
              <p14:xfrm>
                <a:off x="1769379" y="2667812"/>
                <a:ext cx="360" cy="123840"/>
              </p14:xfrm>
            </p:contentPart>
          </mc:Choice>
          <mc:Fallback xmlns="">
            <p:pic>
              <p:nvPicPr>
                <p:cNvPr id="171" name="Ink 170">
                  <a:extLst>
                    <a:ext uri="{FF2B5EF4-FFF2-40B4-BE49-F238E27FC236}">
                      <a16:creationId xmlns:a16="http://schemas.microsoft.com/office/drawing/2014/main" id="{834EE408-B82C-C21F-EF04-484E013D2976}"/>
                    </a:ext>
                  </a:extLst>
                </p:cNvPr>
                <p:cNvPicPr/>
                <p:nvPr/>
              </p:nvPicPr>
              <p:blipFill>
                <a:blip r:embed="rId174"/>
                <a:stretch>
                  <a:fillRect/>
                </a:stretch>
              </p:blipFill>
              <p:spPr>
                <a:xfrm>
                  <a:off x="1753899" y="2652332"/>
                  <a:ext cx="3096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72" name="Ink 171">
                  <a:extLst>
                    <a:ext uri="{FF2B5EF4-FFF2-40B4-BE49-F238E27FC236}">
                      <a16:creationId xmlns:a16="http://schemas.microsoft.com/office/drawing/2014/main" id="{0533FBB2-0B1F-FDFD-59A2-A28BD85D0185}"/>
                    </a:ext>
                  </a:extLst>
                </p14:cNvPr>
                <p14:cNvContentPartPr/>
                <p14:nvPr/>
              </p14:nvContentPartPr>
              <p14:xfrm>
                <a:off x="1575699" y="2657012"/>
                <a:ext cx="21960" cy="124200"/>
              </p14:xfrm>
            </p:contentPart>
          </mc:Choice>
          <mc:Fallback xmlns="">
            <p:pic>
              <p:nvPicPr>
                <p:cNvPr id="172" name="Ink 171">
                  <a:extLst>
                    <a:ext uri="{FF2B5EF4-FFF2-40B4-BE49-F238E27FC236}">
                      <a16:creationId xmlns:a16="http://schemas.microsoft.com/office/drawing/2014/main" id="{0533FBB2-0B1F-FDFD-59A2-A28BD85D0185}"/>
                    </a:ext>
                  </a:extLst>
                </p:cNvPr>
                <p:cNvPicPr/>
                <p:nvPr/>
              </p:nvPicPr>
              <p:blipFill>
                <a:blip r:embed="rId176"/>
                <a:stretch>
                  <a:fillRect/>
                </a:stretch>
              </p:blipFill>
              <p:spPr>
                <a:xfrm>
                  <a:off x="1560219" y="2641532"/>
                  <a:ext cx="5256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73" name="Ink 172">
                  <a:extLst>
                    <a:ext uri="{FF2B5EF4-FFF2-40B4-BE49-F238E27FC236}">
                      <a16:creationId xmlns:a16="http://schemas.microsoft.com/office/drawing/2014/main" id="{767C6006-0603-DF39-5A0F-301814C1E502}"/>
                    </a:ext>
                  </a:extLst>
                </p14:cNvPr>
                <p14:cNvContentPartPr/>
                <p14:nvPr/>
              </p14:nvContentPartPr>
              <p14:xfrm>
                <a:off x="1360779" y="2657012"/>
                <a:ext cx="360" cy="108000"/>
              </p14:xfrm>
            </p:contentPart>
          </mc:Choice>
          <mc:Fallback xmlns="">
            <p:pic>
              <p:nvPicPr>
                <p:cNvPr id="173" name="Ink 172">
                  <a:extLst>
                    <a:ext uri="{FF2B5EF4-FFF2-40B4-BE49-F238E27FC236}">
                      <a16:creationId xmlns:a16="http://schemas.microsoft.com/office/drawing/2014/main" id="{767C6006-0603-DF39-5A0F-301814C1E502}"/>
                    </a:ext>
                  </a:extLst>
                </p:cNvPr>
                <p:cNvPicPr/>
                <p:nvPr/>
              </p:nvPicPr>
              <p:blipFill>
                <a:blip r:embed="rId178"/>
                <a:stretch>
                  <a:fillRect/>
                </a:stretch>
              </p:blipFill>
              <p:spPr>
                <a:xfrm>
                  <a:off x="1345299" y="2641532"/>
                  <a:ext cx="3096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74" name="Ink 173">
                  <a:extLst>
                    <a:ext uri="{FF2B5EF4-FFF2-40B4-BE49-F238E27FC236}">
                      <a16:creationId xmlns:a16="http://schemas.microsoft.com/office/drawing/2014/main" id="{D00BFFE6-0547-57A9-68EC-EF3E854C020E}"/>
                    </a:ext>
                  </a:extLst>
                </p14:cNvPr>
                <p14:cNvContentPartPr/>
                <p14:nvPr/>
              </p14:nvContentPartPr>
              <p14:xfrm>
                <a:off x="1156299" y="2651612"/>
                <a:ext cx="360" cy="129600"/>
              </p14:xfrm>
            </p:contentPart>
          </mc:Choice>
          <mc:Fallback xmlns="">
            <p:pic>
              <p:nvPicPr>
                <p:cNvPr id="174" name="Ink 173">
                  <a:extLst>
                    <a:ext uri="{FF2B5EF4-FFF2-40B4-BE49-F238E27FC236}">
                      <a16:creationId xmlns:a16="http://schemas.microsoft.com/office/drawing/2014/main" id="{D00BFFE6-0547-57A9-68EC-EF3E854C020E}"/>
                    </a:ext>
                  </a:extLst>
                </p:cNvPr>
                <p:cNvPicPr/>
                <p:nvPr/>
              </p:nvPicPr>
              <p:blipFill>
                <a:blip r:embed="rId180"/>
                <a:stretch>
                  <a:fillRect/>
                </a:stretch>
              </p:blipFill>
              <p:spPr>
                <a:xfrm>
                  <a:off x="1140819" y="2636175"/>
                  <a:ext cx="30960" cy="160115"/>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75" name="Ink 174">
                  <a:extLst>
                    <a:ext uri="{FF2B5EF4-FFF2-40B4-BE49-F238E27FC236}">
                      <a16:creationId xmlns:a16="http://schemas.microsoft.com/office/drawing/2014/main" id="{81D8E8AD-FCCC-5FEC-9378-4872E98B80E8}"/>
                    </a:ext>
                  </a:extLst>
                </p14:cNvPr>
                <p14:cNvContentPartPr/>
                <p14:nvPr/>
              </p14:nvContentPartPr>
              <p14:xfrm>
                <a:off x="951819" y="2662412"/>
                <a:ext cx="11160" cy="118800"/>
              </p14:xfrm>
            </p:contentPart>
          </mc:Choice>
          <mc:Fallback xmlns="">
            <p:pic>
              <p:nvPicPr>
                <p:cNvPr id="175" name="Ink 174">
                  <a:extLst>
                    <a:ext uri="{FF2B5EF4-FFF2-40B4-BE49-F238E27FC236}">
                      <a16:creationId xmlns:a16="http://schemas.microsoft.com/office/drawing/2014/main" id="{81D8E8AD-FCCC-5FEC-9378-4872E98B80E8}"/>
                    </a:ext>
                  </a:extLst>
                </p:cNvPr>
                <p:cNvPicPr/>
                <p:nvPr/>
              </p:nvPicPr>
              <p:blipFill>
                <a:blip r:embed="rId182"/>
                <a:stretch>
                  <a:fillRect/>
                </a:stretch>
              </p:blipFill>
              <p:spPr>
                <a:xfrm>
                  <a:off x="936823" y="2646979"/>
                  <a:ext cx="40804" cy="149308"/>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76" name="Ink 175">
                  <a:extLst>
                    <a:ext uri="{FF2B5EF4-FFF2-40B4-BE49-F238E27FC236}">
                      <a16:creationId xmlns:a16="http://schemas.microsoft.com/office/drawing/2014/main" id="{FF28A9B5-7B2F-682B-CF7E-4CDE8DE2B835}"/>
                    </a:ext>
                  </a:extLst>
                </p14:cNvPr>
                <p14:cNvContentPartPr/>
                <p14:nvPr/>
              </p14:nvContentPartPr>
              <p14:xfrm>
                <a:off x="790539" y="2657012"/>
                <a:ext cx="21960" cy="158760"/>
              </p14:xfrm>
            </p:contentPart>
          </mc:Choice>
          <mc:Fallback xmlns="">
            <p:pic>
              <p:nvPicPr>
                <p:cNvPr id="176" name="Ink 175">
                  <a:extLst>
                    <a:ext uri="{FF2B5EF4-FFF2-40B4-BE49-F238E27FC236}">
                      <a16:creationId xmlns:a16="http://schemas.microsoft.com/office/drawing/2014/main" id="{FF28A9B5-7B2F-682B-CF7E-4CDE8DE2B835}"/>
                    </a:ext>
                  </a:extLst>
                </p:cNvPr>
                <p:cNvPicPr/>
                <p:nvPr/>
              </p:nvPicPr>
              <p:blipFill>
                <a:blip r:embed="rId184"/>
                <a:stretch>
                  <a:fillRect/>
                </a:stretch>
              </p:blipFill>
              <p:spPr>
                <a:xfrm>
                  <a:off x="775059" y="2641532"/>
                  <a:ext cx="5256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77" name="Ink 176">
                  <a:extLst>
                    <a:ext uri="{FF2B5EF4-FFF2-40B4-BE49-F238E27FC236}">
                      <a16:creationId xmlns:a16="http://schemas.microsoft.com/office/drawing/2014/main" id="{2898E2BA-F6CB-F2FC-4A7B-489A237E079F}"/>
                    </a:ext>
                  </a:extLst>
                </p14:cNvPr>
                <p14:cNvContentPartPr/>
                <p14:nvPr/>
              </p14:nvContentPartPr>
              <p14:xfrm>
                <a:off x="596859" y="2657012"/>
                <a:ext cx="11160" cy="118800"/>
              </p14:xfrm>
            </p:contentPart>
          </mc:Choice>
          <mc:Fallback xmlns="">
            <p:pic>
              <p:nvPicPr>
                <p:cNvPr id="177" name="Ink 176">
                  <a:extLst>
                    <a:ext uri="{FF2B5EF4-FFF2-40B4-BE49-F238E27FC236}">
                      <a16:creationId xmlns:a16="http://schemas.microsoft.com/office/drawing/2014/main" id="{2898E2BA-F6CB-F2FC-4A7B-489A237E079F}"/>
                    </a:ext>
                  </a:extLst>
                </p:cNvPr>
                <p:cNvPicPr/>
                <p:nvPr/>
              </p:nvPicPr>
              <p:blipFill>
                <a:blip r:embed="rId186"/>
                <a:stretch>
                  <a:fillRect/>
                </a:stretch>
              </p:blipFill>
              <p:spPr>
                <a:xfrm>
                  <a:off x="581863" y="2641579"/>
                  <a:ext cx="40804" cy="149308"/>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7">
            <p14:nvContentPartPr>
              <p14:cNvPr id="178" name="Ink 177">
                <a:extLst>
                  <a:ext uri="{FF2B5EF4-FFF2-40B4-BE49-F238E27FC236}">
                    <a16:creationId xmlns:a16="http://schemas.microsoft.com/office/drawing/2014/main" id="{A81AC114-122A-1B16-CFAE-999369ED288C}"/>
                  </a:ext>
                </a:extLst>
              </p14:cNvPr>
              <p14:cNvContentPartPr/>
              <p14:nvPr/>
            </p14:nvContentPartPr>
            <p14:xfrm>
              <a:off x="6022912" y="4630315"/>
              <a:ext cx="150840" cy="27000"/>
            </p14:xfrm>
          </p:contentPart>
        </mc:Choice>
        <mc:Fallback xmlns="">
          <p:pic>
            <p:nvPicPr>
              <p:cNvPr id="178" name="Ink 177">
                <a:extLst>
                  <a:ext uri="{FF2B5EF4-FFF2-40B4-BE49-F238E27FC236}">
                    <a16:creationId xmlns:a16="http://schemas.microsoft.com/office/drawing/2014/main" id="{A81AC114-122A-1B16-CFAE-999369ED288C}"/>
                  </a:ext>
                </a:extLst>
              </p:cNvPr>
              <p:cNvPicPr/>
              <p:nvPr/>
            </p:nvPicPr>
            <p:blipFill>
              <a:blip r:embed="rId188"/>
              <a:stretch>
                <a:fillRect/>
              </a:stretch>
            </p:blipFill>
            <p:spPr>
              <a:xfrm>
                <a:off x="6007432" y="4614835"/>
                <a:ext cx="18144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79" name="Ink 178">
                <a:extLst>
                  <a:ext uri="{FF2B5EF4-FFF2-40B4-BE49-F238E27FC236}">
                    <a16:creationId xmlns:a16="http://schemas.microsoft.com/office/drawing/2014/main" id="{E2B813E5-3F10-A3D1-F1AD-63AAD80DD444}"/>
                  </a:ext>
                </a:extLst>
              </p14:cNvPr>
              <p14:cNvContentPartPr/>
              <p14:nvPr/>
            </p14:nvContentPartPr>
            <p14:xfrm>
              <a:off x="6033712" y="4458595"/>
              <a:ext cx="140040" cy="10800"/>
            </p14:xfrm>
          </p:contentPart>
        </mc:Choice>
        <mc:Fallback xmlns="">
          <p:pic>
            <p:nvPicPr>
              <p:cNvPr id="179" name="Ink 178">
                <a:extLst>
                  <a:ext uri="{FF2B5EF4-FFF2-40B4-BE49-F238E27FC236}">
                    <a16:creationId xmlns:a16="http://schemas.microsoft.com/office/drawing/2014/main" id="{E2B813E5-3F10-A3D1-F1AD-63AAD80DD444}"/>
                  </a:ext>
                </a:extLst>
              </p:cNvPr>
              <p:cNvPicPr/>
              <p:nvPr/>
            </p:nvPicPr>
            <p:blipFill>
              <a:blip r:embed="rId190"/>
              <a:stretch>
                <a:fillRect/>
              </a:stretch>
            </p:blipFill>
            <p:spPr>
              <a:xfrm>
                <a:off x="6018272" y="4443115"/>
                <a:ext cx="170562"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80" name="Ink 179">
                <a:extLst>
                  <a:ext uri="{FF2B5EF4-FFF2-40B4-BE49-F238E27FC236}">
                    <a16:creationId xmlns:a16="http://schemas.microsoft.com/office/drawing/2014/main" id="{9667A938-B2AC-BB08-121B-3DBE6249A375}"/>
                  </a:ext>
                </a:extLst>
              </p14:cNvPr>
              <p14:cNvContentPartPr/>
              <p14:nvPr/>
            </p14:nvContentPartPr>
            <p14:xfrm>
              <a:off x="6022912" y="4253755"/>
              <a:ext cx="150840" cy="22320"/>
            </p14:xfrm>
          </p:contentPart>
        </mc:Choice>
        <mc:Fallback xmlns="">
          <p:pic>
            <p:nvPicPr>
              <p:cNvPr id="180" name="Ink 179">
                <a:extLst>
                  <a:ext uri="{FF2B5EF4-FFF2-40B4-BE49-F238E27FC236}">
                    <a16:creationId xmlns:a16="http://schemas.microsoft.com/office/drawing/2014/main" id="{9667A938-B2AC-BB08-121B-3DBE6249A375}"/>
                  </a:ext>
                </a:extLst>
              </p:cNvPr>
              <p:cNvPicPr/>
              <p:nvPr/>
            </p:nvPicPr>
            <p:blipFill>
              <a:blip r:embed="rId192"/>
              <a:stretch>
                <a:fillRect/>
              </a:stretch>
            </p:blipFill>
            <p:spPr>
              <a:xfrm>
                <a:off x="6007469" y="4238521"/>
                <a:ext cx="181367" cy="52434"/>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81" name="Ink 180">
                <a:extLst>
                  <a:ext uri="{FF2B5EF4-FFF2-40B4-BE49-F238E27FC236}">
                    <a16:creationId xmlns:a16="http://schemas.microsoft.com/office/drawing/2014/main" id="{1C854E3D-03BC-6EFC-19FE-DE2EFD2BBFA6}"/>
                  </a:ext>
                </a:extLst>
              </p14:cNvPr>
              <p14:cNvContentPartPr/>
              <p14:nvPr/>
            </p14:nvContentPartPr>
            <p14:xfrm>
              <a:off x="6022912" y="4124875"/>
              <a:ext cx="140040" cy="5760"/>
            </p14:xfrm>
          </p:contentPart>
        </mc:Choice>
        <mc:Fallback xmlns="">
          <p:pic>
            <p:nvPicPr>
              <p:cNvPr id="181" name="Ink 180">
                <a:extLst>
                  <a:ext uri="{FF2B5EF4-FFF2-40B4-BE49-F238E27FC236}">
                    <a16:creationId xmlns:a16="http://schemas.microsoft.com/office/drawing/2014/main" id="{1C854E3D-03BC-6EFC-19FE-DE2EFD2BBFA6}"/>
                  </a:ext>
                </a:extLst>
              </p:cNvPr>
              <p:cNvPicPr/>
              <p:nvPr/>
            </p:nvPicPr>
            <p:blipFill>
              <a:blip r:embed="rId194"/>
              <a:stretch>
                <a:fillRect/>
              </a:stretch>
            </p:blipFill>
            <p:spPr>
              <a:xfrm>
                <a:off x="6007472" y="4110306"/>
                <a:ext cx="170562"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82" name="Ink 181">
                <a:extLst>
                  <a:ext uri="{FF2B5EF4-FFF2-40B4-BE49-F238E27FC236}">
                    <a16:creationId xmlns:a16="http://schemas.microsoft.com/office/drawing/2014/main" id="{558591F0-0AE6-257B-ED3C-713E8BF97888}"/>
                  </a:ext>
                </a:extLst>
              </p14:cNvPr>
              <p14:cNvContentPartPr/>
              <p14:nvPr/>
            </p14:nvContentPartPr>
            <p14:xfrm>
              <a:off x="6022912" y="3947035"/>
              <a:ext cx="118800" cy="16560"/>
            </p14:xfrm>
          </p:contentPart>
        </mc:Choice>
        <mc:Fallback xmlns="">
          <p:pic>
            <p:nvPicPr>
              <p:cNvPr id="182" name="Ink 181">
                <a:extLst>
                  <a:ext uri="{FF2B5EF4-FFF2-40B4-BE49-F238E27FC236}">
                    <a16:creationId xmlns:a16="http://schemas.microsoft.com/office/drawing/2014/main" id="{558591F0-0AE6-257B-ED3C-713E8BF97888}"/>
                  </a:ext>
                </a:extLst>
              </p:cNvPr>
              <p:cNvPicPr/>
              <p:nvPr/>
            </p:nvPicPr>
            <p:blipFill>
              <a:blip r:embed="rId196"/>
              <a:stretch>
                <a:fillRect/>
              </a:stretch>
            </p:blipFill>
            <p:spPr>
              <a:xfrm>
                <a:off x="6007479" y="3931884"/>
                <a:ext cx="149308" cy="46509"/>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83" name="Ink 182">
                <a:extLst>
                  <a:ext uri="{FF2B5EF4-FFF2-40B4-BE49-F238E27FC236}">
                    <a16:creationId xmlns:a16="http://schemas.microsoft.com/office/drawing/2014/main" id="{DD7846B2-0BBF-41B3-66B5-BD897F93907A}"/>
                  </a:ext>
                </a:extLst>
              </p14:cNvPr>
              <p14:cNvContentPartPr/>
              <p14:nvPr/>
            </p14:nvContentPartPr>
            <p14:xfrm>
              <a:off x="6022912" y="3764155"/>
              <a:ext cx="118800" cy="27360"/>
            </p14:xfrm>
          </p:contentPart>
        </mc:Choice>
        <mc:Fallback xmlns="">
          <p:pic>
            <p:nvPicPr>
              <p:cNvPr id="183" name="Ink 182">
                <a:extLst>
                  <a:ext uri="{FF2B5EF4-FFF2-40B4-BE49-F238E27FC236}">
                    <a16:creationId xmlns:a16="http://schemas.microsoft.com/office/drawing/2014/main" id="{DD7846B2-0BBF-41B3-66B5-BD897F93907A}"/>
                  </a:ext>
                </a:extLst>
              </p:cNvPr>
              <p:cNvPicPr/>
              <p:nvPr/>
            </p:nvPicPr>
            <p:blipFill>
              <a:blip r:embed="rId198"/>
              <a:stretch>
                <a:fillRect/>
              </a:stretch>
            </p:blipFill>
            <p:spPr>
              <a:xfrm>
                <a:off x="6007432" y="3748675"/>
                <a:ext cx="14940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84" name="Ink 183">
                <a:extLst>
                  <a:ext uri="{FF2B5EF4-FFF2-40B4-BE49-F238E27FC236}">
                    <a16:creationId xmlns:a16="http://schemas.microsoft.com/office/drawing/2014/main" id="{D3666D70-DAD4-BCE6-F301-41F8E747EDFA}"/>
                  </a:ext>
                </a:extLst>
              </p14:cNvPr>
              <p14:cNvContentPartPr/>
              <p14:nvPr/>
            </p14:nvContentPartPr>
            <p14:xfrm>
              <a:off x="6001672" y="3597835"/>
              <a:ext cx="161640" cy="10800"/>
            </p14:xfrm>
          </p:contentPart>
        </mc:Choice>
        <mc:Fallback xmlns="">
          <p:pic>
            <p:nvPicPr>
              <p:cNvPr id="184" name="Ink 183">
                <a:extLst>
                  <a:ext uri="{FF2B5EF4-FFF2-40B4-BE49-F238E27FC236}">
                    <a16:creationId xmlns:a16="http://schemas.microsoft.com/office/drawing/2014/main" id="{D3666D70-DAD4-BCE6-F301-41F8E747EDFA}"/>
                  </a:ext>
                </a:extLst>
              </p:cNvPr>
              <p:cNvPicPr/>
              <p:nvPr/>
            </p:nvPicPr>
            <p:blipFill>
              <a:blip r:embed="rId200"/>
              <a:stretch>
                <a:fillRect/>
              </a:stretch>
            </p:blipFill>
            <p:spPr>
              <a:xfrm>
                <a:off x="5986192" y="3582355"/>
                <a:ext cx="19224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85" name="Ink 184">
                <a:extLst>
                  <a:ext uri="{FF2B5EF4-FFF2-40B4-BE49-F238E27FC236}">
                    <a16:creationId xmlns:a16="http://schemas.microsoft.com/office/drawing/2014/main" id="{CBF7A9F1-9696-55FB-0A5F-6EAF759F36CC}"/>
                  </a:ext>
                </a:extLst>
              </p14:cNvPr>
              <p14:cNvContentPartPr/>
              <p14:nvPr/>
            </p14:nvContentPartPr>
            <p14:xfrm>
              <a:off x="6022912" y="5098675"/>
              <a:ext cx="150840" cy="10800"/>
            </p14:xfrm>
          </p:contentPart>
        </mc:Choice>
        <mc:Fallback xmlns="">
          <p:pic>
            <p:nvPicPr>
              <p:cNvPr id="185" name="Ink 184">
                <a:extLst>
                  <a:ext uri="{FF2B5EF4-FFF2-40B4-BE49-F238E27FC236}">
                    <a16:creationId xmlns:a16="http://schemas.microsoft.com/office/drawing/2014/main" id="{CBF7A9F1-9696-55FB-0A5F-6EAF759F36CC}"/>
                  </a:ext>
                </a:extLst>
              </p:cNvPr>
              <p:cNvPicPr/>
              <p:nvPr/>
            </p:nvPicPr>
            <p:blipFill>
              <a:blip r:embed="rId202"/>
              <a:stretch>
                <a:fillRect/>
              </a:stretch>
            </p:blipFill>
            <p:spPr>
              <a:xfrm>
                <a:off x="6007432" y="5083195"/>
                <a:ext cx="18144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86" name="Ink 185">
                <a:extLst>
                  <a:ext uri="{FF2B5EF4-FFF2-40B4-BE49-F238E27FC236}">
                    <a16:creationId xmlns:a16="http://schemas.microsoft.com/office/drawing/2014/main" id="{C844B34E-2BE3-A0AF-60A3-8E226D801BE3}"/>
                  </a:ext>
                </a:extLst>
              </p14:cNvPr>
              <p14:cNvContentPartPr/>
              <p14:nvPr/>
            </p14:nvContentPartPr>
            <p14:xfrm>
              <a:off x="6044512" y="5238355"/>
              <a:ext cx="108000" cy="32760"/>
            </p14:xfrm>
          </p:contentPart>
        </mc:Choice>
        <mc:Fallback xmlns="">
          <p:pic>
            <p:nvPicPr>
              <p:cNvPr id="186" name="Ink 185">
                <a:extLst>
                  <a:ext uri="{FF2B5EF4-FFF2-40B4-BE49-F238E27FC236}">
                    <a16:creationId xmlns:a16="http://schemas.microsoft.com/office/drawing/2014/main" id="{C844B34E-2BE3-A0AF-60A3-8E226D801BE3}"/>
                  </a:ext>
                </a:extLst>
              </p:cNvPr>
              <p:cNvPicPr/>
              <p:nvPr/>
            </p:nvPicPr>
            <p:blipFill>
              <a:blip r:embed="rId204"/>
              <a:stretch>
                <a:fillRect/>
              </a:stretch>
            </p:blipFill>
            <p:spPr>
              <a:xfrm>
                <a:off x="6029083" y="5223043"/>
                <a:ext cx="138498" cy="63027"/>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87" name="Ink 186">
                <a:extLst>
                  <a:ext uri="{FF2B5EF4-FFF2-40B4-BE49-F238E27FC236}">
                    <a16:creationId xmlns:a16="http://schemas.microsoft.com/office/drawing/2014/main" id="{6790C076-7397-82BD-078E-935325B4A153}"/>
                  </a:ext>
                </a:extLst>
              </p14:cNvPr>
              <p14:cNvContentPartPr/>
              <p14:nvPr/>
            </p14:nvContentPartPr>
            <p14:xfrm>
              <a:off x="6022912" y="5431675"/>
              <a:ext cx="150840" cy="21960"/>
            </p14:xfrm>
          </p:contentPart>
        </mc:Choice>
        <mc:Fallback xmlns="">
          <p:pic>
            <p:nvPicPr>
              <p:cNvPr id="187" name="Ink 186">
                <a:extLst>
                  <a:ext uri="{FF2B5EF4-FFF2-40B4-BE49-F238E27FC236}">
                    <a16:creationId xmlns:a16="http://schemas.microsoft.com/office/drawing/2014/main" id="{6790C076-7397-82BD-078E-935325B4A153}"/>
                  </a:ext>
                </a:extLst>
              </p:cNvPr>
              <p:cNvPicPr/>
              <p:nvPr/>
            </p:nvPicPr>
            <p:blipFill>
              <a:blip r:embed="rId206"/>
              <a:stretch>
                <a:fillRect/>
              </a:stretch>
            </p:blipFill>
            <p:spPr>
              <a:xfrm>
                <a:off x="6007432" y="5416195"/>
                <a:ext cx="18144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88" name="Ink 187">
                <a:extLst>
                  <a:ext uri="{FF2B5EF4-FFF2-40B4-BE49-F238E27FC236}">
                    <a16:creationId xmlns:a16="http://schemas.microsoft.com/office/drawing/2014/main" id="{F8BC0681-E950-83C7-76EB-2ED3402EF871}"/>
                  </a:ext>
                </a:extLst>
              </p14:cNvPr>
              <p14:cNvContentPartPr/>
              <p14:nvPr/>
            </p14:nvContentPartPr>
            <p14:xfrm>
              <a:off x="6033712" y="5614555"/>
              <a:ext cx="129600" cy="21960"/>
            </p14:xfrm>
          </p:contentPart>
        </mc:Choice>
        <mc:Fallback xmlns="">
          <p:pic>
            <p:nvPicPr>
              <p:cNvPr id="188" name="Ink 187">
                <a:extLst>
                  <a:ext uri="{FF2B5EF4-FFF2-40B4-BE49-F238E27FC236}">
                    <a16:creationId xmlns:a16="http://schemas.microsoft.com/office/drawing/2014/main" id="{F8BC0681-E950-83C7-76EB-2ED3402EF871}"/>
                  </a:ext>
                </a:extLst>
              </p:cNvPr>
              <p:cNvPicPr/>
              <p:nvPr/>
            </p:nvPicPr>
            <p:blipFill>
              <a:blip r:embed="rId208"/>
              <a:stretch>
                <a:fillRect/>
              </a:stretch>
            </p:blipFill>
            <p:spPr>
              <a:xfrm>
                <a:off x="6018275" y="5599325"/>
                <a:ext cx="160115" cy="52066"/>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89" name="Ink 188">
                <a:extLst>
                  <a:ext uri="{FF2B5EF4-FFF2-40B4-BE49-F238E27FC236}">
                    <a16:creationId xmlns:a16="http://schemas.microsoft.com/office/drawing/2014/main" id="{C5F3F072-DD7D-A9F8-8CDF-B5A31174B3C0}"/>
                  </a:ext>
                </a:extLst>
              </p14:cNvPr>
              <p14:cNvContentPartPr/>
              <p14:nvPr/>
            </p14:nvContentPartPr>
            <p14:xfrm>
              <a:off x="6022912" y="5802475"/>
              <a:ext cx="150840" cy="21960"/>
            </p14:xfrm>
          </p:contentPart>
        </mc:Choice>
        <mc:Fallback xmlns="">
          <p:pic>
            <p:nvPicPr>
              <p:cNvPr id="189" name="Ink 188">
                <a:extLst>
                  <a:ext uri="{FF2B5EF4-FFF2-40B4-BE49-F238E27FC236}">
                    <a16:creationId xmlns:a16="http://schemas.microsoft.com/office/drawing/2014/main" id="{C5F3F072-DD7D-A9F8-8CDF-B5A31174B3C0}"/>
                  </a:ext>
                </a:extLst>
              </p:cNvPr>
              <p:cNvPicPr/>
              <p:nvPr/>
            </p:nvPicPr>
            <p:blipFill>
              <a:blip r:embed="rId210"/>
              <a:stretch>
                <a:fillRect/>
              </a:stretch>
            </p:blipFill>
            <p:spPr>
              <a:xfrm>
                <a:off x="6007432" y="5786995"/>
                <a:ext cx="18144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90" name="Ink 189">
                <a:extLst>
                  <a:ext uri="{FF2B5EF4-FFF2-40B4-BE49-F238E27FC236}">
                    <a16:creationId xmlns:a16="http://schemas.microsoft.com/office/drawing/2014/main" id="{E4360084-3DFB-F642-923E-814AD55B8AE8}"/>
                  </a:ext>
                </a:extLst>
              </p14:cNvPr>
              <p14:cNvContentPartPr/>
              <p14:nvPr/>
            </p14:nvContentPartPr>
            <p14:xfrm>
              <a:off x="6022912" y="6001555"/>
              <a:ext cx="150840" cy="16560"/>
            </p14:xfrm>
          </p:contentPart>
        </mc:Choice>
        <mc:Fallback xmlns="">
          <p:pic>
            <p:nvPicPr>
              <p:cNvPr id="190" name="Ink 189">
                <a:extLst>
                  <a:ext uri="{FF2B5EF4-FFF2-40B4-BE49-F238E27FC236}">
                    <a16:creationId xmlns:a16="http://schemas.microsoft.com/office/drawing/2014/main" id="{E4360084-3DFB-F642-923E-814AD55B8AE8}"/>
                  </a:ext>
                </a:extLst>
              </p:cNvPr>
              <p:cNvPicPr/>
              <p:nvPr/>
            </p:nvPicPr>
            <p:blipFill>
              <a:blip r:embed="rId212"/>
              <a:stretch>
                <a:fillRect/>
              </a:stretch>
            </p:blipFill>
            <p:spPr>
              <a:xfrm>
                <a:off x="6007469" y="5986404"/>
                <a:ext cx="181367" cy="46509"/>
              </a:xfrm>
              <a:prstGeom prst="rect">
                <a:avLst/>
              </a:prstGeom>
            </p:spPr>
          </p:pic>
        </mc:Fallback>
      </mc:AlternateContent>
      <p:grpSp>
        <p:nvGrpSpPr>
          <p:cNvPr id="191" name="Group 190">
            <a:extLst>
              <a:ext uri="{FF2B5EF4-FFF2-40B4-BE49-F238E27FC236}">
                <a16:creationId xmlns:a16="http://schemas.microsoft.com/office/drawing/2014/main" id="{FCCFFCCD-848B-21FB-E8D9-38DEE7848D62}"/>
              </a:ext>
            </a:extLst>
          </p:cNvPr>
          <p:cNvGrpSpPr/>
          <p:nvPr/>
        </p:nvGrpSpPr>
        <p:grpSpPr>
          <a:xfrm>
            <a:off x="8690872" y="4953235"/>
            <a:ext cx="237240" cy="236880"/>
            <a:chOff x="4781499" y="2786252"/>
            <a:chExt cx="237240" cy="236880"/>
          </a:xfrm>
        </p:grpSpPr>
        <mc:AlternateContent xmlns:mc="http://schemas.openxmlformats.org/markup-compatibility/2006" xmlns:p14="http://schemas.microsoft.com/office/powerpoint/2010/main">
          <mc:Choice Requires="p14">
            <p:contentPart p14:bwMode="auto" r:id="rId213">
              <p14:nvContentPartPr>
                <p14:cNvPr id="192" name="Ink 191">
                  <a:extLst>
                    <a:ext uri="{FF2B5EF4-FFF2-40B4-BE49-F238E27FC236}">
                      <a16:creationId xmlns:a16="http://schemas.microsoft.com/office/drawing/2014/main" id="{E47E003B-DE91-B8A2-8B1C-5F2EB4062AFB}"/>
                    </a:ext>
                  </a:extLst>
                </p14:cNvPr>
                <p14:cNvContentPartPr/>
                <p14:nvPr/>
              </p14:nvContentPartPr>
              <p14:xfrm>
                <a:off x="4781499" y="2786252"/>
                <a:ext cx="183240" cy="135000"/>
              </p14:xfrm>
            </p:contentPart>
          </mc:Choice>
          <mc:Fallback xmlns="">
            <p:pic>
              <p:nvPicPr>
                <p:cNvPr id="192" name="Ink 191">
                  <a:extLst>
                    <a:ext uri="{FF2B5EF4-FFF2-40B4-BE49-F238E27FC236}">
                      <a16:creationId xmlns:a16="http://schemas.microsoft.com/office/drawing/2014/main" id="{E47E003B-DE91-B8A2-8B1C-5F2EB4062AFB}"/>
                    </a:ext>
                  </a:extLst>
                </p:cNvPr>
                <p:cNvPicPr/>
                <p:nvPr/>
              </p:nvPicPr>
              <p:blipFill>
                <a:blip r:embed="rId214"/>
                <a:stretch>
                  <a:fillRect/>
                </a:stretch>
              </p:blipFill>
              <p:spPr>
                <a:xfrm>
                  <a:off x="4766049" y="2770813"/>
                  <a:ext cx="213780" cy="165519"/>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93" name="Ink 192">
                  <a:extLst>
                    <a:ext uri="{FF2B5EF4-FFF2-40B4-BE49-F238E27FC236}">
                      <a16:creationId xmlns:a16="http://schemas.microsoft.com/office/drawing/2014/main" id="{91427081-33BA-0E91-67B1-4DEDCF3EE4F7}"/>
                    </a:ext>
                  </a:extLst>
                </p14:cNvPr>
                <p14:cNvContentPartPr/>
                <p14:nvPr/>
              </p14:nvContentPartPr>
              <p14:xfrm>
                <a:off x="4910739" y="2936732"/>
                <a:ext cx="108000" cy="86400"/>
              </p14:xfrm>
            </p:contentPart>
          </mc:Choice>
          <mc:Fallback xmlns="">
            <p:pic>
              <p:nvPicPr>
                <p:cNvPr id="193" name="Ink 192">
                  <a:extLst>
                    <a:ext uri="{FF2B5EF4-FFF2-40B4-BE49-F238E27FC236}">
                      <a16:creationId xmlns:a16="http://schemas.microsoft.com/office/drawing/2014/main" id="{91427081-33BA-0E91-67B1-4DEDCF3EE4F7}"/>
                    </a:ext>
                  </a:extLst>
                </p:cNvPr>
                <p:cNvPicPr/>
                <p:nvPr/>
              </p:nvPicPr>
              <p:blipFill>
                <a:blip r:embed="rId216"/>
                <a:stretch>
                  <a:fillRect/>
                </a:stretch>
              </p:blipFill>
              <p:spPr>
                <a:xfrm>
                  <a:off x="4895310" y="2921316"/>
                  <a:ext cx="138498" cy="116873"/>
                </a:xfrm>
                <a:prstGeom prst="rect">
                  <a:avLst/>
                </a:prstGeom>
              </p:spPr>
            </p:pic>
          </mc:Fallback>
        </mc:AlternateContent>
      </p:grpSp>
      <p:grpSp>
        <p:nvGrpSpPr>
          <p:cNvPr id="194" name="Group 193">
            <a:extLst>
              <a:ext uri="{FF2B5EF4-FFF2-40B4-BE49-F238E27FC236}">
                <a16:creationId xmlns:a16="http://schemas.microsoft.com/office/drawing/2014/main" id="{6657660A-20E9-434A-B4ED-BA6D95E76F1E}"/>
              </a:ext>
            </a:extLst>
          </p:cNvPr>
          <p:cNvGrpSpPr/>
          <p:nvPr/>
        </p:nvGrpSpPr>
        <p:grpSpPr>
          <a:xfrm>
            <a:off x="5947672" y="3048835"/>
            <a:ext cx="882720" cy="3200760"/>
            <a:chOff x="2038299" y="881852"/>
            <a:chExt cx="882720" cy="3200760"/>
          </a:xfrm>
        </p:grpSpPr>
        <mc:AlternateContent xmlns:mc="http://schemas.openxmlformats.org/markup-compatibility/2006" xmlns:p14="http://schemas.microsoft.com/office/powerpoint/2010/main">
          <mc:Choice Requires="p14">
            <p:contentPart p14:bwMode="auto" r:id="rId217">
              <p14:nvContentPartPr>
                <p14:cNvPr id="195" name="Ink 194">
                  <a:extLst>
                    <a:ext uri="{FF2B5EF4-FFF2-40B4-BE49-F238E27FC236}">
                      <a16:creationId xmlns:a16="http://schemas.microsoft.com/office/drawing/2014/main" id="{01FCA2C8-7FC7-1EC4-8400-0403F8C890E0}"/>
                    </a:ext>
                  </a:extLst>
                </p14:cNvPr>
                <p14:cNvContentPartPr/>
                <p14:nvPr/>
              </p14:nvContentPartPr>
              <p14:xfrm>
                <a:off x="2156739" y="979052"/>
                <a:ext cx="33120" cy="3103560"/>
              </p14:xfrm>
            </p:contentPart>
          </mc:Choice>
          <mc:Fallback xmlns="">
            <p:pic>
              <p:nvPicPr>
                <p:cNvPr id="195" name="Ink 194">
                  <a:extLst>
                    <a:ext uri="{FF2B5EF4-FFF2-40B4-BE49-F238E27FC236}">
                      <a16:creationId xmlns:a16="http://schemas.microsoft.com/office/drawing/2014/main" id="{01FCA2C8-7FC7-1EC4-8400-0403F8C890E0}"/>
                    </a:ext>
                  </a:extLst>
                </p:cNvPr>
                <p:cNvPicPr/>
                <p:nvPr/>
              </p:nvPicPr>
              <p:blipFill>
                <a:blip r:embed="rId218"/>
                <a:stretch>
                  <a:fillRect/>
                </a:stretch>
              </p:blipFill>
              <p:spPr>
                <a:xfrm>
                  <a:off x="2141425" y="963572"/>
                  <a:ext cx="63391" cy="313416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96" name="Ink 195">
                  <a:extLst>
                    <a:ext uri="{FF2B5EF4-FFF2-40B4-BE49-F238E27FC236}">
                      <a16:creationId xmlns:a16="http://schemas.microsoft.com/office/drawing/2014/main" id="{EBAAD9BA-80C1-C5C4-9F31-E5F810B4567A}"/>
                    </a:ext>
                  </a:extLst>
                </p14:cNvPr>
                <p14:cNvContentPartPr/>
                <p14:nvPr/>
              </p14:nvContentPartPr>
              <p14:xfrm>
                <a:off x="2038299" y="967892"/>
                <a:ext cx="183240" cy="129600"/>
              </p14:xfrm>
            </p:contentPart>
          </mc:Choice>
          <mc:Fallback xmlns="">
            <p:pic>
              <p:nvPicPr>
                <p:cNvPr id="196" name="Ink 195">
                  <a:extLst>
                    <a:ext uri="{FF2B5EF4-FFF2-40B4-BE49-F238E27FC236}">
                      <a16:creationId xmlns:a16="http://schemas.microsoft.com/office/drawing/2014/main" id="{EBAAD9BA-80C1-C5C4-9F31-E5F810B4567A}"/>
                    </a:ext>
                  </a:extLst>
                </p:cNvPr>
                <p:cNvPicPr/>
                <p:nvPr/>
              </p:nvPicPr>
              <p:blipFill>
                <a:blip r:embed="rId220"/>
                <a:stretch>
                  <a:fillRect/>
                </a:stretch>
              </p:blipFill>
              <p:spPr>
                <a:xfrm>
                  <a:off x="2022849" y="952455"/>
                  <a:ext cx="213780" cy="160115"/>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97" name="Ink 196">
                  <a:extLst>
                    <a:ext uri="{FF2B5EF4-FFF2-40B4-BE49-F238E27FC236}">
                      <a16:creationId xmlns:a16="http://schemas.microsoft.com/office/drawing/2014/main" id="{82970ED9-D10E-1431-ED8C-62419F86044C}"/>
                    </a:ext>
                  </a:extLst>
                </p14:cNvPr>
                <p14:cNvContentPartPr/>
                <p14:nvPr/>
              </p14:nvContentPartPr>
              <p14:xfrm>
                <a:off x="2350419" y="881852"/>
                <a:ext cx="183240" cy="210600"/>
              </p14:xfrm>
            </p:contentPart>
          </mc:Choice>
          <mc:Fallback xmlns="">
            <p:pic>
              <p:nvPicPr>
                <p:cNvPr id="197" name="Ink 196">
                  <a:extLst>
                    <a:ext uri="{FF2B5EF4-FFF2-40B4-BE49-F238E27FC236}">
                      <a16:creationId xmlns:a16="http://schemas.microsoft.com/office/drawing/2014/main" id="{82970ED9-D10E-1431-ED8C-62419F86044C}"/>
                    </a:ext>
                  </a:extLst>
                </p:cNvPr>
                <p:cNvPicPr/>
                <p:nvPr/>
              </p:nvPicPr>
              <p:blipFill>
                <a:blip r:embed="rId222"/>
                <a:stretch>
                  <a:fillRect/>
                </a:stretch>
              </p:blipFill>
              <p:spPr>
                <a:xfrm>
                  <a:off x="2334939" y="866372"/>
                  <a:ext cx="21384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98" name="Ink 197">
                  <a:extLst>
                    <a:ext uri="{FF2B5EF4-FFF2-40B4-BE49-F238E27FC236}">
                      <a16:creationId xmlns:a16="http://schemas.microsoft.com/office/drawing/2014/main" id="{6568A55D-D89F-6812-DEE9-E830BC1292AE}"/>
                    </a:ext>
                  </a:extLst>
                </p14:cNvPr>
                <p14:cNvContentPartPr/>
                <p14:nvPr/>
              </p14:nvContentPartPr>
              <p14:xfrm>
                <a:off x="2565699" y="1070132"/>
                <a:ext cx="129600" cy="108000"/>
              </p14:xfrm>
            </p:contentPart>
          </mc:Choice>
          <mc:Fallback xmlns="">
            <p:pic>
              <p:nvPicPr>
                <p:cNvPr id="198" name="Ink 197">
                  <a:extLst>
                    <a:ext uri="{FF2B5EF4-FFF2-40B4-BE49-F238E27FC236}">
                      <a16:creationId xmlns:a16="http://schemas.microsoft.com/office/drawing/2014/main" id="{6568A55D-D89F-6812-DEE9-E830BC1292AE}"/>
                    </a:ext>
                  </a:extLst>
                </p:cNvPr>
                <p:cNvPicPr/>
                <p:nvPr/>
              </p:nvPicPr>
              <p:blipFill>
                <a:blip r:embed="rId224"/>
                <a:stretch>
                  <a:fillRect/>
                </a:stretch>
              </p:blipFill>
              <p:spPr>
                <a:xfrm>
                  <a:off x="2550219" y="1054652"/>
                  <a:ext cx="16020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99" name="Ink 198">
                  <a:extLst>
                    <a:ext uri="{FF2B5EF4-FFF2-40B4-BE49-F238E27FC236}">
                      <a16:creationId xmlns:a16="http://schemas.microsoft.com/office/drawing/2014/main" id="{003562FE-A414-83B2-CA97-E3FB8A3BDD12}"/>
                    </a:ext>
                  </a:extLst>
                </p14:cNvPr>
                <p14:cNvContentPartPr/>
                <p14:nvPr/>
              </p14:nvContentPartPr>
              <p14:xfrm>
                <a:off x="2726979" y="1086332"/>
                <a:ext cx="194040" cy="91800"/>
              </p14:xfrm>
            </p:contentPart>
          </mc:Choice>
          <mc:Fallback xmlns="">
            <p:pic>
              <p:nvPicPr>
                <p:cNvPr id="199" name="Ink 198">
                  <a:extLst>
                    <a:ext uri="{FF2B5EF4-FFF2-40B4-BE49-F238E27FC236}">
                      <a16:creationId xmlns:a16="http://schemas.microsoft.com/office/drawing/2014/main" id="{003562FE-A414-83B2-CA97-E3FB8A3BDD12}"/>
                    </a:ext>
                  </a:extLst>
                </p:cNvPr>
                <p:cNvPicPr/>
                <p:nvPr/>
              </p:nvPicPr>
              <p:blipFill>
                <a:blip r:embed="rId226"/>
                <a:stretch>
                  <a:fillRect/>
                </a:stretch>
              </p:blipFill>
              <p:spPr>
                <a:xfrm>
                  <a:off x="2711499" y="1070852"/>
                  <a:ext cx="224640" cy="122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7">
            <p14:nvContentPartPr>
              <p14:cNvPr id="200" name="Ink 199">
                <a:extLst>
                  <a:ext uri="{FF2B5EF4-FFF2-40B4-BE49-F238E27FC236}">
                    <a16:creationId xmlns:a16="http://schemas.microsoft.com/office/drawing/2014/main" id="{1B39F8B4-701B-4265-6B4C-32798A3F566E}"/>
                  </a:ext>
                </a:extLst>
              </p14:cNvPr>
              <p14:cNvContentPartPr/>
              <p14:nvPr/>
            </p14:nvContentPartPr>
            <p14:xfrm>
              <a:off x="7039742" y="4791679"/>
              <a:ext cx="21960" cy="156600"/>
            </p14:xfrm>
          </p:contentPart>
        </mc:Choice>
        <mc:Fallback xmlns="">
          <p:pic>
            <p:nvPicPr>
              <p:cNvPr id="200" name="Ink 199">
                <a:extLst>
                  <a:ext uri="{FF2B5EF4-FFF2-40B4-BE49-F238E27FC236}">
                    <a16:creationId xmlns:a16="http://schemas.microsoft.com/office/drawing/2014/main" id="{1B39F8B4-701B-4265-6B4C-32798A3F566E}"/>
                  </a:ext>
                </a:extLst>
              </p:cNvPr>
              <p:cNvPicPr/>
              <p:nvPr/>
            </p:nvPicPr>
            <p:blipFill>
              <a:blip r:embed="rId228"/>
              <a:stretch>
                <a:fillRect/>
              </a:stretch>
            </p:blipFill>
            <p:spPr>
              <a:xfrm>
                <a:off x="7024262" y="4776163"/>
                <a:ext cx="52560" cy="187271"/>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201" name="Ink 200">
                <a:extLst>
                  <a:ext uri="{FF2B5EF4-FFF2-40B4-BE49-F238E27FC236}">
                    <a16:creationId xmlns:a16="http://schemas.microsoft.com/office/drawing/2014/main" id="{4FED658F-137B-61DC-79F8-93A6E535F62D}"/>
                  </a:ext>
                </a:extLst>
              </p14:cNvPr>
              <p14:cNvContentPartPr/>
              <p14:nvPr/>
            </p14:nvContentPartPr>
            <p14:xfrm>
              <a:off x="6028502" y="5437159"/>
              <a:ext cx="140040" cy="16560"/>
            </p14:xfrm>
          </p:contentPart>
        </mc:Choice>
        <mc:Fallback xmlns="">
          <p:pic>
            <p:nvPicPr>
              <p:cNvPr id="201" name="Ink 200">
                <a:extLst>
                  <a:ext uri="{FF2B5EF4-FFF2-40B4-BE49-F238E27FC236}">
                    <a16:creationId xmlns:a16="http://schemas.microsoft.com/office/drawing/2014/main" id="{4FED658F-137B-61DC-79F8-93A6E535F62D}"/>
                  </a:ext>
                </a:extLst>
              </p:cNvPr>
              <p:cNvPicPr/>
              <p:nvPr/>
            </p:nvPicPr>
            <p:blipFill>
              <a:blip r:embed="rId230"/>
              <a:stretch>
                <a:fillRect/>
              </a:stretch>
            </p:blipFill>
            <p:spPr>
              <a:xfrm>
                <a:off x="6013062" y="5421679"/>
                <a:ext cx="170562" cy="47160"/>
              </a:xfrm>
              <a:prstGeom prst="rect">
                <a:avLst/>
              </a:prstGeom>
            </p:spPr>
          </p:pic>
        </mc:Fallback>
      </mc:AlternateContent>
      <p:grpSp>
        <p:nvGrpSpPr>
          <p:cNvPr id="202" name="Group 201">
            <a:extLst>
              <a:ext uri="{FF2B5EF4-FFF2-40B4-BE49-F238E27FC236}">
                <a16:creationId xmlns:a16="http://schemas.microsoft.com/office/drawing/2014/main" id="{60562BBB-F5E1-D8CC-6E22-A03DDC1CE69F}"/>
              </a:ext>
            </a:extLst>
          </p:cNvPr>
          <p:cNvGrpSpPr/>
          <p:nvPr/>
        </p:nvGrpSpPr>
        <p:grpSpPr>
          <a:xfrm>
            <a:off x="7028942" y="5442199"/>
            <a:ext cx="301680" cy="226440"/>
            <a:chOff x="2899059" y="3662492"/>
            <a:chExt cx="301680" cy="226440"/>
          </a:xfrm>
        </p:grpSpPr>
        <mc:AlternateContent xmlns:mc="http://schemas.openxmlformats.org/markup-compatibility/2006" xmlns:p14="http://schemas.microsoft.com/office/powerpoint/2010/main">
          <mc:Choice Requires="p14">
            <p:contentPart p14:bwMode="auto" r:id="rId231">
              <p14:nvContentPartPr>
                <p14:cNvPr id="203" name="Ink 202">
                  <a:extLst>
                    <a:ext uri="{FF2B5EF4-FFF2-40B4-BE49-F238E27FC236}">
                      <a16:creationId xmlns:a16="http://schemas.microsoft.com/office/drawing/2014/main" id="{5E1675BD-8C4F-309C-C8EB-50F1A985D8CC}"/>
                    </a:ext>
                  </a:extLst>
                </p14:cNvPr>
                <p14:cNvContentPartPr/>
                <p14:nvPr/>
              </p14:nvContentPartPr>
              <p14:xfrm>
                <a:off x="2899059" y="3662492"/>
                <a:ext cx="21960" cy="32760"/>
              </p14:xfrm>
            </p:contentPart>
          </mc:Choice>
          <mc:Fallback xmlns="">
            <p:pic>
              <p:nvPicPr>
                <p:cNvPr id="203" name="Ink 202">
                  <a:extLst>
                    <a:ext uri="{FF2B5EF4-FFF2-40B4-BE49-F238E27FC236}">
                      <a16:creationId xmlns:a16="http://schemas.microsoft.com/office/drawing/2014/main" id="{5E1675BD-8C4F-309C-C8EB-50F1A985D8CC}"/>
                    </a:ext>
                  </a:extLst>
                </p:cNvPr>
                <p:cNvPicPr/>
                <p:nvPr/>
              </p:nvPicPr>
              <p:blipFill>
                <a:blip r:embed="rId232"/>
                <a:stretch>
                  <a:fillRect/>
                </a:stretch>
              </p:blipFill>
              <p:spPr>
                <a:xfrm>
                  <a:off x="2883579" y="3647012"/>
                  <a:ext cx="5256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204" name="Ink 203">
                  <a:extLst>
                    <a:ext uri="{FF2B5EF4-FFF2-40B4-BE49-F238E27FC236}">
                      <a16:creationId xmlns:a16="http://schemas.microsoft.com/office/drawing/2014/main" id="{2A1E33C1-795F-903F-E92E-70E5929A8DED}"/>
                    </a:ext>
                  </a:extLst>
                </p14:cNvPr>
                <p14:cNvContentPartPr/>
                <p14:nvPr/>
              </p14:nvContentPartPr>
              <p14:xfrm>
                <a:off x="3038739" y="3705332"/>
                <a:ext cx="97200" cy="175680"/>
              </p14:xfrm>
            </p:contentPart>
          </mc:Choice>
          <mc:Fallback xmlns="">
            <p:pic>
              <p:nvPicPr>
                <p:cNvPr id="204" name="Ink 203">
                  <a:extLst>
                    <a:ext uri="{FF2B5EF4-FFF2-40B4-BE49-F238E27FC236}">
                      <a16:creationId xmlns:a16="http://schemas.microsoft.com/office/drawing/2014/main" id="{2A1E33C1-795F-903F-E92E-70E5929A8DED}"/>
                    </a:ext>
                  </a:extLst>
                </p:cNvPr>
                <p:cNvPicPr/>
                <p:nvPr/>
              </p:nvPicPr>
              <p:blipFill>
                <a:blip r:embed="rId234"/>
                <a:stretch>
                  <a:fillRect/>
                </a:stretch>
              </p:blipFill>
              <p:spPr>
                <a:xfrm>
                  <a:off x="3023259" y="3689852"/>
                  <a:ext cx="12780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205" name="Ink 204">
                  <a:extLst>
                    <a:ext uri="{FF2B5EF4-FFF2-40B4-BE49-F238E27FC236}">
                      <a16:creationId xmlns:a16="http://schemas.microsoft.com/office/drawing/2014/main" id="{656340F8-A3F9-E69B-DE52-3B6219D1F699}"/>
                    </a:ext>
                  </a:extLst>
                </p14:cNvPr>
                <p14:cNvContentPartPr/>
                <p14:nvPr/>
              </p14:nvContentPartPr>
              <p14:xfrm>
                <a:off x="3135579" y="3673652"/>
                <a:ext cx="54000" cy="215280"/>
              </p14:xfrm>
            </p:contentPart>
          </mc:Choice>
          <mc:Fallback xmlns="">
            <p:pic>
              <p:nvPicPr>
                <p:cNvPr id="205" name="Ink 204">
                  <a:extLst>
                    <a:ext uri="{FF2B5EF4-FFF2-40B4-BE49-F238E27FC236}">
                      <a16:creationId xmlns:a16="http://schemas.microsoft.com/office/drawing/2014/main" id="{656340F8-A3F9-E69B-DE52-3B6219D1F699}"/>
                    </a:ext>
                  </a:extLst>
                </p:cNvPr>
                <p:cNvPicPr/>
                <p:nvPr/>
              </p:nvPicPr>
              <p:blipFill>
                <a:blip r:embed="rId236"/>
                <a:stretch>
                  <a:fillRect/>
                </a:stretch>
              </p:blipFill>
              <p:spPr>
                <a:xfrm>
                  <a:off x="3120099" y="3658172"/>
                  <a:ext cx="8460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206" name="Ink 205">
                  <a:extLst>
                    <a:ext uri="{FF2B5EF4-FFF2-40B4-BE49-F238E27FC236}">
                      <a16:creationId xmlns:a16="http://schemas.microsoft.com/office/drawing/2014/main" id="{075708C0-0841-FFD7-9837-B61D876C325C}"/>
                    </a:ext>
                  </a:extLst>
                </p14:cNvPr>
                <p14:cNvContentPartPr/>
                <p14:nvPr/>
              </p14:nvContentPartPr>
              <p14:xfrm>
                <a:off x="3081939" y="3802532"/>
                <a:ext cx="118800" cy="11160"/>
              </p14:xfrm>
            </p:contentPart>
          </mc:Choice>
          <mc:Fallback xmlns="">
            <p:pic>
              <p:nvPicPr>
                <p:cNvPr id="206" name="Ink 205">
                  <a:extLst>
                    <a:ext uri="{FF2B5EF4-FFF2-40B4-BE49-F238E27FC236}">
                      <a16:creationId xmlns:a16="http://schemas.microsoft.com/office/drawing/2014/main" id="{075708C0-0841-FFD7-9837-B61D876C325C}"/>
                    </a:ext>
                  </a:extLst>
                </p:cNvPr>
                <p:cNvPicPr/>
                <p:nvPr/>
              </p:nvPicPr>
              <p:blipFill>
                <a:blip r:embed="rId238"/>
                <a:stretch>
                  <a:fillRect/>
                </a:stretch>
              </p:blipFill>
              <p:spPr>
                <a:xfrm>
                  <a:off x="3066459" y="3787052"/>
                  <a:ext cx="149400" cy="41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9">
            <p14:nvContentPartPr>
              <p14:cNvPr id="207" name="Ink 206">
                <a:extLst>
                  <a:ext uri="{FF2B5EF4-FFF2-40B4-BE49-F238E27FC236}">
                    <a16:creationId xmlns:a16="http://schemas.microsoft.com/office/drawing/2014/main" id="{098D4BB9-D1EF-CCAE-54A5-D5B0E9B54D9A}"/>
                  </a:ext>
                </a:extLst>
              </p14:cNvPr>
              <p14:cNvContentPartPr/>
              <p14:nvPr/>
            </p14:nvContentPartPr>
            <p14:xfrm>
              <a:off x="4855982" y="4818679"/>
              <a:ext cx="21960" cy="135000"/>
            </p14:xfrm>
          </p:contentPart>
        </mc:Choice>
        <mc:Fallback xmlns="">
          <p:pic>
            <p:nvPicPr>
              <p:cNvPr id="207" name="Ink 206">
                <a:extLst>
                  <a:ext uri="{FF2B5EF4-FFF2-40B4-BE49-F238E27FC236}">
                    <a16:creationId xmlns:a16="http://schemas.microsoft.com/office/drawing/2014/main" id="{098D4BB9-D1EF-CCAE-54A5-D5B0E9B54D9A}"/>
                  </a:ext>
                </a:extLst>
              </p:cNvPr>
              <p:cNvPicPr/>
              <p:nvPr/>
            </p:nvPicPr>
            <p:blipFill>
              <a:blip r:embed="rId240"/>
              <a:stretch>
                <a:fillRect/>
              </a:stretch>
            </p:blipFill>
            <p:spPr>
              <a:xfrm>
                <a:off x="4840502" y="4803559"/>
                <a:ext cx="5220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208" name="Ink 207">
                <a:extLst>
                  <a:ext uri="{FF2B5EF4-FFF2-40B4-BE49-F238E27FC236}">
                    <a16:creationId xmlns:a16="http://schemas.microsoft.com/office/drawing/2014/main" id="{4ED398EA-2646-8181-B623-C48A1458F9DA}"/>
                  </a:ext>
                </a:extLst>
              </p14:cNvPr>
              <p14:cNvContentPartPr/>
              <p14:nvPr/>
            </p14:nvContentPartPr>
            <p14:xfrm>
              <a:off x="6039302" y="4264639"/>
              <a:ext cx="129600" cy="21960"/>
            </p14:xfrm>
          </p:contentPart>
        </mc:Choice>
        <mc:Fallback xmlns="">
          <p:pic>
            <p:nvPicPr>
              <p:cNvPr id="208" name="Ink 207">
                <a:extLst>
                  <a:ext uri="{FF2B5EF4-FFF2-40B4-BE49-F238E27FC236}">
                    <a16:creationId xmlns:a16="http://schemas.microsoft.com/office/drawing/2014/main" id="{4ED398EA-2646-8181-B623-C48A1458F9DA}"/>
                  </a:ext>
                </a:extLst>
              </p:cNvPr>
              <p:cNvPicPr/>
              <p:nvPr/>
            </p:nvPicPr>
            <p:blipFill>
              <a:blip r:embed="rId242"/>
              <a:stretch>
                <a:fillRect/>
              </a:stretch>
            </p:blipFill>
            <p:spPr>
              <a:xfrm>
                <a:off x="6023822" y="4249519"/>
                <a:ext cx="15984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209" name="Ink 208">
                <a:extLst>
                  <a:ext uri="{FF2B5EF4-FFF2-40B4-BE49-F238E27FC236}">
                    <a16:creationId xmlns:a16="http://schemas.microsoft.com/office/drawing/2014/main" id="{D12AC272-5001-5D6C-7450-F83B72B53EDE}"/>
                  </a:ext>
                </a:extLst>
              </p14:cNvPr>
              <p14:cNvContentPartPr/>
              <p14:nvPr/>
            </p14:nvContentPartPr>
            <p14:xfrm>
              <a:off x="4855982" y="4226839"/>
              <a:ext cx="43560" cy="37800"/>
            </p14:xfrm>
          </p:contentPart>
        </mc:Choice>
        <mc:Fallback xmlns="">
          <p:pic>
            <p:nvPicPr>
              <p:cNvPr id="209" name="Ink 208">
                <a:extLst>
                  <a:ext uri="{FF2B5EF4-FFF2-40B4-BE49-F238E27FC236}">
                    <a16:creationId xmlns:a16="http://schemas.microsoft.com/office/drawing/2014/main" id="{D12AC272-5001-5D6C-7450-F83B72B53EDE}"/>
                  </a:ext>
                </a:extLst>
              </p:cNvPr>
              <p:cNvPicPr/>
              <p:nvPr/>
            </p:nvPicPr>
            <p:blipFill>
              <a:blip r:embed="rId244"/>
              <a:stretch>
                <a:fillRect/>
              </a:stretch>
            </p:blipFill>
            <p:spPr>
              <a:xfrm>
                <a:off x="4840502" y="4211719"/>
                <a:ext cx="73800" cy="68400"/>
              </a:xfrm>
              <a:prstGeom prst="rect">
                <a:avLst/>
              </a:prstGeom>
            </p:spPr>
          </p:pic>
        </mc:Fallback>
      </mc:AlternateContent>
      <p:grpSp>
        <p:nvGrpSpPr>
          <p:cNvPr id="210" name="Group 209">
            <a:extLst>
              <a:ext uri="{FF2B5EF4-FFF2-40B4-BE49-F238E27FC236}">
                <a16:creationId xmlns:a16="http://schemas.microsoft.com/office/drawing/2014/main" id="{3AD47D24-3001-C875-0BC2-6FBB86032B29}"/>
              </a:ext>
            </a:extLst>
          </p:cNvPr>
          <p:cNvGrpSpPr/>
          <p:nvPr/>
        </p:nvGrpSpPr>
        <p:grpSpPr>
          <a:xfrm>
            <a:off x="4608302" y="4114159"/>
            <a:ext cx="118800" cy="194040"/>
            <a:chOff x="478419" y="2334452"/>
            <a:chExt cx="118800" cy="194040"/>
          </a:xfrm>
        </p:grpSpPr>
        <mc:AlternateContent xmlns:mc="http://schemas.openxmlformats.org/markup-compatibility/2006" xmlns:p14="http://schemas.microsoft.com/office/powerpoint/2010/main">
          <mc:Choice Requires="p14">
            <p:contentPart p14:bwMode="auto" r:id="rId245">
              <p14:nvContentPartPr>
                <p14:cNvPr id="211" name="Ink 210">
                  <a:extLst>
                    <a:ext uri="{FF2B5EF4-FFF2-40B4-BE49-F238E27FC236}">
                      <a16:creationId xmlns:a16="http://schemas.microsoft.com/office/drawing/2014/main" id="{37D309A9-83F0-EDED-8B6E-7A9F7635906F}"/>
                    </a:ext>
                  </a:extLst>
                </p14:cNvPr>
                <p14:cNvContentPartPr/>
                <p14:nvPr/>
              </p14:nvContentPartPr>
              <p14:xfrm>
                <a:off x="521619" y="2345252"/>
                <a:ext cx="32760" cy="183240"/>
              </p14:xfrm>
            </p:contentPart>
          </mc:Choice>
          <mc:Fallback xmlns="">
            <p:pic>
              <p:nvPicPr>
                <p:cNvPr id="211" name="Ink 210">
                  <a:extLst>
                    <a:ext uri="{FF2B5EF4-FFF2-40B4-BE49-F238E27FC236}">
                      <a16:creationId xmlns:a16="http://schemas.microsoft.com/office/drawing/2014/main" id="{37D309A9-83F0-EDED-8B6E-7A9F7635906F}"/>
                    </a:ext>
                  </a:extLst>
                </p:cNvPr>
                <p:cNvPicPr/>
                <p:nvPr/>
              </p:nvPicPr>
              <p:blipFill>
                <a:blip r:embed="rId246"/>
                <a:stretch>
                  <a:fillRect/>
                </a:stretch>
              </p:blipFill>
              <p:spPr>
                <a:xfrm>
                  <a:off x="506139" y="2329772"/>
                  <a:ext cx="6300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212" name="Ink 211">
                  <a:extLst>
                    <a:ext uri="{FF2B5EF4-FFF2-40B4-BE49-F238E27FC236}">
                      <a16:creationId xmlns:a16="http://schemas.microsoft.com/office/drawing/2014/main" id="{073B259B-DDA0-01F0-C0E9-A5B6D1DF2A7C}"/>
                    </a:ext>
                  </a:extLst>
                </p14:cNvPr>
                <p14:cNvContentPartPr/>
                <p14:nvPr/>
              </p14:nvContentPartPr>
              <p14:xfrm>
                <a:off x="478419" y="2334452"/>
                <a:ext cx="118800" cy="194040"/>
              </p14:xfrm>
            </p:contentPart>
          </mc:Choice>
          <mc:Fallback xmlns="">
            <p:pic>
              <p:nvPicPr>
                <p:cNvPr id="212" name="Ink 211">
                  <a:extLst>
                    <a:ext uri="{FF2B5EF4-FFF2-40B4-BE49-F238E27FC236}">
                      <a16:creationId xmlns:a16="http://schemas.microsoft.com/office/drawing/2014/main" id="{073B259B-DDA0-01F0-C0E9-A5B6D1DF2A7C}"/>
                    </a:ext>
                  </a:extLst>
                </p:cNvPr>
                <p:cNvPicPr/>
                <p:nvPr/>
              </p:nvPicPr>
              <p:blipFill>
                <a:blip r:embed="rId248"/>
                <a:stretch>
                  <a:fillRect/>
                </a:stretch>
              </p:blipFill>
              <p:spPr>
                <a:xfrm>
                  <a:off x="463299" y="2318972"/>
                  <a:ext cx="149040" cy="224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9">
            <p14:nvContentPartPr>
              <p14:cNvPr id="213" name="Ink 212">
                <a:extLst>
                  <a:ext uri="{FF2B5EF4-FFF2-40B4-BE49-F238E27FC236}">
                    <a16:creationId xmlns:a16="http://schemas.microsoft.com/office/drawing/2014/main" id="{D420852B-ACA7-5727-B0C0-35F8578A0EC4}"/>
                  </a:ext>
                </a:extLst>
              </p14:cNvPr>
              <p14:cNvContentPartPr/>
              <p14:nvPr/>
            </p14:nvContentPartPr>
            <p14:xfrm>
              <a:off x="4511462" y="5417719"/>
              <a:ext cx="3561120" cy="73440"/>
            </p14:xfrm>
          </p:contentPart>
        </mc:Choice>
        <mc:Fallback xmlns="">
          <p:pic>
            <p:nvPicPr>
              <p:cNvPr id="213" name="Ink 212">
                <a:extLst>
                  <a:ext uri="{FF2B5EF4-FFF2-40B4-BE49-F238E27FC236}">
                    <a16:creationId xmlns:a16="http://schemas.microsoft.com/office/drawing/2014/main" id="{D420852B-ACA7-5727-B0C0-35F8578A0EC4}"/>
                  </a:ext>
                </a:extLst>
              </p:cNvPr>
              <p:cNvPicPr/>
              <p:nvPr/>
            </p:nvPicPr>
            <p:blipFill>
              <a:blip r:embed="rId250"/>
              <a:stretch>
                <a:fillRect/>
              </a:stretch>
            </p:blipFill>
            <p:spPr>
              <a:xfrm>
                <a:off x="4496342" y="5402599"/>
                <a:ext cx="359172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214" name="Ink 213">
                <a:extLst>
                  <a:ext uri="{FF2B5EF4-FFF2-40B4-BE49-F238E27FC236}">
                    <a16:creationId xmlns:a16="http://schemas.microsoft.com/office/drawing/2014/main" id="{AE3652F2-E74D-DED1-B12B-0A806798523F}"/>
                  </a:ext>
                </a:extLst>
              </p14:cNvPr>
              <p14:cNvContentPartPr/>
              <p14:nvPr/>
            </p14:nvContentPartPr>
            <p14:xfrm>
              <a:off x="4845182" y="3667759"/>
              <a:ext cx="32760" cy="2464200"/>
            </p14:xfrm>
          </p:contentPart>
        </mc:Choice>
        <mc:Fallback xmlns="">
          <p:pic>
            <p:nvPicPr>
              <p:cNvPr id="214" name="Ink 213">
                <a:extLst>
                  <a:ext uri="{FF2B5EF4-FFF2-40B4-BE49-F238E27FC236}">
                    <a16:creationId xmlns:a16="http://schemas.microsoft.com/office/drawing/2014/main" id="{AE3652F2-E74D-DED1-B12B-0A806798523F}"/>
                  </a:ext>
                </a:extLst>
              </p:cNvPr>
              <p:cNvPicPr/>
              <p:nvPr/>
            </p:nvPicPr>
            <p:blipFill>
              <a:blip r:embed="rId252"/>
              <a:stretch>
                <a:fillRect/>
              </a:stretch>
            </p:blipFill>
            <p:spPr>
              <a:xfrm>
                <a:off x="4829702" y="3652279"/>
                <a:ext cx="63000" cy="2494440"/>
              </a:xfrm>
              <a:prstGeom prst="rect">
                <a:avLst/>
              </a:prstGeom>
            </p:spPr>
          </p:pic>
        </mc:Fallback>
      </mc:AlternateContent>
      <p:grpSp>
        <p:nvGrpSpPr>
          <p:cNvPr id="215" name="Group 214">
            <a:extLst>
              <a:ext uri="{FF2B5EF4-FFF2-40B4-BE49-F238E27FC236}">
                <a16:creationId xmlns:a16="http://schemas.microsoft.com/office/drawing/2014/main" id="{E882DAF7-D421-C677-B78F-63394D6EFFA4}"/>
              </a:ext>
            </a:extLst>
          </p:cNvPr>
          <p:cNvGrpSpPr/>
          <p:nvPr/>
        </p:nvGrpSpPr>
        <p:grpSpPr>
          <a:xfrm>
            <a:off x="4597502" y="5458399"/>
            <a:ext cx="301680" cy="323280"/>
            <a:chOff x="467619" y="3678692"/>
            <a:chExt cx="301680" cy="323280"/>
          </a:xfrm>
        </p:grpSpPr>
        <mc:AlternateContent xmlns:mc="http://schemas.openxmlformats.org/markup-compatibility/2006" xmlns:p14="http://schemas.microsoft.com/office/powerpoint/2010/main">
          <mc:Choice Requires="p14">
            <p:contentPart p14:bwMode="auto" r:id="rId253">
              <p14:nvContentPartPr>
                <p14:cNvPr id="216" name="Ink 215">
                  <a:extLst>
                    <a:ext uri="{FF2B5EF4-FFF2-40B4-BE49-F238E27FC236}">
                      <a16:creationId xmlns:a16="http://schemas.microsoft.com/office/drawing/2014/main" id="{348A8A9B-D3D2-7652-08FE-10C1FF4109ED}"/>
                    </a:ext>
                  </a:extLst>
                </p14:cNvPr>
                <p14:cNvContentPartPr/>
                <p14:nvPr/>
              </p14:nvContentPartPr>
              <p14:xfrm>
                <a:off x="693699" y="3678692"/>
                <a:ext cx="75600" cy="75600"/>
              </p14:xfrm>
            </p:contentPart>
          </mc:Choice>
          <mc:Fallback xmlns="">
            <p:pic>
              <p:nvPicPr>
                <p:cNvPr id="216" name="Ink 215">
                  <a:extLst>
                    <a:ext uri="{FF2B5EF4-FFF2-40B4-BE49-F238E27FC236}">
                      <a16:creationId xmlns:a16="http://schemas.microsoft.com/office/drawing/2014/main" id="{348A8A9B-D3D2-7652-08FE-10C1FF4109ED}"/>
                    </a:ext>
                  </a:extLst>
                </p:cNvPr>
                <p:cNvPicPr/>
                <p:nvPr/>
              </p:nvPicPr>
              <p:blipFill>
                <a:blip r:embed="rId254"/>
                <a:stretch>
                  <a:fillRect/>
                </a:stretch>
              </p:blipFill>
              <p:spPr>
                <a:xfrm>
                  <a:off x="678579" y="3663572"/>
                  <a:ext cx="10620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217" name="Ink 216">
                  <a:extLst>
                    <a:ext uri="{FF2B5EF4-FFF2-40B4-BE49-F238E27FC236}">
                      <a16:creationId xmlns:a16="http://schemas.microsoft.com/office/drawing/2014/main" id="{32DC417B-6836-2DDB-04BF-7620FAA5FA78}"/>
                    </a:ext>
                  </a:extLst>
                </p14:cNvPr>
                <p14:cNvContentPartPr/>
                <p14:nvPr/>
              </p14:nvContentPartPr>
              <p14:xfrm>
                <a:off x="500019" y="3853292"/>
                <a:ext cx="21960" cy="148680"/>
              </p14:xfrm>
            </p:contentPart>
          </mc:Choice>
          <mc:Fallback xmlns="">
            <p:pic>
              <p:nvPicPr>
                <p:cNvPr id="217" name="Ink 216">
                  <a:extLst>
                    <a:ext uri="{FF2B5EF4-FFF2-40B4-BE49-F238E27FC236}">
                      <a16:creationId xmlns:a16="http://schemas.microsoft.com/office/drawing/2014/main" id="{32DC417B-6836-2DDB-04BF-7620FAA5FA78}"/>
                    </a:ext>
                  </a:extLst>
                </p:cNvPr>
                <p:cNvPicPr/>
                <p:nvPr/>
              </p:nvPicPr>
              <p:blipFill>
                <a:blip r:embed="rId256"/>
                <a:stretch>
                  <a:fillRect/>
                </a:stretch>
              </p:blipFill>
              <p:spPr>
                <a:xfrm>
                  <a:off x="484899" y="3837812"/>
                  <a:ext cx="5220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218" name="Ink 217">
                  <a:extLst>
                    <a:ext uri="{FF2B5EF4-FFF2-40B4-BE49-F238E27FC236}">
                      <a16:creationId xmlns:a16="http://schemas.microsoft.com/office/drawing/2014/main" id="{3892BCB7-5997-46F8-9967-7B9AA04F7007}"/>
                    </a:ext>
                  </a:extLst>
                </p14:cNvPr>
                <p14:cNvContentPartPr/>
                <p14:nvPr/>
              </p14:nvContentPartPr>
              <p14:xfrm>
                <a:off x="467619" y="3813332"/>
                <a:ext cx="108000" cy="108000"/>
              </p14:xfrm>
            </p:contentPart>
          </mc:Choice>
          <mc:Fallback xmlns="">
            <p:pic>
              <p:nvPicPr>
                <p:cNvPr id="218" name="Ink 217">
                  <a:extLst>
                    <a:ext uri="{FF2B5EF4-FFF2-40B4-BE49-F238E27FC236}">
                      <a16:creationId xmlns:a16="http://schemas.microsoft.com/office/drawing/2014/main" id="{3892BCB7-5997-46F8-9967-7B9AA04F7007}"/>
                    </a:ext>
                  </a:extLst>
                </p:cNvPr>
                <p:cNvPicPr/>
                <p:nvPr/>
              </p:nvPicPr>
              <p:blipFill>
                <a:blip r:embed="rId258"/>
                <a:stretch>
                  <a:fillRect/>
                </a:stretch>
              </p:blipFill>
              <p:spPr>
                <a:xfrm>
                  <a:off x="452499" y="3797852"/>
                  <a:ext cx="138600" cy="138240"/>
                </a:xfrm>
                <a:prstGeom prst="rect">
                  <a:avLst/>
                </a:prstGeom>
              </p:spPr>
            </p:pic>
          </mc:Fallback>
        </mc:AlternateContent>
      </p:grpSp>
    </p:spTree>
    <p:extLst>
      <p:ext uri="{BB962C8B-B14F-4D97-AF65-F5344CB8AC3E}">
        <p14:creationId xmlns:p14="http://schemas.microsoft.com/office/powerpoint/2010/main" val="40336118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3270</TotalTime>
  <Words>1361</Words>
  <Application>Microsoft Macintosh PowerPoint</Application>
  <PresentationFormat>On-screen Show (4:3)</PresentationFormat>
  <Paragraphs>75</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Calibri Light</vt:lpstr>
      <vt:lpstr>Cambria Math</vt:lpstr>
      <vt:lpstr>freight-text-pro</vt:lpstr>
      <vt:lpstr>MJXc-TeX-main-B</vt:lpstr>
      <vt:lpstr>MJXc-TeX-main-R</vt:lpstr>
      <vt:lpstr>MJXc-TeX-math-I</vt:lpstr>
      <vt:lpstr>MJXc-TeX-script-R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Giuseppe Tomassetti</dc:creator>
  <cp:lastModifiedBy>Giuseppe Tomassetti</cp:lastModifiedBy>
  <cp:revision>1</cp:revision>
  <cp:lastPrinted>2023-02-26T21:26:26Z</cp:lastPrinted>
  <dcterms:created xsi:type="dcterms:W3CDTF">2023-02-13T22:32:03Z</dcterms:created>
  <dcterms:modified xsi:type="dcterms:W3CDTF">2023-02-28T08:26:47Z</dcterms:modified>
</cp:coreProperties>
</file>