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307D2-2474-1944-8D16-93BE0C877B93}" v="30" dt="2023-11-11T09:50:46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Tomassetti" userId="602e5fa9-ac8c-4882-a6c6-5d2537fdee56" providerId="ADAL" clId="{5A7307D2-2474-1944-8D16-93BE0C877B93}"/>
    <pc:docChg chg="custSel addSld delSld modSld">
      <pc:chgData name="Giuseppe Tomassetti" userId="602e5fa9-ac8c-4882-a6c6-5d2537fdee56" providerId="ADAL" clId="{5A7307D2-2474-1944-8D16-93BE0C877B93}" dt="2023-11-11T09:51:03.137" v="90" actId="1076"/>
      <pc:docMkLst>
        <pc:docMk/>
      </pc:docMkLst>
      <pc:sldChg chg="modSp mod">
        <pc:chgData name="Giuseppe Tomassetti" userId="602e5fa9-ac8c-4882-a6c6-5d2537fdee56" providerId="ADAL" clId="{5A7307D2-2474-1944-8D16-93BE0C877B93}" dt="2023-11-11T09:51:03.137" v="90" actId="1076"/>
        <pc:sldMkLst>
          <pc:docMk/>
          <pc:sldMk cId="94972119" sldId="258"/>
        </pc:sldMkLst>
        <pc:picChg chg="mod">
          <ac:chgData name="Giuseppe Tomassetti" userId="602e5fa9-ac8c-4882-a6c6-5d2537fdee56" providerId="ADAL" clId="{5A7307D2-2474-1944-8D16-93BE0C877B93}" dt="2023-11-11T09:51:03.137" v="90" actId="1076"/>
          <ac:picMkLst>
            <pc:docMk/>
            <pc:sldMk cId="94972119" sldId="258"/>
            <ac:picMk id="10" creationId="{061568F3-42B6-6D0C-A780-FF191ACB3A44}"/>
          </ac:picMkLst>
        </pc:picChg>
        <pc:picChg chg="mod">
          <ac:chgData name="Giuseppe Tomassetti" userId="602e5fa9-ac8c-4882-a6c6-5d2537fdee56" providerId="ADAL" clId="{5A7307D2-2474-1944-8D16-93BE0C877B93}" dt="2023-11-11T09:51:01.556" v="89" actId="1076"/>
          <ac:picMkLst>
            <pc:docMk/>
            <pc:sldMk cId="94972119" sldId="258"/>
            <ac:picMk id="12" creationId="{177220C1-02C8-5857-2343-19DA1E6B8C46}"/>
          </ac:picMkLst>
        </pc:picChg>
      </pc:sldChg>
      <pc:sldChg chg="addSp delSp modSp mod">
        <pc:chgData name="Giuseppe Tomassetti" userId="602e5fa9-ac8c-4882-a6c6-5d2537fdee56" providerId="ADAL" clId="{5A7307D2-2474-1944-8D16-93BE0C877B93}" dt="2023-11-11T09:50:46.017" v="87"/>
        <pc:sldMkLst>
          <pc:docMk/>
          <pc:sldMk cId="292971566" sldId="259"/>
        </pc:sldMkLst>
        <pc:picChg chg="del mod">
          <ac:chgData name="Giuseppe Tomassetti" userId="602e5fa9-ac8c-4882-a6c6-5d2537fdee56" providerId="ADAL" clId="{5A7307D2-2474-1944-8D16-93BE0C877B93}" dt="2023-11-11T09:49:09.223" v="39"/>
          <ac:picMkLst>
            <pc:docMk/>
            <pc:sldMk cId="292971566" sldId="259"/>
            <ac:picMk id="3" creationId="{6E33B800-C31B-7B96-83F3-71C35710012B}"/>
          </ac:picMkLst>
        </pc:picChg>
        <pc:picChg chg="add del mod replST">
          <ac:chgData name="Giuseppe Tomassetti" userId="602e5fa9-ac8c-4882-a6c6-5d2537fdee56" providerId="ADAL" clId="{5A7307D2-2474-1944-8D16-93BE0C877B93}" dt="2023-11-11T09:50:46.016" v="83"/>
          <ac:picMkLst>
            <pc:docMk/>
            <pc:sldMk cId="292971566" sldId="259"/>
            <ac:picMk id="5" creationId="{E464B802-7190-65A9-60AC-1659F3542010}"/>
          </ac:picMkLst>
        </pc:picChg>
        <pc:picChg chg="add mod replST">
          <ac:chgData name="Giuseppe Tomassetti" userId="602e5fa9-ac8c-4882-a6c6-5d2537fdee56" providerId="ADAL" clId="{5A7307D2-2474-1944-8D16-93BE0C877B93}" dt="2023-11-11T09:50:46.017" v="87"/>
          <ac:picMkLst>
            <pc:docMk/>
            <pc:sldMk cId="292971566" sldId="259"/>
            <ac:picMk id="7" creationId="{A3C204CE-0197-8C6D-26BA-2D332788087B}"/>
          </ac:picMkLst>
        </pc:picChg>
      </pc:sldChg>
      <pc:sldChg chg="add del">
        <pc:chgData name="Giuseppe Tomassetti" userId="602e5fa9-ac8c-4882-a6c6-5d2537fdee56" providerId="ADAL" clId="{5A7307D2-2474-1944-8D16-93BE0C877B93}" dt="2023-11-11T09:50:57.972" v="88" actId="2696"/>
        <pc:sldMkLst>
          <pc:docMk/>
          <pc:sldMk cId="185054829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B29F-92C2-71BD-6CF2-2D5D8BED6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29EA8-3889-C329-DAC5-DCF4EFC92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7790C-A936-646B-B5A8-37560D04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03A-7BC8-2446-BA1B-C95947482343}" type="datetimeFigureOut">
              <a:rPr lang="en-IT" smtClean="0"/>
              <a:t>09/11/23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BEC86-B369-2276-7BAB-63C494DF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6DB4A-5A5B-F432-A5EF-4E41BE01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E069-B3BA-0647-80D3-464BED4842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3948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76CA-8CBC-F8E5-3330-E2AD2FFB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9D3F8-CABB-1868-548C-6F1B07987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BB771-4B39-CD9B-9B29-F233828E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03A-7BC8-2446-BA1B-C95947482343}" type="datetimeFigureOut">
              <a:rPr lang="en-IT" smtClean="0"/>
              <a:t>09/11/23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CE593-517A-049C-08A8-D945605C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66BFF-0A6E-0197-D159-6382EE98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E069-B3BA-0647-80D3-464BED4842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445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25D60-5A94-B8B9-7A84-FC2C3E3BA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14A02-FA3A-A28F-3019-508A8006F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F495-8B40-3E41-33F9-0A17C7BF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03A-7BC8-2446-BA1B-C95947482343}" type="datetimeFigureOut">
              <a:rPr lang="en-IT" smtClean="0"/>
              <a:t>09/11/23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78A8E-C6D6-829F-7A84-E41A56DF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CDE6F-78DC-EAEF-ED5C-01D58ED3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E069-B3BA-0647-80D3-464BED4842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1993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701E-280C-D320-2601-C791F095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56AA-7C5C-153C-735F-1A27D8339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BF053-5600-160D-BFA5-23CA72A4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03A-7BC8-2446-BA1B-C95947482343}" type="datetimeFigureOut">
              <a:rPr lang="en-IT" smtClean="0"/>
              <a:t>09/11/23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62BC3-80B1-66C0-EED9-05627598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A2828-0403-D07C-8DF6-8607A00B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E069-B3BA-0647-80D3-464BED4842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8641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BF3F-A14C-E48A-B7E0-10D2156C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34BE8-0BA5-D790-C962-F2CE929A0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6D213-19EA-0B45-3E96-35C00844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03A-7BC8-2446-BA1B-C95947482343}" type="datetimeFigureOut">
              <a:rPr lang="en-IT" smtClean="0"/>
              <a:t>09/11/23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F7A60-4D4F-3AC9-ABA9-F2C17527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1F72E-7D88-7AE5-1843-205229A8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E069-B3BA-0647-80D3-464BED4842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0930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A027-4353-5E7E-EF10-0CE8B969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80FC0-3240-A461-3A43-F0CA1D278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CAB48-F91A-5A4E-0EB5-F73E7EE4E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FEE1D-4EB8-698B-D070-9FD596D9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03A-7BC8-2446-BA1B-C95947482343}" type="datetimeFigureOut">
              <a:rPr lang="en-IT" smtClean="0"/>
              <a:t>09/11/23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FECFD-76E4-CFB5-8DD3-8A761F0B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1003F-7FA7-8872-ACA6-6B651DA6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E069-B3BA-0647-80D3-464BED4842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567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5818-80CB-D016-7B51-949DDA0E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54A1C-B99D-96B4-B2DF-38BCEC610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04F7F-8999-3D29-A7B7-D6714C77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558C2-79A3-EE5D-0C66-0256CC5FC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B2A59-E899-B45C-3FB0-BB809882A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65692-EF34-B5AC-9159-E9633954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03A-7BC8-2446-BA1B-C95947482343}" type="datetimeFigureOut">
              <a:rPr lang="en-IT" smtClean="0"/>
              <a:t>09/11/23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80B67-5B4A-3FB0-8818-3F8ACF75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CC8E6-7A59-753F-C96B-6D9C1A9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E069-B3BA-0647-80D3-464BED4842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6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E314-5EAB-06B4-7C24-C3F9D679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59917-E172-A56F-FD5D-6FF06AF0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03A-7BC8-2446-BA1B-C95947482343}" type="datetimeFigureOut">
              <a:rPr lang="en-IT" smtClean="0"/>
              <a:t>09/11/23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B34FF-01DA-F0EB-AC2D-0FC8902D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D0462-1F8B-4AC2-C6D5-A70EDA7C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E069-B3BA-0647-80D3-464BED4842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9900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9A1A9-F430-7BA9-8E62-AD51F1B4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03A-7BC8-2446-BA1B-C95947482343}" type="datetimeFigureOut">
              <a:rPr lang="en-IT" smtClean="0"/>
              <a:t>09/11/23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B420B-487F-DD16-B98C-0B25CBC7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07470-0964-90C0-EF85-5B732FA8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E069-B3BA-0647-80D3-464BED4842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9028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CC96-CE88-3329-9703-CBFA6F28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F1D21-B1F7-9A39-6A3B-A343B6614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24CC2-B7ED-D31D-D3ED-B76CFAE21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AE9CD-8E4A-C1DF-4F01-26B2669C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03A-7BC8-2446-BA1B-C95947482343}" type="datetimeFigureOut">
              <a:rPr lang="en-IT" smtClean="0"/>
              <a:t>09/11/23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158C8-464A-8E77-99CF-F3787074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CC9C8-3499-D7C7-387E-EFE21340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E069-B3BA-0647-80D3-464BED4842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733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63FC-D641-8166-00EA-D494A006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318FA-796A-1D62-DD9F-7591C46E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4EC60-B5B2-6613-D03E-BBEB1F63B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2C22F-272F-7F43-0848-07F23400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03A-7BC8-2446-BA1B-C95947482343}" type="datetimeFigureOut">
              <a:rPr lang="en-IT" smtClean="0"/>
              <a:t>09/11/23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C403E-DBF7-D0A7-9B6E-28F9640C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CF17B-A1F6-48FB-3641-C54EC843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E069-B3BA-0647-80D3-464BED4842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1431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875A6-3694-7647-7BBD-A20A74F3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220FA-976E-0C4B-2D48-05DE9EC3A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63FDD-EBA6-44E5-4696-5D7982F4D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DC03A-7BC8-2446-BA1B-C95947482343}" type="datetimeFigureOut">
              <a:rPr lang="en-IT" smtClean="0"/>
              <a:t>09/11/23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3C08F-E09F-F2B5-19EC-D0491C2A0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A6F6C-4846-1838-0B04-DCB3ED19D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E069-B3BA-0647-80D3-464BED4842B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8966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4.xml"/><Relationship Id="rId7" Type="http://schemas.openxmlformats.org/officeDocument/2006/relationships/image" Target="../media/image5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717B-AB9B-EF95-7F44-88CD4AAC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Travi curve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D4368-912A-E5FE-D416-2B9DA99BC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Rif. Hibbeler, sez. 10.6</a:t>
            </a:r>
          </a:p>
        </p:txBody>
      </p:sp>
    </p:spTree>
    <p:extLst>
      <p:ext uri="{BB962C8B-B14F-4D97-AF65-F5344CB8AC3E}">
        <p14:creationId xmlns:p14="http://schemas.microsoft.com/office/powerpoint/2010/main" val="162079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A426C7-2772-79D3-5DB6-559B38AF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673"/>
            <a:ext cx="8633400" cy="3575562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$$&#10;\sigma=\frac{M y}{A e(R-y)}&#10;$$&#10;&#10;&#10;\end{document}" title="IguanaTex Bitmap Display">
            <a:extLst>
              <a:ext uri="{FF2B5EF4-FFF2-40B4-BE49-F238E27FC236}">
                <a16:creationId xmlns:a16="http://schemas.microsoft.com/office/drawing/2014/main" id="{A6549FDE-F24D-E240-47D8-B726BA20F0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108966" y="1228834"/>
            <a:ext cx="2564374" cy="90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4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A85E6B-8E6D-4834-7B88-7FC48A26B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61" y="807994"/>
            <a:ext cx="5700241" cy="5051711"/>
          </a:xfrm>
          <a:prstGeom prst="rect">
            <a:avLst/>
          </a:prstGeom>
        </p:spPr>
      </p:pic>
      <p:pic>
        <p:nvPicPr>
          <p:cNvPr id="8" name="Picture 7" descr="\documentclass{article}&#10;\usepackage{amsmath,bbm,mathrsfs}&#10;\setlength\parindent{0em}&#10;\usepackage{geometry}&#10;\geometry{textwidth=10cm}&#10;\setlength\parskip{1em}&#10;\pagestyle{empty}&#10;\begin{document}&#10;&#10;&#10;$$&#10;\varepsilon=\frac{\delta \theta(R-r)}{r d \theta}&#10;$$&#10;&#10;\end{document}" title="IguanaTex Bitmap Display">
            <a:extLst>
              <a:ext uri="{FF2B5EF4-FFF2-40B4-BE49-F238E27FC236}">
                <a16:creationId xmlns:a16="http://schemas.microsoft.com/office/drawing/2014/main" id="{C0AE517A-DEB4-BED4-ABD4-09A11B9BDA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63255" y="967827"/>
            <a:ext cx="2818941" cy="970455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$$&#10;\varepsilon=k\left(\frac{R-r}{r}\right)&#10;$$&#10;&#10;&#10;&#10;\end{document}" title="IguanaTex Bitmap Display">
            <a:extLst>
              <a:ext uri="{FF2B5EF4-FFF2-40B4-BE49-F238E27FC236}">
                <a16:creationId xmlns:a16="http://schemas.microsoft.com/office/drawing/2014/main" id="{061568F3-42B6-6D0C-A780-FF191ACB3A4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63255" y="2661525"/>
            <a:ext cx="2628316" cy="970455"/>
          </a:xfrm>
          <a:prstGeom prst="rect">
            <a:avLst/>
          </a:prstGeom>
        </p:spPr>
      </p:pic>
      <p:pic>
        <p:nvPicPr>
          <p:cNvPr id="12" name="Picture 11" descr="\documentclass{article}&#10;\usepackage{amsmath,bbm,mathrsfs}&#10;\setlength\parindent{0em}&#10;\usepackage{geometry}&#10;\geometry{textwidth=10cm}&#10;\setlength\parskip{1em}&#10;\pagestyle{empty}&#10;\begin{document}&#10;&#10;&#10;$$&#10;\sigma=E k\left(\frac{R-r}{r}\right)&#10;$$&#10;&#10;\end{document}" title="IguanaTex Bitmap Display">
            <a:extLst>
              <a:ext uri="{FF2B5EF4-FFF2-40B4-BE49-F238E27FC236}">
                <a16:creationId xmlns:a16="http://schemas.microsoft.com/office/drawing/2014/main" id="{177220C1-02C8-5857-2343-19DA1E6B8C4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863255" y="4484853"/>
            <a:ext cx="2681674" cy="8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A85E6B-8E6D-4834-7B88-7FC48A26B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9" y="170792"/>
            <a:ext cx="5700241" cy="5051711"/>
          </a:xfrm>
          <a:prstGeom prst="rect">
            <a:avLst/>
          </a:prstGeom>
        </p:spPr>
      </p:pic>
      <p:pic>
        <p:nvPicPr>
          <p:cNvPr id="12" name="Picture 11" descr="\documentclass{article}&#10;\usepackage{amsmath,bbm,mathrsfs}&#10;\setlength\parindent{0em}&#10;\usepackage{geometry}&#10;\geometry{textwidth=10cm}&#10;\setlength\parskip{1em}&#10;\pagestyle{empty}&#10;\begin{document}&#10;&#10;&#10;$$&#10;\sigma=E k\left(\frac{R-r}{r}\right)&#10;$$&#10;&#10;\end{document}" title="IguanaTex Bitmap Display">
            <a:extLst>
              <a:ext uri="{FF2B5EF4-FFF2-40B4-BE49-F238E27FC236}">
                <a16:creationId xmlns:a16="http://schemas.microsoft.com/office/drawing/2014/main" id="{177220C1-02C8-5857-2343-19DA1E6B8C4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34813" y="5720254"/>
            <a:ext cx="2681674" cy="869732"/>
          </a:xfrm>
          <a:prstGeom prst="rect">
            <a:avLst/>
          </a:prstGeom>
        </p:spPr>
      </p:pic>
      <p:pic>
        <p:nvPicPr>
          <p:cNvPr id="7" name="Picture 6" descr="\documentclass{article}&#10;\usepackage{amsmath,bbm,mathrsfs}&#10;\setlength\parindent{0em}&#10;\usepackage{geometry}&#10;\geometry{textwidth=10cm}&#10;\setlength\parskip{1em}&#10;\pagestyle{empty}&#10;\begin{document}&#10;&#10;&#10;Per ottenere la posizione $R$ dell'asse neutro, si impone che la risultante delle forze interne dovute alla distribuzione di tensione sulla sezione trasversale sia nulla, ossia:&#10;$$&#10;\begin{gathered}&#10;\int_A \sigma d A=0 \\&#10;\int_A E k\left(\frac{R-r}{r}\right) d A=0&#10;\end{gathered}&#10;$$&#10;&#10;Poiché $E k$ ed $R$ sono costanti, si ha:&#10;$$&#10;R \int_A \frac{d A}{r}-\int_A d A=0&#10;$$&#10;&#10;Risolvendo in funzione di $R$ si ha&#10;$$&#10;R=\frac{A}{\int_A \frac{d A}{r}}&#10;$$&#10;&#10;&#10;\end{document}" title="IguanaTex Bitmap Display">
            <a:extLst>
              <a:ext uri="{FF2B5EF4-FFF2-40B4-BE49-F238E27FC236}">
                <a16:creationId xmlns:a16="http://schemas.microsoft.com/office/drawing/2014/main" id="{A3C204CE-0197-8C6D-26BA-2D33278808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77527" y="750920"/>
            <a:ext cx="6342231" cy="497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A85E6B-8E6D-4834-7B88-7FC48A26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9" y="170792"/>
            <a:ext cx="5700241" cy="5051711"/>
          </a:xfrm>
          <a:prstGeom prst="rect">
            <a:avLst/>
          </a:prstGeom>
        </p:spPr>
      </p:pic>
      <p:pic>
        <p:nvPicPr>
          <p:cNvPr id="12" name="Picture 11" descr="\documentclass{article}&#10;\usepackage{amsmath,bbm,mathrsfs}&#10;\setlength\parindent{0em}&#10;\usepackage{geometry}&#10;\geometry{textwidth=10cm}&#10;\setlength\parskip{1em}&#10;\pagestyle{empty}&#10;\begin{document}&#10;&#10;&#10;$$&#10;\sigma=E k\left(\frac{R-r}{r}\right)&#10;$$&#10;&#10;\end{document}" title="IguanaTex Bitmap Display">
            <a:extLst>
              <a:ext uri="{FF2B5EF4-FFF2-40B4-BE49-F238E27FC236}">
                <a16:creationId xmlns:a16="http://schemas.microsoft.com/office/drawing/2014/main" id="{177220C1-02C8-5857-2343-19DA1E6B8C4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34813" y="5720254"/>
            <a:ext cx="2681674" cy="8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702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"/>
  <p:tag name="ORIGINALWIDTH" val="65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\sigma=\frac{M y}{A e(R-y)}&#10;$$&#10;&#10;&#10;\end{document}"/>
  <p:tag name="IGUANATEXSIZE" val="20"/>
  <p:tag name="IGUANATEXCURSOR" val="22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61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$$&#10;\varepsilon=\frac{\delta \theta(R-r)}{r d \theta}&#10;$$&#10;&#10;\end{document}"/>
  <p:tag name="IGUANATEXSIZE" val="20"/>
  <p:tag name="IGUANATEXCURSOR" val="24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65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$$&#10;\varepsilon=k\left(\frac{R-r}{r}\right)&#10;$$&#10;&#10;&#10;&#10;\end{document}"/>
  <p:tag name="IGUANATEXSIZE" val="20"/>
  <p:tag name="IGUANATEXCURSOR" val="23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7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$$&#10;\sigma=E k\left(\frac{R-r}{r}\right)&#10;$$&#10;&#10;\end{document}"/>
  <p:tag name="IGUANATEXSIZE" val="20"/>
  <p:tag name="IGUANATEXCURSOR" val="23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7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$$&#10;\sigma=E k\left(\frac{R-r}{r}\right)&#10;$$&#10;&#10;\end{document}"/>
  <p:tag name="IGUANATEXSIZE" val="20"/>
  <p:tag name="IGUANATEXCURSOR" val="23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2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Per ottenere la posizione $R$ dell'asse neutro, si impone che la risultante delle forze interne dovute alla distribuzione di tensione sulla sezione trasversale sia nulla, ossia:&#10;$$&#10;\begin{gathered}&#10;\int_A \sigma d A=0 \\&#10;\int_A E k\left(\frac{R-r}{r}\right) d A=0&#10;\end{gathered}&#10;$$&#10;&#10;Poiché $E k$ ed $R$ sono costanti, si ha:&#10;$$&#10;R \int_A \frac{d A}{r}-\int_A d A=0&#10;$$&#10;&#10;Risolvendo in funzione di $R$ si ha&#10;$$&#10;R=\frac{A}{\int_A \frac{d A}{r}}&#10;$$&#10;&#10;&#10;\end{document}"/>
  <p:tag name="IGUANATEXSIZE" val="20"/>
  <p:tag name="IGUANATEXCURSOR" val="37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7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$$&#10;\sigma=E k\left(\frac{R-r}{r}\right)&#10;$$&#10;&#10;\end{document}"/>
  <p:tag name="IGUANATEXSIZE" val="20"/>
  <p:tag name="IGUANATEXCURSOR" val="23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9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Travi curve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Travi curve </dc:title>
  <dc:creator>Giuseppe Tomassetti</dc:creator>
  <cp:lastModifiedBy>Giuseppe Tomassetti</cp:lastModifiedBy>
  <cp:revision>1</cp:revision>
  <dcterms:created xsi:type="dcterms:W3CDTF">2023-11-08T17:34:31Z</dcterms:created>
  <dcterms:modified xsi:type="dcterms:W3CDTF">2023-11-11T09:51:06Z</dcterms:modified>
</cp:coreProperties>
</file>