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ink/ink2.xml" ContentType="application/inkml+xml"/>
  <Override PartName="/ppt/tags/tag3.xml" ContentType="application/vnd.openxmlformats-officedocument.presentationml.tags+xml"/>
  <Override PartName="/ppt/ink/ink3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2" r:id="rId2"/>
    <p:sldId id="283" r:id="rId3"/>
    <p:sldId id="286" r:id="rId4"/>
    <p:sldId id="284" r:id="rId5"/>
    <p:sldId id="285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B4BB9A-2CC7-D846-8273-73D3A7F01DF1}" v="256" dt="2023-12-19T16:44:27.68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3"/>
    <p:restoredTop sz="94710"/>
  </p:normalViewPr>
  <p:slideViewPr>
    <p:cSldViewPr snapToGrid="0">
      <p:cViewPr varScale="1">
        <p:scale>
          <a:sx n="139" d="100"/>
          <a:sy n="139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CCB4BB9A-2CC7-D846-8273-73D3A7F01DF1}"/>
    <pc:docChg chg="modSld">
      <pc:chgData name="Giuseppe Tomassetti" userId="602e5fa9-ac8c-4882-a6c6-5d2537fdee56" providerId="ADAL" clId="{CCB4BB9A-2CC7-D846-8273-73D3A7F01DF1}" dt="2023-12-19T16:44:27.681" v="7"/>
      <pc:docMkLst>
        <pc:docMk/>
      </pc:docMkLst>
      <pc:sldChg chg="addSp modSp mod">
        <pc:chgData name="Giuseppe Tomassetti" userId="602e5fa9-ac8c-4882-a6c6-5d2537fdee56" providerId="ADAL" clId="{CCB4BB9A-2CC7-D846-8273-73D3A7F01DF1}" dt="2023-12-19T16:44:27.681" v="7"/>
        <pc:sldMkLst>
          <pc:docMk/>
          <pc:sldMk cId="1778047262" sldId="282"/>
        </pc:sldMkLst>
        <pc:spChg chg="mod">
          <ac:chgData name="Giuseppe Tomassetti" userId="602e5fa9-ac8c-4882-a6c6-5d2537fdee56" providerId="ADAL" clId="{CCB4BB9A-2CC7-D846-8273-73D3A7F01DF1}" dt="2023-12-17T14:03:28.922" v="6" actId="20577"/>
          <ac:spMkLst>
            <pc:docMk/>
            <pc:sldMk cId="1778047262" sldId="282"/>
            <ac:spMk id="2" creationId="{E6014294-5922-AF20-C8F6-7B8AB58F8B2A}"/>
          </ac:spMkLst>
        </pc:spChg>
        <pc:inkChg chg="add">
          <ac:chgData name="Giuseppe Tomassetti" userId="602e5fa9-ac8c-4882-a6c6-5d2537fdee56" providerId="ADAL" clId="{CCB4BB9A-2CC7-D846-8273-73D3A7F01DF1}" dt="2023-12-19T16:44:27.681" v="7"/>
          <ac:inkMkLst>
            <pc:docMk/>
            <pc:sldMk cId="1778047262" sldId="282"/>
            <ac:inkMk id="3" creationId="{748ACA8B-071C-D866-BE8B-E726ACC53D50}"/>
          </ac:inkMkLst>
        </pc:inkChg>
      </pc:sldChg>
      <pc:sldChg chg="addSp">
        <pc:chgData name="Giuseppe Tomassetti" userId="602e5fa9-ac8c-4882-a6c6-5d2537fdee56" providerId="ADAL" clId="{CCB4BB9A-2CC7-D846-8273-73D3A7F01DF1}" dt="2023-12-19T16:44:27.681" v="7"/>
        <pc:sldMkLst>
          <pc:docMk/>
          <pc:sldMk cId="804227693" sldId="283"/>
        </pc:sldMkLst>
        <pc:inkChg chg="add">
          <ac:chgData name="Giuseppe Tomassetti" userId="602e5fa9-ac8c-4882-a6c6-5d2537fdee56" providerId="ADAL" clId="{CCB4BB9A-2CC7-D846-8273-73D3A7F01DF1}" dt="2023-12-19T16:44:27.681" v="7"/>
          <ac:inkMkLst>
            <pc:docMk/>
            <pc:sldMk cId="804227693" sldId="283"/>
            <ac:inkMk id="2" creationId="{EA04AE56-C615-20EC-6372-09326656CDF5}"/>
          </ac:inkMkLst>
        </pc:inkChg>
      </pc:sldChg>
      <pc:sldChg chg="addSp">
        <pc:chgData name="Giuseppe Tomassetti" userId="602e5fa9-ac8c-4882-a6c6-5d2537fdee56" providerId="ADAL" clId="{CCB4BB9A-2CC7-D846-8273-73D3A7F01DF1}" dt="2023-12-19T16:44:27.681" v="7"/>
        <pc:sldMkLst>
          <pc:docMk/>
          <pc:sldMk cId="4174242154" sldId="285"/>
        </pc:sldMkLst>
        <pc:inkChg chg="add">
          <ac:chgData name="Giuseppe Tomassetti" userId="602e5fa9-ac8c-4882-a6c6-5d2537fdee56" providerId="ADAL" clId="{CCB4BB9A-2CC7-D846-8273-73D3A7F01DF1}" dt="2023-12-19T16:44:27.681" v="7"/>
          <ac:inkMkLst>
            <pc:docMk/>
            <pc:sldMk cId="4174242154" sldId="285"/>
            <ac:inkMk id="3" creationId="{34ADD9B1-4AFD-62CF-4F87-267C1B039830}"/>
          </ac:inkMkLst>
        </pc:inkChg>
      </pc:sldChg>
      <pc:sldChg chg="addSp">
        <pc:chgData name="Giuseppe Tomassetti" userId="602e5fa9-ac8c-4882-a6c6-5d2537fdee56" providerId="ADAL" clId="{CCB4BB9A-2CC7-D846-8273-73D3A7F01DF1}" dt="2023-12-19T16:44:27.681" v="7"/>
        <pc:sldMkLst>
          <pc:docMk/>
          <pc:sldMk cId="3335047295" sldId="286"/>
        </pc:sldMkLst>
        <pc:inkChg chg="add">
          <ac:chgData name="Giuseppe Tomassetti" userId="602e5fa9-ac8c-4882-a6c6-5d2537fdee56" providerId="ADAL" clId="{CCB4BB9A-2CC7-D846-8273-73D3A7F01DF1}" dt="2023-12-19T16:44:27.681" v="7"/>
          <ac:inkMkLst>
            <pc:docMk/>
            <pc:sldMk cId="3335047295" sldId="286"/>
            <ac:inkMk id="3" creationId="{D6539985-7DF3-6795-E760-E9AE339F533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6:24:43.84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10466 9309 24575,'-22'6'0,"-4"10"0,-3 9 0,0 10 0,13-9 0,4-5 0,5-7 0,-7 9 0,-8 17 0,7-12 0,-1 1 0,-2 4 0,0 0 0,1-2 0,1-1 0,-12 18 0,7-16 0,1-5 0,-4 3 0,-4 9 0,0 5 0,5-3 0,8-11 0,7-10 0,6-6 0,2 4 0,10 18 0,2-4 0,3 4 0,7 9 0,4 4-314,-4-9 1,3 0 0,0 1 313,2-1 0,1 0 0,1-1 0,-2-3 0,2-2 0,-1-1 0,-2-3 0,1-2 0,-1-1 0,7 5 0,-1-2 0,-4-3 0,-3-1 0,-5-3 0,-2-2 0,8 12 0,-10-12 940,-4-8-940,4-8 0,5-2 0,9-2 0,4-1 0,0-3 0,-2-6 0,-4-11 0,0-12 0,-4-9 0,-3-3 0,-6 3 0,-5 10 0,-6 10 0,-2 10 0,-2 0 0,0-11 0,0-16 0,-3-14 0,-2-5 0,-1 10 0,2 13 0,2 16 0,2 2 0,0 0 0,1-10 0,3-7 0,4-3 0,3 2 0,1 9 0,-2 9 0,-2 8 0,-3 0 0,0-5 0,1-12 0,3-12 0,0-5 0,0 4 0,-4 11 0,-3 10 0,-3 4 0,-5-5 0,-5-8 0,-3-8 0,-2-1 0,3 5 0,5 8 0,3 7 0,4 0 0,1-12 0,0-11 0,0-7 0,0 3 0,0 12 0,0 12 0,0 7 0,0 1 0,0-4 0,0-7 0,0-8 0,0 0 0,-2 2 0,-2 6 0,-3 10 0,-7 5 0,-8 5 0,-16 1 0,8 0 0,-1 0 0,-7 0 0,-1 0 0,-2 0 0,0 0 0,3 0 0,2 0 0,-21 1 0,19 2 0,14 1 0,9 1 0,8-3 0,-1-1 0,6-1 0,-3 0 0</inkml:trace>
  <inkml:trace contextRef="#ctx0" brushRef="#br0" timeOffset="3934">10881 9248 24575,'-1'24'0,"-6"21"0,2-13 0,-2 3 0,-1 7 0,0 2 0,1 0 0,0 0 0,2 0 0,1-1 0,2-2 0,1-1 0,0-3 0,1-2 0,0-2 0,0-1 0,0-2 0,0-2 0,1 1 0,0 0 0,1 0 0,1 0 0,1 0 0,0 0 0,1 1 0,0 0 0,0 0 0,0 1 0,-1 0 0,-1 1 0,0 0 0,-2 1 0,0-1 0,0-1 0,-1 2 0,0-1 0,0 0 0,0 0 0,0-1 0,0 0 0,0-1 0,0 0 0,0 25 0,0-6 0,0-9 0,3-5 0,5-5 0,6-1 0,5-1 0,3-3 0,-1-3 0,1-6 0,2-6 0,3-5 0,1-3 0,-2-2 0,-4-3 0,-3-7 0,3-14 0,8-17 0,-11 12 0,1-3 0,1-3 0,-1-3 0,-1 0 0,0-2 0,-3-4 0,-2-1 0,-3-2 0,-3 0 0,-2-3 0,-2 0 0,-1-2 0,-2 0 0,-1 3 0,0 2 0,0 5 0,0 1 0,0 6 0,0 3 0,3-20 0,1 11 0,4 3 0,2 0 0,-2 0 0,-1-1 0,-1 1 0,1-2 0,-1-6 0,2-9 0,-4 23 0,1 0 0,-1-1 0,0-1 0,0-1 0,-1 0 0,-1 2 0,0 0 0,0-23 0,-2 13 0,0 15 0,0 12 0,0 5 0,-2 2 0,-3-1 0,-4-1 0,-5-4 0,-4-1 0,-4-3 0,-4 1 0,0 2 0,-2 3 0,-2 3 0,2 4 0,1 1 0,4 3 0,4 1 0,1 1 0,2 0 0,-1 4 0,1 5 0,0 4 0,1 2 0,1 2 0,3-3 0,1 1 0,3-3 0,2-1 0,1 0 0,-2 0 0,0 1 0,-1 3 0,-2 9 0,5-11 0,-2 3 0</inkml:trace>
  <inkml:trace contextRef="#ctx0" brushRef="#br0" timeOffset="8614">12462 9105 24575,'-22'0'0,"-2"0"0,-2 0 0,11 1 0,3 0 0,12 1 0,-3 4 0,-4 6 0,-7 8 0,-8 7 0,-3 3 0,0 0 0,5-6 0,6-6 0,2-2 0,0 4 0,-3 10 0,-2 10 0,0 6 0,3 3 0,4-2 0,2 3 0,1 3 0,5-23 0,-1 1 0,1 4 0,1 2 0,0 2 0,0 1 0,1 1 0,0 1 0,1 0 0,0 0 0,2-4 0,0 0 0,1-2 0,2-2 0,0-3 0,1 0 0,0 0 0,1 0 0,-1 1 0,1 1 0,-1 2 0,1 0 0,-1 1 0,1 1 0,0-2 0,1 1 0,1-2 0,2 0 0,1-2 0,1-2 0,1-1 0,1-2 0,1-3 0,-1-1 0,15 14 0,-2-9 0,-3-9 0,0-7 0,6-6 0,4-3 0,6-2 0,1-1 0,-3-2 0,-1-5 0,-2-11 0,3-15 0,-19 10 0,-1-3 0,1-4 0,-1-2 0,0-4 0,-1 0 0,-1-1 0,-2 0 0,-2 1 0,0 0 0,-3 1 0,0 1 0,-1 0 0,-1-1 0,0 0 0,0-1 0,0 0 0,0-1 0,0-1 0,-1 0 0,1 1 0,-2 0 0,1 1 0,-2 1 0,-1-1 0,-1 1 0,0 1 0,-2 0 0,-1 1 0,-1 1 0,0 1 0,-1 0 0,-6-26 0,-6 7 0,-6 5 0,-4 1 0,1 2 0,2-3 0,2-2 0,2 0 0,0-3 0,0 2 0,-1 3 0,-1 7 0,1 7 0,2 9 0,0 8 0,-1 5 0,-4 4 0,-7 1 0,-7 1 0,-4-2 0,4 2 0,7 0 0,4 2 0,0 1 0,-2 0 0,-1 7 0,0 10 0,4 11 0,3 15 0,2 5 0,5 3 0,1-1 0,4-3 0,2-4 0,0-5 0,3-16 0,-1-9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6:38:08.97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11063 15511 24575,'0'0'0</inkml:trace>
  <inkml:trace contextRef="#ctx0" brushRef="#br0" timeOffset="2214">6836 14531 24575,'8'0'0,"16"2"0,4 3 0,6 2 0,5 3 0,5 3 0,4 1-1355,1 1 1,3 2-1,2 0 1,1 1 1354,-5-2 0,1 1 0,0 0 0,2 0 0,0 1-391,-5-2 1,1-1-1,1 1 1,0 0 0,0 0-1,0-1 391,1 1 0,0-1 0,0 0 0,1-1 0,0 0 0,-1 0 0,1-1 0,-1-1 0,0 0 0,1-1 0,-1 0 0,0 0 0,0 0 0,0-1 0,0 0 0,0-1 0,-1 0 0,0-1-15,4 0 1,1 0 0,-2-1 0,0-1-1,-1-1 15,-5-1 0,0 0 0,-2-1 0,0 0 0,-1-1-165,4 1 1,-1-1 0,-2-1 0,0 0 164,8 0 0,-2-1 0,-1 0 0,-3-2 0,0 0 0,-1-1 0,0-1 0,0-1 0,1-1 0,3-1 0,1 0 0,1-1 0,-10 2 0,1-2 0,0 1 0,0 0 0,1 0 0,1-1 0,-1 1 0,0-1 0,-1 1 0,0 0 0,0 0 0,-1 1 0,11-3 0,0 0 0,-2 1 0,-4 0 0,-1 1 0,-1-1 0,-2-1 0,0 1 0,-2-2 603,-1 0 1,-2-1 0,0-1-604,16-8 0,-3-3 0,-3-1 0,-3-3 0,-3-1 0,-2-1 0,-3 0 0,-1-1 1558,-5 0 1,-4-1-1559,-4 0 0,-5-2 1124,-4-1 0,-5-1-1124,-3-5 0,-6 0 525,-4-1 1,-5 1-526,-3 0 0,-5 2 131,-2 4 1,-5 2-132,-3 3 0,-5 3 0,-5 0 0,-5 2 0,7 7 0,-3 1 0,-1 1-381,-5-1 0,-1 1 1,-2 1 380,-6-1 0,-1 0 0,-2 0 0,14 4 0,-1 0 0,1 0 0,0 0 0,-10-2 0,1 0 0,0-1 0,2 1 0,0 0 0,2-1-128,7 2 1,0 0-1,1 0 128,2 0 0,1 1 0,-1 0 0,-3 0 0,0 1 0,0 0 0,-1 1 0,-1 0 0,0 0-407,-6 0 1,-1 1 0,-1-1 406,8 2 0,0-1 0,-2 1 0,0-1-462,-4-1 1,-1-1 0,0 0 0,-1 0 461,-4-1 0,-1-1 0,0 1 0,0-2 0,10 3 0,0 0 0,0-1 0,0 0 0,1 1 0,-9-3 0,0 0 0,1 0 0,1 0 0,3 1 0,0 0 0,1 0 0,0 0-72,3 2 1,-1-1 0,1 2 0,0 0 71,0 1 0,1 0 0,-1 2 0,1 0 0,-2 0 0,0 2 0,0 0 0,1 1 0,-13 0 0,1 1 0,0 1 0,0 3 0,1 1 0,0 0 0,2 2 0,0-1 0,2 2-92,2 1 1,1 0 0,1 0 91,0 1 0,0 1 0,1 0 0,3 1 0,1 1 0,0 1 0,0 1 0,1 1 0,0 1 0,1 0 0,-1 0 0,1 2 0,2 0 0,-1 0 0,2 1 0,2 0 0,0 1 0,1 0 0,0 2 0,1 1 0,0 1 0,0 2 0,2 2 0,0 1 0,2 1 0,1 1 0,1 2 0,1 1 0,1 2 0,1 1 0,2 2 0,1 0 0,2 2 0,2 1 0,2 2 0,3 0 0,0 5 0,2 0 0,6 2 0,6 3 0,6 1 0,5 0-147,2-10 0,5 0 1,3 0-1,2-1 147,3 1 0,4-2 0,2 0 0,1-2 0,3 0 0,1-2 0,2-2 0,-1-1 0,-3-4 0,1-1 0,-2-2 0,-1-2 0,4 2 0,-3-3 0,-1-2-748,3 3 0,-6-5 0,2-2 0,-22-12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6:30:57.50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7131 3042 24575,'-5'0'0,"0"0"0,-2 0 0,-6 5 0,-11 12 0,-11 12 0,14-9 0,1 0 0,-19 21 0,9-4 0,7-3 0,1 3 0,-5 8 0,12-19 0,0 0 0,0 0 0,1 0 0,-11 21 0,6-9 0,4-6 0,1-2 0,3 1 0,1 1 0,4 2 0,1 2 0,2 0 0,1 0 0,1 2 0,1 2 0,3 5 0,5 6 0,7-1 0,6-1 0,5-1 0,-11-24 0,0 1 0,2 1 0,1 0 0,-1-1 0,1 0 0,17 20 0,-1-7 0,-2-9 0,2-2 0,0 0 0,0 0 0,-4-1 0,-7-6 0,-4-6 0,-2-6 0,2-5 0,5-3 0,7 0 0,9 0 0,9-2 0,6-6 0,-26 1 0,0-1 0,0-2 0,-1-2 0,1 0 0,-1-2 0,-1-2 0,-1 0 0,-1-2 0,0-2 0,0-2 0,-2-2 0,1-3 0,-1-2 0,0-7 0,-1-2 0,-2-7 0,-3-4 0,-2-3 0,-4-2 0,-4 16 0,-3 0 0,0-1 0,0-16 0,-2 0 0,-1 5 0,-1 2 0,0 6 0,-2 2 0,0 9 0,-2 2 0,-10-14 0,-7 10 0,-5 5 0,0 2 0,2 4 0,-1 1 0,-2 2 0,-4 1 0,-7 0 0,-2 2 0,5 3 0,8 3 0,10 5 0,4 1 0,0 2 0,-3 0 0,0 0 0,1 0 0,1 1 0,-4-2 0,-6 1 0,-5 0 0,-3 1 0,4 1 0,2 0 0,0 0 0,-4 5 0,12-3 0,3 3 0</inkml:trace>
  <inkml:trace contextRef="#ctx0" brushRef="#br0" timeOffset="8384">7694 4473 24575,'0'22'0,"0"5"0,0 14 0,0 12 0,0-22 0,0 2 0,0 2 0,0 2 0,0-1 0,0-1 0,0 1 0,0-1 0,0-3 0,0-2 0,0 22 0,0-9 0,-1-13 0,-1-7 0,0-6 0,0-6 0,1-1 0,-1 1 0,1 3 0,1 6 0,0 7 0,0 4 0,0 3 0,0-2 0,0 0 0,0-1 0,2 2 0,1 4 0,2 1 0,2 0 0,0-2 0,-1-4 0,1-4 0,-3-3 0,1-5 0,2-2 0,-4-10 0,3-1 0,-1-7 0,3 0 0,9 0 0,14 0 0,24 0 0,-14 0 0,4 0 0,10 0 0,4 1-322,-15 0 0,2 1 0,0 0 322,3 0 0,0 1 0,1 0 0,1 2 0,1-1 0,1 1 0,1 0 0,1 0 0,-1 0 0,-1 0 0,-1 0 0,0-1 0,-2 0 0,0 0 0,-2 0 0,-2-1 0,-1 0 0,-1 0-135,-4-1 1,-1 0 0,1 1 134,0-1 0,1 0 0,0 0 0,1-1 0,0 1 0,0-1 0,0 1 0,-1-1 0,1 1 0,1-1 0,-1 1 0,0-1 0,15 1 0,-1 0 0,-9 0 0,-1 0 0,-8-1 0,-3 0 0,20 2 0,-4-1 946,2 0-946,-21-1 0,1-1 211,4 1 1,2-2-212,2 1 0,2 0 0,2 0 0,0 0 0,0 0 0,0 0 0,-1 0 0,0 0 0,-3 1 0,1-2 0,-4 1 0,-1-1 0,-3 0 0,-1 0 0,-3-1 0,-1 1 0,25-3 0,-1 2 0,1 1 0,3 1 0,-26 0 0,0 0 0,3 0 0,1 0 0,3 0 0,0 0 0,1 0 0,0 0 0,-2 0 0,-2 0 0,22 0 0,-20 0 0,-14 0 0,-13 0 0,-3 0 0,-3 0 0,3 0 0,1 0 0,-1 0 0,0-1 0,0-2 0,1-3 0,4-7 0,2-6 0,1-6 0,-2-4 0,-5 2 0,-4-3 0,-3-7 0,-4-7 0,0 15 0,-1-2 0,-1-2 0,-1-1 0,-2-4 0,0-1 0,-1-6 0,0-1 0,-1-6 0,1-1 0,2 16 0,1-1 0,0-1 0,1-1 0,0 0 0,1 0 0,1 1 0,1 0 0,0 0 0,0-14 0,1 1 0,1 7 0,0 2 0,0 12 0,0 2 0,0-9 0,1 23 0,0 5 0,0 7 0,0-1 0,-1-1 0,1 2 0,2-6 0,1-6 0,3-11 0,3-11 0,2-8 0,2 0 0,-2 8 0,-3 11 0,-7 12 0,-13 8 0,-30 2 0,1 0 0,-8 0 0,4 0 0,-4-1 0,-3 0-563,5 1 0,-3 0 0,0-1 0,-2 1 563,6 1 0,0-1 0,-2 1 0,1 0 0,-1 0 0,-1 0 0,-1 0 0,1 0 0,-1 0 0,0 1 0,0-1 0,0 1 0,-1 1 0,1-1 0,0 1 0,0-1 0,-1 1 0,1 0 0,0 0 0,0 0 0,0 0 0,1 1 0,-1-1 0,1 1 0,0 0 0,2 0 0,-1-1 0,0 2 0,1-1 0,0 0 0,-7 0 0,0 0 0,1 0 0,1 0-245,5 0 1,0 0-1,2 0 1,1 0 244,-10 0 0,2 0 0,1 0-115,5 0 0,2 0 0,0 0 115,4 0 0,1 0 0,0 0 0,-14 0 0,0 0 0,4-1 0,-1 2 0,-3 0 0,-2 0 0,1 2 0,-1 0 0,-1 1 0,0 1 0,1 1 0,1 1 0,3-1 0,2 1 0,-1 0 0,2 0 0,3 0 0,0 1 0,4-1 0,0 1 1044,3-1 0,1 1-1044,2-1 0,0 1 538,3-1 1,-1 1-539,3-1 0,-1 0 410,-23 7-410,11-1 0,10-4 0,13-4 0,9-3 0,5-1 0,4-1 0,0 1 0</inkml:trace>
  <inkml:trace contextRef="#ctx0" brushRef="#br0" timeOffset="10150">6028 6986 24575,'16'0'0,"3"0"0,3 0 0,0 1 0,5 5 0,4 4 0,4 4 0,-1 2 0,-6-2 0,-8-1 0,-6-2 0,-5-4 0,-3-1 0,-1-3 0,-2-1 0,2 1 0,-1 0 0,3 2 0,2 3 0,4 2 0,1 2 0,1 1 0,-2-1 0,-4-3 0,-4-4 0,-2-3 0,-3-1 0</inkml:trace>
  <inkml:trace contextRef="#ctx0" brushRef="#br0" timeOffset="21683">15597 10022 24575,'36'0'0,"0"0"0,5 0 0,5 0 0,5 0 0,7 0 0,1 0-1075,-14 0 0,2 0 1,0 0-1,2 0 1075,-4 0 0,0 0 0,2 0 0,0 0 0,0 0-333,4 0 1,1 0-1,0 0 1,0 0-1,1 0 333,1 0 0,-1 0 0,1 0 0,0 0 0,0 0 0,0 0 0,-1 0 0,1 0 0,-1 0 0,-1 0 0,-2 1 0,0-1 0,-1 1 0,0 0 0,-1 0-54,9 1 0,-1 1 0,-1 0 0,-1 1 54,-2-1 0,0 2 0,-1-1 0,-1 1 0,-1 0 0,-1 1 0,0-1 0,-1 0 0,-1-1 0,1 0 0,-2 0 0,0-1-214,11 0 0,-1 0 0,-1-2 214,-3 1 0,-1-2 0,-2 1 0,-4-1 0,-2 0 0,0 0 854,11-1 0,-1 0-854,-2-1 0,-2 0 1156,-4-1 1,0 0-1157,-1-1 0,1 0 939,0-1 1,-1 1-940,-3-1 0,-1 1 460,-4 0 0,-2-1-460,22-3 0,-13 1 0,-10 0 0,-9 0 0,-6 1 0,-5-10 0,-3-22 0,-3 2 0,-2-7 0,-1 3 0,0-4 0,0-1-388,0 3 0,-1-1 0,1-1 0,-1 0 388,0-3 0,0 1 0,0-1 0,-1 1 0,1 0 0,-1 1 0,0 0 0,0 2-192,0-11 1,-1 2-1,1 1 192,-1 8 0,0 2 0,0 0 0,0-11 0,0 2 0,0 11 0,0 3 0,0-20 0,0 13 1505,0 9-1505,0 3 622,2 0-622,3-1 0,3 1 0,1 6 0,-3 7 0,-3 9 0,-1 3 0,-7 3 0,-13-1 0,-20-1 0,9 1 0,-4 0 0,-11-2 0,-4 0 0,9 2 0,-1 0 0,-3-1-498,-6 1 1,-3-1-1,-2 1 498,9 1 0,-1 0 0,-2 0 0,1 1-478,-5 0 0,0 1 1,0 0-1,-1 0 478,0 0 0,-1 0 0,0 0 0,0 1 0,2 0 0,1 0 0,0 0 0,0 0 0,2 0 0,0 0 0,1 0 0,0 0-287,2 0 1,0 0 0,1 0 0,0 0 286,-13 0 0,2 0 0,0 0 0,2 0 0,2 0 0,0 0 0,5 0 0,0 0 0,2 0 0,4-1 0,1 0 0,0-1 0,-15-1 0,0-2-94,2 0 0,0-1 94,1-1 0,-1 1 0,0 1 0,0 2 0,-3 0 0,1 1 0,-1 2 0,-1 0 0,16 2 0,0 1 0,0 0 0,0 1 0,0 1 0,0 1 0,-3 0 0,0 1 0,1 0 0,1 0 0,0 1 0,2-1 0,-17 3 0,2-1 0,2-1 0,2-1 618,9-1 1,2 0-619,3-1 0,1 1 950,7-2 1,1 0-951,-18 3 1356,12-1-1356,6-2 243,4 0-243,-3 3 0,-5-1 0,-2-1 0,1-3 0,8-2 0,10 0 0,6 1 0,7 2 0,1 0 0,1 1 0,0 2 0,0 3 0,0 12 0,0 22 0,0-9 0,0 4 0,2 13 0,1 4-422,0-11 1,2 3 0,-1 0 421,3 8 0,0 1 0,1 0 0,-2-11 0,0 0 0,1 1 0,-1-1 0,1-1 0,-1 1 0,0-1 0,0-1 0,1 11 0,0 0 0,-1-3-76,-1-7 0,-1-1 0,-1-1 76,2 12 0,-1-3 0,-1-7 0,-1-1 0,-1-6 0,0 0 0,0-2 0,0-1 0,-1-4 0,0-2 1249,0 19-1249,0-14 60,0-14 1,0-9 0,0-5 0</inkml:trace>
  <inkml:trace contextRef="#ctx0" brushRef="#br0" timeOffset="38649">10061 11038 24575,'13'0'0,"2"0"0,1 0 0,1 0 0,0 0 0,2-2 0,3-3 0,3-1 0,-1 0 0,-2 2 0,-5 0 0,-3 0 0,0 0 0,-1-1 0,-1 1 0,1-1 0,-4 2 0,-2 1 0,-2-2 0,-1 0 0,2-4 0,4-5 0,5-5 0,2-2 0,-1 3 0,-3 4 0,-5 5 0,-1 1 0,0-3 0,0-4 0,2-3 0,1-3 0,2-2 0,0-2 0,0-2 0,0 0 0,0 1 0,-1 5 0,-2 2 0,-3 2 0,-2 1 0,-1-2 0,-1-4 0,0-8 0,-1-7 0,-1-5 0,0-1 0,-5 4 0,-5 3 0,-6 3 0,-6 5 0,-1 4 0,0 5 0,-3 2 0,0 3 0,-1 2 0,3 1 0,2 3 0,1 0 0,0 0 0,0 2 0,-1 2 0,2 2 0,2 0 0,1 1 0,1 0 0,-1 0 0,0 0 0,0 3 0,1 1 0,0 3 0,1 2 0,-2 3 0,0 4 0,1 3 0,1 1 0,3-1 0,2-1 0,3-1 0,0 3 0,-2 3 0,-2 4 0,0 3 0,1 0 0,3-4 0,1-6 0,2-5 0,2-4 0,0-2 0,0 2 0,-1 5 0,0 5 0,2 3 0,-1-2 0,2-4 0,0 0 0,0 2 0,0 2 0,0 2 0,0 0 0,0 0 0,0-1 0,1-2 0,1 0 0,3 1 0,2 2 0,2 3 0,2 4 0,0-1 0,1-4 0,0-5 0,-3-7 0,-3-5 0,-2-4 0,-3-2 0,1-1 0,-1 0 0,1-1 0,-1 0 0,1 1 0,-1 0 0,-1 0 0,0 0 0,1 1 0,1-1 0,-1 1 0,1-1 0,1 1 0,5 3 0,7 3 0,6 5 0,1 2 0,-2-2 0,-5-3 0,-7-6 0,-3-2 0</inkml:trace>
  <inkml:trace contextRef="#ctx0" brushRef="#br0" timeOffset="41050">11322 10218 24575,'-11'0'0,"-2"-1"0,-1 5 0,-4 7 0,-3 11 0,-6 13 0,-3 9 0,2 4 0,2 0 0,3-3 0,4-5 0,3-2 0,2 0 0,2 1 0,0 6 0,2 3 0,1 5 0,1 2 0,3-3 0,2-2 0,3-4 0,0-3 0,2 2 0,5 4 0,5 3 0,-3-24 0,2-1 0,1-1 0,1 0 0,15 20 0,1-10 0,-4-10 0,-1-9 0,2-6 0,3-2 0,5-5 0,0-1 0,-7-3 0,-5 0 0,-3-3 0,2-7 0,6-4 0,1-6 0,-1-5 0,-1-5 0,1-14 0,-13 16 0,1-1 0,1-2 0,-1-1 0,0-2 0,-1 1 0,-3 4 0,0 0 0,6-18 0,-6 7 0,-3 4 0,-4-7 0,-3-14 0,-2 22 0,-1-3 0,-2-5 0,-1 0 0,-2-4 0,0 1 0,-2 1 0,0 2 0,1 5 0,1 3 0,-2-20 0,4 21 0,2 14 0,-2 8 0,-1 0 0,-6-5 0,-7-9 0,-10-8 0,-5-4 0,-6 1 0,-7 4 0,22 19 0,-2 1 0,0 2 0,-1 1 0,-21-4 0,11 6 0,13 5 0,14 2 0,6 1 0</inkml:trace>
  <inkml:trace contextRef="#ctx0" brushRef="#br0" timeOffset="43533">13102 11129 24575,'30'0'0,"-1"0"0,8 0 0,6 0 0,4 0 0,4 0 0,5 0 0,3 0 0,3 0-1405,-16 0 1,2 0 0,2 0-1,1 0 1,1 0 0,1 0-1,1 0 1288,-4 0 0,1 0 0,1 0 0,1 0 0,1 0 1,1 0-1,0 0 0,1 0 0,0 0-99,-5 0 0,0 0 1,2 0-1,0 0 1,0 0-1,1 0 1,0 0-1,0 0 1,1 0-1,0 0 1,0 0 215,-1 0 0,0 0 0,1 0 0,-1 0 0,2 0 0,-1 0 0,1 0 0,-1 0 0,1 0 0,0 0 0,-1 0 0,1 0-80,1 0 0,0 0 1,0 0-1,0 0 0,0 0 1,1 0-1,-1 0 0,0 0 1,0 0-1,0 0 1,0 0-1,0 0 80,-2 0 0,0 0 0,0 0 0,1 0 0,-1 0 0,0 0 0,-1 0 0,1 0 0,-1 0 0,1 0 0,-1 0 0,0 0-189,2 0 0,1 0 0,-1 0 0,0 0 1,0 0-1,0 0 0,0 0 0,-1 0 1,0 0-1,0 0 0,0 0 189,2 0 0,0 0 0,0 0 0,-1 0 0,0 0 0,0 0 0,0 0 0,-1 0 0,0 0 0,-1 0 22,2 0 0,-1 0 0,0 0 0,-1 0 1,0 0-1,0 0 0,-1 0 0,1 0 1,-1 0-23,0 0 0,-1 0 0,0 0 0,0 0 0,0 0 0,0 0 0,-1 0 0,1 0 0,0 0 0,-1 0 0,0 0 0,0 0 0,0 0 0,-1 0 0,1 0 0,0 0 0,1 0 0,-1 0 0,2 0 0,-1 0 0,1 1 0,-1-1 0,1 0 0,0 0 0,1 0 0,-1-1 0,2 1 0,-3-1 0,0 0 0,1 0 0,0 0 0,0-1 0,0 0 0,1 1 0,-1-2 0,1 1 0,0-1 0,1 0 0,-1-1 0,1 0 0,0 0 0,1 0 0,-1-1 0,0 0 0,1-1 0,0 0 0,-1 0 0,-2 0 0,0-1 0,0 0 0,0 0 0,1-1 0,-1 1 0,1-2 0,-1 1 0,0 0 0,0-1 0,0 0 0,-1 0 0,1-1 0,-1 0 0,0 0 0,0 0 0,-1-1 0,1 1 0,0-1 0,0 0 0,0 0 0,0-1 0,0 1 0,0-1 0,1 0 0,0 0 0,-1 0 0,1 0 0,-1-1 0,0 1 0,0 0 0,-1-1 0,1 1 0,1 0 0,0-1 0,0 0 0,0 0 0,-1 0 0,1 1 0,-1-1 0,-1 1 0,1-1 0,-1 1 5,4-1 0,-1 0 0,0 0 0,0 0 0,-1 0 0,1 0 0,-1 1 0,-1-1 1,1 1-6,4-1 0,-1-1 0,1 1 0,-1 0 0,-1 1 0,1-1 0,-2 0 0,0 1 114,2-1 1,0 0 0,-1 1 0,-1-1 0,0 1 0,-1-1 0,0 1-115,-2 0 0,-1 0 0,0 0 0,-1 0 0,0 1 0,-1-1 0,-2 1 357,11-3 0,-1 0 0,-2 0 0,-1 1 1,-1-1-358,2 0 0,-1 0 0,-2 0 0,-3 1 1085,3 0 1,-3 1 0,-2 2-1086,10-2 0,-3 3 1954,-7 3 0,-3 2-1954,-8 2 0,-2 1 3776,17 1-3776,-17 0 2072,-11 0-2072,-11 2 438,-6 1-438,-3 2 0,-2 2 0,0 1 0,0 0 0,0 1 0,0 2 0,0 4 0,3 5 0,4 0 0,3-1 0,6-3 0,10-3 0,11 0 0,15 6 0,-20-7 0,1 2 0,3 3 0,1 1 0,2 1 0,0 1 0,-1-1 0,1-2 0,-1-1 0,2-2 0,0-2 0,1-1 0,0-2 0,0 0 0,0-2 0,-1 1 0,-6-1 0,-3 0 0,6 0 0,-18-2 0</inkml:trace>
  <inkml:trace contextRef="#ctx0" brushRef="#br0" timeOffset="44783">25785 11280 24575,'34'0'0,"13"0"0,12 0 0,-10 0 0,6 0 0,4 0 0,3 0-1405,-14 0 1,3 0 0,2 0-1,2 0 1,1 0 0,1 0-1,1 0 1345,-6 0 0,1 0 0,2 0 0,1 0 0,0 0 0,0 0 0,1 0 0,-1 0 1,0 0 59,1 0 0,-1 0 0,2 0 0,-1 0 0,0 0 0,0 0 0,-1 0 0,1 0 0,-1 0 0,-3 0 0,1 0 0,-1 0 0,1 0 0,-1 0 0,-1 0 0,0 0 0,-2 0 0,-1 0 80,4 0 1,-1 0 0,-1 0 0,-1 0-1,-2 0 1,-1 0 0,-2 0-81,17 0 0,-4 0 0,-2 0 0,-4 0 629,0 0 1,-3 0-1,-6 0-629,-9 0 0,-6 0 0,-2-1 0,-65-7 0,2 3 0,-9 1 0,-5 0 93,2 1 1,-5 1 0,-4-1-1,-3 1 1,-2 0-94,16 0 0,-1 1 0,-3 0 0,-1 0 0,-1 0 0,-1 0 0,-1 1 0,0 0 0,-1 0-255,6 1 1,0 1 0,-1-1 0,-1 1 0,0 0 0,-1 0-1,0 1 1,-1 0 0,1 0 0,-1 0 0,1 0 0,-1 0 254,0 1 0,-2-1 0,1 1 0,-1 0 0,1 0 0,-1 1 0,0-1 0,1 1 0,-1 0 0,1 0 0,0 0 0,0 1-283,-2-1 1,-1 1 0,0 1 0,0-1 0,1 1 0,0-1 0,0 1 0,1 0 0,0 0 0,2 0-1,0 0 283,-3 1 0,0 0 0,1 0 0,1 0 0,1 1 0,0-1 0,2 0 0,1 0 0,1-1-83,-10 2 0,2-1 1,2 1-1,1-2 0,3 1 1,1-1 82,-10 2 0,3-1 0,3-1 0,5-1 0,7-1 0,4 0 0,6-1 2375,-8 2-2375,84-4 0,-6-2 0,9 0 0,8 0 0,1 0 46,-8 0 0,2 0 0,3 0 0,2 0 0,2 0 0,1 0 0,0 0-46,-3 0 0,1 0 0,1 0 0,1 0 0,1 0 0,1 0 0,-1 0 0,1 0 0,-1 0 0,-5 0 0,1 0 0,0 0 0,0 0 0,0-1 0,1 1 0,-2 0 0,0 0 0,0-1 0,-2 1 0,8-1 0,-1 1 0,0-1 0,-1 1 0,-1-1 0,-2 0 0,-1 0 0,-1 1 520,1-1 1,0 0 0,-2 0 0,-3 0 0,-2 0 0,-3 0-521,14-1 0,-5 0 0,-6 0 0,-3 0 0,-11 1 0,-14 1 0</inkml:trace>
  <inkml:trace contextRef="#ctx0" brushRef="#br0" timeOffset="83682">6420 13126 24575,'39'0'0,"0"0"0,-3 0 0,3 0 0,3 0 0,-1 0 0,3 0 0,1 0 0,0 0-774,4 0 1,1 0 0,0 0 0,0 0 773,-3 0 0,0 0 0,0 0 0,-1 0 0,-2 0 0,0 0 0,0 0 0,1 0 0,3 0 0,0 0 0,1 0 0,1 0-525,3 0 0,1 0 1,1 0-1,0 0 525,-5 0 0,1 0 0,0 0 0,1 0 0,-1 0 0,3 0 0,0 0 0,0 0 0,-1 0 0,0 0 0,-3 0 0,-1 0 0,0 0 0,0 0 0,0 0 0,-2 0 0,0 1 0,0 0 0,0 0 0,-1 0 0,10 1 0,-2 0 0,1 0 0,1 0 0,-8 0 0,-1 0 0,2 1 0,-1-1 0,1 1 0,3 0 0,1 0 0,-1 0 0,1 1 0,-1-1 0,0 0 0,-1 1 0,0-1 0,-1 1 0,0-1 0,7 2 0,-1-1 0,-1 1 0,-1 0 58,-7-1 1,-1 0-1,-1-1 1,-2 1-59,8-1 0,-2 0 0,0-1 0,0 0 0,-1-1 0,1 0 0,3-1 0,1 0 0,1 0 0,-12 0 0,2 0 0,0 0 0,0 0-335,4 0 0,1 0 0,0 1 0,0 0 335,0 0 0,1 1 0,0 0 0,0 1 0,0 0 0,0 1 0,-1 0 0,1 1 0,-2 1 0,0 1 0,0 1 0,-1 0 0,1 1 0,0 1 0,0 1 0,-1 0 0,-1 0 0,0 1 0,0 0 0,-1 0 0,-1 0 0,-1 1 0,0-1 0,0 0 157,12 2 0,0-1 0,-2-1-157,-3-2 0,-2-2 0,0-1 0,-2-1 0,0-2 0,-1-1 654,-3-1 0,-2-2 1,0 1-655,15-1 0,-2 0 495,-3 0 0,-3 0-495,-3 0 0,-2 0 831,-1 0 1,-1 0-832,-2-1 0,-1-1 486,-4 1 0,-1-1-486,16-3 239,-18 0-239,-15 3 0,-9 0 0,-3-2 0,-3-3 0,0 3 0,0-1 0</inkml:trace>
  <inkml:trace contextRef="#ctx0" brushRef="#br0" timeOffset="86813">16126 13208 24575,'-21'0'0,"-19"0"0,-8 0 0,4 0 0,-3 0-473,-2 0 0,-5 0 1,3 0 472,8 0 0,2 0 0,0 0 0,-1 0 0,-1 0 0,1 0 0,-2 0 0,0 0 0,0 0 0,-3 0 0,0 0 0,-1 0 0,1 0 0,-1 0 0,-1 0 0,1 2 0,0 1 0,0 0 0,1 1 0,1 2 0,0 1 0,3 1 0,0 1 0,1 1 0,0 0 0,1 2 0,0 0 0,-14 5 0,3 2 230,6 0 1,3 1-231,7-2 0,1 2 117,3 3 1,2 2-118,0 4 0,1 1 0,1 3 0,0 2 0,0 4 0,1 0 361,3 0 0,3 0-361,1 1 0,4 1 0,2 0 0,3 0 0,4 2 0,2 0 0,3 2 0,0 0 0,1-2 0,2 0 0,0 0 0,4-2 0,4-2 0,5-2 0,7-2 0,5-1 0,9 1 0,4-1 0,-8-10 0,2 0 0,1-1-291,3 2 1,2-1 0,0 1 290,3-1 0,0 1 0,2-2 0,4 2 0,1-2 0,1-1-376,-11-5 0,2-1 0,0-1 0,0 0 376,2 0 0,0-1 0,1-1 0,0 0 0,3-1 0,1-1 0,0-1 0,1 0 0,1-1 0,1-1 0,0 0 0,1-1-511,2-1 1,0-1 0,1-1 0,0 0 510,-9-1 0,0-1 0,0 0 0,0 0 0,-1-1 0,12 0 0,-1 0 0,-1-1 0,1 0 0,-3-1 0,-1 0 0,1-1 0,-2 0-301,-2-1 0,-1 0 0,0 0 0,0-1 301,-3 1 0,-1-1 0,1 0 0,-1 0 0,0 0 0,0 0 0,-1 0 0,1 1 0,1 0 0,0 0 0,0 1 0,0 0 0,2-1 0,0 2 0,1-1 0,-1 0 0,0 1 0,0-1 0,1 0 0,-1 0 0,0-1 0,0 1 0,0-1 0,0-1 0,-1 0 0,1 0 0,-1-1 0,0-1 0,1-1 0,1 0 0,-1 0 0,-1-1 0,0 0 0,0 0 0,-1 0 0,0 1 0,0-1 0,0 0 0,-1 0 0,0 1 0,10-2 0,0 1 0,-2 1 82,-4 2 0,-2 1 0,0 0-82,-3 1 0,-1 1 0,-1 0 0,11 0 0,-1 2 625,-1 1 0,-1 1-625,-3 0 0,0 1 1039,1 1 0,-1-1-1039,-1 0 0,0 0 746,-4-1 1,-1-1-747,-2-1 0,0 0 273,-2 0 1,-1 0-274,-1 0 0,1 0 3,0 0 0,0 0-3,0 0 0,1 0 0,0 1 0,0-2 0,2-1 0,0-2 0,2-3 0,0-3 0,4-4 0,-1-3 0,2-4 0,-1-2 0,-1-3 0,-1 0 0,-3-2 0,-2-1 0,-2 0 0,-3-2 0,-3 1 0,-1-2 0,-2 1 0,-3-2 0,-2 0 0,-3 0 0,-1-2 0,-4-1 0,-2-4 0,-3-2 0,-2-2 0,-2 0 0,-2-2 0,-2 1 0,-3-1 0,-2 2 0,-3 3 0,-2 1 0,-3 1 0,-3 1 0,-2 2 0,-2 3 0,-1 1 0,1 3 0,1 2 0,-1 2 0,-15-18 0,2 3 0,-2 2 0,-4-1 0,18 18 0,-1 1 0,-2 0 0,1 0 0,-2 1 0,0 0 0,-1 2 0,-1 2 0,-3 1 0,-1 1 0,-3 0 0,-2 1 0,-4 0 0,0 1 0,-3 1 0,-1 0 0,-3 1 0,-1 0 0,-1 0 0,-2 1 0,14 3 0,-1 0 0,-1 0-283,-5 0 1,0 0 0,-2 0 282,-1 0 0,-1 1 0,0 0 0,-6 1 0,-1 0 0,0 0-406,-1 1 1,0 0-1,0 0 406,1 1 0,1 1 0,-1-1 0,1 1 0,0 0 0,0 0 0,3 0 0,0 0 0,0 0 0,-1 0 0,1 0 0,-1 0 0,1 0 0,1 0 0,0 0-190,3 0 1,0 0 0,1 0 189,1 0 0,2 0 0,0 0 0,3 0 0,0 0 0,1 0 0,0 0 0,1 0 0,0 0 0,-2 0 0,0 0 0,-1 0 0,1 1 0,-1-1 0,0 1 0,-3 1 0,-1 0 0,0 1 0,-2 1 0,0 0 0,-1 0 0,1 1 0,0 0 0,0 0 0,-2 0 0,-1 0 0,1 0 0,0 0 0,0 0 0,0-1 0,-1 1 0,1 0 0,0 0 0,1 0 0,1 0 0,0 1 0,3 0 0,0-1 0,1 1 0,1 0 0,1-1 0,0 0 0,-15 1 0,0-1-43,1-1 0,2-2 43,3 0 0,2-2 383,5 1 0,1 0-383,7 0 0,1 0 1224,-16 3-1224,19 1 0,17-3 0,7 0 0</inkml:trace>
  <inkml:trace contextRef="#ctx0" brushRef="#br0" timeOffset="88113">17048 14198 24575,'0'22'0,"0"11"0,0 16 0,0 4 0,0-4 0,0-7 0,0-6 0,0-5 0,0-1 0,0-3 0,2-5 0,-2-9 0,1-7 0</inkml:trace>
  <inkml:trace contextRef="#ctx0" brushRef="#br0" timeOffset="89315">17001 14210 24575,'6'13'0,"0"5"0,-1 5 0,-1-2 0,-3-8 0,-1-8 0,-3-9 0,-5-7 0,-8-11 0,-9-7 0,-5-7 0,-2 1 0,3 4 0,4 4 0,7 8 0,5 5 0,5 7 0,5 4 0,1 7 0,-1 11 0,-4 12 0,-4 12 0,-1 2 0,2-7 0,5-10 0,3-7 0,1-10 0,1-1 0</inkml:trace>
  <inkml:trace contextRef="#ctx0" brushRef="#br0" timeOffset="98449">18030 14377 24575,'15'0'0,"26"0"0,-1 0 0,8 0 0,-3 0 0,4 0 0,2 0-985,-4 0 0,2 0 0,1 0 0,1 0 985,3 0 0,1 0 0,0 0 0,-1 0 0,-4 0 0,1 0 0,-2 0 0,-1 0 230,8 0 0,-1 0 0,-4 0-230,8 0 0,-5 0 380,-16 0 1,-5 0-381,13 0 0,-22 0 0,-7 0 2028,-2 0-2028,-2 0 115,-3 0 0,-5 0 0,-2 0 1</inkml:trace>
  <inkml:trace contextRef="#ctx0" brushRef="#br0" timeOffset="99682">18070 12031 24575,'0'40'0,"0"15"0,0-16 0,0 5 0,0 10 0,0 3-674,0-14 1,0 2-1,0 1 674,0 5 0,0 1 0,0 1 0,0-1 0,0 0 0,0 0 0,0-2 0,0 0 0,0-2 216,0-6 1,0 0 0,0-2-217,0 6 0,0-3 167,0-11 0,0-3-167,0 6 0,0-15 0,0-14 0,0-2 0,0-6 0</inkml:trace>
  <inkml:trace contextRef="#ctx0" brushRef="#br0" timeOffset="101198">17833 12992 24575,'0'17'0,"0"-2"0,0-3 0,0-6 0,0-6 0,4-1 0,1 7 0,7 20 0,6 23 0,-5-14 0,0 2 0,2 3 0,0 0 0,0-4 0,-1-3 0,9 17 0,-10-20 0,-6-20 0,-4-6 0,-3-8 0,0-8 0,5-12 0,11-16 0,-2 10 0,2-1 0,6-6 0,1-1 0,2-2 0,0-1 0,-2 3 0,-1 1 0,-2 7 0,-2 2 0,8-10 0,-9 17 0,-7 11 0,-7 7 0,-1 3 0</inkml:trace>
  <inkml:trace contextRef="#ctx0" brushRef="#br0" timeOffset="102415">19444 12072 24575,'0'33'0,"0"1"0,0 8 0,0 2 0,0 8 0,0 1 0,0 0 0,0 0 0,0-7 0,0-2 0,0-8 0,0-2 0,0-4 0,0-1 0,0 17 0,0-3 0,0-2 0,0-1 0,0 3 0,0 1 0,0 6 0,0-2 0,0-6 0,0-11 0,0-14 0,0-9 0,0-2 0,0 1 0,0 8 0,0 7 0,0 11 0,0 10 0,-6 10 0,-8-2 0,5-19 0,-3-14 0</inkml:trace>
  <inkml:trace contextRef="#ctx0" brushRef="#br0" timeOffset="103731">19109 12988 9625,'-3'-3'0,"2"7"5112,4 17-5112,7 19 2595,3 15-2595,-5-22 0,0 0 763,-2-1 0,0-1-763,0 21 5717,-3-16-5717,-2-21 0,10-24 0,17-27 0,-5 4 0,3-4 0,6-8 0,1-3 0,-10 14 0,1 0 0,-1 0 0,10-14 0,-2 1 0,-4 9 0,-2 3 0,-4 7 0,0 2 0,9-6 0,-9 11 0,-5 9 0,-2 4 0,4 1 0,5 2 0,3-1 0,-2 3 0,-5 1 0,-10 1 0,-2 2 0,-7 3 0,0 2 0,0 1 0,0-1 0,0-2 0,0-2 0,0-1 0</inkml:trace>
  <inkml:trace contextRef="#ctx0" brushRef="#br0" timeOffset="108898">16064 16989 24575,'-32'0'0,"-8"0"0,-15 0 0,-1 0 0,3 0 0,6 0 0,4 1 0,-2 6 0,-4 10 0,23-5 0,-1 3 0,0 3 0,2 0 0,0 0 0,2 1 0,1-1 0,2 2 0,-17 17 0,3 3 0,2 1 0,6-3 0,6-5 0,5-2 0,3 2 0,1 5 0,-1 7 0,2 3 0,1 3 0,4 1 0,4 0 0,1-1 0,4-1 0,7-1 0,11 2 0,-7-27 0,3-1 0,2-1 0,1 0 0,2-3 0,1-1 0,0-3 0,2-1 0,2 0 0,1-3 0,2 0 0,1 0 0,3-1 0,0 0 0,2 0 0,1-1 0,-1 1 0,0-1 0,0-1 0,-1-1 0,-1-1 0,-1-1 0,-2 0 0,-1-1 0,-1 0 0,0 0 0,0 0 0,-1-1 0,1 0 0,1-1 0,1 0 0,0-1 0,1 0 0,1-1 0,1 0 0,0 0 0,0 0 0,0 0 0,0 0 0,1 0 0,0 0 0,2-1 0,4-2 0,1 0 0,3-2 0,0-2 0,1 0 0,1-1 0,0-1 0,0 0 0,-3 1 0,-1 0 0,0 0 0,-1-1 0,-2 1 0,0 0 0,-2 1 0,0-1 0,-2 1 0,0 0 0,-3 2 0,-1 1 0,-2 1 0,0 1 0,-1 1 0,0 0 0,0 1 0,2 0 0,2 0 0,1 0 0,3 0 0,1 0 0,4-1 0,1 0 0,1 0 0,0 0 0,-1 0 0,0 0 0,-3 0 0,-1 0 0,-3 1 0,-1 0 0,-2 0 0,-1 0 0,-2 0 0,0 0 0,-2 0 0,0 0 0,25-1 0,-3-2 0,1-4 0,-1-3 0,-23 2 0,0-1 0,1-2 0,1-1 0,1-3 0,1-2 0,4-5 0,1-1 0,1-3 0,1-1 0,2-3 0,-1-1 0,1 1 0,-2 0 0,-4 1 0,-1 2 0,-4 3 0,-3 1 0,11-13 0,-15 7 0,-11 2 0,-7-10 0,-3-13 0,-1 17 0,-2-2 0,0-7 0,-1-1 0,-3-3 0,-1 0 0,-3 0 0,-2 2 0,-3 4 0,-2 2 0,-1 6 0,-2 2 0,0 6 0,-3 2 0,0 3 0,-2 3 0,-1 1 0,0 1 0,-27-9 0,0 1 0,25 11 0,-1 0 0,-5 0 0,-1-1 0,-4 1 0,-2 1 0,-5 0 0,-1 1 0,-3 2 0,0 0 0,2 1 0,0 1 0,-3 0 0,1 0 0,-1 1 0,-1-1 0,13 3 0,-1 0 0,-1 0-135,0 1 0,-1 0 0,0 0 135,0 1 0,-1-1 0,2 1 0,1-1 0,0 1 0,1 1 0,-13-1 0,0 0 0,-1 0 0,-1 0 0,1-1 0,-1 0 0,-2-1 0,0 1 0,-1 0 0,0-1 0,2 1 0,1 0 0,1 1 0,2 0 0,4 0 0,1 0 0,4 0 0,1 0 0,1 0 0,0 0 0,1 1 0,-1 0 0,1 1 0,0 0 0,1 0 0,2 2 202,1 0 1,2 2-203,-23 5 0,5 2 0,3 0 0,0 1 0,-2 0 0,0 0 0,-1 2 0,22-5 0,-1 2 0,-3 2 0,0 2 0,-5 4 0,0 2 0,-2 2 0,-1 2 0,1 0 0,0 0 0,2 0 0,0 0 0,1-1 0,0 2 0,-4 3 0,2-2 0,-3 2 0,1 1 0</inkml:trace>
  <inkml:trace contextRef="#ctx0" brushRef="#br0" timeOffset="113781">10307 18877 24575,'29'0'0,"0"0"0,8 0 0,3 0 0,8 0 0,5 0 0,-1 0 0,5 0 0,-3 0 0,-12 0 0,-2 0 0,2 0-488,12 0 0,3 0 0,-3 0 488,-12 0 0,-1 0 0,-1 0 0,1 0 0,1 0 0,-1 0 0,2 0 0,1 0 0,-1 0 0,-1 0 0,0 0 0,1 0 0,0 0 0,0 0 0,0 0 0,2 0 0,1 0 0,-1 0 0,-2 0 0,0 0 0,-1 0 0,0 0 0,0 0 0,-2 0 0,-1 0 0,-1-1 0,0 2 0,1-1 0,1 2 0,-1-1 0,2 2 0,0-1 0,0 2 0,2 0 0,-1 0 0,2 1 0,2 1 0,1 0 0,0 0 0,0 0 0,0 1 0,1-1 0,3 1 0,1 0 0,0 1-364,1 0 1,0 2-1,-1 0 364,1 1 0,0 1 0,1 0 0,-11-1 0,1 1 0,-36-10 0</inkml:trace>
  <inkml:trace contextRef="#ctx0" brushRef="#br0" timeOffset="113781">18215 19049 19560,'39'-9'410,"3"-1"-410,-3 0 0,0 0 0,0 0 0,16-5 0,0 0 618,-6 1 1,-2 0-619,-3 2 0,-2 0 871,-3 1 0,-1 1-871,-3 0 0,-1 1 563,-2 1 1,0 1-564,24-4 499,-8 1-499,-7 1 0,-8 0 0,-4-1 0,-2 2 0,0-1 0,1-2 0,-1 0 0,-2 1 0,-3 1 0,-4 3 0,-7 3 0,-4-1 0,-3 2 0,-4 0 0</inkml:trace>
  <inkml:trace contextRef="#ctx0" brushRef="#br0" timeOffset="115763">19431 17342 10172,'37'0'0,"10"0"0,16 0 0,-19 0 0,8-1 0,6 0 0,3 0 0,1 0 0,-1 0 0,-5 0 0,-1 1 0,-3 0 0,0-1 0,-1 1 0,3 0 0,3 0 0,-6-1 0,3 0 0,2 1 0,2-1 0,0 0 0,-1 0 0,-2 1 0,-3-1 0,-4 1 620,10-1 1,-5 1 0,-2 0 0,-3 0 0,0 0-621,5 0 0,-2 0 0,-2 0 0,-2 0 938,2 0 0,-3 0 1,-4 0-939,2 0 0,-5 0 429,14 0 0,-26 0 0,-14 0 0</inkml:trace>
  <inkml:trace contextRef="#ctx0" brushRef="#br0" timeOffset="117665">20093 16993 24575,'-36'19'0,"11"-4"0,-2 3 0,-6 5 0,-1 2 0,-3 3 0,1-1 0,4-4 0,2-1 0,-14 8 0,17-14 0,16-9 0,5-5 0,-9 3 0,-14 2 0,-16 8 0,18-5 0,0 1 0,-20 10 0,12-2 0,15-7 0,7-2 0,2-1 0,-1-1 0,1 1 0,8-5 0,12 8 0,26 17 0,-3-3 0,4 6 0,-4-3 0,2 2 0,2 2-363,2 2 0,2 1 1,0 1 362,0-1 0,1 0 0,-1-2 0,-4-2 0,0-1 0,-2-3 0,8 6 0,-3-3 0,-9-8 0,-2-2 0,4 5 0,-17-12 0,-9-8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16:40:41.5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17485 12518 24575,'35'0'0,"-8"0"0,4 0 0,10 0 0,4 0 0,7 0 0,3 0 0,0-1 0,1 2 0,-1 0 0,1 2 0,-18-1 0,0 2 0,0-1 0,18 4 0,0 0 0,-19-1 0,1 1 0,0 0-418,3 0 0,0 0 0,1-1 418,1 1 0,0 0 0,0 0 0,3 0 0,1 0 0,0 0 0,-2-2 0,-1 1 0,0-1 0,-3 0 0,-2 0 0,0 0 204,14 2 1,-2-1-205,-5 0 0,-3 0 104,-1 0 0,-1-1-104,-4 0 0,0-1 0,0 1 0,-1-1 0,3 1 0,-1-1 318,1 1 1,1 0-319,-1 0 0,1-1 0,-3 1 0,0-1 0,-2 0 0,-1 0 0,-1 0 0,0 0 0,1 0 0,1 0 0,2 1 0,1-1 0,6 0 0,3 1 0,1-1 0,1-1 0,2-1 0,1 0 0,4 0 0,0-1 0,0-1 0,0 0 0,-15 0 0,1 0 0,1 0 0,-1 0 0,1 0 0,0 0-163,0 0 0,0 0 0,0 0 163,0 0 0,-1-1 0,-1 1 0,16-2 0,-2 0 0,-5-1 0,-1-1 0,-3-2 0,-1 0 0,-2-1 0,0 0 0,2-1 0,1 0 0,0-1 0,0 0 0,-2 0 0,0-1 244,-2 0 1,1 0-245,-3 0 0,0 1 0,2 0 0,-1 0 0,2 0 0,0-1 0,2 1 0,1-2 0,1 0 0,-1-2 0,-2-1 0,-1-2 0,-3 0 0,-1-2 0,-6 1 0,-3-2 0,-5 1 0,-2 0 0,14-17 0,-4-4 0,-13 13 0,2-3 0,6-7 0,2-1 0,5-8 0,0-1 0,-11 14 0,-1 0 0,1-2 0,2-3 0,0-2 0,-4 2 0,0-1 0,-3 1 0,1-4 0,-4 3 0,-11 0 0,-8-3 0,-11-12 0,4 22 0,-2-2 0,-3-5 0,-1-1 0,-2-2 0,1 0 0,0 1 0,0 0 0,-1 1 0,-1 1 0,-1 2 0,-2 0 0,-4 0 0,-3 1 0,-6-2 0,-2 1 0,8 10 0,-1-1 0,-2 1-302,-3-1 1,-1-1-1,-2 1 302,-3-1 0,-1 1 0,-2 0 0,-5 0 0,-1 2 0,-4 1-618,7 6 1,-3 2-1,-2 1 1,0 1 617,6 3 0,-1 1 0,-1 1 0,0 1 0,-1 0-537,-5 1 0,0 2 1,-2-1-1,1 2 0,-1 0 537,8 0 0,0 2 0,-1-1 0,0 1 0,0 0 0,1 0 0,-8 0 0,0 1 0,0 0 0,1-1 0,-1 1 0,1-1 0,-1 0 0,1 0 0,0 0 0,0 0 0,2 1 0,1-1 0,0 0 0,-1 0 0,1 1-388,1-1 0,0 1 0,0-1 0,0 1 0,0 0 388,0 0 0,0 0 0,0 1 0,0-1 0,0 1 0,0-1 0,0 1 0,-1 0 0,1 0 0,0 0 0,-1 0 0,0 0 0,0 0 0,0 0 0,-1 0 0,0 0 0,-1 0 0,0 0 0,1 0 0,-1 0 0,-1 0 0,0 0 0,0 0 0,-1 0 0,1 0 0,-2 0 0,0 0 0,0 0 0,0 0 0,0 0 0,10 0 0,0 0 0,0 0 0,0-1 0,-2 2 0,-2-1 0,3 1 0,-3 0 0,-1 1 0,-2 0 0,1-1 0,0 2 0,2-1 0,1 1 0,-4 0 0,2 0 0,1 1 0,0 1 0,-1-1 0,-2 1-215,5-1 1,-1 0-1,-2 0 1,-1 1-1,1 0 1,1 0-1,2 0 1,2 0 214,-9 2 0,3 1 0,1 0 0,1 0 0,0-1 0,0-1 0,0 0 0,0-1 0,1 1 0,0-2 63,3 0 1,0 0 0,1-1-1,0 0 1,1-1-64,-9 0 0,1 0 0,1 0 0,0-1 303,5 0 1,0-1 0,2 0 0,0 1-304,-12-1 0,1 0 0,1 0 0,1 0 0,-1 0 0,1 0 0,11 0 0,0 0 0,0 0 0,-1 0 0,-1 0 0,-1 0 0,0 0 0,0 0 0,2 0 0,0 0 0,0 0 0,1 0 0,-12 0 0,2 0 0,0 0 579,8 0 1,0 0-1,3 0-579,-11 0 0,4 0 1495,9 0 1,2 0-1496,-14 0 1899,18 0-1899,12 0 1304,12-1-1304,5-1 0,5 1 0,0 0 0</inkml:trace>
  <inkml:trace contextRef="#ctx0" brushRef="#br0" timeOffset="2134">14413 10728 24575,'-14'0'0,"-15"0"0,-26 0 0,14 0 0,-3 0 0,7 0 0,-1 0 0,-2 0-417,-4 0 0,-1 0 0,-1 0 417,-5 0 0,-1 0 0,-1 0 0,-2 0 0,0 0 0,0 0 0,1 0 0,0 0 0,1 0 0,1 0 0,0 0 0,2 0 0,4 0 0,0 0 0,2 1 0,1 0 0,1 0 0,1 2 19,1 0 0,1 0 1,0 2-20,-17 4 0,2 2 0,0 1 0,1 2 0,2 2 0,0 0 0,-1-1 0,1 1 0,3-1 0,0 1 0,4-1 0,2 0 0,3 1 0,2 0 0,4 2 0,2 1 0,2 1 0,1 2 466,2 0 1,1 1-467,2 1 0,0 0 130,1 1 0,1 2-130,1 0 0,0 2 0,0 2 0,1 2 0,0 4 0,1 1 0,-1 3 0,2 2 0,1 1 0,0 1 0,3 1 0,1 0 0,1 0 0,1-1 0,3 1 0,2 0 0,1 0 0,1 0 0,1 1 0,2 1 0,3 0 0,2-1 0,2-1 0,4 0 0,3-2 0,3-1 0,4-4 0,4-1 0,4 0 0,4-3 0,8-1 0,6-2-547,-7-9 0,4-2 0,3 0 547,-4-5 0,2 0 0,2-1 0,1-1-501,-4-2 1,2 0 0,0-1 0,1 0 0,1 0 500,2 0 0,0 0 0,1-1 0,0 0 0,0 0 0,-2-1 0,0 0 0,0 0 0,-1-1 0,0 0-327,6 2 0,1-1 0,-2 0 0,-1-1 327,-6-1 0,0-1 0,-1 0 0,-1 0-231,10 2 0,-1-2 0,-1 1 231,-3-1 0,0-1 0,-1 0 0,-1 1 0,0-1 0,-1 0 0,-1 1 0,0 0 0,1 0 0,-1 1 0,1 1 0,0 1 0,2 1 0,0 1 0,1 1 0,-9-3 0,1 1 0,1 0 0,2 1-289,0-2 1,1 1 0,1 0 0,2 0 0,1 0 288,-1-1 0,2 0 0,1 0 0,1-1 0,1 0 0,0 1-241,-1-2 0,2 1 0,0-1 0,1 0 0,1 0 0,-1 0 0,1 0 241,-5-1 0,1 0 0,0 0 0,0 0 0,0 0 0,1-1 0,-1 1 0,0-1 0,0 0 0,-1 0 0,1 0 0,-1 0 0,1 0 0,-1 0 0,0-1 0,1 1 0,5 0 0,0 0 0,0 0 0,0 0 0,0 1 0,0-2 0,-1 1 0,-3 0 0,1 0 0,-1-1 0,0 1 0,-1-1 0,1 1 0,-1-1 0,-1 0 0,-1 0 0,0 0 0,1-1 0,-2 1 0,0-1 0,0 1-135,4-1 1,-2 1-1,1-1 1,-1 0 0,-1 0-1,0 0 135,5 0 0,-1 0 0,-1-1 0,0 0 0,-1 0-112,-3 0 1,-1 0-1,-1-1 1,0 1-1,-2-1 112,7 1 0,-2-1 0,0 0 0,-1 0 337,-4 0 1,0 0-1,-1 1 1,0-1-338,10 0 0,0 1 0,-2-1 0,-1 0 0,-1-1 0,1 1 0,-1 0 0,0 0 0,-1-1 0,-1-1 0,0-1 0,-1-1 1126,-5-1 0,0-1 1,0 0-1127,-3-2 0,-1 0 0,-1-2 0,15-6 0,-2 0 1248,-6 0 0,-2 0-1248,-5 2 0,-4-1 1840,15-6-1840,-19 6 1188,-13 6-1188,-7 2 383,-4 1-383,10-1 0,17-5 0,-5 3 0,1 0 0,7-2 0,0-1 0,-1 1 0,-2 1 0,19-6 0,-20 4 0,-16 6 0,-9 2 0,-3 1 0,-3 1 0</inkml:trace>
  <inkml:trace contextRef="#ctx0" brushRef="#br0" timeOffset="34066">11877 12411 24575,'-10'0'0,"-9"0"0,-8 0 0,-10 0 0,-4 0 0,-4 0 0,-5 0 0,-4 0 0,25 0 0,0 1 0,0 2 0,0 1 0,0 3 0,0 0 0,0 3 0,2 1 0,0 1 0,0 1 0,-21 12 0,6 0 0,5 0 0,5 3 0,4 3 0,4-1 0,4 1 0,6-1 0,3 2 0,1 7 0,-1 6 0,-3 7 0,7-24 0,0 0 0,0 3 0,0 0 0,1 3 0,1 1 0,0 3 0,2 2 0,1 2 0,0 2 0,1-2 0,0 0 0,1-2 0,0-1 0,0-3 0,0-1 0,0-2 0,1-1 0,1 2 0,0 1 0,3 1 0,0 0 0,2 2 0,1 1 0,1 1 0,2-1 0,-1-2 0,0 0 0,1-1 0,0-1 0,2 0 0,2 0 0,2-1 0,1 1 0,2 0 0,1-1 0,2-1 0,1-1 0,-2-4 0,1-1 0,0-3 0,1 0 0,3-1 0,1-1 0,3 1 0,1-1 0,4 1 0,2-2 0,1 0 0,1-2 0,-1-2 0,1-3 0,-2 0 0,0-3 0,-3-2 0,0-1 0,-3-1 0,0-1 0,-1-1 0,0 0 0,0-1 0,0 0 0,0 0 0,1 0 0,2-1 0,0 0 0,1-1 0,1-1 0,4 0 0,2 0 0,2-1 0,2 0 0,2 0 0,0 0 0,3 0 0,0 0 0,-1 0 0,1 0 0,3-1 0,1 0-188,-17 0 0,1-1 0,1-1 188,1 0 0,2 0 0,-1 0 0,0-1 0,1 0 0,-1-1 0,-1 0 0,-1 0 0,1 0 0,-2 0 0,1 0 0,-1-1 0,16-2 0,0-1 0,-1 1 0,-1 0 0,-5 0 0,0 1 0,-5 1 0,-1-1 0,-4 1 0,-2 0 0,-3 0 0,-1 0 0,22-7 0,-7-2 564,-2-1-564,0-1 0,1 0 0,-1 2 0,-5 1 0,-6 0 0,-3-4 0,2-7 0,3-9 0,5-6 0,-4 1 0,-9 8 0,-10 8 0,-9 10 0,-4 4 0,-4 0 0,-1-16 0,3-29 0,-1 5 0,1-5 0,0 6 0,1-3 0,0-1-334,0-2 0,1-1 0,0 1 334,-1 1 0,0 2 0,0 1 0,0 10 0,0 2 0,-1 2 0,-1-1 0,1 4 0,-2-8 0,0 23 0,-1 9 0,0 4 0,0 2 1002,0-2-1002,0-12 0,-3-19 0,-1 8 0,-2-2 0,-2-8 0,-1-1 0,-2-1 0,-1 2 0,0 4 0,0 2 0,-9-16 0,0 15 0,-2 8 0,-6-2 0,-7-4 0,15 12 0,-2-1 0,-2-1 0,-1-1 0,-1-2 0,-1 0 0,-2 1 0,0-1 0,-1 1 0,-1 0 0,0 1 0,0 1 0,-3 3 0,1 1 0,-1 1 0,-1 2 0,0 3 0,-1 0 0,-1 1 0,0 2 0,-3-1 0,-2 2 0,-1 1 0,-2 1 0,-1 1 0,0 1 0,-2 2 0,0 0 0,-2 1 0,-1 0 0,-3 0 0,0 0 0,17 0 0,-1 0 0,0 1-143,-2 0 0,0 0 1,-1 2 142,2-1 0,1 2 0,-1-1 0,0 2 0,1-1 0,0 2 0,1-1 0,-1 1 0,2 0 0,-15 1 0,1-1 0,2 0 0,2-1 0,3-2 0,2 0 0,2-2 0,2 0 0,3 0 0,1 0 0,3-1 0,1 0 0,-21 0 428,9 1-428,4 0 0,-1 4 0,-8 3 0,-9 4 0,25-4 0,-1 2 0,-1 0 0,0 1 0,2 0 0,0 2 0,2 0 0,1 0 0,-19 11 0,10-4 0,12-4 0,12-5 0,6-6-1696,0 1 0,5-5 0,-4 3 0</inkml:trace>
  <inkml:trace contextRef="#ctx0" brushRef="#br0" timeOffset="71667">23343 12470 8191,'-13'0'0,"-2"0"5063,-11 0-5063,-6 0 2818,-11 0-2818,-7 1 1719,-1 6-1719,-1 7 6784,2 9-6784,26-7 0,0 1 0,-2 2 0,1 2 0,-3 4 0,-1 2 0,-2 2 0,-1 1 0,-1 2 0,0 1 0,1-1 0,0 1 0,1-1 0,2-1 0,2 1 0,2 0 0,2 1 0,3 1 0,0 4 0,2 2 0,3 3 0,1 2 0,0 2 0,2 2 0,0 2 0,1-1 0,2-1 0,1 0 0,2 0 0,1 0 0,1 1 0,2 1 0,3 4 0,2 0-210,2-16 1,2 0 0,2 0 209,4 2 0,1 1 0,3-1 0,2 0 0,4 0 0,1-1 0,2 0 0,2 0 0,2-2 0,1 0 0,2-1 0,1-1 0,3-1 0,1-2 0,2-1 0,-1-2 0,2-2 0,0 0 0,-1-3 0,2-1 0,-1-2 0,-1-1 0,0-2 0,0 0 0,0-2 0,-1-1 0,1 0 0,2 0 0,-1-1 0,1-1 0,1 0 0,-1-2 0,1 1 0,-1-1 0,0-1 0,-1 0 0,0-2 0,1 0 0,-1 0 0,-1-2 0,1-1 0,-1 0 0,0-1 0,0-1 0,0 0 0,0-2 0,0 0 0,-1 0 0,17-1 0,0-1 0,1 1 0,0-2 0,-17 2 0,-1-1 0,2-1 0,1 1 0,2 0 0,0-2 0,4 1 0,0-2 0,1 1 0,2-2 0,-1 0 0,1-1-367,2-1 1,-1-2 0,0 0 366,0-1 0,-1-1 0,2-3 0,-2-2 0,3-2 0,-1-1 0,-4 2 0,-2 0 0,-4 0 0,3-2 0,-2 0 0,3-2 0,-1-1 0,-5 1 0,-3 0 0,-4 1 0,-1-1-36,15-9 0,-2-1 36,2-2 0,-2 1 0,-10 4 0,-2 2 0,-2 1 0,-1 0 0,-1 2 0,-1 1 295,-2 2 1,-1 0-296,-2 1 0,-1-1 1129,19-16-1129,-6 0 79,-3-8-79,-18 16 0,-1-3 0,1-7 0,-2-3 0,1-8 0,-2-2 0,-4 12 0,-1-2 0,-1-1-391,0-3 0,-1-2 0,-1-1 391,-1-8 0,0-1 0,-1-2 0,-1 13 0,0-2 0,0 1 0,-1 0 0,1-11 0,-1 1 0,-1 1 0,1 4 0,0 2 0,0 4 0,1-5 0,-2 6 0,-1-13 0,-6 24 0,-7 16 0,-11-6 0,-14-12 586,15 12 1,-1-2-587,-4-3 0,-1 0 0,-2-1 0,-2 1 0,-2 2 0,-1 1 0,-1 2 0,-1 3 0,-1 2 0,-1 3 0,-1 1 0,0 2 0,-1 2 0,-1 1 0,-4 2 0,-1 1 0,-2 2 0,0 1 0,-2 1 0,0 1 0,0 0 0,0 1-236,-2 0 0,0 0 236,16 0 0,1 0 0,-1 0 0,-2 1 0,0-1 0,-1 1 0,1 1 0,-1-1 0,1 1 0,-1-1 0,0 1 0,-1-1 0,0 1 0,0-1 0,0 0 0,1-1 0,-1 1 0,1-1 0,-3 0 0,1 1 0,-1 0 0,1 0 0,0 2 0,0 0 0,0 3 0,1 0 0,-1 2 0,-2 1 0,0 1 0,0 1-288,0 1 0,0 2 0,1-1 288,0 0 0,-1 1 0,1-1 0,1-1 0,-1-1 0,0 0 0,1-1 0,0 0 0,-1-1 0,1-1 0,0-1 0,0 1 0,1-2 0,1 1 0,0-1 0,1 0 0,0 0 0,1 0 0,-15 3 0,1-1 0,3 0 0,1-1 0,3 0 0,1 0 0,5 0 0,2-1 0,4-2 0,3 1 0,-16 2 0,11-4 0,22-2 0,4-1 0</inkml:trace>
  <inkml:trace contextRef="#ctx0" brushRef="#br0" timeOffset="136132">15089 14081 24575,'-20'0'0,"-16"0"0,8 0 0,-4 0 0,-8 0 0,-4 1 0,-8 2 0,-2 4-413,14 0 0,-1 2 1,-1 2 412,-4 2 0,-1 2 0,-2 4 0,-1 4 0,-2 3 0,0 2 0,3-2 0,0 1 0,4-1 0,-1 1 0,4-1 0,-3 1 0,3 1 0,6-2 0,-1 5 0,5 1 151,5-2 0,3 3-151,4 0 0,3 2 0,1 3 0,3 1 0,-2 8 0,3 1 0,-1 6 0,1 2-186,5-16 1,-1 1 0,1 0 185,1 1 0,1 0 0,1 0 0,0-2 0,1 0 0,1-1 0,-1 18 0,2-2 454,1-6 1,1 0-455,0-6 0,3 0 0,3-5 0,5-1 0,5 0 0,5-2 0,8 3 0,4 0 0,5 0 0,3 1-239,-11-13 1,2 1-1,1-2 239,3 0 0,0 0 0,2-3 0,3 0 0,2-2 0,2-1-342,-6-4 0,1-1 0,2-1 0,1-1 342,6 0 0,1-1 0,1-1 0,2-1-551,-5-1 1,0-1-1,2 0 1,0 0-1,1-1 551,-6 0 0,1-1 0,1 0 0,-1 0 0,1 0 0,0-1 0,2 1 0,-1-1 0,1 1 0,0-1 0,0 0 0,-1 0 0,1 0 0,0 0 0,-1 0 0,1 0 0,0 0 0,-1 0 0,-1 0 0,0-1 0,-1 0 0,1 0 0,-1 0 0,0 0 0,8 0 0,-1 0 0,0 0 0,0 0 0,-1 0-333,-4-1 0,1 0 1,-1 0-1,-1 0 1,0 0 332,9 0 0,-1-1 0,-1 0 0,0 1 0,-4-1 0,-1 1 0,-1 0 0,0 0 0,-3-1 0,-1 0 0,-1 0 0,1 0 0,-1 0 0,-1 0 0,0-1 0,0 1-147,14 0 0,-1-1 1,1 1 146,-13-1 0,0 0 0,0 0 0,0 0 0,1 0 0,0 0 0,0 0 0,0 0 0,0 0 0,1-1 0,-1 0 0,0 0 0,-1 0 0,0-1 0,-1 0 0,0 0 0,11-1 0,-1-2 0,-1 1 282,-3-1 0,0-1 0,-1 0-282,-3 0 0,1 0 0,-1 1 0,-3 0 0,-1 0 0,0 1 758,-1-1 1,0 1 0,0-1-759,-2 1 0,0-1 0,0-1 0,13-3 0,-1-2 998,-2-3 0,-3-2-998,-5-2 0,-3-2 656,-6-2 0,-2-3-656,-3-3 0,-2-3 391,-1-5 1,-1-2-392,0-5 0,-1 0 0,1-2 0,-2 0 155,-1 2 0,0 1-155,-2 7 0,-1 1 0,-3 5 0,0 2 0,8-20 0,-5 7 0,-3 2 0,-1 1 0,-1 1 0,-4-2 0,-2-6 0,-3 9 0,0-5 0,-1 4 0,-1-3 0,1-1-328,-1-7 1,1-2 0,-1-1 327,0-4 0,0 0 0,0 1 0,0 7 0,0 1 0,0 3 0,0-8 0,0 6 0,0-13 0,0 30 0,0 12 0,-4 2 0,-5-3 982,-7-7-982,-8-7 0,-7-7 0,10 14 0,-1-1 0,-5-5 0,-2-1 0,-6-5 0,-3 0 0,-4-2 0,-3 0 0,14 14 0,-1 0 0,-1 1 0,0 0 0,-1 2 0,0 0 0,-17-5 0,-1 3 0,0 2 0,-1 4 0,1 2 0,0 3 0,2 4 0,1 2 0,3 0 0,1 0 0,1 0 0,-2-1 0,-2 0 0,-3-1 0,0 0 0,10 1 0,1 1 0,-3-1-315,-1 0 0,-3-1 1,-1 1-1,2 0 315,-6 1 0,3 1 0,-1 1 0,-2-1 0,0 1 0,-1 1 0,-2 0 0,-1 0 0,0 1 0,13 1 0,-1 0 0,0 0 0,-1 0-450,-3 0 1,0 0 0,-1 0 0,0 0 449,-3 1 0,-1 0 0,1 0 0,0 0 0,2 1 0,0 0 0,1 0 0,1 1-231,-10 1 1,2 1-1,1 0 231,8 0 0,1 1 0,2 0 0,-11 3 0,4-1 0,4-1 0,2 1 548,5-2 0,2 0-548,4-1 0,1-1 919,2 0 1,2-1-920,-27 3 406,27-4 1,0 0-407,-2 0 0,-1 0 0,-4 2 0,-1 0 0,-5 1 0,0 0 0,-3 2 0,0 1 0,-1 0 0,-1 0 0,2 0 0,-1 0 0,3 0 0,-1 0 0,3 0 0,-1 0 0,3 1 0,-1 0 0,3 1 0,0 0 0,2 2 0,-1-1 0,2 2 0,0-1 0,-1-1 0,-1 0 0,0-1 0,-1-2 0,-1 0 0,-1-1 0,-5 0 0,3 0 0,-4-1 0,3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4294-5922-AF20-C8F6-7B8AB58F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Problema statico</a:t>
            </a:r>
            <a:endParaRPr lang="en-IT" dirty="0"/>
          </a:p>
        </p:txBody>
      </p:sp>
      <p:pic>
        <p:nvPicPr>
          <p:cNvPr id="4" name="Picture 3" descr="\documentclass{article}&#10;\usepackage{amssymb,amsmath,bbm,mathrsfs}&#10;\setlength\parindent{0em}&#10;\usepackage{geometry}&#10;\geometry{textwidth=10cm}&#10;\setlength\parskip{1em}&#10;\pagestyle{empty}&#10;\begin{document}&#10;&#10;Dato un sistema di corpi rigidi, vincolati e sollecitati da forze attive, il problema statico consiste nel determinare le reazioni vincolari.&#10;&#10;Data la linearità del problema, il problema cinematico si scrive&#10;$$&#10;\mathbf{B} \mathbf{f}_{\mathbf{r}}+\mathbf{f}_{\mathbf{a}}=\mathbf{0}&#10;$$&#10;dove $\mathbf f_r$ contiene in vettore delle reazioni e $f_a$ è il vettore delle forze applicate.&#10;&#10;\end{document}" title="IguanaTex Bitmap Display">
            <a:extLst>
              <a:ext uri="{FF2B5EF4-FFF2-40B4-BE49-F238E27FC236}">
                <a16:creationId xmlns:a16="http://schemas.microsoft.com/office/drawing/2014/main" id="{FFA579E7-19BD-7BFE-8833-2655C96D77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188200" cy="2819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48ACA8B-071C-D866-BE8B-E726ACC53D50}"/>
                  </a:ext>
                </a:extLst>
              </p14:cNvPr>
              <p14:cNvContentPartPr/>
              <p14:nvPr/>
            </p14:nvContentPartPr>
            <p14:xfrm>
              <a:off x="3597120" y="3268080"/>
              <a:ext cx="1110600" cy="69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48ACA8B-071C-D866-BE8B-E726ACC53D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7760" y="3258720"/>
                <a:ext cx="1129320" cy="71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0472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507CE-40E2-35FE-8E12-6C3C771A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3484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B8D9A1-5331-2AF3-BE2D-1BC3D52E4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245" y="-37631"/>
            <a:ext cx="2429369" cy="2827283"/>
          </a:xfrm>
          <a:prstGeom prst="rect">
            <a:avLst/>
          </a:prstGeom>
        </p:spPr>
      </p:pic>
      <p:pic>
        <p:nvPicPr>
          <p:cNvPr id="21" name="Picture 20" descr="\documentclass{article}&#10;\usepackage{amssymb,amsmath,bbm,mathrsfs}&#10;\setlength\parindent{0em}&#10;\usepackage{geometry}&#10;\geometry{textwidth=10cm}&#10;\setlength\parskip{1em}&#10;\pagestyle{empty}&#10;\begin{document}&#10;&#10;Le equazioni cardinali si scrivono:&#10;$$&#10;\begin{aligned}&#10;&amp; X_D+F=0 \\&#10;&amp; Y_B+Y_D=0 \\&#10;&amp; -X_D l+Y_D 2 l-2 F l=0&#10;\end{aligned}&#10;$$&#10;Si introduce il vettore delle reazioni vincolari&#10;$$&#10;\mathbf{f}_{\mathbf{r}}=\left[\begin{array}{l}Y_B\\ X_D\\ Y_D\end{array}\right]&#10;$$&#10;e il vettore delle forze generalizzate applicate&#10;$$&#10;\mathbf f_a=\left[\begin{array}{l}0\\0\\-2Fl\end{array}\right]&#10;$$&#10;il sistema si scrive&#10;$$&#10;\mathbf B\mathbf f_r+\mathbf f_a=0,&#10;$$&#10;dove&#10;$$&#10;\mathbf{B}=\left[\begin{array}{lll}&#10;0 &amp; 1 &amp; 0 \\&#10;1 &amp; 0 &amp; 1 \\&#10;0 &amp; -l &amp; 2 l&#10;\end{array}\right]&#10;$$&#10;è la matrice di equilibrio.&#10;\end{document}" title="IguanaTex Bitmap Display">
            <a:extLst>
              <a:ext uri="{FF2B5EF4-FFF2-40B4-BE49-F238E27FC236}">
                <a16:creationId xmlns:a16="http://schemas.microsoft.com/office/drawing/2014/main" id="{CE9A9E30-FFCD-97FF-2178-C419683BBD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14" y="977462"/>
            <a:ext cx="3687118" cy="5502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F9DB3A-75C3-5101-A049-C66B33F3B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560" y="3297183"/>
            <a:ext cx="2716924" cy="232585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04AE56-C615-20EC-6372-09326656CDF5}"/>
                  </a:ext>
                </a:extLst>
              </p14:cNvPr>
              <p14:cNvContentPartPr/>
              <p14:nvPr/>
            </p14:nvContentPartPr>
            <p14:xfrm>
              <a:off x="2244600" y="4779000"/>
              <a:ext cx="1913760" cy="805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04AE56-C615-20EC-6372-09326656CD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5240" y="4769640"/>
                <a:ext cx="1932480" cy="8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422769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D066-EFE9-E55E-6FD1-8CCD6D8E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6395"/>
            <a:ext cx="10515600" cy="1325563"/>
          </a:xfrm>
        </p:spPr>
        <p:txBody>
          <a:bodyPr/>
          <a:lstStyle/>
          <a:p>
            <a:r>
              <a:rPr lang="en-IT" dirty="0"/>
              <a:t>Esistenza e unicita’della soluzione</a:t>
            </a:r>
          </a:p>
        </p:txBody>
      </p:sp>
      <p:pic>
        <p:nvPicPr>
          <p:cNvPr id="11" name="Picture 10" descr="\documentclass{article}&#10;\usepackage{amssymb,amsmath,bbm,mathrsfs}&#10;\setlength\parindent{0em}&#10;\usepackage{geometry}&#10;\geometry{textwidth=15cm}&#10;\setlength\parskip{1em}&#10;\pagestyle{empty}&#10;\begin{document}&#10;&#10;Sia $n$ il numero di gradi di libertà e $m$ il numero di condizioni di vincolo semplici.&#10;&#10;La matrice $\mathbf B$ ha $n$ righe e $m$ colonne, dunque rappresenta una applicazione lineare tra $\mathbb R^m$ e $\mathbb R^n$.&#10;&#10;&#10;Indicando con $p$ il rango di $\mathbf B$ si ha che:&#10;\begin{itemize}&#10;&#10;\item $p&lt;\min(n,m)$.&#10;&#10;\item La dimensione dell'immagine di $\mathbf B$ è pari al rango $p$:&#10;$$&#10;\operatorname{dim}\operatorname{im}\mathbf B=p&#10;$$&#10;\item La differenza tra $n$ e $p$ è la dimensione dello spazio delle forze assegnate che non possono essere equilibrate dalle reazioni vincolari.&#10;&#10;\item la dimensione del nucleo di $\mathbf B$ è:&#10;$$&#10;\operatorname{dim}\operatorname{ker}\mathbf B=m-p.&#10;$$&#10;Essa rappresenta la dimensione dello spazio delle soluzioni del problema statico. In particolare, se tale dimensione è maggiore di 0, il problema statico ammette infinite soluzioni.&#10;&#10;La quantità &#10;$$&#10;i=m-p&#10;$$&#10;prende il nome di grado di iperstaticità della struttura.&#10;\end{itemize}&#10;&#10;\end{document}" title="IguanaTex Bitmap Display">
            <a:extLst>
              <a:ext uri="{FF2B5EF4-FFF2-40B4-BE49-F238E27FC236}">
                <a16:creationId xmlns:a16="http://schemas.microsoft.com/office/drawing/2014/main" id="{847E2196-6880-E1C8-7679-D1A4BBCD55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296" y="777152"/>
            <a:ext cx="8908288" cy="59528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539985-7DF3-6795-E760-E9AE339F5336}"/>
                  </a:ext>
                </a:extLst>
              </p14:cNvPr>
              <p14:cNvContentPartPr/>
              <p14:nvPr/>
            </p14:nvContentPartPr>
            <p14:xfrm>
              <a:off x="2170080" y="1095120"/>
              <a:ext cx="8202600" cy="5762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539985-7DF3-6795-E760-E9AE339F53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0720" y="1085760"/>
                <a:ext cx="8221320" cy="57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0472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\documentclass{article}&#10;\usepackage{amssymb,amsmath,bbm,mathrsfs}&#10;\setlength\parindent{0em}&#10;\usepackage{geometry}&#10;\geometry{textwidth=15cm}&#10;\setlength\parskip{1em}&#10;\pagestyle{empty}&#10;\begin{document}&#10;&#10;&#10;Classificazione statica&#10;&#10;Si discute il sistema di equazioni avvalendosi del teorema di Rouché-Capelli. &#10;&#10;Detto $p$ il rango della matrice di equilibrio $\mathbf{B}$, si distinguono $\mathrm{i}$ quattro casi fondamentali:&#10;&#10;a) $m=n=p$ : sistema staticamente determinato $\mathrm{o}$ isostatico. La matrice $B$ è quadrata di rango massimo e invertibile, le reazioni vincolari possono essere univocamente determinate:&#10;$$&#10;\text { (3.24) } \mathbf{f}_{\mathbf{r}}=-\mathbf{B}^{-1} \mathbf{f}_{\mathbf{a}}&#10;$$&#10;b) $p=n&lt;m$ : sistema staticamente indeterminato o iperstatico di grado $m-p$. La matrice $\mathbf{B}$ è rettangolare bassa, la molteplicità dei vincoli è maggiore dei gradi di libertà del sistema. Le reazioni vincolari sono determinate a meno di $\infty^{m-n}$ soluzioni.&#10;&#10;c) $p=m&lt;n$ : sistema staticamente impossibile, ipostatico o labile. La matrice $B$ è rettangolare alta, la molteplicità dei vincoli è minore dei gradi di libertà del sistema: in generale il sistema non ammette soluzione e le reazioni vincolari sono indeterminate.&#10;&#10;d) $p&lt;n=m$ : sistema staticamente degenere. La matrice $\mathbf{B}$ è quadrata ma non invertibile ( $\operatorname{det} \mathbf{B}=0$ ), in generale il problema non ammette soluzione. È questo il caso di vincoli mal posti: la molteplicità effettiva è inferiore a quella apparente, alcuni vincoli sono o ridondanti o inefficaci.&#10;&#10;\end{document}" title="IguanaTex Bitmap Display">
            <a:extLst>
              <a:ext uri="{FF2B5EF4-FFF2-40B4-BE49-F238E27FC236}">
                <a16:creationId xmlns:a16="http://schemas.microsoft.com/office/drawing/2014/main" id="{EDFAFD3F-4DBB-95CB-A744-923A3944BC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38" y="304800"/>
            <a:ext cx="10795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652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BF81-7C23-E6E8-5DC5-95F6F85D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64" y="-162243"/>
            <a:ext cx="10515600" cy="1325563"/>
          </a:xfrm>
        </p:spPr>
        <p:txBody>
          <a:bodyPr/>
          <a:lstStyle/>
          <a:p>
            <a:r>
              <a:rPr lang="en-IT" dirty="0"/>
              <a:t>Dualita’ statico-cinematica</a:t>
            </a:r>
          </a:p>
        </p:txBody>
      </p:sp>
      <p:pic>
        <p:nvPicPr>
          <p:cNvPr id="11" name="Picture 10" descr="\documentclass{article}&#10;\usepackage{amssymb,amsmath,bbm,mathrsfs}&#10;\setlength\parindent{0em}&#10;\usepackage{geometry}&#10;\geometry{textwidth=14cm}&#10;\setlength\parskip{1em}&#10;\pagestyle{empty}&#10;\begin{document}&#10;&#10;In generale, sia la matrice cinematica $\mathbf A$ che la matrice di equilibrio $\mathbf B$ dipendono, rispettivamente, dalla scelta del vettore dei parametri lagrangiani $\mathbf q$, e dal vettore delle reazioni vincolari $\mathbf f_r$. Tuttavia, i loro ranghi sono indipendenti da tale scelta.&#10;&#10;Scegliendo opportunamente i poli della rappresentazione dei campi di spostamento rigido, e scegliendo opportunamente i poli per la risoluzione dei momenti risulta:&#10;$$&#10;\mathbf A=\mathbf B^\top.&#10;$$&#10;Ciò implica, in particolare, che $\mathbf A$ e $\mathbf B$ hanno lo stesso rango $p$.&#10;&#10;Poiché il grado di labilità è $l=n-p$ e il grado di iperstaticità è $i=m-p$, segue che&#10;$$&#10;n-m=l-i.&#10;$$&#10;&#10;&#10;\end{document}" title="IguanaTex Bitmap Display">
            <a:extLst>
              <a:ext uri="{FF2B5EF4-FFF2-40B4-BE49-F238E27FC236}">
                <a16:creationId xmlns:a16="http://schemas.microsoft.com/office/drawing/2014/main" id="{84DD4BC9-0286-7989-6308-E6B59C1AE7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4" y="1503680"/>
            <a:ext cx="10083800" cy="3886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ADD9B1-4AFD-62CF-4F87-267C1B039830}"/>
                  </a:ext>
                </a:extLst>
              </p14:cNvPr>
              <p14:cNvContentPartPr/>
              <p14:nvPr/>
            </p14:nvContentPartPr>
            <p14:xfrm>
              <a:off x="3947760" y="3803760"/>
              <a:ext cx="5617080" cy="2094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ADD9B1-4AFD-62CF-4F87-267C1B0398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8400" y="3794400"/>
                <a:ext cx="5635800" cy="211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24215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Dato un sistema di corpi rigidi, vincolati e sollecitati da forze attive, il problema statico consiste nel determinare le reazioni vincolari.&#10;&#10;Data la linearità del problema, il problema cinematico si scrive&#10;$$&#10;\mathbf{B} \mathbf{f}_{\mathbf{r}}+\mathbf{f}_{\mathbf{a}}=\mathbf{0}&#10;$$&#10;dove $\mathbf f_r$ contiene in vettore delle reazioni e $f_a$ è il vettore delle forze applicate.&#10;&#10;\end{document}"/>
  <p:tag name="IGUANATEXSIZE" val="20"/>
  <p:tag name="IGUANATEXCURSOR" val="58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4"/>
  <p:tag name="ORIGINALWIDTH" val="197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Le equazioni cardinali si scrivono:&#10;$$&#10;\begin{aligned}&#10;&amp; X_D+F=0 \\&#10;&amp; Y_B+Y_D=0 \\&#10;&amp; -X_D l+Y_D 2 l-2 F l=0&#10;\end{aligned}&#10;$$&#10;Si introduce il vettore delle reazioni vincolari&#10;$$&#10;\mathbf{f}_{\mathbf{r}}=\left[\begin{array}{l}Y_B\\ X_D\\ Y_D\end{array}\right]&#10;$$&#10;e il vettore delle forze generalizzate applicate&#10;$$&#10;\mathbf f_a=\left[\begin{array}{l}0\\0\\-2Fl\end{array}\right]&#10;$$&#10;il sistema si scrive&#10;$$&#10;\mathbf B\mathbf f_r+\mathbf f_a=0,&#10;$$&#10;dove&#10;$$&#10;\mathbf{B}=\left[\begin{array}{lll}&#10;0 &amp; 1 &amp; 0 \\&#10;1 &amp; 0 &amp; 1 \\&#10;0 &amp; -l &amp; 2 l&#10;\end{array}\right]&#10;$$&#10;è la matrice di equilibrio.&#10;\end{document}"/>
  <p:tag name="IGUANATEXSIZE" val="20"/>
  <p:tag name="IGUANATEXCURSOR" val="77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&#10;Sia $n$ il numero di gradi di libertà e $m$ il numero di condizioni di vincolo semplici.&#10;&#10;La matrice $\mathbf B$ ha $n$ righe e $m$ colonne, dunque rappresenta una applicazione lineare tra $\mathbb R^m$ e $\mathbb R^n$.&#10;&#10;&#10;Indicando con $p$ il rango di $\mathbf B$ si ha che:&#10;\begin{itemize}&#10;&#10;\item $p&lt;\min(n,m)$.&#10;&#10;\item La dimensione dell'immagine di $\mathbf B$ è pari al rango $p$:&#10;$$&#10;\operatorname{dim}\operatorname{im}\mathbf B=p&#10;$$&#10;\item La differenza tra $n$ e $p$ è la dimensione dello spazio delle forze assegnate che non possono essere equilibrate dalle reazioni vincolari.&#10;&#10;\item la dimensione del nucleo di $\mathbf B$ è:&#10;$$&#10;\operatorname{dim}\operatorname{ker}\mathbf B=m-p.&#10;$$&#10;Essa rappresenta la dimensione dello spazio delle soluzioni del problema statico. In particolare, se tale dimensione è maggiore di 0, il problema statico ammette infinite soluzioni.&#10;&#10;La quantità &#10;$$&#10;i=m-p&#10;$$&#10;prende il nome di grado di iperstaticità della struttura.&#10;\end{itemize}&#10;&#10;\end{document}"/>
  <p:tag name="IGUANATEXSIZE" val="20"/>
  <p:tag name="IGUANATEXCURSOR" val="60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&#10;&#10;Classificazione statica&#10;&#10;Si discute il sistema di equazioni avvalendosi del teorema di Rouché-Capelli. &#10;&#10;Detto $p$ il rango della matrice di equilibrio $\mathbf{B}$, si distinguono $\mathrm{i}$ quattro casi fondamentali:&#10;&#10;a) $m=n=p$ : sistema staticamente determinato $\mathrm{o}$ isostatico. La matrice $B$ è quadrata di rango massimo e invertibile, le reazioni vincolari possono essere univocamente determinate:&#10;$$&#10;\text { (3.24) } \mathbf{f}_{\mathbf{r}}=-\mathbf{B}^{-1} \mathbf{f}_{\mathbf{a}}&#10;$$&#10;b) $p=n&lt;m$ : sistema staticamente indeterminato o iperstatico di grado $m-p$. La matrice $\mathbf{B}$ è rettangolare bassa, la molteplicità dei vincoli è maggiore dei gradi di libertà del sistema. Le reazioni vincolari sono determinate a meno di $\infty^{m-n}$ soluzioni.&#10;&#10;c) $p=m&lt;n$ : sistema staticamente impossibile, ipostatico o labile. La matrice $B$ è rettangolare alta, la molteplicità dei vincoli è minore dei gradi di libertà del sistema: in generale il sistema non ammette soluzione e le reazioni vincolari sono indeterminate.&#10;&#10;d) $p&lt;n=m$ : sistema staticamente degenere. La matrice $\mathbf{B}$ è quadrata ma non invertibile ( $\operatorname{det} \mathbf{B}=0$ ), in generale il problema non ammette soluzione. È questo il caso di vincoli mal posti: la molteplicità effettiva è inferiore a quella apparente, alcuni vincoli sono o ridondanti o inefficaci.&#10;&#10;\end{document}"/>
  <p:tag name="IGUANATEXSIZE" val="20"/>
  <p:tag name="IGUANATEXCURSOR" val="128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"/>
  <p:tag name="ORIGINALWIDTH" val="397"/>
  <p:tag name="OUTPUTTYPE" val="PDF"/>
  <p:tag name="IGUANATEXVERSION" val="160"/>
  <p:tag name="LATEXADDIN" val="\documentclass{article}&#10;\usepackage{amssymb,amsmath,bbm,mathrsfs}&#10;\setlength\parindent{0em}&#10;\usepackage{geometry}&#10;\geometry{textwidth=14cm}&#10;\setlength\parskip{1em}&#10;\pagestyle{empty}&#10;\begin{document}&#10;&#10;In generale, sia la matrice cinematica $\mathbf A$ che la matrice di equilibrio $\mathbf B$ dipendono, rispettivamente, dalla scelta del vettore dei parametri lagrangiani $\mathbf q$, e dal vettore delle reazioni vincolari $\mathbf f_r$. Tuttavia, i loro ranghi sono indipendenti da tale scelta.&#10;&#10;Scegliendo opportunamente i poli della rappresentazione dei campi di spostamento rigido, e scegliendo opportunamente i poli per la risoluzione dei momenti risulta:&#10;$$&#10;\mathbf A=\mathbf B^\top.&#10;$$&#10;Ciò implica, in particolare, che $\mathbf A$ e $\mathbf B$ hanno lo stesso rango $p$.&#10;&#10;Poiché il grado di labilità è $l=n-p$ e il grado di iperstaticità è $i=m-p$, segue che&#10;$$&#10;n-m=l-i.&#10;$$&#10;&#10;&#10;\end{document}"/>
  <p:tag name="IGUANATEXSIZE" val="20"/>
  <p:tag name="IGUANATEXCURSOR" val="49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32EDCA-6B3A-FC41-995A-7F4EA8158C0B}">
  <we:reference id="wa200002290" version="1.0.0.3" store="en-GB" storeType="OMEX"/>
  <we:alternateReferences>
    <we:reference id="wa200002290" version="1.0.0.3" store="WA20000229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10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Problema statico</vt:lpstr>
      <vt:lpstr>Esempio</vt:lpstr>
      <vt:lpstr>Esistenza e unicita’della soluzione</vt:lpstr>
      <vt:lpstr>PowerPoint Presentation</vt:lpstr>
      <vt:lpstr>Dualita’ statico-cinematica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Giuseppe Tomassetti</cp:lastModifiedBy>
  <cp:revision>9</cp:revision>
  <dcterms:modified xsi:type="dcterms:W3CDTF">2023-12-19T16:44:28Z</dcterms:modified>
</cp:coreProperties>
</file>