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7" r:id="rId3"/>
    <p:sldId id="268" r:id="rId4"/>
    <p:sldId id="280" r:id="rId5"/>
    <p:sldId id="269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C7A-4F36-FE35-0CD9-57A38AA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886" y="2696644"/>
            <a:ext cx="10515600" cy="1325563"/>
          </a:xfrm>
        </p:spPr>
        <p:txBody>
          <a:bodyPr/>
          <a:lstStyle/>
          <a:p>
            <a:r>
              <a:rPr lang="en-IT" dirty="0"/>
              <a:t>Metodo degli spostamenti per le travi inflesse</a:t>
            </a:r>
          </a:p>
        </p:txBody>
      </p:sp>
    </p:spTree>
    <p:extLst>
      <p:ext uri="{BB962C8B-B14F-4D97-AF65-F5344CB8AC3E}">
        <p14:creationId xmlns:p14="http://schemas.microsoft.com/office/powerpoint/2010/main" val="16217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9EEE-77CA-1A68-FC6B-F11DAACA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differenziale della trave inflessa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 title="IguanaTex Bitmap Display">
            <a:extLst>
              <a:ext uri="{FF2B5EF4-FFF2-40B4-BE49-F238E27FC236}">
                <a16:creationId xmlns:a16="http://schemas.microsoft.com/office/drawing/2014/main" id="{620696A8-97DA-753F-7543-DC4C0183B5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81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903F-0CD1-67A8-638E-985AFAE1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FA2F-4789-A860-0217-97A24314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Nei manuali italiani, l’equazione differenziale della trave inflessa ha la forma</a:t>
            </a:r>
          </a:p>
        </p:txBody>
      </p:sp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p.&#10;$$&#10;&#10;&#10;\end{document}" title="IguanaTex Bitmap Display">
            <a:extLst>
              <a:ext uri="{FF2B5EF4-FFF2-40B4-BE49-F238E27FC236}">
                <a16:creationId xmlns:a16="http://schemas.microsoft.com/office/drawing/2014/main" id="{DBCD8440-CDA5-0475-92FA-9AA92A1693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8765" y="2870200"/>
            <a:ext cx="2032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168-60B4-1824-F2BD-DA3186E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A4E0A-2556-4CFD-FAB8-43A9187D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892300"/>
            <a:ext cx="5537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A0B5-DA78-A6EC-9D13-AD4A826E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2803"/>
            <a:ext cx="10515600" cy="1325563"/>
          </a:xfrm>
        </p:spPr>
        <p:txBody>
          <a:bodyPr/>
          <a:lstStyle/>
          <a:p>
            <a:r>
              <a:rPr lang="en-IT" dirty="0"/>
              <a:t>Formulazione del problema dell’equilibrio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Data una trave, comunque vincolata e/o caricata agli estremi, soggetta a un carico distribuito $p$, lo spostamento si ottiene risolvendo l'equazione differenziale del 4o ordine con le opportune condizioni al contorno, dettate dalle condizioni di vincolo e carico.&#10;&#10;&#10;&#10;\end{document}" title="IguanaTex Bitmap Display">
            <a:extLst>
              <a:ext uri="{FF2B5EF4-FFF2-40B4-BE49-F238E27FC236}">
                <a16:creationId xmlns:a16="http://schemas.microsoft.com/office/drawing/2014/main" id="{A95C3D46-B62C-4310-9BA9-36E8464C9A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7713" y="1282648"/>
            <a:ext cx="7188200" cy="11684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Per la mensola AB incastrata in $A$ e caricata in $B$ da una forza $P$ rivolta verso il basso&#10;$$&#10;v(0)=0,\qquad \frac{\rm d v}{dx}(0)=0,\qquad \frac{\rm d^2 v}{dx^2}(L)=0\qquad \frac{\rm d^3 v}{dx^3}(L)=\frac{P}{EI}.&#10;$$&#10;&#10;Per la trave $AB$ incastata in A, appoggiata in B, soggetta in B a una coppia $\mathcal M$&#10;$$&#10;v(0)=0,\qquad \frac{\rm d v}{dx}(0)=0,\qquad v(L)=0,\qquad \frac{\rm d^2 v}{dx^2}(L)=\frac{\mathcal M}{EI}&#10;$$&#10;&#10;\end{document}" title="IguanaTex Bitmap Display">
            <a:extLst>
              <a:ext uri="{FF2B5EF4-FFF2-40B4-BE49-F238E27FC236}">
                <a16:creationId xmlns:a16="http://schemas.microsoft.com/office/drawing/2014/main" id="{EE8CB95A-66BA-AFFC-7102-D071B08BCA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7713" y="3036957"/>
            <a:ext cx="7188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0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"/>
  <p:tag name="ORIGINALWIDTH" val="22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/>
  <p:tag name="IGUANATEXSIZE" val="20"/>
  <p:tag name="IGUANATEXCURSOR" val="44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p.&#10;$$&#10;&#10;&#10;\end{document}"/>
  <p:tag name="IGUANATEXSIZE" val="20"/>
  <p:tag name="IGUANATEXCURSOR" val="24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Data una trave, comunque vincolata e/o caricata agli estremi, soggetta a un carico distribuito $p$, lo spostamento si ottiene risolvendo l'equazione differenziale del 4o ordine con le opportune condizioni al contorno, dettate dalle condizioni di vincolo e carico.&#10;&#10;&#10;&#10;\end{document}"/>
  <p:tag name="IGUANATEXSIZE" val="20"/>
  <p:tag name="IGUANATEXCURSOR" val="4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er la mensola AB incastrata in $A$ e caricata in $B$ da una forza $P$ rivolta verso il basso&#10;$$&#10;v(0)=0,\qquad \frac{\rm d v}{dx}(0)=0,\qquad \frac{\rm d^2 v}{dx^2}(L)=0\qquad \frac{\rm d^3 v}{dx^3}(L)=\frac{P}{EI}.&#10;$$&#10;&#10;Per la trave $AB$ incastata in A, appoggiata in B, soggetta in B a una coppia $\mathcal M$&#10;$$&#10;v(0)=0,\qquad \frac{\rm d v}{dx}(0)=0,\qquad v(L)=0,\qquad \frac{\rm d^2 v}{dx^2}(L)=\frac{\mathcal M}{EI}&#10;$$&#10;&#10;\end{document}"/>
  <p:tag name="IGUANATEXSIZE" val="20"/>
  <p:tag name="IGUANATEXCURSOR" val="36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31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Metodo degli spostamenti per le travi inflesse</vt:lpstr>
      <vt:lpstr>Equazione differenziale della trave inflessa</vt:lpstr>
      <vt:lpstr>Convenzione italiana</vt:lpstr>
      <vt:lpstr>Esempio</vt:lpstr>
      <vt:lpstr>Formulazione del problema dell’equilibrio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14</cp:revision>
  <dcterms:created xsi:type="dcterms:W3CDTF">2023-10-26T07:19:41Z</dcterms:created>
  <dcterms:modified xsi:type="dcterms:W3CDTF">2023-10-31T04:54:44Z</dcterms:modified>
</cp:coreProperties>
</file>