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3" r:id="rId3"/>
    <p:sldId id="277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C7A-4F36-FE35-0CD9-57A38AA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748" y="2696644"/>
            <a:ext cx="10515600" cy="1325563"/>
          </a:xfrm>
        </p:spPr>
        <p:txBody>
          <a:bodyPr/>
          <a:lstStyle/>
          <a:p>
            <a:r>
              <a:rPr lang="en-IT" dirty="0"/>
              <a:t>Metodo delle forze per le travi inflesse</a:t>
            </a:r>
          </a:p>
        </p:txBody>
      </p:sp>
    </p:spTree>
    <p:extLst>
      <p:ext uri="{BB962C8B-B14F-4D97-AF65-F5344CB8AC3E}">
        <p14:creationId xmlns:p14="http://schemas.microsoft.com/office/powerpoint/2010/main" val="3138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CE0-9E9E-0FAF-4F5B-4C5BC2A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A4968-0746-3214-838C-2122D460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92300"/>
            <a:ext cx="5537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6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F9FC-9FC0-B735-4E26-1912AED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Sommario della procedura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F51-7C86-5D01-784F-1975948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Si sopprimono temporaneamente tanti vincoli quanti sono necessari a rendere la struttura staticamente determinata.</a:t>
            </a:r>
          </a:p>
          <a:p>
            <a:r>
              <a:rPr lang="en-IT" dirty="0"/>
              <a:t>Tramite </a:t>
            </a:r>
            <a:r>
              <a:rPr lang="en-GB" dirty="0"/>
              <a:t>i</a:t>
            </a:r>
            <a:r>
              <a:rPr lang="en-IT" dirty="0"/>
              <a:t> metodi della statica si ricavano le sollecitazioni e dunque le deformazioni (come funzione delle reazioni incognite)</a:t>
            </a:r>
          </a:p>
          <a:p>
            <a:r>
              <a:rPr lang="en-IT" dirty="0"/>
              <a:t>Integrando le equazioni di congruenza e adoperando le condizioni di vincolo che non sono state soppresse si ottiene lo spostamento in funzione delle reazioni incognite (questo passo si puo’ svolgere ricorrendo a schemi noti e aiutandosi con la composizione degli spostamenti) </a:t>
            </a:r>
          </a:p>
          <a:p>
            <a:r>
              <a:rPr lang="en-IT" dirty="0"/>
              <a:t> Si ripristinano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vincoli</a:t>
            </a:r>
            <a:r>
              <a:rPr lang="en-GB" dirty="0"/>
              <a:t> </a:t>
            </a:r>
            <a:r>
              <a:rPr lang="en-GB" dirty="0" err="1"/>
              <a:t>precedentemente</a:t>
            </a:r>
            <a:r>
              <a:rPr lang="en-GB" dirty="0"/>
              <a:t> </a:t>
            </a:r>
            <a:r>
              <a:rPr lang="en-GB" dirty="0" err="1"/>
              <a:t>soppressi</a:t>
            </a:r>
            <a:r>
              <a:rPr lang="en-IT" dirty="0"/>
              <a:t>, ottenendo tante equazioni di congruenza quante solo le reazioni incognite.</a:t>
            </a:r>
          </a:p>
        </p:txBody>
      </p:sp>
    </p:spTree>
    <p:extLst>
      <p:ext uri="{BB962C8B-B14F-4D97-AF65-F5344CB8AC3E}">
        <p14:creationId xmlns:p14="http://schemas.microsoft.com/office/powerpoint/2010/main" val="8456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Metodo delle forze per le travi inflesse</vt:lpstr>
      <vt:lpstr>Esempio</vt:lpstr>
      <vt:lpstr>Sommario della procedura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18</cp:revision>
  <dcterms:created xsi:type="dcterms:W3CDTF">2023-10-26T07:19:41Z</dcterms:created>
  <dcterms:modified xsi:type="dcterms:W3CDTF">2023-10-31T05:02:24Z</dcterms:modified>
</cp:coreProperties>
</file>