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180B-9601-F7F8-F3E1-4C5558DF3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FDFD5-F887-0333-665B-F1058C502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CF6C-197D-EBB0-21A6-1B0E4561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DBC0-9E33-3257-9D80-0E2C2D97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E8EDC-E2DE-1BF6-1DAD-98456419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2426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CF6D-544A-AD7B-B15C-C2F6ED9D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6A366-4817-CFDE-C3BA-F27625823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DC5D-DBDE-4E46-0C77-1EE2D622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33B8-DFF7-BF84-75E1-DF1A0BD6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9818-1FCB-E15E-0773-BDCC9394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135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F0DE0-4645-28AA-479B-6F18D0EF0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4E4C-C7B7-8FD7-30CE-216D12344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F404E-6CD5-987F-2DC6-C9F8A252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F5156-9874-57C8-0283-DC9B7367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9543-7DAE-5A96-2D9A-23E1A720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7114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D9ED-1A96-34C6-1BEE-42254F11D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D171-3AD9-28A5-315F-E22D5BA90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6DE77-1F5D-9045-BE98-8A83632F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CB60-4416-FD76-186B-27B51E8A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D6C4-9D7D-7347-63D3-BC913C92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076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2652-E982-C8FC-55C7-B22337D05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C72F4-B79D-A8B0-9846-4EF372EC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2BEA-23E6-7962-45C8-EFF57655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493F1-3A14-A0BB-8BC1-CEFA934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22DB-0DAE-B8A6-FE31-99D8A64A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8528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680E-F01E-9338-4EAE-D590F9C8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9F11-9081-AD1D-B9EC-49C2304B7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40F9C-C499-E3B8-3326-32A6077ED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9186E-1C22-944E-62FF-A1B618F1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D97A3-9F03-2CFA-A0FE-D75F81A6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E731F-715B-9ABD-F385-CB80C035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737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CED2-33EE-65B8-F8E3-06BFAD1B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0E55-C8AE-B5AA-CFAA-E328E10F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2BBD5-D47F-8102-E429-D50F81CE5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CE6A2-76DC-FC63-47FF-D2C64BB90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1F9F2-63AC-3384-33CF-25428A26B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2BEF7-0013-50B4-F16B-C4E04D5F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E79B7-6CF3-A500-CE56-0B833073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59CAA-0C0A-F388-3F5A-953CA809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779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2DBD-9B03-2701-5E59-B36DBF1C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F1844-6179-2E44-A46C-8DD0EBC6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C5233-CA35-74BD-7743-218A46ED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F3DE5-A515-A9D1-89E0-10390F49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156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F4BB8-88B1-16C6-7660-B8D6475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0542F7-8D61-ACED-4843-30B05A21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9F664-75AF-DB8E-E7F4-9736D7D1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8459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653E-F2F8-E04D-06B0-CA8BE69C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9554A-6A62-6BF5-374A-FB834595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BC474-A047-CE43-F259-D0E261C1F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FCB06-B5AF-E49C-E03C-F25E6374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2D431-0157-57CE-EA8C-3BBE90A2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750E-1E40-DD3F-AB7C-3C30E956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89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1427-53D9-81F6-ABB3-69074D13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82C80-EB2C-9862-6A4D-447F81B29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265F7-196F-0234-2D6A-9651AB16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C710-3B23-1CD4-D275-1961450E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6D3D5-A920-4607-281D-1E974B0B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75E3-1D38-F69E-F0A4-D680A7DB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9270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892A1-6CE5-8CF0-212E-782400B4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5C7D-D11C-DBE5-344A-B7A14D70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5B48-A890-F566-0975-A2A655AE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A4C8A-D5F0-3547-B8DA-4AB4CE1126B8}" type="datetimeFigureOut">
              <a:rPr lang="en-IT" smtClean="0"/>
              <a:t>18/02/24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EEE3-BAD6-A74A-1F42-1E03171F5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D58A-7871-5498-23C8-7ADC2CB74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DE03F-76A1-8844-BD01-8580002E38D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951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A8F8-A400-E6CF-CBA2-43180013E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Concentrazione delle tensioni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4E21D-3E5D-6C3B-D1F8-FE053A50E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178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symb,amsmath,bbm,mathrsfs}&#10;\setlength\parindent{0em}&#10;\usepackage{geometry}&#10;\geometry{textwidth=10cm}&#10;\setlength\parskip{1em}&#10;\pagestyle{empty}&#10;\begin{document}&#10;&#10;La formula della flessione &#10;$$&#10;\sigma_{\max }=\frac{M c} I&#10;$$ &#10;può essere utilizzata per determinare la distribuzione di tensioni in regioni di un elemento strutturale in cui la sezione trasversale è {\bf costante o varia gradualmente}. &#10;&#10;In presenza di punti di raccordo, dove la sezione trasversale ha una variazione brusca, occorre introdurre un fattore correttivo $K$:&#10;$$&#10;\sigma_{\max }=K \frac{M c} I&#10;$$ &#10;che dipende dalla geometria del raccordo.&#10;\end{document}" title="IguanaTex Bitmap Display">
            <a:extLst>
              <a:ext uri="{FF2B5EF4-FFF2-40B4-BE49-F238E27FC236}">
                <a16:creationId xmlns:a16="http://schemas.microsoft.com/office/drawing/2014/main" id="{15750EB3-4F66-6A2D-5C19-68B36B5BF78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2539" y="1128644"/>
            <a:ext cx="7188200" cy="426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071A6D-9FCC-9CBF-AB49-123A8DC36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361" y="199939"/>
            <a:ext cx="2832100" cy="166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0F7441-0A24-7F28-8ABE-A2796B407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350" y="2200936"/>
            <a:ext cx="2806700" cy="1092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E94258-C3A7-71A2-CD07-60EDAD405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0211" y="3516355"/>
            <a:ext cx="3446399" cy="334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49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8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a formula della flessione &#10;$$&#10;\sigma_{\max }=\frac{M c} I&#10;$$ &#10;può essere utilizzata per determinare la distribuzione di tensioni in regioni di un elemento strutturale in cui la sezione trasversale è {\bf costante o varia gradualmente}. &#10;&#10;In presenza di punti di raccordo, dove la sezione trasversale ha una variazione brusca, occorre introdurre un fattore correttivo $K$:&#10;$$&#10;\sigma_{\max }=K \frac{M c} I&#10;$$ &#10;che dipende dalla geometria del raccordo.&#10;\end{document}"/>
  <p:tag name="IGUANATEXSIZE" val="20"/>
  <p:tag name="IGUANATEXCURSOR" val="6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Concentrazione delle tensioni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Concentrazione delle tensioni</dc:title>
  <dc:creator>Giuseppe Tomassetti</dc:creator>
  <cp:lastModifiedBy>Giuseppe Tomassetti</cp:lastModifiedBy>
  <cp:revision>1</cp:revision>
  <dcterms:created xsi:type="dcterms:W3CDTF">2024-02-18T08:55:19Z</dcterms:created>
  <dcterms:modified xsi:type="dcterms:W3CDTF">2024-02-18T09:01:24Z</dcterms:modified>
</cp:coreProperties>
</file>