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2DA4-49B4-A6D9-F212-77E1F9591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F62D2-630E-85DC-A32F-B0197744A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9093-DD82-2561-53E1-3AA42802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B45-8C92-D54B-B7F3-2486B48BE1C7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86883-EED3-FB45-4437-A12DF90B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62AA4-71AD-C272-2123-4201F469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C1F-7728-2642-8B67-9868171B19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336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B8B7-4173-97C1-B72E-39814F9E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A3DF9-ABEC-89F7-4929-5759A1D74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C895-5F9F-B62B-7998-8DF6B3B3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B45-8C92-D54B-B7F3-2486B48BE1C7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FE952-CD51-0570-DF5E-22CDEF33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D0DE9-3E5C-461D-8C28-B9CC3B5C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C1F-7728-2642-8B67-9868171B19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4116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BAAA6-8E35-4E8E-9E1B-AA28E7883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BAB52-D0A3-5B69-55A0-62F0F663E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E605-D54F-FCA0-1F73-41BE2A5E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B45-8C92-D54B-B7F3-2486B48BE1C7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B10C7-FCE8-B612-08C5-F92FDA49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A024-C99D-1F7A-F591-6712EA66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C1F-7728-2642-8B67-9868171B19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3524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2C71-E562-6FE0-0709-D675127D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7712-5C92-5B72-8DDA-647DF266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61CE7-CE52-10CA-6FAA-E6DB6B2A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B45-8C92-D54B-B7F3-2486B48BE1C7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8360-A19A-0591-43A2-106A51EA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3472-01CF-4D4E-94AE-146478C6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C1F-7728-2642-8B67-9868171B19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708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495A-387D-E9AA-646A-DCE2D8EC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6B7B5-3002-4B9A-DAA6-D5872BCA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F843-1923-B228-6A4A-BAB802D5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B45-8C92-D54B-B7F3-2486B48BE1C7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C367-3CF3-DD71-E156-FFEE1627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69F0-21DA-BBF3-C22B-E75B5F72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C1F-7728-2642-8B67-9868171B19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492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8F1B-EC4B-089C-8A0D-30C8CC94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9574-1333-BF3B-5A09-7069C6945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D2ECE-F883-DF51-67A3-01415433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E0342-5A89-5068-0D7E-B5A0A030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B45-8C92-D54B-B7F3-2486B48BE1C7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1E2E5-7FCC-923E-99D0-ED732B4F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911CD-52E3-BB01-E1E9-CA7663BD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C1F-7728-2642-8B67-9868171B19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5885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9343-AB13-ECBD-E9E5-FF3529B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DF80D-6136-FC65-E113-A1CED641A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5BA5B-A91E-011B-71A5-368DC5F1B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B33A3-CE19-394A-E843-2FC90CA65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B6D1E-B0A7-DA82-01DE-A64C40630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88D7F-850E-E368-703C-2407BED8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B45-8C92-D54B-B7F3-2486B48BE1C7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2BB36-3DB9-D303-76C1-1DF55839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647CF-244F-69AD-2492-B90BAE78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C1F-7728-2642-8B67-9868171B19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9019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456F-D8B3-428D-690E-1BBABAA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4F6B8-D979-97EB-5723-4E3FE583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B45-8C92-D54B-B7F3-2486B48BE1C7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DF6F8-7132-42DC-0634-055141C1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8FC91-3A78-8CF7-E566-8EBF8DF4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C1F-7728-2642-8B67-9868171B19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836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FE8D8-11EF-5AE2-8F29-2241A8F8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B45-8C92-D54B-B7F3-2486B48BE1C7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89E05-05BE-A001-BAE7-58FA0C7D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7E600-7671-5BD2-410A-A4C1B446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C1F-7728-2642-8B67-9868171B19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2462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2E66-7527-AB63-6D81-CE94C5CD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A72C-10B1-B016-2EDE-AE0BB4C2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E3835-5929-E271-A83C-6E34C2FF2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5BF22-AC3D-9AC3-39B5-D7C12974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B45-8C92-D54B-B7F3-2486B48BE1C7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0C4B5-B07B-CC63-F1EB-082B38BA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652CB-DE9C-457F-C8A6-5ACF4A14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C1F-7728-2642-8B67-9868171B19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70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3C0C-A066-96EE-2D8F-C11C1CC3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96AC1-69C1-E327-99BD-24738C46F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411B9-99C0-343D-6464-6F9074433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E243E-3913-310C-2459-175E5E1E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B45-8C92-D54B-B7F3-2486B48BE1C7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59E0-4737-E1E0-A9DC-BF832B48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47950-AFA1-630B-4008-0435B4FB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C1F-7728-2642-8B67-9868171B19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2458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50A12-D090-00FF-4276-6BABCF71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6C24B-724C-CA52-1CB6-CA84FD82A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A59F9-3B67-0467-527C-00F68D6D0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8B45-8C92-D54B-B7F3-2486B48BE1C7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CB62-77BE-6B80-B890-D1707CE22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A15FD-F0EA-3B85-ACFD-0CCE668F0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2C1F-7728-2642-8B67-9868171B19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ED0E-E111-838A-C7E0-85BF74639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E4FE1-AAE6-31DB-2C5B-556E68ECE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4317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Tomassetti</dc:creator>
  <cp:lastModifiedBy>Giuseppe Tomassetti</cp:lastModifiedBy>
  <cp:revision>1</cp:revision>
  <dcterms:created xsi:type="dcterms:W3CDTF">2023-09-26T13:41:00Z</dcterms:created>
  <dcterms:modified xsi:type="dcterms:W3CDTF">2023-09-26T13:41:16Z</dcterms:modified>
</cp:coreProperties>
</file>