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61" r:id="rId3"/>
    <p:sldId id="260" r:id="rId4"/>
    <p:sldId id="256" r:id="rId5"/>
    <p:sldId id="257" r:id="rId6"/>
    <p:sldId id="258" r:id="rId7"/>
    <p:sldId id="262" r:id="rId8"/>
  </p:sldIdLst>
  <p:sldSz cx="12192000" cy="6858000"/>
  <p:notesSz cx="6858000" cy="9144000"/>
  <p:defaultTextStyle>
    <a:defPPr>
      <a:defRPr lang="en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C71793-6652-B249-944C-84CD29D281C8}" v="509" dt="2023-02-09T18:07:49.7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>
      <p:cViewPr varScale="1">
        <p:scale>
          <a:sx n="90" d="100"/>
          <a:sy n="90" d="100"/>
        </p:scale>
        <p:origin x="232" y="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useppe Tomassetti" userId="602e5fa9-ac8c-4882-a6c6-5d2537fdee56" providerId="ADAL" clId="{2FC71793-6652-B249-944C-84CD29D281C8}"/>
    <pc:docChg chg="undo custSel addSld delSld modSld sldOrd">
      <pc:chgData name="Giuseppe Tomassetti" userId="602e5fa9-ac8c-4882-a6c6-5d2537fdee56" providerId="ADAL" clId="{2FC71793-6652-B249-944C-84CD29D281C8}" dt="2023-02-09T18:11:28.781" v="2637" actId="14100"/>
      <pc:docMkLst>
        <pc:docMk/>
      </pc:docMkLst>
      <pc:sldChg chg="addSp delSp modSp mod">
        <pc:chgData name="Giuseppe Tomassetti" userId="602e5fa9-ac8c-4882-a6c6-5d2537fdee56" providerId="ADAL" clId="{2FC71793-6652-B249-944C-84CD29D281C8}" dt="2023-02-09T18:08:04.841" v="2630" actId="478"/>
        <pc:sldMkLst>
          <pc:docMk/>
          <pc:sldMk cId="1703307564" sldId="256"/>
        </pc:sldMkLst>
        <pc:picChg chg="add del mod">
          <ac:chgData name="Giuseppe Tomassetti" userId="602e5fa9-ac8c-4882-a6c6-5d2537fdee56" providerId="ADAL" clId="{2FC71793-6652-B249-944C-84CD29D281C8}" dt="2023-02-09T18:08:04.841" v="2630" actId="478"/>
          <ac:picMkLst>
            <pc:docMk/>
            <pc:sldMk cId="1703307564" sldId="256"/>
            <ac:picMk id="3" creationId="{589ABE08-CAAE-F878-7C06-A614C8537D8C}"/>
          </ac:picMkLst>
        </pc:picChg>
        <pc:picChg chg="mod">
          <ac:chgData name="Giuseppe Tomassetti" userId="602e5fa9-ac8c-4882-a6c6-5d2537fdee56" providerId="ADAL" clId="{2FC71793-6652-B249-944C-84CD29D281C8}" dt="2023-02-07T18:16:04.976" v="0" actId="1076"/>
          <ac:picMkLst>
            <pc:docMk/>
            <pc:sldMk cId="1703307564" sldId="256"/>
            <ac:picMk id="10" creationId="{B3783DAC-D91C-AD30-CB17-0E4C0606C9EC}"/>
          </ac:picMkLst>
        </pc:picChg>
        <pc:picChg chg="mod">
          <ac:chgData name="Giuseppe Tomassetti" userId="602e5fa9-ac8c-4882-a6c6-5d2537fdee56" providerId="ADAL" clId="{2FC71793-6652-B249-944C-84CD29D281C8}" dt="2023-02-07T18:16:04.976" v="0" actId="1076"/>
          <ac:picMkLst>
            <pc:docMk/>
            <pc:sldMk cId="1703307564" sldId="256"/>
            <ac:picMk id="12" creationId="{C8D23210-7ADC-D243-AAFB-F1EF6CD06013}"/>
          </ac:picMkLst>
        </pc:picChg>
      </pc:sldChg>
      <pc:sldChg chg="modSp mod">
        <pc:chgData name="Giuseppe Tomassetti" userId="602e5fa9-ac8c-4882-a6c6-5d2537fdee56" providerId="ADAL" clId="{2FC71793-6652-B249-944C-84CD29D281C8}" dt="2023-02-07T18:40:46.034" v="2101" actId="14100"/>
        <pc:sldMkLst>
          <pc:docMk/>
          <pc:sldMk cId="2271606035" sldId="257"/>
        </pc:sldMkLst>
        <pc:spChg chg="mod">
          <ac:chgData name="Giuseppe Tomassetti" userId="602e5fa9-ac8c-4882-a6c6-5d2537fdee56" providerId="ADAL" clId="{2FC71793-6652-B249-944C-84CD29D281C8}" dt="2023-02-07T18:40:19.891" v="2097" actId="20577"/>
          <ac:spMkLst>
            <pc:docMk/>
            <pc:sldMk cId="2271606035" sldId="257"/>
            <ac:spMk id="7" creationId="{D9C8ECE3-6228-5982-201C-AA7A3796B4FE}"/>
          </ac:spMkLst>
        </pc:spChg>
        <pc:spChg chg="mod">
          <ac:chgData name="Giuseppe Tomassetti" userId="602e5fa9-ac8c-4882-a6c6-5d2537fdee56" providerId="ADAL" clId="{2FC71793-6652-B249-944C-84CD29D281C8}" dt="2023-02-07T18:40:46.034" v="2101" actId="14100"/>
          <ac:spMkLst>
            <pc:docMk/>
            <pc:sldMk cId="2271606035" sldId="257"/>
            <ac:spMk id="9" creationId="{976FFAE8-8F42-07F7-36C4-0E0DE2277248}"/>
          </ac:spMkLst>
        </pc:spChg>
      </pc:sldChg>
      <pc:sldChg chg="addSp delSp modSp new mod ord">
        <pc:chgData name="Giuseppe Tomassetti" userId="602e5fa9-ac8c-4882-a6c6-5d2537fdee56" providerId="ADAL" clId="{2FC71793-6652-B249-944C-84CD29D281C8}" dt="2023-02-09T18:11:28.781" v="2637" actId="14100"/>
        <pc:sldMkLst>
          <pc:docMk/>
          <pc:sldMk cId="3614136887" sldId="259"/>
        </pc:sldMkLst>
        <pc:spChg chg="del mod">
          <ac:chgData name="Giuseppe Tomassetti" userId="602e5fa9-ac8c-4882-a6c6-5d2537fdee56" providerId="ADAL" clId="{2FC71793-6652-B249-944C-84CD29D281C8}" dt="2023-02-07T18:19:48.735" v="5" actId="478"/>
          <ac:spMkLst>
            <pc:docMk/>
            <pc:sldMk cId="3614136887" sldId="259"/>
            <ac:spMk id="2" creationId="{F88A173B-8009-9E06-A2BE-CEE6170B3F57}"/>
          </ac:spMkLst>
        </pc:spChg>
        <pc:spChg chg="del">
          <ac:chgData name="Giuseppe Tomassetti" userId="602e5fa9-ac8c-4882-a6c6-5d2537fdee56" providerId="ADAL" clId="{2FC71793-6652-B249-944C-84CD29D281C8}" dt="2023-02-07T18:19:47.786" v="4" actId="478"/>
          <ac:spMkLst>
            <pc:docMk/>
            <pc:sldMk cId="3614136887" sldId="259"/>
            <ac:spMk id="3" creationId="{9590BAF8-1418-1AEE-464F-416EDD8D417B}"/>
          </ac:spMkLst>
        </pc:spChg>
        <pc:spChg chg="add mod">
          <ac:chgData name="Giuseppe Tomassetti" userId="602e5fa9-ac8c-4882-a6c6-5d2537fdee56" providerId="ADAL" clId="{2FC71793-6652-B249-944C-84CD29D281C8}" dt="2023-02-07T18:19:53.117" v="7" actId="1076"/>
          <ac:spMkLst>
            <pc:docMk/>
            <pc:sldMk cId="3614136887" sldId="259"/>
            <ac:spMk id="5" creationId="{355036AE-B6BE-4421-EB8C-7BD68806418A}"/>
          </ac:spMkLst>
        </pc:spChg>
        <pc:spChg chg="add mod">
          <ac:chgData name="Giuseppe Tomassetti" userId="602e5fa9-ac8c-4882-a6c6-5d2537fdee56" providerId="ADAL" clId="{2FC71793-6652-B249-944C-84CD29D281C8}" dt="2023-02-07T18:26:44.039" v="538" actId="14100"/>
          <ac:spMkLst>
            <pc:docMk/>
            <pc:sldMk cId="3614136887" sldId="259"/>
            <ac:spMk id="7" creationId="{497BC7C9-113A-F0D5-0777-D22F4198F7FA}"/>
          </ac:spMkLst>
        </pc:spChg>
        <pc:spChg chg="add del">
          <ac:chgData name="Giuseppe Tomassetti" userId="602e5fa9-ac8c-4882-a6c6-5d2537fdee56" providerId="ADAL" clId="{2FC71793-6652-B249-944C-84CD29D281C8}" dt="2023-02-07T18:25:10.444" v="341"/>
          <ac:spMkLst>
            <pc:docMk/>
            <pc:sldMk cId="3614136887" sldId="259"/>
            <ac:spMk id="9" creationId="{F3CDC550-B838-5160-9889-9A54241C309B}"/>
          </ac:spMkLst>
        </pc:spChg>
        <pc:spChg chg="add del">
          <ac:chgData name="Giuseppe Tomassetti" userId="602e5fa9-ac8c-4882-a6c6-5d2537fdee56" providerId="ADAL" clId="{2FC71793-6652-B249-944C-84CD29D281C8}" dt="2023-02-07T18:25:10.444" v="341"/>
          <ac:spMkLst>
            <pc:docMk/>
            <pc:sldMk cId="3614136887" sldId="259"/>
            <ac:spMk id="10" creationId="{6DA2B0C3-FDA0-0CDF-C842-4A20A594E116}"/>
          </ac:spMkLst>
        </pc:spChg>
        <pc:spChg chg="add del">
          <ac:chgData name="Giuseppe Tomassetti" userId="602e5fa9-ac8c-4882-a6c6-5d2537fdee56" providerId="ADAL" clId="{2FC71793-6652-B249-944C-84CD29D281C8}" dt="2023-02-07T18:25:12.141" v="343"/>
          <ac:spMkLst>
            <pc:docMk/>
            <pc:sldMk cId="3614136887" sldId="259"/>
            <ac:spMk id="11" creationId="{B8A52510-4F0F-56B5-BD92-63199BFF52C3}"/>
          </ac:spMkLst>
        </pc:spChg>
        <pc:spChg chg="add del">
          <ac:chgData name="Giuseppe Tomassetti" userId="602e5fa9-ac8c-4882-a6c6-5d2537fdee56" providerId="ADAL" clId="{2FC71793-6652-B249-944C-84CD29D281C8}" dt="2023-02-07T18:25:12.141" v="343"/>
          <ac:spMkLst>
            <pc:docMk/>
            <pc:sldMk cId="3614136887" sldId="259"/>
            <ac:spMk id="12" creationId="{12C92B87-F280-F2E5-3639-33DB9FB10263}"/>
          </ac:spMkLst>
        </pc:spChg>
        <pc:spChg chg="add del">
          <ac:chgData name="Giuseppe Tomassetti" userId="602e5fa9-ac8c-4882-a6c6-5d2537fdee56" providerId="ADAL" clId="{2FC71793-6652-B249-944C-84CD29D281C8}" dt="2023-02-07T18:25:24.391" v="345"/>
          <ac:spMkLst>
            <pc:docMk/>
            <pc:sldMk cId="3614136887" sldId="259"/>
            <ac:spMk id="13" creationId="{19D48901-1DF9-1658-DA5E-3AD77EDC5F1B}"/>
          </ac:spMkLst>
        </pc:spChg>
        <pc:spChg chg="add del">
          <ac:chgData name="Giuseppe Tomassetti" userId="602e5fa9-ac8c-4882-a6c6-5d2537fdee56" providerId="ADAL" clId="{2FC71793-6652-B249-944C-84CD29D281C8}" dt="2023-02-07T18:25:24.391" v="345"/>
          <ac:spMkLst>
            <pc:docMk/>
            <pc:sldMk cId="3614136887" sldId="259"/>
            <ac:spMk id="14" creationId="{F7D04ACA-CC83-52FB-AD0F-3FDCF8504AF8}"/>
          </ac:spMkLst>
        </pc:spChg>
        <pc:spChg chg="add mod">
          <ac:chgData name="Giuseppe Tomassetti" userId="602e5fa9-ac8c-4882-a6c6-5d2537fdee56" providerId="ADAL" clId="{2FC71793-6652-B249-944C-84CD29D281C8}" dt="2023-02-07T18:26:47.605" v="539" actId="1076"/>
          <ac:spMkLst>
            <pc:docMk/>
            <pc:sldMk cId="3614136887" sldId="259"/>
            <ac:spMk id="15" creationId="{A9B918D2-7E7B-2B95-0FC0-C6956503995C}"/>
          </ac:spMkLst>
        </pc:spChg>
        <pc:spChg chg="add mod">
          <ac:chgData name="Giuseppe Tomassetti" userId="602e5fa9-ac8c-4882-a6c6-5d2537fdee56" providerId="ADAL" clId="{2FC71793-6652-B249-944C-84CD29D281C8}" dt="2023-02-07T18:29:34.356" v="863" actId="20577"/>
          <ac:spMkLst>
            <pc:docMk/>
            <pc:sldMk cId="3614136887" sldId="259"/>
            <ac:spMk id="16" creationId="{AAA536A6-5652-47F4-AA43-374C0A3F0B88}"/>
          </ac:spMkLst>
        </pc:spChg>
        <pc:spChg chg="add mod">
          <ac:chgData name="Giuseppe Tomassetti" userId="602e5fa9-ac8c-4882-a6c6-5d2537fdee56" providerId="ADAL" clId="{2FC71793-6652-B249-944C-84CD29D281C8}" dt="2023-02-07T18:32:36.220" v="1299" actId="1076"/>
          <ac:spMkLst>
            <pc:docMk/>
            <pc:sldMk cId="3614136887" sldId="259"/>
            <ac:spMk id="18" creationId="{63D360FB-C176-DBEA-B0B0-CF6E37481CAD}"/>
          </ac:spMkLst>
        </pc:spChg>
        <pc:spChg chg="add mod">
          <ac:chgData name="Giuseppe Tomassetti" userId="602e5fa9-ac8c-4882-a6c6-5d2537fdee56" providerId="ADAL" clId="{2FC71793-6652-B249-944C-84CD29D281C8}" dt="2023-02-07T18:32:33.433" v="1298" actId="1076"/>
          <ac:spMkLst>
            <pc:docMk/>
            <pc:sldMk cId="3614136887" sldId="259"/>
            <ac:spMk id="20" creationId="{CA30DCA1-30D1-BF9E-4B5F-6D07903C0199}"/>
          </ac:spMkLst>
        </pc:spChg>
        <pc:picChg chg="add del mod">
          <ac:chgData name="Giuseppe Tomassetti" userId="602e5fa9-ac8c-4882-a6c6-5d2537fdee56" providerId="ADAL" clId="{2FC71793-6652-B249-944C-84CD29D281C8}" dt="2023-02-07T18:29:11.010" v="831" actId="478"/>
          <ac:picMkLst>
            <pc:docMk/>
            <pc:sldMk cId="3614136887" sldId="259"/>
            <ac:picMk id="8" creationId="{C0D917EA-40DA-B5CF-CC5A-DA07C6B3D2F0}"/>
          </ac:picMkLst>
        </pc:picChg>
        <pc:picChg chg="add mod">
          <ac:chgData name="Giuseppe Tomassetti" userId="602e5fa9-ac8c-4882-a6c6-5d2537fdee56" providerId="ADAL" clId="{2FC71793-6652-B249-944C-84CD29D281C8}" dt="2023-02-09T18:11:28.781" v="2637" actId="14100"/>
          <ac:picMkLst>
            <pc:docMk/>
            <pc:sldMk cId="3614136887" sldId="259"/>
            <ac:picMk id="17" creationId="{8FBF3413-337A-7B09-C3E6-AB964BE75769}"/>
          </ac:picMkLst>
        </pc:picChg>
        <pc:picChg chg="add mod">
          <ac:chgData name="Giuseppe Tomassetti" userId="602e5fa9-ac8c-4882-a6c6-5d2537fdee56" providerId="ADAL" clId="{2FC71793-6652-B249-944C-84CD29D281C8}" dt="2023-02-07T18:32:37.602" v="1300" actId="1076"/>
          <ac:picMkLst>
            <pc:docMk/>
            <pc:sldMk cId="3614136887" sldId="259"/>
            <ac:picMk id="19" creationId="{F4137E42-3AC6-F1F1-E0C9-00A709B4CB57}"/>
          </ac:picMkLst>
        </pc:picChg>
      </pc:sldChg>
      <pc:sldChg chg="addSp delSp modSp new mod ord">
        <pc:chgData name="Giuseppe Tomassetti" userId="602e5fa9-ac8c-4882-a6c6-5d2537fdee56" providerId="ADAL" clId="{2FC71793-6652-B249-944C-84CD29D281C8}" dt="2023-02-07T18:53:13.023" v="2479" actId="20578"/>
        <pc:sldMkLst>
          <pc:docMk/>
          <pc:sldMk cId="4012894498" sldId="260"/>
        </pc:sldMkLst>
        <pc:spChg chg="del">
          <ac:chgData name="Giuseppe Tomassetti" userId="602e5fa9-ac8c-4882-a6c6-5d2537fdee56" providerId="ADAL" clId="{2FC71793-6652-B249-944C-84CD29D281C8}" dt="2023-02-07T18:33:39.390" v="1302" actId="478"/>
          <ac:spMkLst>
            <pc:docMk/>
            <pc:sldMk cId="4012894498" sldId="260"/>
            <ac:spMk id="2" creationId="{ED1BE143-D12D-FF96-261D-356BDFC4BE64}"/>
          </ac:spMkLst>
        </pc:spChg>
        <pc:spChg chg="del">
          <ac:chgData name="Giuseppe Tomassetti" userId="602e5fa9-ac8c-4882-a6c6-5d2537fdee56" providerId="ADAL" clId="{2FC71793-6652-B249-944C-84CD29D281C8}" dt="2023-02-07T18:33:39.390" v="1302" actId="478"/>
          <ac:spMkLst>
            <pc:docMk/>
            <pc:sldMk cId="4012894498" sldId="260"/>
            <ac:spMk id="3" creationId="{249BF63B-F8FE-E75B-A3A4-C4B91CACAC69}"/>
          </ac:spMkLst>
        </pc:spChg>
        <pc:spChg chg="add mod">
          <ac:chgData name="Giuseppe Tomassetti" userId="602e5fa9-ac8c-4882-a6c6-5d2537fdee56" providerId="ADAL" clId="{2FC71793-6652-B249-944C-84CD29D281C8}" dt="2023-02-07T18:33:56.406" v="1304" actId="1076"/>
          <ac:spMkLst>
            <pc:docMk/>
            <pc:sldMk cId="4012894498" sldId="260"/>
            <ac:spMk id="5" creationId="{F231EA07-2495-39DF-D8C4-0454BD12D22A}"/>
          </ac:spMkLst>
        </pc:spChg>
        <pc:spChg chg="add del mod">
          <ac:chgData name="Giuseppe Tomassetti" userId="602e5fa9-ac8c-4882-a6c6-5d2537fdee56" providerId="ADAL" clId="{2FC71793-6652-B249-944C-84CD29D281C8}" dt="2023-02-07T18:36:29.521" v="1609"/>
          <ac:spMkLst>
            <pc:docMk/>
            <pc:sldMk cId="4012894498" sldId="260"/>
            <ac:spMk id="6" creationId="{41C8351E-157D-0B62-B6D2-382B8D90D847}"/>
          </ac:spMkLst>
        </pc:spChg>
        <pc:spChg chg="add mod">
          <ac:chgData name="Giuseppe Tomassetti" userId="602e5fa9-ac8c-4882-a6c6-5d2537fdee56" providerId="ADAL" clId="{2FC71793-6652-B249-944C-84CD29D281C8}" dt="2023-02-07T18:36:20.855" v="1607" actId="20577"/>
          <ac:spMkLst>
            <pc:docMk/>
            <pc:sldMk cId="4012894498" sldId="260"/>
            <ac:spMk id="7" creationId="{2A53062B-4173-F097-B003-2B60F7F0C2B4}"/>
          </ac:spMkLst>
        </pc:spChg>
        <pc:spChg chg="add mod">
          <ac:chgData name="Giuseppe Tomassetti" userId="602e5fa9-ac8c-4882-a6c6-5d2537fdee56" providerId="ADAL" clId="{2FC71793-6652-B249-944C-84CD29D281C8}" dt="2023-02-07T18:39:12.436" v="2095" actId="1076"/>
          <ac:spMkLst>
            <pc:docMk/>
            <pc:sldMk cId="4012894498" sldId="260"/>
            <ac:spMk id="8" creationId="{E423AC68-B806-7565-2449-41FBC7075DA8}"/>
          </ac:spMkLst>
        </pc:spChg>
        <pc:spChg chg="add mod">
          <ac:chgData name="Giuseppe Tomassetti" userId="602e5fa9-ac8c-4882-a6c6-5d2537fdee56" providerId="ADAL" clId="{2FC71793-6652-B249-944C-84CD29D281C8}" dt="2023-02-07T18:39:15.303" v="2096" actId="1076"/>
          <ac:spMkLst>
            <pc:docMk/>
            <pc:sldMk cId="4012894498" sldId="260"/>
            <ac:spMk id="9" creationId="{F9F9F058-9B48-CEA5-CF05-2FA5696A02F6}"/>
          </ac:spMkLst>
        </pc:spChg>
      </pc:sldChg>
      <pc:sldChg chg="addSp delSp modSp new mod">
        <pc:chgData name="Giuseppe Tomassetti" userId="602e5fa9-ac8c-4882-a6c6-5d2537fdee56" providerId="ADAL" clId="{2FC71793-6652-B249-944C-84CD29D281C8}" dt="2023-02-07T20:36:58.592" v="2626" actId="20577"/>
        <pc:sldMkLst>
          <pc:docMk/>
          <pc:sldMk cId="273118294" sldId="261"/>
        </pc:sldMkLst>
        <pc:spChg chg="del">
          <ac:chgData name="Giuseppe Tomassetti" userId="602e5fa9-ac8c-4882-a6c6-5d2537fdee56" providerId="ADAL" clId="{2FC71793-6652-B249-944C-84CD29D281C8}" dt="2023-02-07T18:47:50.105" v="2105" actId="478"/>
          <ac:spMkLst>
            <pc:docMk/>
            <pc:sldMk cId="273118294" sldId="261"/>
            <ac:spMk id="2" creationId="{1669ADF2-39CE-DBAD-68F8-6448C16EEA50}"/>
          </ac:spMkLst>
        </pc:spChg>
        <pc:spChg chg="del mod">
          <ac:chgData name="Giuseppe Tomassetti" userId="602e5fa9-ac8c-4882-a6c6-5d2537fdee56" providerId="ADAL" clId="{2FC71793-6652-B249-944C-84CD29D281C8}" dt="2023-02-07T18:47:50.105" v="2105" actId="478"/>
          <ac:spMkLst>
            <pc:docMk/>
            <pc:sldMk cId="273118294" sldId="261"/>
            <ac:spMk id="3" creationId="{F7E55FFC-1560-26F2-80A9-3BB2846D9D9C}"/>
          </ac:spMkLst>
        </pc:spChg>
        <pc:spChg chg="add mod">
          <ac:chgData name="Giuseppe Tomassetti" userId="602e5fa9-ac8c-4882-a6c6-5d2537fdee56" providerId="ADAL" clId="{2FC71793-6652-B249-944C-84CD29D281C8}" dt="2023-02-07T18:48:32.438" v="2107" actId="1076"/>
          <ac:spMkLst>
            <pc:docMk/>
            <pc:sldMk cId="273118294" sldId="261"/>
            <ac:spMk id="5" creationId="{726E1A2C-B881-0231-0B98-C6AFB5DAAE50}"/>
          </ac:spMkLst>
        </pc:spChg>
        <pc:spChg chg="add mod">
          <ac:chgData name="Giuseppe Tomassetti" userId="602e5fa9-ac8c-4882-a6c6-5d2537fdee56" providerId="ADAL" clId="{2FC71793-6652-B249-944C-84CD29D281C8}" dt="2023-02-07T18:49:34.956" v="2338" actId="20577"/>
          <ac:spMkLst>
            <pc:docMk/>
            <pc:sldMk cId="273118294" sldId="261"/>
            <ac:spMk id="7" creationId="{FB5EDD1B-97A1-F3CF-ED8B-03308A8C63CC}"/>
          </ac:spMkLst>
        </pc:spChg>
        <pc:spChg chg="add mod">
          <ac:chgData name="Giuseppe Tomassetti" userId="602e5fa9-ac8c-4882-a6c6-5d2537fdee56" providerId="ADAL" clId="{2FC71793-6652-B249-944C-84CD29D281C8}" dt="2023-02-07T20:34:51.861" v="2481" actId="1076"/>
          <ac:spMkLst>
            <pc:docMk/>
            <pc:sldMk cId="273118294" sldId="261"/>
            <ac:spMk id="9" creationId="{A2674282-149D-3EC1-E860-CD62050E15D0}"/>
          </ac:spMkLst>
        </pc:spChg>
        <pc:spChg chg="add mod">
          <ac:chgData name="Giuseppe Tomassetti" userId="602e5fa9-ac8c-4882-a6c6-5d2537fdee56" providerId="ADAL" clId="{2FC71793-6652-B249-944C-84CD29D281C8}" dt="2023-02-07T20:36:58.592" v="2626" actId="20577"/>
          <ac:spMkLst>
            <pc:docMk/>
            <pc:sldMk cId="273118294" sldId="261"/>
            <ac:spMk id="15" creationId="{A7EC9DB7-A802-CD80-8DB0-16D52D9707A2}"/>
          </ac:spMkLst>
        </pc:spChg>
        <pc:picChg chg="add del mod">
          <ac:chgData name="Giuseppe Tomassetti" userId="602e5fa9-ac8c-4882-a6c6-5d2537fdee56" providerId="ADAL" clId="{2FC71793-6652-B249-944C-84CD29D281C8}" dt="2023-02-07T18:53:05.141" v="2478" actId="478"/>
          <ac:picMkLst>
            <pc:docMk/>
            <pc:sldMk cId="273118294" sldId="261"/>
            <ac:picMk id="10" creationId="{560E213A-AD67-7D56-6C3A-205DB0B775B0}"/>
          </ac:picMkLst>
        </pc:picChg>
        <pc:picChg chg="add mod">
          <ac:chgData name="Giuseppe Tomassetti" userId="602e5fa9-ac8c-4882-a6c6-5d2537fdee56" providerId="ADAL" clId="{2FC71793-6652-B249-944C-84CD29D281C8}" dt="2023-02-07T20:35:22.298" v="2489" actId="1076"/>
          <ac:picMkLst>
            <pc:docMk/>
            <pc:sldMk cId="273118294" sldId="261"/>
            <ac:picMk id="11" creationId="{CA4190FC-8520-9E67-B1B5-9F63D92E4DA7}"/>
          </ac:picMkLst>
        </pc:picChg>
        <pc:picChg chg="add mod">
          <ac:chgData name="Giuseppe Tomassetti" userId="602e5fa9-ac8c-4882-a6c6-5d2537fdee56" providerId="ADAL" clId="{2FC71793-6652-B249-944C-84CD29D281C8}" dt="2023-02-07T20:35:19.266" v="2487" actId="1076"/>
          <ac:picMkLst>
            <pc:docMk/>
            <pc:sldMk cId="273118294" sldId="261"/>
            <ac:picMk id="12" creationId="{25194CAA-F038-3422-F6EF-8945B3B79B3E}"/>
          </ac:picMkLst>
        </pc:picChg>
        <pc:picChg chg="add mod">
          <ac:chgData name="Giuseppe Tomassetti" userId="602e5fa9-ac8c-4882-a6c6-5d2537fdee56" providerId="ADAL" clId="{2FC71793-6652-B249-944C-84CD29D281C8}" dt="2023-02-07T20:35:46.779" v="2525" actId="1076"/>
          <ac:picMkLst>
            <pc:docMk/>
            <pc:sldMk cId="273118294" sldId="261"/>
            <ac:picMk id="13" creationId="{D126EC92-6485-5990-8943-27F434847A40}"/>
          </ac:picMkLst>
        </pc:picChg>
        <pc:picChg chg="add mod">
          <ac:chgData name="Giuseppe Tomassetti" userId="602e5fa9-ac8c-4882-a6c6-5d2537fdee56" providerId="ADAL" clId="{2FC71793-6652-B249-944C-84CD29D281C8}" dt="2023-02-07T20:36:35.199" v="2621" actId="1076"/>
          <ac:picMkLst>
            <pc:docMk/>
            <pc:sldMk cId="273118294" sldId="261"/>
            <ac:picMk id="16" creationId="{7A9C46F5-93B3-B0D8-DCCC-FCA1DF618825}"/>
          </ac:picMkLst>
        </pc:picChg>
        <pc:picChg chg="add mod">
          <ac:chgData name="Giuseppe Tomassetti" userId="602e5fa9-ac8c-4882-a6c6-5d2537fdee56" providerId="ADAL" clId="{2FC71793-6652-B249-944C-84CD29D281C8}" dt="2023-02-07T20:36:54.500" v="2625" actId="1076"/>
          <ac:picMkLst>
            <pc:docMk/>
            <pc:sldMk cId="273118294" sldId="261"/>
            <ac:picMk id="17" creationId="{5A303147-C87E-4E38-4BD9-E3A11B1EE069}"/>
          </ac:picMkLst>
        </pc:picChg>
      </pc:sldChg>
      <pc:sldChg chg="delSp modSp new mod">
        <pc:chgData name="Giuseppe Tomassetti" userId="602e5fa9-ac8c-4882-a6c6-5d2537fdee56" providerId="ADAL" clId="{2FC71793-6652-B249-944C-84CD29D281C8}" dt="2023-02-09T18:08:52.996" v="2634" actId="478"/>
        <pc:sldMkLst>
          <pc:docMk/>
          <pc:sldMk cId="832444260" sldId="262"/>
        </pc:sldMkLst>
        <pc:spChg chg="del">
          <ac:chgData name="Giuseppe Tomassetti" userId="602e5fa9-ac8c-4882-a6c6-5d2537fdee56" providerId="ADAL" clId="{2FC71793-6652-B249-944C-84CD29D281C8}" dt="2023-02-09T18:08:52.996" v="2634" actId="478"/>
          <ac:spMkLst>
            <pc:docMk/>
            <pc:sldMk cId="832444260" sldId="262"/>
            <ac:spMk id="2" creationId="{150B74C3-9BEF-2512-33CA-6D28C24854B5}"/>
          </ac:spMkLst>
        </pc:spChg>
        <pc:spChg chg="del mod">
          <ac:chgData name="Giuseppe Tomassetti" userId="602e5fa9-ac8c-4882-a6c6-5d2537fdee56" providerId="ADAL" clId="{2FC71793-6652-B249-944C-84CD29D281C8}" dt="2023-02-09T18:08:50.441" v="2633" actId="478"/>
          <ac:spMkLst>
            <pc:docMk/>
            <pc:sldMk cId="832444260" sldId="262"/>
            <ac:spMk id="3" creationId="{3EDE386A-492A-29A3-759F-269839884E41}"/>
          </ac:spMkLst>
        </pc:spChg>
      </pc:sldChg>
      <pc:sldChg chg="addSp delSp modSp new del mod">
        <pc:chgData name="Giuseppe Tomassetti" userId="602e5fa9-ac8c-4882-a6c6-5d2537fdee56" providerId="ADAL" clId="{2FC71793-6652-B249-944C-84CD29D281C8}" dt="2023-02-07T18:52:25.887" v="2367" actId="2696"/>
        <pc:sldMkLst>
          <pc:docMk/>
          <pc:sldMk cId="3742936320" sldId="262"/>
        </pc:sldMkLst>
        <pc:spChg chg="del">
          <ac:chgData name="Giuseppe Tomassetti" userId="602e5fa9-ac8c-4882-a6c6-5d2537fdee56" providerId="ADAL" clId="{2FC71793-6652-B249-944C-84CD29D281C8}" dt="2023-02-07T18:51:58.028" v="2363" actId="478"/>
          <ac:spMkLst>
            <pc:docMk/>
            <pc:sldMk cId="3742936320" sldId="262"/>
            <ac:spMk id="2" creationId="{EFB5B837-EA71-9B88-FF06-82EB48879041}"/>
          </ac:spMkLst>
        </pc:spChg>
        <pc:spChg chg="del">
          <ac:chgData name="Giuseppe Tomassetti" userId="602e5fa9-ac8c-4882-a6c6-5d2537fdee56" providerId="ADAL" clId="{2FC71793-6652-B249-944C-84CD29D281C8}" dt="2023-02-07T18:51:56.516" v="2362" actId="478"/>
          <ac:spMkLst>
            <pc:docMk/>
            <pc:sldMk cId="3742936320" sldId="262"/>
            <ac:spMk id="3" creationId="{A9B093C0-9076-483C-4AE6-D2B21B321DE7}"/>
          </ac:spMkLst>
        </pc:spChg>
        <pc:spChg chg="add mod">
          <ac:chgData name="Giuseppe Tomassetti" userId="602e5fa9-ac8c-4882-a6c6-5d2537fdee56" providerId="ADAL" clId="{2FC71793-6652-B249-944C-84CD29D281C8}" dt="2023-02-07T18:52:18.120" v="2366" actId="1076"/>
          <ac:spMkLst>
            <pc:docMk/>
            <pc:sldMk cId="3742936320" sldId="262"/>
            <ac:spMk id="5" creationId="{52314217-BF42-2D56-8093-75B2E31BA83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5D0CE-8FC8-FD67-0A02-2A990EA60B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C29FE9-10EC-4A02-6A17-714319AC22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4C4D26-CC9E-FB51-FBE7-F7E38C5A6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240D2-8123-0A44-A0C1-0C92A258CCF5}" type="datetimeFigureOut">
              <a:rPr lang="en-IT" smtClean="0"/>
              <a:t>09/02/23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4AF94B-3E7C-B35E-376E-BC183F36D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8CECB4-21D7-CCFC-AC6C-83FC2258D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5E337-BB36-8C4C-8E5D-81F2AF976199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277748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C164D-FE45-32B6-456F-E09BEB995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B4533A-EE9B-078F-6B2E-271A856838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465CC9-534C-25EB-7891-8F34DDFA4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240D2-8123-0A44-A0C1-0C92A258CCF5}" type="datetimeFigureOut">
              <a:rPr lang="en-IT" smtClean="0"/>
              <a:t>09/02/23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C85995-5A46-8EAE-56A3-1BB68C31B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01D70F-A635-C01C-240F-B76873CB3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5E337-BB36-8C4C-8E5D-81F2AF976199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175997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C230D2-4D5B-FEF0-06B5-74960210FE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24E136-73FC-A18F-EC31-0CBA8DC541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9FAD24-58B8-D16B-1A7E-B38D58BE5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240D2-8123-0A44-A0C1-0C92A258CCF5}" type="datetimeFigureOut">
              <a:rPr lang="en-IT" smtClean="0"/>
              <a:t>09/02/23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A0B66D-511F-8B74-CE70-219418F76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335E44-1960-1325-3928-C602BAED4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5E337-BB36-8C4C-8E5D-81F2AF976199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834066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2C43B-2790-1091-4AB0-06A4FED70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89BBD-4E62-E174-5967-C86CC8367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CAA4B9-AE71-EAAD-0640-55580C90B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240D2-8123-0A44-A0C1-0C92A258CCF5}" type="datetimeFigureOut">
              <a:rPr lang="en-IT" smtClean="0"/>
              <a:t>09/02/23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A8B8D3-097B-D79C-B625-2DC2F8F63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BF95F6-17BF-DE6A-610E-4CBB23456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5E337-BB36-8C4C-8E5D-81F2AF976199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738275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D7E62-934F-CC90-6D1D-D8BFE6F80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883B78-A524-E581-9F78-C0295644F3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8D4968-D330-9C6C-AF31-C7D3F9AD3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240D2-8123-0A44-A0C1-0C92A258CCF5}" type="datetimeFigureOut">
              <a:rPr lang="en-IT" smtClean="0"/>
              <a:t>09/02/23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B3F1D0-7381-BA95-0768-87C13C189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F5DE05-D9AD-F642-9F1C-30F485465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5E337-BB36-8C4C-8E5D-81F2AF976199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578296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BB1DD-F030-5A70-C19C-CE796E104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6F137-EA5D-E9FF-0D76-C5DBDE8A56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B77166-E3EB-24C0-DF12-F0D75CB00E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8EEB85-9168-2C6A-2295-3CBD19A71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240D2-8123-0A44-A0C1-0C92A258CCF5}" type="datetimeFigureOut">
              <a:rPr lang="en-IT" smtClean="0"/>
              <a:t>09/02/23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D3C24F-3BD2-80DC-DC1D-2B2FD74F3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E3E3B8-B0DE-AE43-780F-B86E9CD5D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5E337-BB36-8C4C-8E5D-81F2AF976199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239968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E71D4-069F-514F-FBF6-1939C1198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29C4EB-1CE8-37AD-E6D2-2ECA4956B3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27DCFC-8FAB-D838-16DB-6F01ADCFF4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5A59F9-FC86-6847-40B2-B6A34882D2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36BF5D-5562-36FB-A48F-1FDC4A8B68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2C38E3-0C37-EFB9-1E70-7C0D9780D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240D2-8123-0A44-A0C1-0C92A258CCF5}" type="datetimeFigureOut">
              <a:rPr lang="en-IT" smtClean="0"/>
              <a:t>09/02/23</a:t>
            </a:fld>
            <a:endParaRPr lang="en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501AB4-F63F-5A4C-31D3-117BAF871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4476E3-1C22-6FBA-9ED1-05E4279E6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5E337-BB36-8C4C-8E5D-81F2AF976199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201773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76114-FF22-3639-B8BA-B7BDE546C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B12CB7-ACC9-6295-4CB8-EB100D428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240D2-8123-0A44-A0C1-0C92A258CCF5}" type="datetimeFigureOut">
              <a:rPr lang="en-IT" smtClean="0"/>
              <a:t>09/02/23</a:t>
            </a:fld>
            <a:endParaRPr lang="en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26453B-FB40-4613-276D-FB8CAD8D4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CBCC38-1518-4B01-53A3-291485A3C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5E337-BB36-8C4C-8E5D-81F2AF976199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001247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F5E4A3-D0FF-148E-42B4-ACC1107C5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240D2-8123-0A44-A0C1-0C92A258CCF5}" type="datetimeFigureOut">
              <a:rPr lang="en-IT" smtClean="0"/>
              <a:t>09/02/23</a:t>
            </a:fld>
            <a:endParaRPr lang="en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3B1C39-6986-3479-7FD6-EE770BDDB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764779-AFFD-5F1A-2259-FD5FDE129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5E337-BB36-8C4C-8E5D-81F2AF976199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621956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9C0A6-6419-0B5A-35DE-13FB1F8CE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08F50-D4C5-E4A6-EBD0-90EF97BEA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186D22-C169-1797-5AFD-DA6E6B63EB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F27208-1FD2-CB3E-469B-3912D4E9C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240D2-8123-0A44-A0C1-0C92A258CCF5}" type="datetimeFigureOut">
              <a:rPr lang="en-IT" smtClean="0"/>
              <a:t>09/02/23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C83CFF-4DA2-1B07-14AB-0A113E418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2D3399-17BF-9E84-291C-AF3C7AB23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5E337-BB36-8C4C-8E5D-81F2AF976199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356093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47F27-F182-5432-9D6C-4EEEE79A7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D85AE1-ABA4-3B33-6C2D-918C1C1656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E2EF20-0544-89A2-C809-B2FF374641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9E7C83-E6D1-92C7-4101-39B9CC6A9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240D2-8123-0A44-A0C1-0C92A258CCF5}" type="datetimeFigureOut">
              <a:rPr lang="en-IT" smtClean="0"/>
              <a:t>09/02/23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B77354-1F14-B5F9-C4C2-89F8AA499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0C7C79-D400-1BA3-32A5-2C3B0D9E9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5E337-BB36-8C4C-8E5D-81F2AF976199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265916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61B02A-D3C4-7752-F9A7-A38B50C5B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38DD74-A45A-58E6-69AD-263F465457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E6C266-71FB-778F-6BAB-FD7C0D53C5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A240D2-8123-0A44-A0C1-0C92A258CCF5}" type="datetimeFigureOut">
              <a:rPr lang="en-IT" smtClean="0"/>
              <a:t>09/02/23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B9F255-BA1F-860C-2F7A-37F8075D22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5C832-4566-60E4-3660-0ADABB756E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15E337-BB36-8C4C-8E5D-81F2AF976199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908000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s://it.wikipedia.org/wiki/Teoria_dell%27elasticit%C3%A0" TargetMode="External"/><Relationship Id="rId7" Type="http://schemas.openxmlformats.org/officeDocument/2006/relationships/image" Target="../media/image3.png"/><Relationship Id="rId2" Type="http://schemas.openxmlformats.org/officeDocument/2006/relationships/hyperlink" Target="https://it.wikipedia.org/wiki/Meccanica_delle_strutture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hyperlink" Target="https://it.wikipedia.org/wiki/Travi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16.png"/><Relationship Id="rId10" Type="http://schemas.openxmlformats.org/officeDocument/2006/relationships/image" Target="../media/image120.png"/><Relationship Id="rId4" Type="http://schemas.openxmlformats.org/officeDocument/2006/relationships/image" Target="../media/image60.png"/><Relationship Id="rId9" Type="http://schemas.openxmlformats.org/officeDocument/2006/relationships/image" Target="../media/image1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7" Type="http://schemas.openxmlformats.org/officeDocument/2006/relationships/image" Target="../media/image18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0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55036AE-B6BE-4421-EB8C-7BD68806418A}"/>
              </a:ext>
            </a:extLst>
          </p:cNvPr>
          <p:cNvSpPr txBox="1"/>
          <p:nvPr/>
        </p:nvSpPr>
        <p:spPr>
          <a:xfrm>
            <a:off x="178676" y="12538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b="1" i="0" u="none" strike="noStrike" dirty="0" err="1">
                <a:solidFill>
                  <a:srgbClr val="357B7B"/>
                </a:solidFill>
                <a:effectLst/>
                <a:latin typeface="freight-text-pro"/>
              </a:rPr>
              <a:t>Processo</a:t>
            </a:r>
            <a:r>
              <a:rPr lang="en-GB" b="1" i="0" u="none" strike="noStrike" dirty="0">
                <a:solidFill>
                  <a:srgbClr val="357B7B"/>
                </a:solidFill>
                <a:effectLst/>
                <a:latin typeface="freight-text-pro"/>
              </a:rPr>
              <a:t> </a:t>
            </a:r>
            <a:r>
              <a:rPr lang="en-GB" b="1" i="0" u="none" strike="noStrike" dirty="0" err="1">
                <a:solidFill>
                  <a:srgbClr val="357B7B"/>
                </a:solidFill>
                <a:effectLst/>
                <a:latin typeface="freight-text-pro"/>
              </a:rPr>
              <a:t>deformativo</a:t>
            </a:r>
            <a:endParaRPr lang="en-GB" b="1" i="0" u="none" strike="noStrike" dirty="0">
              <a:solidFill>
                <a:srgbClr val="357B7B"/>
              </a:solidFill>
              <a:effectLst/>
              <a:latin typeface="freight-text-pro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7BC7C9-113A-F0D5-0777-D22F4198F7FA}"/>
              </a:ext>
            </a:extLst>
          </p:cNvPr>
          <p:cNvSpPr txBox="1"/>
          <p:nvPr/>
        </p:nvSpPr>
        <p:spPr>
          <a:xfrm>
            <a:off x="178675" y="566678"/>
            <a:ext cx="800888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In </a:t>
            </a:r>
            <a:r>
              <a:rPr lang="en-GB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2" tooltip="Meccanica delle strutture"/>
              </a:rPr>
              <a:t>meccanica delle strutture</a:t>
            </a:r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la </a:t>
            </a:r>
            <a:r>
              <a:rPr lang="en-GB" b="1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teoria</a:t>
            </a:r>
            <a:r>
              <a:rPr lang="en-GB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1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della</a:t>
            </a:r>
            <a:r>
              <a:rPr lang="en-GB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trave</a:t>
            </a:r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o </a:t>
            </a:r>
            <a:r>
              <a:rPr lang="en-GB" b="1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teoria</a:t>
            </a:r>
            <a:r>
              <a:rPr lang="en-GB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1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tecnica</a:t>
            </a:r>
            <a:r>
              <a:rPr lang="en-GB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1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della</a:t>
            </a:r>
            <a:r>
              <a:rPr lang="en-GB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trave</a:t>
            </a:r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GB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è</a:t>
            </a:r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una</a:t>
            </a:r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semplificazione</a:t>
            </a:r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della</a:t>
            </a:r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GB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3" tooltip="Teoria dell'elasticità"/>
              </a:rPr>
              <a:t>teoria dell'elasticità</a:t>
            </a:r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in campo </a:t>
            </a:r>
            <a:r>
              <a:rPr lang="en-GB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lineare</a:t>
            </a:r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per </a:t>
            </a:r>
            <a:r>
              <a:rPr lang="en-GB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l'analisi</a:t>
            </a:r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del </a:t>
            </a:r>
            <a:r>
              <a:rPr lang="en-GB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comportamento</a:t>
            </a:r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meccanico</a:t>
            </a:r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delle</a:t>
            </a:r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GB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4" tooltip="Travi"/>
              </a:rPr>
              <a:t>travi</a:t>
            </a:r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  <a:endParaRPr lang="en-GB" b="0" i="0" dirty="0">
              <a:solidFill>
                <a:srgbClr val="131313"/>
              </a:solidFill>
              <a:effectLst/>
              <a:latin typeface="freight-text-pro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9B918D2-7E7B-2B95-0FC0-C6956503995C}"/>
              </a:ext>
            </a:extLst>
          </p:cNvPr>
          <p:cNvSpPr txBox="1"/>
          <p:nvPr/>
        </p:nvSpPr>
        <p:spPr>
          <a:xfrm>
            <a:off x="178675" y="1561965"/>
            <a:ext cx="5171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dirty="0"/>
              <a:t>Nella teoria della trave, si ipotizza che la generica sezione subisca uno spostamento rigido.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AA536A6-5652-47F4-AA43-374C0A3F0B88}"/>
                  </a:ext>
                </a:extLst>
              </p:cNvPr>
              <p:cNvSpPr txBox="1"/>
              <p:nvPr/>
            </p:nvSpPr>
            <p:spPr>
              <a:xfrm>
                <a:off x="178675" y="2274838"/>
                <a:ext cx="7126015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T" dirty="0"/>
                  <a:t>Nel caso di una trave piana che occupi inizialmente la configurazione rettilinea C, la configurazione deformata C’ e` descritta specificando per ogni punto P dell’asse, un vettore spostamento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T" dirty="0"/>
                  <a:t> e un angolo di rotazione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IT" dirty="0"/>
                  <a:t>. 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AA536A6-5652-47F4-AA43-374C0A3F0B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675" y="2274838"/>
                <a:ext cx="7126015" cy="1200329"/>
              </a:xfrm>
              <a:prstGeom prst="rect">
                <a:avLst/>
              </a:prstGeom>
              <a:blipFill>
                <a:blip r:embed="rId5"/>
                <a:stretch>
                  <a:fillRect l="-533" t="-2105" b="-7368"/>
                </a:stretch>
              </a:blipFill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16">
            <a:extLst>
              <a:ext uri="{FF2B5EF4-FFF2-40B4-BE49-F238E27FC236}">
                <a16:creationId xmlns:a16="http://schemas.microsoft.com/office/drawing/2014/main" id="{8FBF3413-337A-7B09-C3E6-AB964BE757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81868" y="1373641"/>
            <a:ext cx="5171090" cy="312026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3D360FB-C176-DBEA-B0B0-CF6E37481CAD}"/>
              </a:ext>
            </a:extLst>
          </p:cNvPr>
          <p:cNvSpPr txBox="1"/>
          <p:nvPr/>
        </p:nvSpPr>
        <p:spPr>
          <a:xfrm>
            <a:off x="178675" y="3763323"/>
            <a:ext cx="64638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Scomponendo</a:t>
            </a:r>
            <a:r>
              <a:rPr lang="en-US" dirty="0"/>
              <a:t> lo </a:t>
            </a:r>
            <a:r>
              <a:rPr lang="en-US" dirty="0" err="1"/>
              <a:t>spostamento</a:t>
            </a:r>
            <a:r>
              <a:rPr lang="en-US" dirty="0"/>
              <a:t> </a:t>
            </a:r>
            <a:r>
              <a:rPr lang="en-US" b="1" dirty="0"/>
              <a:t>u</a:t>
            </a:r>
            <a:r>
              <a:rPr lang="en-US" dirty="0"/>
              <a:t>(z) </a:t>
            </a:r>
            <a:r>
              <a:rPr lang="en-US" dirty="0" err="1"/>
              <a:t>nella</a:t>
            </a:r>
            <a:r>
              <a:rPr lang="en-US" dirty="0"/>
              <a:t> </a:t>
            </a:r>
            <a:r>
              <a:rPr lang="en-US" dirty="0" err="1"/>
              <a:t>componente</a:t>
            </a:r>
            <a:r>
              <a:rPr lang="en-US" dirty="0"/>
              <a:t> </a:t>
            </a:r>
            <a:r>
              <a:rPr lang="en-US" dirty="0" err="1"/>
              <a:t>assiale</a:t>
            </a:r>
            <a:r>
              <a:rPr lang="en-US" dirty="0"/>
              <a:t> w(z) e </a:t>
            </a:r>
            <a:r>
              <a:rPr lang="en-US" dirty="0" err="1"/>
              <a:t>nella</a:t>
            </a:r>
            <a:r>
              <a:rPr lang="en-US" dirty="0"/>
              <a:t> </a:t>
            </a:r>
            <a:r>
              <a:rPr lang="en-US" dirty="0" err="1"/>
              <a:t>componente</a:t>
            </a:r>
            <a:r>
              <a:rPr lang="en-US" dirty="0"/>
              <a:t> </a:t>
            </a:r>
            <a:r>
              <a:rPr lang="en-US" dirty="0" err="1"/>
              <a:t>trasversale</a:t>
            </a:r>
            <a:r>
              <a:rPr lang="en-US" dirty="0"/>
              <a:t> v(z)</a:t>
            </a:r>
            <a:endParaRPr lang="en-IT" b="1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4137E42-3AC6-F1F1-E0C9-00A709B4CB5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77226" y="4697810"/>
            <a:ext cx="3898900" cy="736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A30DCA1-30D1-BF9E-4B5F-6D07903C0199}"/>
                  </a:ext>
                </a:extLst>
              </p:cNvPr>
              <p:cNvSpPr txBox="1"/>
              <p:nvPr/>
            </p:nvSpPr>
            <p:spPr>
              <a:xfrm>
                <a:off x="178675" y="5639100"/>
                <a:ext cx="666355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v</a:t>
                </a:r>
                <a:r>
                  <a:rPr lang="en-IT" dirty="0"/>
                  <a:t>ediamo che per specificare la configurazione di una trave sono necessari tre campi scalari: w(z), v(z), 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endParaRPr lang="en-IT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A30DCA1-30D1-BF9E-4B5F-6D07903C01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675" y="5639100"/>
                <a:ext cx="6663559" cy="646331"/>
              </a:xfrm>
              <a:prstGeom prst="rect">
                <a:avLst/>
              </a:prstGeom>
              <a:blipFill>
                <a:blip r:embed="rId8"/>
                <a:stretch>
                  <a:fillRect l="-570" t="-3922" b="-17647"/>
                </a:stretch>
              </a:blipFill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4136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26E1A2C-B881-0231-0B98-C6AFB5DAAE50}"/>
              </a:ext>
            </a:extLst>
          </p:cNvPr>
          <p:cNvSpPr txBox="1"/>
          <p:nvPr/>
        </p:nvSpPr>
        <p:spPr>
          <a:xfrm>
            <a:off x="0" y="12538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b="1" i="0" u="none" strike="noStrike" dirty="0" err="1">
                <a:solidFill>
                  <a:srgbClr val="357B7B"/>
                </a:solidFill>
                <a:effectLst/>
                <a:latin typeface="freight-text-pro"/>
              </a:rPr>
              <a:t>Vincoli</a:t>
            </a:r>
            <a:r>
              <a:rPr lang="en-GB" b="1" i="0" u="none" strike="noStrike" dirty="0">
                <a:solidFill>
                  <a:srgbClr val="357B7B"/>
                </a:solidFill>
                <a:effectLst/>
                <a:latin typeface="freight-text-pro"/>
              </a:rPr>
              <a:t> </a:t>
            </a:r>
            <a:r>
              <a:rPr lang="en-GB" b="1" i="0" u="none" strike="noStrike" dirty="0" err="1">
                <a:solidFill>
                  <a:srgbClr val="357B7B"/>
                </a:solidFill>
                <a:effectLst/>
                <a:latin typeface="freight-text-pro"/>
              </a:rPr>
              <a:t>esterni</a:t>
            </a:r>
            <a:r>
              <a:rPr lang="en-GB" b="1" i="0" u="none" strike="noStrike" dirty="0">
                <a:solidFill>
                  <a:srgbClr val="357B7B"/>
                </a:solidFill>
                <a:effectLst/>
                <a:latin typeface="freight-text-pro"/>
              </a:rPr>
              <a:t>: </a:t>
            </a:r>
            <a:r>
              <a:rPr lang="en-GB" b="1" i="0" u="none" strike="noStrike" dirty="0" err="1">
                <a:solidFill>
                  <a:srgbClr val="357B7B"/>
                </a:solidFill>
                <a:effectLst/>
                <a:latin typeface="freight-text-pro"/>
              </a:rPr>
              <a:t>caratterizzazione</a:t>
            </a:r>
            <a:r>
              <a:rPr lang="en-GB" b="1" i="0" u="none" strike="noStrike" dirty="0">
                <a:solidFill>
                  <a:srgbClr val="357B7B"/>
                </a:solidFill>
                <a:effectLst/>
                <a:latin typeface="freight-text-pro"/>
              </a:rPr>
              <a:t> </a:t>
            </a:r>
            <a:r>
              <a:rPr lang="en-GB" b="1" i="0" u="none" strike="noStrike" dirty="0" err="1">
                <a:solidFill>
                  <a:srgbClr val="357B7B"/>
                </a:solidFill>
                <a:effectLst/>
                <a:latin typeface="freight-text-pro"/>
              </a:rPr>
              <a:t>cinematica</a:t>
            </a:r>
            <a:endParaRPr lang="en-GB" b="1" i="0" u="none" strike="noStrike" dirty="0">
              <a:solidFill>
                <a:srgbClr val="357B7B"/>
              </a:solidFill>
              <a:effectLst/>
              <a:latin typeface="freight-text-pro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5EDD1B-97A1-F3CF-ED8B-03308A8C63CC}"/>
              </a:ext>
            </a:extLst>
          </p:cNvPr>
          <p:cNvSpPr txBox="1"/>
          <p:nvPr/>
        </p:nvSpPr>
        <p:spPr>
          <a:xfrm>
            <a:off x="-13138" y="756010"/>
            <a:ext cx="612227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Le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prestazioni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dei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vincoli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esterni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si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formalizzano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come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nel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caso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dei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corpi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rigidi, con la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differenza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che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dirty="0">
                <a:solidFill>
                  <a:srgbClr val="131313"/>
                </a:solidFill>
                <a:latin typeface="freight-text-pro"/>
              </a:rPr>
              <a:t>un </a:t>
            </a:r>
            <a:r>
              <a:rPr lang="en-GB" dirty="0" err="1">
                <a:solidFill>
                  <a:srgbClr val="131313"/>
                </a:solidFill>
                <a:latin typeface="freight-text-pro"/>
              </a:rPr>
              <a:t>vincolo</a:t>
            </a:r>
            <a:r>
              <a:rPr lang="en-GB" dirty="0">
                <a:solidFill>
                  <a:srgbClr val="131313"/>
                </a:solidFill>
                <a:latin typeface="freight-text-pro"/>
              </a:rPr>
              <a:t> non e` piu` da </a:t>
            </a:r>
            <a:r>
              <a:rPr lang="en-GB" dirty="0" err="1">
                <a:solidFill>
                  <a:srgbClr val="131313"/>
                </a:solidFill>
                <a:latin typeface="freight-text-pro"/>
              </a:rPr>
              <a:t>intendersi</a:t>
            </a:r>
            <a:r>
              <a:rPr lang="en-GB" dirty="0">
                <a:solidFill>
                  <a:srgbClr val="131313"/>
                </a:solidFill>
                <a:latin typeface="freight-text-pro"/>
              </a:rPr>
              <a:t> </a:t>
            </a:r>
            <a:r>
              <a:rPr lang="en-GB" dirty="0" err="1">
                <a:solidFill>
                  <a:srgbClr val="131313"/>
                </a:solidFill>
                <a:latin typeface="freight-text-pro"/>
              </a:rPr>
              <a:t>applicato</a:t>
            </a:r>
            <a:r>
              <a:rPr lang="en-GB" dirty="0">
                <a:solidFill>
                  <a:srgbClr val="131313"/>
                </a:solidFill>
                <a:latin typeface="freight-text-pro"/>
              </a:rPr>
              <a:t> a </a:t>
            </a:r>
            <a:r>
              <a:rPr lang="en-GB" dirty="0" err="1">
                <a:solidFill>
                  <a:srgbClr val="131313"/>
                </a:solidFill>
                <a:latin typeface="freight-text-pro"/>
              </a:rPr>
              <a:t>tutta</a:t>
            </a:r>
            <a:r>
              <a:rPr lang="en-GB" dirty="0">
                <a:solidFill>
                  <a:srgbClr val="131313"/>
                </a:solidFill>
                <a:latin typeface="freight-text-pro"/>
              </a:rPr>
              <a:t> la trave, ma solo </a:t>
            </a:r>
            <a:r>
              <a:rPr lang="en-GB" dirty="0" err="1">
                <a:solidFill>
                  <a:srgbClr val="131313"/>
                </a:solidFill>
                <a:latin typeface="freight-text-pro"/>
              </a:rPr>
              <a:t>alla</a:t>
            </a:r>
            <a:r>
              <a:rPr lang="en-GB" dirty="0">
                <a:solidFill>
                  <a:srgbClr val="131313"/>
                </a:solidFill>
                <a:latin typeface="freight-text-pro"/>
              </a:rPr>
              <a:t> </a:t>
            </a:r>
            <a:r>
              <a:rPr lang="en-GB" dirty="0" err="1">
                <a:solidFill>
                  <a:srgbClr val="131313"/>
                </a:solidFill>
                <a:latin typeface="freight-text-pro"/>
              </a:rPr>
              <a:t>singola</a:t>
            </a:r>
            <a:r>
              <a:rPr lang="en-GB" dirty="0">
                <a:solidFill>
                  <a:srgbClr val="131313"/>
                </a:solidFill>
                <a:latin typeface="freight-text-pro"/>
              </a:rPr>
              <a:t> </a:t>
            </a:r>
            <a:r>
              <a:rPr lang="en-GB" dirty="0" err="1">
                <a:solidFill>
                  <a:srgbClr val="131313"/>
                </a:solidFill>
                <a:latin typeface="freight-text-pro"/>
              </a:rPr>
              <a:t>sezione</a:t>
            </a:r>
            <a:r>
              <a:rPr lang="en-GB" dirty="0">
                <a:solidFill>
                  <a:srgbClr val="131313"/>
                </a:solidFill>
                <a:latin typeface="freight-text-pro"/>
              </a:rPr>
              <a:t>.</a:t>
            </a:r>
            <a:endParaRPr lang="en-IT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674282-149D-3EC1-E860-CD62050E15D0}"/>
              </a:ext>
            </a:extLst>
          </p:cNvPr>
          <p:cNvSpPr txBox="1"/>
          <p:nvPr/>
        </p:nvSpPr>
        <p:spPr>
          <a:xfrm>
            <a:off x="0" y="2391769"/>
            <a:ext cx="612753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131313"/>
                </a:solidFill>
                <a:effectLst/>
                <a:latin typeface="freight-text-pro"/>
              </a:rPr>
              <a:t>Ad </a:t>
            </a:r>
            <a:r>
              <a:rPr lang="en-GB" b="0" dirty="0" err="1">
                <a:solidFill>
                  <a:srgbClr val="131313"/>
                </a:solidFill>
                <a:effectLst/>
                <a:latin typeface="freight-text-pro"/>
              </a:rPr>
              <a:t>esempio</a:t>
            </a:r>
            <a:r>
              <a:rPr lang="en-GB" b="0" dirty="0">
                <a:solidFill>
                  <a:srgbClr val="131313"/>
                </a:solidFill>
                <a:effectLst/>
                <a:latin typeface="freight-text-pro"/>
              </a:rPr>
              <a:t>, il </a:t>
            </a:r>
            <a:r>
              <a:rPr lang="en-GB" b="0" dirty="0" err="1">
                <a:solidFill>
                  <a:srgbClr val="131313"/>
                </a:solidFill>
                <a:effectLst/>
                <a:latin typeface="freight-text-pro"/>
              </a:rPr>
              <a:t>vincolo</a:t>
            </a:r>
            <a:r>
              <a:rPr lang="en-GB" b="0" dirty="0">
                <a:solidFill>
                  <a:srgbClr val="131313"/>
                </a:solidFill>
                <a:effectLst/>
                <a:latin typeface="freight-text-pro"/>
              </a:rPr>
              <a:t> di </a:t>
            </a:r>
            <a:r>
              <a:rPr lang="en-GB" i="1" dirty="0" err="1">
                <a:solidFill>
                  <a:srgbClr val="131313"/>
                </a:solidFill>
                <a:latin typeface="freight-text-pro"/>
              </a:rPr>
              <a:t>i</a:t>
            </a:r>
            <a:r>
              <a:rPr lang="en-GB" b="0" i="1" dirty="0" err="1">
                <a:solidFill>
                  <a:srgbClr val="131313"/>
                </a:solidFill>
                <a:effectLst/>
                <a:latin typeface="freight-text-pro"/>
              </a:rPr>
              <a:t>ncastro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1" dirty="0" err="1">
                <a:solidFill>
                  <a:srgbClr val="131313"/>
                </a:solidFill>
                <a:effectLst/>
                <a:latin typeface="freight-text-pro"/>
              </a:rPr>
              <a:t>applicato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1" dirty="0" err="1">
                <a:solidFill>
                  <a:srgbClr val="131313"/>
                </a:solidFill>
                <a:effectLst/>
                <a:latin typeface="freight-text-pro"/>
              </a:rPr>
              <a:t>alla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1" dirty="0" err="1">
                <a:solidFill>
                  <a:srgbClr val="131313"/>
                </a:solidFill>
                <a:effectLst/>
                <a:latin typeface="freight-text-pro"/>
              </a:rPr>
              <a:t>sezione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 A (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Fig. c</a:t>
            </a:r>
            <a:r>
              <a:rPr lang="en-GB" dirty="0">
                <a:solidFill>
                  <a:srgbClr val="131313"/>
                </a:solidFill>
                <a:latin typeface="freight-text-pro"/>
              </a:rPr>
              <a:t>)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impedisce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tutte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le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componenti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di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spostamento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e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rotazione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1" i="0" dirty="0" err="1">
                <a:solidFill>
                  <a:srgbClr val="131313"/>
                </a:solidFill>
                <a:effectLst/>
                <a:latin typeface="freight-text-pro"/>
              </a:rPr>
              <a:t>della</a:t>
            </a:r>
            <a:r>
              <a:rPr lang="en-GB" b="1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1" i="0" dirty="0" err="1">
                <a:solidFill>
                  <a:srgbClr val="131313"/>
                </a:solidFill>
                <a:effectLst/>
                <a:latin typeface="freight-text-pro"/>
              </a:rPr>
              <a:t>sezione</a:t>
            </a:r>
            <a:r>
              <a:rPr lang="en-GB" b="1" i="0" dirty="0">
                <a:solidFill>
                  <a:srgbClr val="131313"/>
                </a:solidFill>
                <a:effectLst/>
                <a:latin typeface="freight-text-pro"/>
              </a:rPr>
              <a:t> A in cui </a:t>
            </a:r>
            <a:r>
              <a:rPr lang="en-GB" b="1" i="0" dirty="0" err="1">
                <a:solidFill>
                  <a:srgbClr val="131313"/>
                </a:solidFill>
                <a:effectLst/>
                <a:latin typeface="freight-text-pro"/>
              </a:rPr>
              <a:t>è</a:t>
            </a:r>
            <a:r>
              <a:rPr lang="en-GB" b="1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1" i="0" dirty="0" err="1">
                <a:solidFill>
                  <a:srgbClr val="131313"/>
                </a:solidFill>
                <a:effectLst/>
                <a:latin typeface="freight-text-pro"/>
              </a:rPr>
              <a:t>applicato</a:t>
            </a:r>
            <a:r>
              <a:rPr lang="en-GB" dirty="0">
                <a:solidFill>
                  <a:srgbClr val="131313"/>
                </a:solidFill>
                <a:latin typeface="freight-text-pro"/>
              </a:rPr>
              <a:t>, ma non del resto </a:t>
            </a:r>
            <a:r>
              <a:rPr lang="en-GB" dirty="0" err="1">
                <a:solidFill>
                  <a:srgbClr val="131313"/>
                </a:solidFill>
                <a:latin typeface="freight-text-pro"/>
              </a:rPr>
              <a:t>della</a:t>
            </a:r>
            <a:r>
              <a:rPr lang="en-GB" dirty="0">
                <a:solidFill>
                  <a:srgbClr val="131313"/>
                </a:solidFill>
                <a:latin typeface="freight-text-pro"/>
              </a:rPr>
              <a:t> trave.</a:t>
            </a:r>
            <a:endParaRPr lang="en-IT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A4190FC-8520-9E67-B1B5-9F63D92E4D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7815" y="1706195"/>
            <a:ext cx="3294773" cy="275154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5194CAA-F038-3422-F6EF-8945B3B79B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0604" y="-101728"/>
            <a:ext cx="4711700" cy="20817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126EC92-6485-5990-8943-27F434847A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7815" y="4012746"/>
            <a:ext cx="2524016" cy="284525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7EC9DB7-A802-CD80-8DB0-16D52D9707A2}"/>
              </a:ext>
            </a:extLst>
          </p:cNvPr>
          <p:cNvSpPr txBox="1"/>
          <p:nvPr/>
        </p:nvSpPr>
        <p:spPr>
          <a:xfrm>
            <a:off x="0" y="4301497"/>
            <a:ext cx="612753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 err="1">
                <a:solidFill>
                  <a:srgbClr val="131313"/>
                </a:solidFill>
                <a:effectLst/>
                <a:latin typeface="freight-text-pro"/>
              </a:rPr>
              <a:t>Analogamente</a:t>
            </a:r>
            <a:r>
              <a:rPr lang="en-GB" b="0">
                <a:solidFill>
                  <a:srgbClr val="131313"/>
                </a:solidFill>
                <a:effectLst/>
                <a:latin typeface="freight-text-pro"/>
              </a:rPr>
              <a:t>, </a:t>
            </a:r>
            <a:r>
              <a:rPr lang="en-GB" b="0" dirty="0">
                <a:solidFill>
                  <a:srgbClr val="131313"/>
                </a:solidFill>
                <a:effectLst/>
                <a:latin typeface="freight-text-pro"/>
              </a:rPr>
              <a:t>il </a:t>
            </a:r>
            <a:r>
              <a:rPr lang="en-GB" b="0" dirty="0" err="1">
                <a:solidFill>
                  <a:srgbClr val="131313"/>
                </a:solidFill>
                <a:effectLst/>
                <a:latin typeface="freight-text-pro"/>
              </a:rPr>
              <a:t>glifo</a:t>
            </a:r>
            <a:r>
              <a:rPr lang="en-GB" b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dirty="0" err="1">
                <a:solidFill>
                  <a:srgbClr val="131313"/>
                </a:solidFill>
                <a:effectLst/>
                <a:latin typeface="freight-text-pro"/>
              </a:rPr>
              <a:t>applicato</a:t>
            </a:r>
            <a:r>
              <a:rPr lang="en-GB" b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1" dirty="0" err="1">
                <a:solidFill>
                  <a:srgbClr val="131313"/>
                </a:solidFill>
                <a:effectLst/>
                <a:latin typeface="freight-text-pro"/>
              </a:rPr>
              <a:t>alla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1" dirty="0" err="1">
                <a:solidFill>
                  <a:srgbClr val="131313"/>
                </a:solidFill>
                <a:effectLst/>
                <a:latin typeface="freight-text-pro"/>
              </a:rPr>
              <a:t>sezione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 A (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Fig. b</a:t>
            </a:r>
            <a:r>
              <a:rPr lang="en-GB" dirty="0">
                <a:solidFill>
                  <a:srgbClr val="131313"/>
                </a:solidFill>
                <a:latin typeface="freight-text-pro"/>
              </a:rPr>
              <a:t>)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impedisce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tutte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le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componenti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di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spostamento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1" i="0" dirty="0" err="1">
                <a:solidFill>
                  <a:srgbClr val="131313"/>
                </a:solidFill>
                <a:effectLst/>
                <a:latin typeface="freight-text-pro"/>
              </a:rPr>
              <a:t>della</a:t>
            </a:r>
            <a:r>
              <a:rPr lang="en-GB" b="1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1" i="0" dirty="0" err="1">
                <a:solidFill>
                  <a:srgbClr val="131313"/>
                </a:solidFill>
                <a:effectLst/>
                <a:latin typeface="freight-text-pro"/>
              </a:rPr>
              <a:t>sezione</a:t>
            </a:r>
            <a:r>
              <a:rPr lang="en-GB" b="1" i="0" dirty="0">
                <a:solidFill>
                  <a:srgbClr val="131313"/>
                </a:solidFill>
                <a:effectLst/>
                <a:latin typeface="freight-text-pro"/>
              </a:rPr>
              <a:t> A in cui </a:t>
            </a:r>
            <a:r>
              <a:rPr lang="en-GB" b="1" i="0" dirty="0" err="1">
                <a:solidFill>
                  <a:srgbClr val="131313"/>
                </a:solidFill>
                <a:effectLst/>
                <a:latin typeface="freight-text-pro"/>
              </a:rPr>
              <a:t>è</a:t>
            </a:r>
            <a:r>
              <a:rPr lang="en-GB" b="1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1" i="0" dirty="0" err="1">
                <a:solidFill>
                  <a:srgbClr val="131313"/>
                </a:solidFill>
                <a:effectLst/>
                <a:latin typeface="freight-text-pro"/>
              </a:rPr>
              <a:t>applicato</a:t>
            </a:r>
            <a:r>
              <a:rPr lang="en-GB" b="1" i="0" dirty="0">
                <a:solidFill>
                  <a:srgbClr val="131313"/>
                </a:solidFill>
                <a:effectLst/>
                <a:latin typeface="freight-text-pro"/>
              </a:rPr>
              <a:t>, </a:t>
            </a:r>
            <a:r>
              <a:rPr lang="en-GB" b="1" i="0" dirty="0" err="1">
                <a:solidFill>
                  <a:srgbClr val="131313"/>
                </a:solidFill>
                <a:effectLst/>
                <a:latin typeface="freight-text-pro"/>
              </a:rPr>
              <a:t>nonche</a:t>
            </a:r>
            <a:r>
              <a:rPr lang="en-GB" b="1" i="0" dirty="0">
                <a:solidFill>
                  <a:srgbClr val="131313"/>
                </a:solidFill>
                <a:effectLst/>
                <a:latin typeface="freight-text-pro"/>
              </a:rPr>
              <a:t>’ le component di </a:t>
            </a:r>
            <a:r>
              <a:rPr lang="en-GB" b="1" i="0" dirty="0" err="1">
                <a:solidFill>
                  <a:srgbClr val="131313"/>
                </a:solidFill>
                <a:effectLst/>
                <a:latin typeface="freight-text-pro"/>
              </a:rPr>
              <a:t>spostamento</a:t>
            </a:r>
            <a:r>
              <a:rPr lang="en-GB" b="1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1" i="0" dirty="0" err="1">
                <a:solidFill>
                  <a:srgbClr val="131313"/>
                </a:solidFill>
                <a:effectLst/>
                <a:latin typeface="freight-text-pro"/>
              </a:rPr>
              <a:t>della</a:t>
            </a:r>
            <a:r>
              <a:rPr lang="en-GB" b="1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1" i="0" dirty="0" err="1">
                <a:solidFill>
                  <a:srgbClr val="131313"/>
                </a:solidFill>
                <a:effectLst/>
                <a:latin typeface="freight-text-pro"/>
              </a:rPr>
              <a:t>sezione</a:t>
            </a:r>
            <a:r>
              <a:rPr lang="en-GB" b="1" i="0" dirty="0">
                <a:solidFill>
                  <a:srgbClr val="131313"/>
                </a:solidFill>
                <a:effectLst/>
                <a:latin typeface="freight-text-pro"/>
              </a:rPr>
              <a:t> A </a:t>
            </a:r>
            <a:r>
              <a:rPr lang="en-GB" b="1" i="0" dirty="0" err="1">
                <a:solidFill>
                  <a:srgbClr val="131313"/>
                </a:solidFill>
                <a:effectLst/>
                <a:latin typeface="freight-text-pro"/>
              </a:rPr>
              <a:t>lungo</a:t>
            </a:r>
            <a:r>
              <a:rPr lang="en-GB" b="1" i="0" dirty="0">
                <a:solidFill>
                  <a:srgbClr val="131313"/>
                </a:solidFill>
                <a:effectLst/>
                <a:latin typeface="freight-text-pro"/>
              </a:rPr>
              <a:t> n</a:t>
            </a:r>
            <a:r>
              <a:rPr lang="en-GB" dirty="0">
                <a:solidFill>
                  <a:srgbClr val="131313"/>
                </a:solidFill>
                <a:latin typeface="freight-text-pro"/>
              </a:rPr>
              <a:t>.</a:t>
            </a:r>
            <a:endParaRPr lang="en-IT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A9C46F5-93B3-B0D8-DCCC-FCA1DF6188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9041" y="5757310"/>
            <a:ext cx="2692400" cy="10795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A303147-C87E-4E38-4BD9-E3A11B1EE0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1810" y="3346633"/>
            <a:ext cx="2184464" cy="923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18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231EA07-2495-39DF-D8C4-0454BD12D22A}"/>
              </a:ext>
            </a:extLst>
          </p:cNvPr>
          <p:cNvSpPr txBox="1"/>
          <p:nvPr/>
        </p:nvSpPr>
        <p:spPr>
          <a:xfrm>
            <a:off x="0" y="10436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b="1" i="0" u="none" strike="noStrike" dirty="0" err="1">
                <a:solidFill>
                  <a:srgbClr val="357B7B"/>
                </a:solidFill>
                <a:effectLst/>
                <a:latin typeface="freight-text-pro"/>
              </a:rPr>
              <a:t>Misure</a:t>
            </a:r>
            <a:r>
              <a:rPr lang="en-GB" b="1" i="0" u="none" strike="noStrike" dirty="0">
                <a:solidFill>
                  <a:srgbClr val="357B7B"/>
                </a:solidFill>
                <a:effectLst/>
                <a:latin typeface="freight-text-pro"/>
              </a:rPr>
              <a:t> di </a:t>
            </a:r>
            <a:r>
              <a:rPr lang="en-GB" b="1" i="0" u="none" strike="noStrike" dirty="0" err="1">
                <a:solidFill>
                  <a:srgbClr val="357B7B"/>
                </a:solidFill>
                <a:effectLst/>
                <a:latin typeface="freight-text-pro"/>
              </a:rPr>
              <a:t>deformazione</a:t>
            </a:r>
            <a:endParaRPr lang="en-GB" b="1" i="0" u="none" strike="noStrike" dirty="0">
              <a:solidFill>
                <a:srgbClr val="357B7B"/>
              </a:solidFill>
              <a:effectLst/>
              <a:latin typeface="freight-text-pro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A53062B-4173-F097-B003-2B60F7F0C2B4}"/>
                  </a:ext>
                </a:extLst>
              </p:cNvPr>
              <p:cNvSpPr txBox="1"/>
              <p:nvPr/>
            </p:nvSpPr>
            <p:spPr>
              <a:xfrm>
                <a:off x="315310" y="872359"/>
                <a:ext cx="6372129" cy="23083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T" dirty="0"/>
                  <a:t>Nella teoria tecnica della trave si introducono tre quantita` scalari:</a:t>
                </a:r>
              </a:p>
              <a:p>
                <a:endParaRPr lang="en-IT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𝜀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dirty="0"/>
                  <a:t>    </a:t>
                </a:r>
                <a:r>
                  <a:rPr lang="en-US" b="0" dirty="0" err="1"/>
                  <a:t>deformazione</a:t>
                </a:r>
                <a:r>
                  <a:rPr lang="en-US" b="0" dirty="0"/>
                  <a:t> </a:t>
                </a:r>
                <a:r>
                  <a:rPr lang="en-US" b="0" dirty="0" err="1"/>
                  <a:t>assiale</a:t>
                </a:r>
                <a:endParaRPr lang="en-US" b="0" dirty="0"/>
              </a:p>
              <a:p>
                <a:br>
                  <a:rPr lang="en-US" b="0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b="0" dirty="0"/>
                  <a:t>  </a:t>
                </a:r>
                <a:r>
                  <a:rPr lang="en-US" b="0" dirty="0" err="1"/>
                  <a:t>scorrimento</a:t>
                </a:r>
                <a:r>
                  <a:rPr lang="en-US" b="0" dirty="0"/>
                  <a:t> </a:t>
                </a:r>
                <a:r>
                  <a:rPr lang="en-US" b="0" dirty="0" err="1"/>
                  <a:t>angolare</a:t>
                </a:r>
                <a:endParaRPr lang="en-US" b="0" dirty="0"/>
              </a:p>
              <a:p>
                <a:br>
                  <a:rPr lang="en-US" b="0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dirty="0"/>
                  <a:t>    </a:t>
                </a:r>
                <a:r>
                  <a:rPr lang="en-US" b="0" dirty="0" err="1"/>
                  <a:t>curvatura</a:t>
                </a:r>
                <a:r>
                  <a:rPr lang="en-US" b="0" dirty="0"/>
                  <a:t> </a:t>
                </a:r>
                <a:r>
                  <a:rPr lang="en-US" b="0" dirty="0" err="1"/>
                  <a:t>flessionale</a:t>
                </a:r>
                <a:endParaRPr lang="en-US" b="0" dirty="0"/>
              </a:p>
              <a:p>
                <a:endParaRPr lang="en-IT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A53062B-4173-F097-B003-2B60F7F0C2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310" y="872359"/>
                <a:ext cx="6372129" cy="2308324"/>
              </a:xfrm>
              <a:prstGeom prst="rect">
                <a:avLst/>
              </a:prstGeom>
              <a:blipFill>
                <a:blip r:embed="rId2"/>
                <a:stretch>
                  <a:fillRect l="-795" t="-1093"/>
                </a:stretch>
              </a:blipFill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E423AC68-B806-7565-2449-41FBC7075DA8}"/>
              </a:ext>
            </a:extLst>
          </p:cNvPr>
          <p:cNvSpPr txBox="1"/>
          <p:nvPr/>
        </p:nvSpPr>
        <p:spPr>
          <a:xfrm>
            <a:off x="315310" y="3429000"/>
            <a:ext cx="74097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</a:t>
            </a:r>
            <a:r>
              <a:rPr lang="en-IT" dirty="0"/>
              <a:t>ueste quantita’ prendono il nome di “misure di deformazione”. </a:t>
            </a:r>
          </a:p>
          <a:p>
            <a:endParaRPr lang="en-IT" dirty="0"/>
          </a:p>
          <a:p>
            <a:r>
              <a:rPr lang="en-IT" dirty="0"/>
              <a:t>Esse quantificano il “difetto di rigidita’ ” del campo di spostamento di una trave, e si annullano se e solo se lo spostamento e’ rigido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9F9F058-9B48-CEA5-CF05-2FA5696A02F6}"/>
                  </a:ext>
                </a:extLst>
              </p:cNvPr>
              <p:cNvSpPr txBox="1"/>
              <p:nvPr/>
            </p:nvSpPr>
            <p:spPr>
              <a:xfrm>
                <a:off x="315310" y="5076497"/>
                <a:ext cx="768306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T" dirty="0"/>
                  <a:t>Le equazioni che definiscono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IT" dirty="0"/>
                  <a:t> 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𝜒</m:t>
                    </m:r>
                  </m:oMath>
                </a14:m>
                <a:r>
                  <a:rPr lang="en-IT" dirty="0"/>
                  <a:t> prendono il nome di “equazioni implicite di congruenza”, o di compatibilita’ cinematica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9F9F058-9B48-CEA5-CF05-2FA5696A02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310" y="5076497"/>
                <a:ext cx="7683062" cy="646331"/>
              </a:xfrm>
              <a:prstGeom prst="rect">
                <a:avLst/>
              </a:prstGeom>
              <a:blipFill>
                <a:blip r:embed="rId3"/>
                <a:stretch>
                  <a:fillRect l="-660" t="-3846" b="-13462"/>
                </a:stretch>
              </a:blipFill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2894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56C6F8B-75A5-82C8-60F2-4068DB849292}"/>
              </a:ext>
            </a:extLst>
          </p:cNvPr>
          <p:cNvSpPr txBox="1"/>
          <p:nvPr/>
        </p:nvSpPr>
        <p:spPr>
          <a:xfrm>
            <a:off x="186561" y="143325"/>
            <a:ext cx="6098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b="1" i="0" u="none" strike="noStrike" dirty="0" err="1">
                <a:solidFill>
                  <a:srgbClr val="357B7B"/>
                </a:solidFill>
                <a:effectLst/>
                <a:latin typeface="freight-text-pro"/>
              </a:rPr>
              <a:t>Deformazione</a:t>
            </a:r>
            <a:r>
              <a:rPr lang="en-GB" b="1" i="0" u="none" strike="noStrike" dirty="0">
                <a:solidFill>
                  <a:srgbClr val="357B7B"/>
                </a:solidFill>
                <a:effectLst/>
                <a:latin typeface="freight-text-pro"/>
              </a:rPr>
              <a:t> </a:t>
            </a:r>
            <a:r>
              <a:rPr lang="en-GB" b="1" i="0" u="none" strike="noStrike" dirty="0" err="1">
                <a:solidFill>
                  <a:srgbClr val="357B7B"/>
                </a:solidFill>
                <a:effectLst/>
                <a:latin typeface="freight-text-pro"/>
              </a:rPr>
              <a:t>assiale</a:t>
            </a:r>
            <a:endParaRPr lang="en-GB" b="1" i="0" u="none" strike="noStrike" dirty="0">
              <a:solidFill>
                <a:srgbClr val="357B7B"/>
              </a:solidFill>
              <a:effectLst/>
              <a:latin typeface="freight-text-pro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153CF09-F0C8-1156-C2E9-9BECD3CF9C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6946" y="1156580"/>
            <a:ext cx="5275214" cy="4198640"/>
          </a:xfrm>
          <a:prstGeom prst="rect">
            <a:avLst/>
          </a:prstGeom>
        </p:spPr>
      </p:pic>
      <p:pic>
        <p:nvPicPr>
          <p:cNvPr id="10" name="Picture 9" descr="Shape&#10;&#10;Description automatically generated with medium confidence">
            <a:extLst>
              <a:ext uri="{FF2B5EF4-FFF2-40B4-BE49-F238E27FC236}">
                <a16:creationId xmlns:a16="http://schemas.microsoft.com/office/drawing/2014/main" id="{B3783DAC-D91C-AD30-CB17-0E4C0606C9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5895" y="3149528"/>
            <a:ext cx="3314700" cy="952500"/>
          </a:xfrm>
          <a:prstGeom prst="rect">
            <a:avLst/>
          </a:prstGeom>
        </p:spPr>
      </p:pic>
      <p:pic>
        <p:nvPicPr>
          <p:cNvPr id="12" name="Picture 11" descr="Shape&#10;&#10;Description automatically generated with medium confidence">
            <a:extLst>
              <a:ext uri="{FF2B5EF4-FFF2-40B4-BE49-F238E27FC236}">
                <a16:creationId xmlns:a16="http://schemas.microsoft.com/office/drawing/2014/main" id="{C8D23210-7ADC-D243-AAFB-F1EF6CD060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5895" y="4891670"/>
            <a:ext cx="2057400" cy="92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307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0806913-7712-64B7-D8F6-7150044C933F}"/>
              </a:ext>
            </a:extLst>
          </p:cNvPr>
          <p:cNvSpPr txBox="1"/>
          <p:nvPr/>
        </p:nvSpPr>
        <p:spPr>
          <a:xfrm>
            <a:off x="285951" y="143325"/>
            <a:ext cx="6098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b="1" i="0" u="none" strike="noStrike" dirty="0" err="1">
                <a:solidFill>
                  <a:srgbClr val="357B7B"/>
                </a:solidFill>
                <a:effectLst/>
                <a:latin typeface="freight-text-pro"/>
              </a:rPr>
              <a:t>Scorrimento</a:t>
            </a:r>
            <a:r>
              <a:rPr lang="en-GB" b="1" i="0" u="none" strike="noStrike" dirty="0">
                <a:solidFill>
                  <a:srgbClr val="357B7B"/>
                </a:solidFill>
                <a:effectLst/>
                <a:latin typeface="freight-text-pro"/>
              </a:rPr>
              <a:t> </a:t>
            </a:r>
            <a:r>
              <a:rPr lang="en-GB" b="1" i="0" u="none" strike="noStrike" dirty="0" err="1">
                <a:solidFill>
                  <a:srgbClr val="357B7B"/>
                </a:solidFill>
                <a:effectLst/>
                <a:latin typeface="freight-text-pro"/>
              </a:rPr>
              <a:t>angolare</a:t>
            </a:r>
            <a:endParaRPr lang="en-GB" b="1" i="0" u="none" strike="noStrike" dirty="0">
              <a:solidFill>
                <a:srgbClr val="357B7B"/>
              </a:solidFill>
              <a:effectLst/>
              <a:latin typeface="freight-text-pro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C8ECE3-6228-5982-201C-AA7A3796B4FE}"/>
              </a:ext>
            </a:extLst>
          </p:cNvPr>
          <p:cNvSpPr txBox="1"/>
          <p:nvPr/>
        </p:nvSpPr>
        <p:spPr>
          <a:xfrm>
            <a:off x="285951" y="721092"/>
            <a:ext cx="609765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In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generale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le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sezioni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,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perpendicolari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alla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linea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d’asse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nella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configurazione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iniziale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, non lo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sono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nella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configurazione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deformata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.</a:t>
            </a:r>
            <a:endParaRPr lang="en-IT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6FFAE8-8F42-07F7-36C4-0E0DE2277248}"/>
              </a:ext>
            </a:extLst>
          </p:cNvPr>
          <p:cNvSpPr txBox="1"/>
          <p:nvPr/>
        </p:nvSpPr>
        <p:spPr>
          <a:xfrm>
            <a:off x="285951" y="1852857"/>
            <a:ext cx="561035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Per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misurare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lo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scostamento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dalla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condizione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di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perpendicolarità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alla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linea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d’asse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della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generica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sezione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,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si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introduce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l’angolo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l-GR" b="0" i="0" dirty="0">
                <a:solidFill>
                  <a:srgbClr val="131313"/>
                </a:solidFill>
                <a:effectLst/>
                <a:latin typeface="MJXc-TeX-math-I"/>
              </a:rPr>
              <a:t>γ</a:t>
            </a:r>
            <a:r>
              <a:rPr lang="en-US" b="0" i="0" dirty="0">
                <a:solidFill>
                  <a:srgbClr val="131313"/>
                </a:solidFill>
                <a:effectLst/>
                <a:latin typeface="MJXc-TeX-math-I"/>
              </a:rPr>
              <a:t>(z)</a:t>
            </a:r>
            <a:r>
              <a:rPr lang="el-GR" b="0" i="0" dirty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detto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0" i="1" dirty="0" err="1">
                <a:solidFill>
                  <a:srgbClr val="131313"/>
                </a:solidFill>
                <a:effectLst/>
                <a:latin typeface="freight-text-pro"/>
              </a:rPr>
              <a:t>scorrimento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1" dirty="0" err="1">
                <a:solidFill>
                  <a:srgbClr val="131313"/>
                </a:solidFill>
                <a:effectLst/>
                <a:latin typeface="freight-text-pro"/>
              </a:rPr>
              <a:t>angolare</a:t>
            </a:r>
            <a:endParaRPr lang="en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7078D34-8D62-9F07-FFA8-B678855A1B5D}"/>
                  </a:ext>
                </a:extLst>
              </p:cNvPr>
              <p:cNvSpPr txBox="1"/>
              <p:nvPr/>
            </p:nvSpPr>
            <p:spPr>
              <a:xfrm>
                <a:off x="285951" y="3105834"/>
                <a:ext cx="516834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T" dirty="0"/>
                  <a:t>Indichiamo con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IT" dirty="0"/>
                  <a:t> l’angolo che la tangente alla linea d’asse forma con la direzione orizzontale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7078D34-8D62-9F07-FFA8-B678855A1B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951" y="3105834"/>
                <a:ext cx="5168348" cy="646331"/>
              </a:xfrm>
              <a:prstGeom prst="rect">
                <a:avLst/>
              </a:prstGeom>
              <a:blipFill>
                <a:blip r:embed="rId2"/>
                <a:stretch>
                  <a:fillRect l="-980" t="-3846" b="-13462"/>
                </a:stretch>
              </a:blipFill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 descr="Shape&#10;&#10;Description automatically generated with medium confidence">
            <a:extLst>
              <a:ext uri="{FF2B5EF4-FFF2-40B4-BE49-F238E27FC236}">
                <a16:creationId xmlns:a16="http://schemas.microsoft.com/office/drawing/2014/main" id="{8431AA43-CAD2-3EE3-08E8-5E4807A0AB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343" y="3884039"/>
            <a:ext cx="3709579" cy="167980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ECA4264-2C65-C742-F1B7-7C68D626BA7C}"/>
                  </a:ext>
                </a:extLst>
              </p:cNvPr>
              <p:cNvSpPr txBox="1"/>
              <p:nvPr/>
            </p:nvSpPr>
            <p:spPr>
              <a:xfrm>
                <a:off x="6096000" y="117976"/>
                <a:ext cx="6097656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IT" dirty="0"/>
                  <a:t>Se le sezioni non ruotano rispetto all’asse, esse si mantengono perpendicolari ad esso, e la rotazione risulta essere</a:t>
                </a:r>
              </a:p>
              <a:p>
                <a:r>
                  <a:rPr lang="en-IT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T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ECA4264-2C65-C742-F1B7-7C68D626BA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17976"/>
                <a:ext cx="6097656" cy="923330"/>
              </a:xfrm>
              <a:prstGeom prst="rect">
                <a:avLst/>
              </a:prstGeom>
              <a:blipFill>
                <a:blip r:embed="rId4"/>
                <a:stretch>
                  <a:fillRect l="-832" t="-2703" b="-4054"/>
                </a:stretch>
              </a:blipFill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16" descr="Shape&#10;&#10;Description automatically generated">
            <a:extLst>
              <a:ext uri="{FF2B5EF4-FFF2-40B4-BE49-F238E27FC236}">
                <a16:creationId xmlns:a16="http://schemas.microsoft.com/office/drawing/2014/main" id="{25D38B34-D0DD-5AB8-687B-AB313025A3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62043" y="1095794"/>
            <a:ext cx="2595140" cy="148293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B2EC473-2FD7-166A-4A3B-798C0A1C4273}"/>
                  </a:ext>
                </a:extLst>
              </p:cNvPr>
              <p:cNvSpPr txBox="1"/>
              <p:nvPr/>
            </p:nvSpPr>
            <p:spPr>
              <a:xfrm>
                <a:off x="6096000" y="2604486"/>
                <a:ext cx="5369615" cy="14773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IT" dirty="0"/>
                  <a:t>Se la sezione subisce una rotazione relativa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T" dirty="0"/>
                  <a:t> rispetto all’asse, la rotazione risulta essere la somma del contributo dovuto alla rotazione dell’asse e del contributo dovuto alla rotazione relativa: </a:t>
                </a:r>
              </a:p>
              <a:p>
                <a:r>
                  <a:rPr lang="en-IT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IT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B2EC473-2FD7-166A-4A3B-798C0A1C42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604486"/>
                <a:ext cx="5369615" cy="1477328"/>
              </a:xfrm>
              <a:prstGeom prst="rect">
                <a:avLst/>
              </a:prstGeom>
              <a:blipFill>
                <a:blip r:embed="rId6"/>
                <a:stretch>
                  <a:fillRect l="-946" t="-847" b="-2542"/>
                </a:stretch>
              </a:blipFill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Picture 20">
            <a:extLst>
              <a:ext uri="{FF2B5EF4-FFF2-40B4-BE49-F238E27FC236}">
                <a16:creationId xmlns:a16="http://schemas.microsoft.com/office/drawing/2014/main" id="{89EFF9A0-8E6A-1F50-7692-52870A4E4C9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79836" y="4141911"/>
            <a:ext cx="3262794" cy="189042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E819DC8-3D16-FB51-3955-1966E6124EBC}"/>
                  </a:ext>
                </a:extLst>
              </p:cNvPr>
              <p:cNvSpPr txBox="1"/>
              <p:nvPr/>
            </p:nvSpPr>
            <p:spPr>
              <a:xfrm>
                <a:off x="477078" y="6032332"/>
                <a:ext cx="4770665" cy="4049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T" dirty="0"/>
                  <a:t>Si osservi che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arctan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≈−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T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E819DC8-3D16-FB51-3955-1966E6124E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078" y="6032332"/>
                <a:ext cx="4770665" cy="404983"/>
              </a:xfrm>
              <a:prstGeom prst="rect">
                <a:avLst/>
              </a:prstGeom>
              <a:blipFill>
                <a:blip r:embed="rId8"/>
                <a:stretch>
                  <a:fillRect l="-1061" t="-3125" b="-21875"/>
                </a:stretch>
              </a:blipFill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7E34404-BBE6-E6F3-DB8F-0A79D874F401}"/>
                  </a:ext>
                </a:extLst>
              </p:cNvPr>
              <p:cNvSpPr txBox="1"/>
              <p:nvPr/>
            </p:nvSpPr>
            <p:spPr>
              <a:xfrm>
                <a:off x="6202017" y="6092429"/>
                <a:ext cx="19356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T" dirty="0"/>
                  <a:t>Quindi,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endParaRPr lang="en-IT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7E34404-BBE6-E6F3-DB8F-0A79D874F4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2017" y="6092429"/>
                <a:ext cx="1935658" cy="369332"/>
              </a:xfrm>
              <a:prstGeom prst="rect">
                <a:avLst/>
              </a:prstGeom>
              <a:blipFill>
                <a:blip r:embed="rId9"/>
                <a:stretch>
                  <a:fillRect l="-2614" t="-6667" b="-26667"/>
                </a:stretch>
              </a:blipFill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F1DEF47-9DD7-EC3B-0313-D46D473647D6}"/>
                  </a:ext>
                </a:extLst>
              </p:cNvPr>
              <p:cNvSpPr txBox="1"/>
              <p:nvPr/>
            </p:nvSpPr>
            <p:spPr>
              <a:xfrm>
                <a:off x="6202017" y="6488668"/>
                <a:ext cx="609765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IT" dirty="0"/>
                  <a:t>In definitiva,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IT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F1DEF47-9DD7-EC3B-0313-D46D473647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2017" y="6488668"/>
                <a:ext cx="6097656" cy="369332"/>
              </a:xfrm>
              <a:prstGeom prst="rect">
                <a:avLst/>
              </a:prstGeom>
              <a:blipFill>
                <a:blip r:embed="rId10"/>
                <a:stretch>
                  <a:fillRect l="-832" t="-6667" b="-26667"/>
                </a:stretch>
              </a:blipFill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1606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A8E1047-7D15-C6A7-1B25-9164E83A7948}"/>
              </a:ext>
            </a:extLst>
          </p:cNvPr>
          <p:cNvSpPr txBox="1"/>
          <p:nvPr/>
        </p:nvSpPr>
        <p:spPr>
          <a:xfrm>
            <a:off x="345384" y="392294"/>
            <a:ext cx="719841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Supposto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che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durante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il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processo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deformativo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la trave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si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fletta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senza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deformarsi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assialmente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,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si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vuole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introdurre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una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grandezza atta a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misurare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l’incurvamento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della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linea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d’asse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nell’ipotesi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di ‘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piccoli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’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spostamenti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. </a:t>
            </a:r>
          </a:p>
          <a:p>
            <a:endParaRPr lang="en-GB" dirty="0">
              <a:solidFill>
                <a:srgbClr val="131313"/>
              </a:solidFill>
              <a:latin typeface="freight-text-pro"/>
            </a:endParaRPr>
          </a:p>
          <a:p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A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questo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scopo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si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prenda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in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esame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il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generico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elemento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di trave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che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a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deformazione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avvenuta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sarà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incurvato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come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mostrato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nella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Figura</a:t>
            </a:r>
            <a:r>
              <a:rPr lang="en-GB" dirty="0">
                <a:solidFill>
                  <a:srgbClr val="131313"/>
                </a:solidFill>
                <a:latin typeface="freight-text-pro"/>
              </a:rPr>
              <a:t>.</a:t>
            </a:r>
            <a:endParaRPr lang="en-IT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803D24-AAD0-5D07-35D1-DFC72A1819C9}"/>
              </a:ext>
            </a:extLst>
          </p:cNvPr>
          <p:cNvSpPr txBox="1"/>
          <p:nvPr/>
        </p:nvSpPr>
        <p:spPr>
          <a:xfrm>
            <a:off x="345384" y="18369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b="1" i="0" u="none" strike="noStrike" dirty="0" err="1">
                <a:solidFill>
                  <a:srgbClr val="357B7B"/>
                </a:solidFill>
                <a:effectLst/>
                <a:latin typeface="freight-text-pro"/>
              </a:rPr>
              <a:t>Curvatura</a:t>
            </a:r>
            <a:r>
              <a:rPr lang="en-GB" b="1" i="0" u="none" strike="noStrike" dirty="0">
                <a:solidFill>
                  <a:srgbClr val="357B7B"/>
                </a:solidFill>
                <a:effectLst/>
                <a:latin typeface="freight-text-pro"/>
              </a:rPr>
              <a:t> </a:t>
            </a:r>
            <a:r>
              <a:rPr lang="en-GB" b="1" i="0" u="none" strike="noStrike" dirty="0" err="1">
                <a:solidFill>
                  <a:srgbClr val="357B7B"/>
                </a:solidFill>
                <a:effectLst/>
                <a:latin typeface="freight-text-pro"/>
              </a:rPr>
              <a:t>flessionale</a:t>
            </a:r>
            <a:endParaRPr lang="en-GB" b="1" i="0" u="none" strike="noStrike" dirty="0">
              <a:solidFill>
                <a:srgbClr val="357B7B"/>
              </a:solidFill>
              <a:effectLst/>
              <a:latin typeface="freight-text-pro"/>
            </a:endParaRPr>
          </a:p>
        </p:txBody>
      </p:sp>
      <p:pic>
        <p:nvPicPr>
          <p:cNvPr id="1026" name="Picture 2" descr="Figura 5.11 Curvatura flessionale">
            <a:extLst>
              <a:ext uri="{FF2B5EF4-FFF2-40B4-BE49-F238E27FC236}">
                <a16:creationId xmlns:a16="http://schemas.microsoft.com/office/drawing/2014/main" id="{1FB7A2D7-E36B-8E51-FFA7-D9C8FF8BB3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9036" y="778475"/>
            <a:ext cx="3235485" cy="3571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66B67CA-0969-8991-5502-43ED7AE261B9}"/>
                  </a:ext>
                </a:extLst>
              </p:cNvPr>
              <p:cNvSpPr txBox="1"/>
              <p:nvPr/>
            </p:nvSpPr>
            <p:spPr>
              <a:xfrm>
                <a:off x="344982" y="2231787"/>
                <a:ext cx="6443444" cy="14773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La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sezione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z 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ruota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per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definizione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dell’angolo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 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131313"/>
                        </a:solidFill>
                        <a:effectLst/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b="0" i="1" smtClean="0">
                        <a:solidFill>
                          <a:srgbClr val="131313"/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131313"/>
                        </a:solidFill>
                        <a:effectLst/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solidFill>
                          <a:srgbClr val="131313"/>
                        </a:solidFill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, la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sezione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 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z+dz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ruota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invece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dell’angolo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131313"/>
                        </a:solidFill>
                        <a:effectLst/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131313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131313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smtClean="0">
                            <a:solidFill>
                              <a:srgbClr val="131313"/>
                            </a:solidFill>
                            <a:effectLst/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rgbClr val="131313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𝑑𝑧</m:t>
                        </m:r>
                      </m:e>
                    </m:d>
                  </m:oMath>
                </a14:m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 . </a:t>
                </a:r>
              </a:p>
              <a:p>
                <a:endParaRPr lang="en-GB" dirty="0">
                  <a:solidFill>
                    <a:srgbClr val="131313"/>
                  </a:solidFill>
                  <a:latin typeface="freight-text-pro"/>
                </a:endParaRPr>
              </a:p>
              <a:p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Si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definisce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 </a:t>
                </a:r>
                <a:r>
                  <a:rPr lang="en-GB" b="0" i="1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curvatura</a:t>
                </a:r>
                <a:r>
                  <a:rPr lang="en-GB" b="0" i="1" dirty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1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flessionale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 la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seguente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grandezza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avente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le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dimensioni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dell’inverso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di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una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lunghezza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 :</a:t>
                </a:r>
                <a:endParaRPr lang="en-IT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66B67CA-0969-8991-5502-43ED7AE261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982" y="2231787"/>
                <a:ext cx="6443444" cy="1477328"/>
              </a:xfrm>
              <a:prstGeom prst="rect">
                <a:avLst/>
              </a:prstGeom>
              <a:blipFill>
                <a:blip r:embed="rId3"/>
                <a:stretch>
                  <a:fillRect l="-787" t="-1709" b="-5983"/>
                </a:stretch>
              </a:blipFill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>
            <a:extLst>
              <a:ext uri="{FF2B5EF4-FFF2-40B4-BE49-F238E27FC236}">
                <a16:creationId xmlns:a16="http://schemas.microsoft.com/office/drawing/2014/main" id="{D249038F-114B-CA2D-3E8B-3EA35ADA6B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5712" y="3637433"/>
            <a:ext cx="3937000" cy="8382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0333A2E-3261-4F79-0BB3-C0775DC3F1BF}"/>
              </a:ext>
            </a:extLst>
          </p:cNvPr>
          <p:cNvSpPr txBox="1"/>
          <p:nvPr/>
        </p:nvSpPr>
        <p:spPr>
          <a:xfrm>
            <a:off x="344982" y="4249715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La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precedente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relazione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si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può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scrivere</a:t>
            </a:r>
            <a:endParaRPr lang="en-IT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F3303F4-C481-9954-AA67-366F76D235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6667" y="4597133"/>
            <a:ext cx="3314700" cy="8382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3B6D43D-1A3B-6101-FF70-C57B9CF568A1}"/>
              </a:ext>
            </a:extLst>
          </p:cNvPr>
          <p:cNvSpPr txBox="1"/>
          <p:nvPr/>
        </p:nvSpPr>
        <p:spPr>
          <a:xfrm>
            <a:off x="344982" y="5352651"/>
            <a:ext cx="60976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dove </a:t>
            </a:r>
            <a:r>
              <a:rPr lang="el-GR" b="0" i="0" dirty="0">
                <a:solidFill>
                  <a:srgbClr val="131313"/>
                </a:solidFill>
                <a:effectLst/>
                <a:latin typeface="MJXc-TeX-math-I"/>
              </a:rPr>
              <a:t>ρ</a:t>
            </a:r>
            <a:r>
              <a:rPr lang="el-GR" b="0" i="0" dirty="0">
                <a:solidFill>
                  <a:srgbClr val="131313"/>
                </a:solidFill>
                <a:effectLst/>
                <a:latin typeface="MJXc-TeX-main-R"/>
              </a:rPr>
              <a:t>(</a:t>
            </a:r>
            <a:r>
              <a:rPr lang="en-GB" b="0" i="0" dirty="0">
                <a:solidFill>
                  <a:srgbClr val="131313"/>
                </a:solidFill>
                <a:effectLst/>
                <a:latin typeface="MJXc-TeX-math-I"/>
              </a:rPr>
              <a:t>z</a:t>
            </a:r>
            <a:r>
              <a:rPr lang="en-GB" b="0" i="0" dirty="0">
                <a:solidFill>
                  <a:srgbClr val="131313"/>
                </a:solidFill>
                <a:effectLst/>
                <a:latin typeface="MJXc-TeX-main-R"/>
              </a:rPr>
              <a:t>)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è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il </a:t>
            </a:r>
            <a:r>
              <a:rPr lang="en-GB" b="0" i="1" dirty="0" err="1">
                <a:solidFill>
                  <a:srgbClr val="131313"/>
                </a:solidFill>
                <a:effectLst/>
                <a:latin typeface="freight-text-pro"/>
              </a:rPr>
              <a:t>raggio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 di </a:t>
            </a:r>
            <a:r>
              <a:rPr lang="en-GB" b="0" i="1" dirty="0" err="1">
                <a:solidFill>
                  <a:srgbClr val="131313"/>
                </a:solidFill>
                <a:effectLst/>
                <a:latin typeface="freight-text-pro"/>
              </a:rPr>
              <a:t>curvatura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della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linea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d’asse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in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corrispondenza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dell’elemento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in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esame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.</a:t>
            </a:r>
            <a:endParaRPr lang="en-IT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6BDFE24-3322-9749-CEA5-28183DC1888E}"/>
              </a:ext>
            </a:extLst>
          </p:cNvPr>
          <p:cNvSpPr txBox="1"/>
          <p:nvPr/>
        </p:nvSpPr>
        <p:spPr>
          <a:xfrm>
            <a:off x="344982" y="5973078"/>
            <a:ext cx="609765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La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curvatura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è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positiva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se la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concavità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della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linea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d’asse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è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rivolta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dalla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parte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opposta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dell’asse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locale </a:t>
            </a:r>
            <a:r>
              <a:rPr lang="en-GB" b="0" i="0" dirty="0">
                <a:solidFill>
                  <a:srgbClr val="131313"/>
                </a:solidFill>
                <a:effectLst/>
                <a:latin typeface="MJXc-TeX-math-I"/>
              </a:rPr>
              <a:t>y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 e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si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annulla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se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l’elemento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non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si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incurva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nel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processo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deformativo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.</a:t>
            </a:r>
            <a:endParaRPr lang="en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9C202C0-5DA3-1A6D-9F41-A377CFBDD743}"/>
                  </a:ext>
                </a:extLst>
              </p:cNvPr>
              <p:cNvSpPr txBox="1"/>
              <p:nvPr/>
            </p:nvSpPr>
            <p:spPr>
              <a:xfrm>
                <a:off x="6666672" y="4906870"/>
                <a:ext cx="6097656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Se la trave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è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indeformabile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a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taglio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(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modello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di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Eulero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-Bernoulli),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si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ha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131313"/>
                        </a:solidFill>
                        <a:effectLst/>
                        <a:latin typeface="Cambria Math" panose="02040503050406030204" pitchFamily="18" charset="0"/>
                      </a:rPr>
                      <m:t>0=</m:t>
                    </m:r>
                    <m:r>
                      <a:rPr lang="en-US" b="0" i="1" smtClean="0">
                        <a:solidFill>
                          <a:srgbClr val="131313"/>
                        </a:solidFill>
                        <a:effectLst/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solidFill>
                          <a:srgbClr val="131313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131313"/>
                        </a:solidFill>
                        <a:effectLst/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b="0" i="1" smtClean="0">
                        <a:solidFill>
                          <a:srgbClr val="131313"/>
                        </a:solidFill>
                        <a:effectLst/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131313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131313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131313"/>
                            </a:solidFill>
                            <a:effectLst/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IT" dirty="0"/>
                  <a:t> e dunque</a:t>
                </a: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9C202C0-5DA3-1A6D-9F41-A377CFBDD7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6672" y="4906870"/>
                <a:ext cx="6097656" cy="646331"/>
              </a:xfrm>
              <a:prstGeom prst="rect">
                <a:avLst/>
              </a:prstGeom>
              <a:blipFill>
                <a:blip r:embed="rId6"/>
                <a:stretch>
                  <a:fillRect l="-1040" t="-3846" b="-15385"/>
                </a:stretch>
              </a:blipFill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2504334-D95B-30C8-A8A9-BF5503179439}"/>
                  </a:ext>
                </a:extLst>
              </p:cNvPr>
              <p:cNvSpPr txBox="1"/>
              <p:nvPr/>
            </p:nvSpPr>
            <p:spPr>
              <a:xfrm>
                <a:off x="7969036" y="5802328"/>
                <a:ext cx="15242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′′(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T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2504334-D95B-30C8-A8A9-BF55031794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9036" y="5802328"/>
                <a:ext cx="1524263" cy="276999"/>
              </a:xfrm>
              <a:prstGeom prst="rect">
                <a:avLst/>
              </a:prstGeom>
              <a:blipFill>
                <a:blip r:embed="rId7"/>
                <a:stretch>
                  <a:fillRect l="-2479" r="-4959" b="-34783"/>
                </a:stretch>
              </a:blipFill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8109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2444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</TotalTime>
  <Words>724</Words>
  <Application>Microsoft Macintosh PowerPoint</Application>
  <PresentationFormat>Widescreen</PresentationFormat>
  <Paragraphs>44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freight-text-pro</vt:lpstr>
      <vt:lpstr>MJXc-TeX-main-R</vt:lpstr>
      <vt:lpstr>MJXc-TeX-math-I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Giuseppe Tomassetti</dc:creator>
  <cp:lastModifiedBy>Giuseppe Tomassetti</cp:lastModifiedBy>
  <cp:revision>1</cp:revision>
  <dcterms:created xsi:type="dcterms:W3CDTF">2023-02-06T20:58:59Z</dcterms:created>
  <dcterms:modified xsi:type="dcterms:W3CDTF">2023-02-09T18:11:33Z</dcterms:modified>
</cp:coreProperties>
</file>