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93" r:id="rId3"/>
    <p:sldId id="297" r:id="rId4"/>
    <p:sldId id="298" r:id="rId5"/>
    <p:sldId id="294" r:id="rId6"/>
    <p:sldId id="267" r:id="rId7"/>
    <p:sldId id="262" r:id="rId8"/>
    <p:sldId id="296" r:id="rId9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295"/>
    <p:restoredTop sz="96327"/>
  </p:normalViewPr>
  <p:slideViewPr>
    <p:cSldViewPr snapToGrid="0">
      <p:cViewPr>
        <p:scale>
          <a:sx n="66" d="100"/>
          <a:sy n="66" d="100"/>
        </p:scale>
        <p:origin x="4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473F6E07-EDD7-4AAC-A7D6-DAC359131EC7}"/>
    <pc:docChg chg="undo custSel addSld delSld modSld sldOrd">
      <pc:chgData name="Giuseppe Tomassetti" userId="602e5fa9-ac8c-4882-a6c6-5d2537fdee56" providerId="ADAL" clId="{473F6E07-EDD7-4AAC-A7D6-DAC359131EC7}" dt="2024-02-18T17:34:34.173" v="310" actId="2696"/>
      <pc:docMkLst>
        <pc:docMk/>
      </pc:docMkLst>
      <pc:sldChg chg="delSp modSp ord">
        <pc:chgData name="Giuseppe Tomassetti" userId="602e5fa9-ac8c-4882-a6c6-5d2537fdee56" providerId="ADAL" clId="{473F6E07-EDD7-4AAC-A7D6-DAC359131EC7}" dt="2024-02-18T17:34:09.040" v="306"/>
        <pc:sldMkLst>
          <pc:docMk/>
          <pc:sldMk cId="3207551479" sldId="262"/>
        </pc:sldMkLst>
        <pc:picChg chg="del mod">
          <ac:chgData name="Giuseppe Tomassetti" userId="602e5fa9-ac8c-4882-a6c6-5d2537fdee56" providerId="ADAL" clId="{473F6E07-EDD7-4AAC-A7D6-DAC359131EC7}" dt="2024-02-18T17:34:09.040" v="306"/>
          <ac:picMkLst>
            <pc:docMk/>
            <pc:sldMk cId="3207551479" sldId="262"/>
            <ac:picMk id="4" creationId="{F4504D50-68AB-4281-A8A9-D5B2CD4343B7}"/>
          </ac:picMkLst>
        </pc:picChg>
      </pc:sldChg>
      <pc:sldChg chg="addSp delSp modSp ord">
        <pc:chgData name="Giuseppe Tomassetti" userId="602e5fa9-ac8c-4882-a6c6-5d2537fdee56" providerId="ADAL" clId="{473F6E07-EDD7-4AAC-A7D6-DAC359131EC7}" dt="2024-02-18T17:34:27.371" v="309"/>
        <pc:sldMkLst>
          <pc:docMk/>
          <pc:sldMk cId="3052098008" sldId="267"/>
        </pc:sldMkLst>
        <pc:picChg chg="add mod">
          <ac:chgData name="Giuseppe Tomassetti" userId="602e5fa9-ac8c-4882-a6c6-5d2537fdee56" providerId="ADAL" clId="{473F6E07-EDD7-4AAC-A7D6-DAC359131EC7}" dt="2024-02-18T17:28:42.088" v="281" actId="1076"/>
          <ac:picMkLst>
            <pc:docMk/>
            <pc:sldMk cId="3052098008" sldId="267"/>
            <ac:picMk id="3" creationId="{7790CA69-DA39-4FD3-AFF8-61716288940A}"/>
          </ac:picMkLst>
        </pc:picChg>
        <pc:picChg chg="add mod">
          <ac:chgData name="Giuseppe Tomassetti" userId="602e5fa9-ac8c-4882-a6c6-5d2537fdee56" providerId="ADAL" clId="{473F6E07-EDD7-4AAC-A7D6-DAC359131EC7}" dt="2024-02-18T17:29:00.128" v="289" actId="14100"/>
          <ac:picMkLst>
            <pc:docMk/>
            <pc:sldMk cId="3052098008" sldId="267"/>
            <ac:picMk id="4" creationId="{8D983B87-EA94-4420-9BEC-C42E64A7E561}"/>
          </ac:picMkLst>
        </pc:picChg>
        <pc:picChg chg="add mod">
          <ac:chgData name="Giuseppe Tomassetti" userId="602e5fa9-ac8c-4882-a6c6-5d2537fdee56" providerId="ADAL" clId="{473F6E07-EDD7-4AAC-A7D6-DAC359131EC7}" dt="2024-02-18T17:28:57.434" v="288" actId="14100"/>
          <ac:picMkLst>
            <pc:docMk/>
            <pc:sldMk cId="3052098008" sldId="267"/>
            <ac:picMk id="5" creationId="{BE5E4E59-E366-4C99-86CA-98DB0E6E36B8}"/>
          </ac:picMkLst>
        </pc:picChg>
        <pc:picChg chg="del mod">
          <ac:chgData name="Giuseppe Tomassetti" userId="602e5fa9-ac8c-4882-a6c6-5d2537fdee56" providerId="ADAL" clId="{473F6E07-EDD7-4AAC-A7D6-DAC359131EC7}" dt="2024-02-18T17:28:39.719" v="280" actId="478"/>
          <ac:picMkLst>
            <pc:docMk/>
            <pc:sldMk cId="3052098008" sldId="267"/>
            <ac:picMk id="11" creationId="{D77A4623-E844-2E82-27F0-337227A50E26}"/>
          </ac:picMkLst>
        </pc:picChg>
      </pc:sldChg>
      <pc:sldChg chg="del">
        <pc:chgData name="Giuseppe Tomassetti" userId="602e5fa9-ac8c-4882-a6c6-5d2537fdee56" providerId="ADAL" clId="{473F6E07-EDD7-4AAC-A7D6-DAC359131EC7}" dt="2024-02-18T17:29:14.547" v="290" actId="2696"/>
        <pc:sldMkLst>
          <pc:docMk/>
          <pc:sldMk cId="2802352202" sldId="268"/>
        </pc:sldMkLst>
      </pc:sldChg>
      <pc:sldChg chg="addSp delSp modSp">
        <pc:chgData name="Giuseppe Tomassetti" userId="602e5fa9-ac8c-4882-a6c6-5d2537fdee56" providerId="ADAL" clId="{473F6E07-EDD7-4AAC-A7D6-DAC359131EC7}" dt="2024-02-18T17:25:26.173" v="272" actId="20577"/>
        <pc:sldMkLst>
          <pc:docMk/>
          <pc:sldMk cId="1949416626" sldId="293"/>
        </pc:sldMkLst>
        <pc:spChg chg="mod">
          <ac:chgData name="Giuseppe Tomassetti" userId="602e5fa9-ac8c-4882-a6c6-5d2537fdee56" providerId="ADAL" clId="{473F6E07-EDD7-4AAC-A7D6-DAC359131EC7}" dt="2024-02-18T17:25:18.838" v="270" actId="20577"/>
          <ac:spMkLst>
            <pc:docMk/>
            <pc:sldMk cId="1949416626" sldId="293"/>
            <ac:spMk id="2" creationId="{A73E954F-3D41-7033-D417-D87E3C433B47}"/>
          </ac:spMkLst>
        </pc:spChg>
        <pc:spChg chg="add mod">
          <ac:chgData name="Giuseppe Tomassetti" userId="602e5fa9-ac8c-4882-a6c6-5d2537fdee56" providerId="ADAL" clId="{473F6E07-EDD7-4AAC-A7D6-DAC359131EC7}" dt="2024-02-18T17:25:26.173" v="272" actId="20577"/>
          <ac:spMkLst>
            <pc:docMk/>
            <pc:sldMk cId="1949416626" sldId="293"/>
            <ac:spMk id="11" creationId="{EA695E73-9CD6-4449-A177-8F63BF67F717}"/>
          </ac:spMkLst>
        </pc:spChg>
        <pc:picChg chg="mod">
          <ac:chgData name="Giuseppe Tomassetti" userId="602e5fa9-ac8c-4882-a6c6-5d2537fdee56" providerId="ADAL" clId="{473F6E07-EDD7-4AAC-A7D6-DAC359131EC7}" dt="2024-02-18T17:13:29.239" v="0" actId="1076"/>
          <ac:picMkLst>
            <pc:docMk/>
            <pc:sldMk cId="1949416626" sldId="293"/>
            <ac:picMk id="4" creationId="{E18B8B55-60F4-E6E6-AD1D-015F3B0C9386}"/>
          </ac:picMkLst>
        </pc:picChg>
        <pc:picChg chg="del mod">
          <ac:chgData name="Giuseppe Tomassetti" userId="602e5fa9-ac8c-4882-a6c6-5d2537fdee56" providerId="ADAL" clId="{473F6E07-EDD7-4AAC-A7D6-DAC359131EC7}" dt="2024-02-18T17:22:31.090" v="121"/>
          <ac:picMkLst>
            <pc:docMk/>
            <pc:sldMk cId="1949416626" sldId="293"/>
            <ac:picMk id="5" creationId="{0467EEF3-7684-3F37-F28B-F82B841AC77A}"/>
          </ac:picMkLst>
        </pc:picChg>
        <pc:picChg chg="del mod">
          <ac:chgData name="Giuseppe Tomassetti" userId="602e5fa9-ac8c-4882-a6c6-5d2537fdee56" providerId="ADAL" clId="{473F6E07-EDD7-4AAC-A7D6-DAC359131EC7}" dt="2024-02-18T17:17:27.414" v="37" actId="478"/>
          <ac:picMkLst>
            <pc:docMk/>
            <pc:sldMk cId="1949416626" sldId="293"/>
            <ac:picMk id="6" creationId="{DCB456EE-5CC3-486F-9EE5-3ED28765E1F1}"/>
          </ac:picMkLst>
        </pc:picChg>
        <pc:picChg chg="del mod">
          <ac:chgData name="Giuseppe Tomassetti" userId="602e5fa9-ac8c-4882-a6c6-5d2537fdee56" providerId="ADAL" clId="{473F6E07-EDD7-4AAC-A7D6-DAC359131EC7}" dt="2024-02-18T17:22:42.880" v="126"/>
          <ac:picMkLst>
            <pc:docMk/>
            <pc:sldMk cId="1949416626" sldId="293"/>
            <ac:picMk id="8" creationId="{5480130C-589F-4F93-A48F-910B87C0EC21}"/>
          </ac:picMkLst>
        </pc:picChg>
        <pc:picChg chg="del mod ord">
          <ac:chgData name="Giuseppe Tomassetti" userId="602e5fa9-ac8c-4882-a6c6-5d2537fdee56" providerId="ADAL" clId="{473F6E07-EDD7-4AAC-A7D6-DAC359131EC7}" dt="2024-02-18T17:22:42.880" v="126"/>
          <ac:picMkLst>
            <pc:docMk/>
            <pc:sldMk cId="1949416626" sldId="293"/>
            <ac:picMk id="10" creationId="{CF7D80E5-1C7A-410B-A776-DB5F25D742E9}"/>
          </ac:picMkLst>
        </pc:picChg>
      </pc:sldChg>
      <pc:sldChg chg="addSp delSp modSp">
        <pc:chgData name="Giuseppe Tomassetti" userId="602e5fa9-ac8c-4882-a6c6-5d2537fdee56" providerId="ADAL" clId="{473F6E07-EDD7-4AAC-A7D6-DAC359131EC7}" dt="2024-02-18T17:34:14.288" v="308" actId="1076"/>
        <pc:sldMkLst>
          <pc:docMk/>
          <pc:sldMk cId="464903958" sldId="294"/>
        </pc:sldMkLst>
        <pc:spChg chg="add del">
          <ac:chgData name="Giuseppe Tomassetti" userId="602e5fa9-ac8c-4882-a6c6-5d2537fdee56" providerId="ADAL" clId="{473F6E07-EDD7-4AAC-A7D6-DAC359131EC7}" dt="2024-02-18T17:24:23.551" v="156"/>
          <ac:spMkLst>
            <pc:docMk/>
            <pc:sldMk cId="464903958" sldId="294"/>
            <ac:spMk id="2" creationId="{2A30AB94-29B6-4C9F-B2D1-93AB45DF073C}"/>
          </ac:spMkLst>
        </pc:spChg>
        <pc:spChg chg="add mod">
          <ac:chgData name="Giuseppe Tomassetti" userId="602e5fa9-ac8c-4882-a6c6-5d2537fdee56" providerId="ADAL" clId="{473F6E07-EDD7-4AAC-A7D6-DAC359131EC7}" dt="2024-02-18T17:25:02.019" v="234" actId="20577"/>
          <ac:spMkLst>
            <pc:docMk/>
            <pc:sldMk cId="464903958" sldId="294"/>
            <ac:spMk id="6" creationId="{2F8CD08F-115F-4C08-A301-4F296E0D972E}"/>
          </ac:spMkLst>
        </pc:spChg>
        <pc:spChg chg="add mod">
          <ac:chgData name="Giuseppe Tomassetti" userId="602e5fa9-ac8c-4882-a6c6-5d2537fdee56" providerId="ADAL" clId="{473F6E07-EDD7-4AAC-A7D6-DAC359131EC7}" dt="2024-02-18T17:24:52.219" v="232" actId="20577"/>
          <ac:spMkLst>
            <pc:docMk/>
            <pc:sldMk cId="464903958" sldId="294"/>
            <ac:spMk id="7" creationId="{1B178236-FA60-44AE-B520-16C85E47C0EA}"/>
          </ac:spMkLst>
        </pc:spChg>
        <pc:picChg chg="mod">
          <ac:chgData name="Giuseppe Tomassetti" userId="602e5fa9-ac8c-4882-a6c6-5d2537fdee56" providerId="ADAL" clId="{473F6E07-EDD7-4AAC-A7D6-DAC359131EC7}" dt="2024-02-18T17:33:48.791" v="303" actId="1076"/>
          <ac:picMkLst>
            <pc:docMk/>
            <pc:sldMk cId="464903958" sldId="294"/>
            <ac:picMk id="4" creationId="{6D701091-1051-6EA6-5DFA-50A98B7FCB39}"/>
          </ac:picMkLst>
        </pc:picChg>
        <pc:picChg chg="mod">
          <ac:chgData name="Giuseppe Tomassetti" userId="602e5fa9-ac8c-4882-a6c6-5d2537fdee56" providerId="ADAL" clId="{473F6E07-EDD7-4AAC-A7D6-DAC359131EC7}" dt="2024-02-18T17:33:52.616" v="305" actId="14100"/>
          <ac:picMkLst>
            <pc:docMk/>
            <pc:sldMk cId="464903958" sldId="294"/>
            <ac:picMk id="5" creationId="{AD97011F-AEFF-9D9F-CC37-3D9923617844}"/>
          </ac:picMkLst>
        </pc:picChg>
        <pc:picChg chg="add mod">
          <ac:chgData name="Giuseppe Tomassetti" userId="602e5fa9-ac8c-4882-a6c6-5d2537fdee56" providerId="ADAL" clId="{473F6E07-EDD7-4AAC-A7D6-DAC359131EC7}" dt="2024-02-18T17:34:14.288" v="308" actId="1076"/>
          <ac:picMkLst>
            <pc:docMk/>
            <pc:sldMk cId="464903958" sldId="294"/>
            <ac:picMk id="8" creationId="{9EBEA12D-D2CC-4A18-B3FC-162A5FDDDD35}"/>
          </ac:picMkLst>
        </pc:picChg>
      </pc:sldChg>
      <pc:sldChg chg="del modTransition">
        <pc:chgData name="Giuseppe Tomassetti" userId="602e5fa9-ac8c-4882-a6c6-5d2537fdee56" providerId="ADAL" clId="{473F6E07-EDD7-4AAC-A7D6-DAC359131EC7}" dt="2024-02-18T17:34:34.173" v="310" actId="2696"/>
        <pc:sldMkLst>
          <pc:docMk/>
          <pc:sldMk cId="630731316" sldId="295"/>
        </pc:sldMkLst>
      </pc:sldChg>
      <pc:sldChg chg="modSp ord">
        <pc:chgData name="Giuseppe Tomassetti" userId="602e5fa9-ac8c-4882-a6c6-5d2537fdee56" providerId="ADAL" clId="{473F6E07-EDD7-4AAC-A7D6-DAC359131EC7}" dt="2024-02-18T17:29:27.282" v="292"/>
        <pc:sldMkLst>
          <pc:docMk/>
          <pc:sldMk cId="4273069303" sldId="296"/>
        </pc:sldMkLst>
        <pc:picChg chg="mod">
          <ac:chgData name="Giuseppe Tomassetti" userId="602e5fa9-ac8c-4882-a6c6-5d2537fdee56" providerId="ADAL" clId="{473F6E07-EDD7-4AAC-A7D6-DAC359131EC7}" dt="2024-02-18T17:29:23.960" v="291" actId="1076"/>
          <ac:picMkLst>
            <pc:docMk/>
            <pc:sldMk cId="4273069303" sldId="296"/>
            <ac:picMk id="8" creationId="{810535AE-E79C-5293-4EA5-D70E47B1D551}"/>
          </ac:picMkLst>
        </pc:picChg>
      </pc:sldChg>
      <pc:sldChg chg="addSp delSp modSp add">
        <pc:chgData name="Giuseppe Tomassetti" userId="602e5fa9-ac8c-4882-a6c6-5d2537fdee56" providerId="ADAL" clId="{473F6E07-EDD7-4AAC-A7D6-DAC359131EC7}" dt="2024-02-18T17:25:36.554" v="274" actId="1076"/>
        <pc:sldMkLst>
          <pc:docMk/>
          <pc:sldMk cId="2724922499" sldId="297"/>
        </pc:sldMkLst>
        <pc:spChg chg="mod">
          <ac:chgData name="Giuseppe Tomassetti" userId="602e5fa9-ac8c-4882-a6c6-5d2537fdee56" providerId="ADAL" clId="{473F6E07-EDD7-4AAC-A7D6-DAC359131EC7}" dt="2024-02-18T17:22:20.417" v="119" actId="20577"/>
          <ac:spMkLst>
            <pc:docMk/>
            <pc:sldMk cId="2724922499" sldId="297"/>
            <ac:spMk id="2" creationId="{4BDD369B-4405-403D-B79C-3F1C0BFF6AFA}"/>
          </ac:spMkLst>
        </pc:spChg>
        <pc:spChg chg="del">
          <ac:chgData name="Giuseppe Tomassetti" userId="602e5fa9-ac8c-4882-a6c6-5d2537fdee56" providerId="ADAL" clId="{473F6E07-EDD7-4AAC-A7D6-DAC359131EC7}" dt="2024-02-18T17:22:25.043" v="120" actId="478"/>
          <ac:spMkLst>
            <pc:docMk/>
            <pc:sldMk cId="2724922499" sldId="297"/>
            <ac:spMk id="3" creationId="{E906F144-5FCE-4A0A-8AC4-FD290C2B4E76}"/>
          </ac:spMkLst>
        </pc:spChg>
        <pc:spChg chg="add mod">
          <ac:chgData name="Giuseppe Tomassetti" userId="602e5fa9-ac8c-4882-a6c6-5d2537fdee56" providerId="ADAL" clId="{473F6E07-EDD7-4AAC-A7D6-DAC359131EC7}" dt="2024-02-18T17:25:36.554" v="274" actId="1076"/>
          <ac:spMkLst>
            <pc:docMk/>
            <pc:sldMk cId="2724922499" sldId="297"/>
            <ac:spMk id="8" creationId="{778BABC3-7072-4BD4-A7B0-4B953BF08ABE}"/>
          </ac:spMkLst>
        </pc:spChg>
        <pc:picChg chg="add mod">
          <ac:chgData name="Giuseppe Tomassetti" userId="602e5fa9-ac8c-4882-a6c6-5d2537fdee56" providerId="ADAL" clId="{473F6E07-EDD7-4AAC-A7D6-DAC359131EC7}" dt="2024-02-18T17:22:34.185" v="123" actId="1076"/>
          <ac:picMkLst>
            <pc:docMk/>
            <pc:sldMk cId="2724922499" sldId="297"/>
            <ac:picMk id="4" creationId="{9EDE1A70-B03D-4005-B9B6-4A072F9447D8}"/>
          </ac:picMkLst>
        </pc:picChg>
        <pc:picChg chg="add mod">
          <ac:chgData name="Giuseppe Tomassetti" userId="602e5fa9-ac8c-4882-a6c6-5d2537fdee56" providerId="ADAL" clId="{473F6E07-EDD7-4AAC-A7D6-DAC359131EC7}" dt="2024-02-18T17:22:38.369" v="125" actId="1076"/>
          <ac:picMkLst>
            <pc:docMk/>
            <pc:sldMk cId="2724922499" sldId="297"/>
            <ac:picMk id="5" creationId="{585BA359-2B65-4B7E-8168-C84FAFB83046}"/>
          </ac:picMkLst>
        </pc:picChg>
        <pc:picChg chg="add mod">
          <ac:chgData name="Giuseppe Tomassetti" userId="602e5fa9-ac8c-4882-a6c6-5d2537fdee56" providerId="ADAL" clId="{473F6E07-EDD7-4AAC-A7D6-DAC359131EC7}" dt="2024-02-18T17:22:49.961" v="129" actId="1076"/>
          <ac:picMkLst>
            <pc:docMk/>
            <pc:sldMk cId="2724922499" sldId="297"/>
            <ac:picMk id="6" creationId="{92E72853-7E52-454C-A916-4F9F615AA7D1}"/>
          </ac:picMkLst>
        </pc:picChg>
        <pc:picChg chg="add del">
          <ac:chgData name="Giuseppe Tomassetti" userId="602e5fa9-ac8c-4882-a6c6-5d2537fdee56" providerId="ADAL" clId="{473F6E07-EDD7-4AAC-A7D6-DAC359131EC7}" dt="2024-02-18T17:22:47.184" v="128"/>
          <ac:picMkLst>
            <pc:docMk/>
            <pc:sldMk cId="2724922499" sldId="297"/>
            <ac:picMk id="7" creationId="{DCCEB534-99FE-4A5B-8F98-3B42E06CF430}"/>
          </ac:picMkLst>
        </pc:picChg>
      </pc:sldChg>
      <pc:sldChg chg="addSp delSp modSp add">
        <pc:chgData name="Giuseppe Tomassetti" userId="602e5fa9-ac8c-4882-a6c6-5d2537fdee56" providerId="ADAL" clId="{473F6E07-EDD7-4AAC-A7D6-DAC359131EC7}" dt="2024-02-18T17:25:06.064" v="236" actId="20577"/>
        <pc:sldMkLst>
          <pc:docMk/>
          <pc:sldMk cId="4196880547" sldId="298"/>
        </pc:sldMkLst>
        <pc:spChg chg="mod">
          <ac:chgData name="Giuseppe Tomassetti" userId="602e5fa9-ac8c-4882-a6c6-5d2537fdee56" providerId="ADAL" clId="{473F6E07-EDD7-4AAC-A7D6-DAC359131EC7}" dt="2024-02-18T17:23:19.742" v="145" actId="20577"/>
          <ac:spMkLst>
            <pc:docMk/>
            <pc:sldMk cId="4196880547" sldId="298"/>
            <ac:spMk id="2" creationId="{4BDD369B-4405-403D-B79C-3F1C0BFF6AFA}"/>
          </ac:spMkLst>
        </pc:spChg>
        <pc:spChg chg="add mod">
          <ac:chgData name="Giuseppe Tomassetti" userId="602e5fa9-ac8c-4882-a6c6-5d2537fdee56" providerId="ADAL" clId="{473F6E07-EDD7-4AAC-A7D6-DAC359131EC7}" dt="2024-02-18T17:25:06.064" v="236" actId="20577"/>
          <ac:spMkLst>
            <pc:docMk/>
            <pc:sldMk cId="4196880547" sldId="298"/>
            <ac:spMk id="3" creationId="{6B6C03B1-3AD3-433A-B2AD-3A63E5FDEFF2}"/>
          </ac:spMkLst>
        </pc:spChg>
        <pc:spChg chg="add del">
          <ac:chgData name="Giuseppe Tomassetti" userId="602e5fa9-ac8c-4882-a6c6-5d2537fdee56" providerId="ADAL" clId="{473F6E07-EDD7-4AAC-A7D6-DAC359131EC7}" dt="2024-02-18T17:24:30.277" v="158"/>
          <ac:spMkLst>
            <pc:docMk/>
            <pc:sldMk cId="4196880547" sldId="298"/>
            <ac:spMk id="8" creationId="{DB3D29F9-4790-47E2-BD09-53BF9A280E9D}"/>
          </ac:spMkLst>
        </pc:spChg>
        <pc:picChg chg="del">
          <ac:chgData name="Giuseppe Tomassetti" userId="602e5fa9-ac8c-4882-a6c6-5d2537fdee56" providerId="ADAL" clId="{473F6E07-EDD7-4AAC-A7D6-DAC359131EC7}" dt="2024-02-18T17:23:21.635" v="146" actId="478"/>
          <ac:picMkLst>
            <pc:docMk/>
            <pc:sldMk cId="4196880547" sldId="298"/>
            <ac:picMk id="6" creationId="{92E72853-7E52-454C-A916-4F9F615AA7D1}"/>
          </ac:picMkLst>
        </pc:picChg>
        <pc:picChg chg="add mod">
          <ac:chgData name="Giuseppe Tomassetti" userId="602e5fa9-ac8c-4882-a6c6-5d2537fdee56" providerId="ADAL" clId="{473F6E07-EDD7-4AAC-A7D6-DAC359131EC7}" dt="2024-02-18T17:23:24.193" v="148" actId="1076"/>
          <ac:picMkLst>
            <pc:docMk/>
            <pc:sldMk cId="4196880547" sldId="298"/>
            <ac:picMk id="7" creationId="{EFFB53F0-F778-4598-9075-DEDDA44B843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385A-3B69-834C-6D44-985657A29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6A15D-5446-D885-DBA5-9A3E5C3E61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CD65-47BE-6A55-0EA0-5D637864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02/18/2024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EECD9-4D71-7586-F835-AE0180AF0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B8863-D97A-7CFC-8E69-8ABAC255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57965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10265-3080-6236-9AAC-4D5282EFE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1ACCC7-9856-E304-6B69-A53B1B749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EAB57-E334-E7F4-B63F-331D536D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02/18/2024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84BD9-CCCD-52CC-68D5-3871FC015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D1C95-A045-9CEB-7C08-69FEE15F8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0656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11B59-5F5E-F322-B042-AFFCC9BD1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A0743B-17CD-4A7B-8D71-3E035F768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A2597-2C4C-DFC0-DC01-D52053892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02/18/2024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8116D-A6F6-463D-5FAC-7D8E6D528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FFFC1-7AEC-CFA9-C09B-02D850D5A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30024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4857A-25C9-F8EA-FC2E-80A7D2A48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CFF94-B0CC-2E5C-8005-E17C5C68B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33E6-EE3A-BBF4-958A-BE38B6CE3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02/18/2024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E303C6-2F36-1056-4346-E977C441D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BFB09-BADA-C0D1-C389-37B75B7D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81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2B24-57FC-D4CA-772B-F465DE09E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BCDB-B6D4-09B2-E863-1681E3957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3010B-4FA9-5A01-8F9E-E08683437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02/18/2024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E6479-0032-9698-485E-47ABDBCB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17362-9583-08F0-8262-953004A3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627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8CBE-8DE4-E5E6-57CA-CA6C491C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D418-827A-7FDD-E84B-E1A0AA98B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99C39-590F-55A3-2D9E-987243F33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62B16-982E-BBFA-3715-B5DB90F26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02/18/2024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AB199-CED1-3B1E-D4EA-CEFEBF5C4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CBA7B-6E58-DDAC-3182-07F7CEA83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506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0192-8A9F-E582-EBF3-A9A9C9FDD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28E9C-18B8-6799-FB0E-03C03A1A0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468C0-479A-C99B-0E80-57161A8F72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D2249-3385-737A-4DD8-2B28D821AD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D084C6-B0A9-C0FD-D255-80126FA4D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2FE270-2EB3-DD19-E46E-00101639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02/18/2024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28AF49-3534-B99A-6C18-673497D0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CB1399-CCC5-F277-9B10-784FA76F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99200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DBA5-1E3C-4598-75D8-A1A952145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AEC35-8C4D-1A29-8A79-99D5AB810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02/18/2024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15BC9F-F63A-01DA-F4AC-7F2B579A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51557-5EA5-CA92-C518-0D6D3195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3632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7958DC-7D2C-B75D-2484-99ABCF62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02/18/2024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45012-DC64-FDAB-66A4-2CB46DF7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DF0B-6849-BB45-72FD-9A96A7E1F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08929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67E75-3A6B-B39D-EC77-EC415DA4D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D7D9-33FE-58C3-D79F-2685C2B66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CE4EA-82F7-BC75-7C31-E75F4EFB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270F2-50E0-08F1-DBE8-F8C65113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02/18/2024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150EA-AA78-26A6-EA8B-B0AB1322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5293A4-EEDF-5596-2A41-39A42B511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9184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DBDD-CA95-5C25-66E1-3FD3C7CD0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1920DB-6849-1532-00ED-FDBC194B3A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7A19C-58F8-9327-2EDB-034E9BCCB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48273-B10E-FAD1-9E79-60B0C388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40568-996D-AA49-81A6-3872932D2463}" type="datetimeFigureOut">
              <a:rPr lang="en-IT" smtClean="0"/>
              <a:t>02/18/2024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F4ACD6-AD20-CF07-DB12-3E5F20FB0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A36E4-86D2-8A66-3A38-DEC635A5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7F4D51-7E19-F84F-B3F8-306194F203C8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58933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2B017-849B-B90A-82A4-3AE861D00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699ED-8EB3-84B2-3528-D3527FB13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2AB20-B8F7-628A-43C7-A78A4D727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0568-996D-AA49-81A6-3872932D2463}" type="datetimeFigureOut">
              <a:rPr lang="en-IT" smtClean="0"/>
              <a:t>02/18/2024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C543F-6630-0C68-2930-342D73979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94DA-5BB5-97B9-8B0F-FD0646FED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4D51-7E19-F84F-B3F8-306194F203C8}" type="slidenum">
              <a:rPr lang="en-IT" smtClean="0"/>
              <a:t>‹N›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9648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1E935-E33A-E038-0165-57A8961981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Tensore dello sforzo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BFFCB-5E85-1475-9FA0-550A62A21C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Riferimenti: Casini &amp; Vasta Cap. 14 e Hibbeler Cap. 3 </a:t>
            </a:r>
          </a:p>
        </p:txBody>
      </p:sp>
    </p:spTree>
    <p:extLst>
      <p:ext uri="{BB962C8B-B14F-4D97-AF65-F5344CB8AC3E}">
        <p14:creationId xmlns:p14="http://schemas.microsoft.com/office/powerpoint/2010/main" val="327831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954F-3D41-7033-D417-D87E3C433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3728"/>
          </a:xfrm>
        </p:spPr>
        <p:txBody>
          <a:bodyPr/>
          <a:lstStyle/>
          <a:p>
            <a:r>
              <a:rPr lang="en-US" dirty="0" err="1"/>
              <a:t>Tensioni</a:t>
            </a:r>
            <a:r>
              <a:rPr lang="en-US" dirty="0"/>
              <a:t> </a:t>
            </a:r>
            <a:r>
              <a:rPr lang="en-US" dirty="0" err="1"/>
              <a:t>normali</a:t>
            </a:r>
            <a:r>
              <a:rPr lang="en-US" dirty="0"/>
              <a:t> e </a:t>
            </a:r>
            <a:r>
              <a:rPr lang="en-US" dirty="0" err="1"/>
              <a:t>tangenziali</a:t>
            </a: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8B8B55-60F4-E6E6-AD1D-015F3B0C9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2" y="1690688"/>
            <a:ext cx="4180417" cy="466725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EA695E73-9CD6-4449-A177-8F63BF67F717}"/>
              </a:ext>
            </a:extLst>
          </p:cNvPr>
          <p:cNvSpPr txBox="1"/>
          <p:nvPr/>
        </p:nvSpPr>
        <p:spPr>
          <a:xfrm>
            <a:off x="8828404" y="6357938"/>
            <a:ext cx="301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Riferimento</a:t>
            </a:r>
            <a:r>
              <a:rPr lang="en-US" dirty="0"/>
              <a:t>: </a:t>
            </a:r>
            <a:r>
              <a:rPr lang="en-US" dirty="0" err="1"/>
              <a:t>Hibbeler</a:t>
            </a:r>
            <a:r>
              <a:rPr lang="en-US" dirty="0"/>
              <a:t>, </a:t>
            </a:r>
            <a:r>
              <a:rPr lang="en-US" dirty="0" err="1"/>
              <a:t>Sez</a:t>
            </a:r>
            <a:r>
              <a:rPr lang="en-US" dirty="0"/>
              <a:t>. 3.6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4941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DD369B-4405-403D-B79C-3F1C0BFF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Tensione</a:t>
            </a:r>
            <a:r>
              <a:rPr lang="en-US" dirty="0"/>
              <a:t> </a:t>
            </a:r>
            <a:r>
              <a:rPr lang="en-US" dirty="0" err="1"/>
              <a:t>normale</a:t>
            </a:r>
            <a:endParaRPr lang="it-IT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DE1A70-B03D-4005-B9B6-4A072F94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064" y="2548236"/>
            <a:ext cx="3479800" cy="24638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85BA359-2B65-4B7E-8168-C84FAFB83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51" y="1690688"/>
            <a:ext cx="4180417" cy="4667250"/>
          </a:xfrm>
          <a:prstGeom prst="rect">
            <a:avLst/>
          </a:prstGeom>
        </p:spPr>
      </p:pic>
      <p:pic>
        <p:nvPicPr>
          <p:cNvPr id="6" name="Immagine 5" descr="\documentclass{article}&#10;\usepackage{amsmath}&#10;\pagestyle{empty}&#10;\begin{document}&#10;&#10;&#10;$$\sigma_z=\lim _{\Delta A \rightarrow 0} \frac{\Delta F_z}{\Delta A}$$&#10;&#10;\end{document}" title="IguanaTex Bitmap Display">
            <a:extLst>
              <a:ext uri="{FF2B5EF4-FFF2-40B4-BE49-F238E27FC236}">
                <a16:creationId xmlns:a16="http://schemas.microsoft.com/office/drawing/2014/main" id="{92E72853-7E52-454C-A916-4F9F615AA7D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983954" y="3385168"/>
            <a:ext cx="2665177" cy="789936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778BABC3-7072-4BD4-A7B0-4B953BF08ABE}"/>
              </a:ext>
            </a:extLst>
          </p:cNvPr>
          <p:cNvSpPr/>
          <p:nvPr/>
        </p:nvSpPr>
        <p:spPr>
          <a:xfrm>
            <a:off x="8983954" y="6308209"/>
            <a:ext cx="301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Riferimento</a:t>
            </a:r>
            <a:r>
              <a:rPr lang="en-US" dirty="0"/>
              <a:t>: </a:t>
            </a:r>
            <a:r>
              <a:rPr lang="en-US" dirty="0" err="1"/>
              <a:t>Hibbeler</a:t>
            </a:r>
            <a:r>
              <a:rPr lang="en-US" dirty="0"/>
              <a:t>, </a:t>
            </a:r>
            <a:r>
              <a:rPr lang="en-US" dirty="0" err="1"/>
              <a:t>Sez</a:t>
            </a:r>
            <a:r>
              <a:rPr lang="en-US" dirty="0"/>
              <a:t>. 3.6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24922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DD369B-4405-403D-B79C-3F1C0BFF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Tensioni</a:t>
            </a:r>
            <a:r>
              <a:rPr lang="en-US" dirty="0"/>
              <a:t> </a:t>
            </a:r>
            <a:r>
              <a:rPr lang="en-US" dirty="0" err="1"/>
              <a:t>tangenziali</a:t>
            </a:r>
            <a:endParaRPr lang="it-IT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EDE1A70-B03D-4005-B9B6-4A072F944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7064" y="2548236"/>
            <a:ext cx="3479800" cy="2463800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85BA359-2B65-4B7E-8168-C84FAFB830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051" y="1690688"/>
            <a:ext cx="4180417" cy="4667250"/>
          </a:xfrm>
          <a:prstGeom prst="rect">
            <a:avLst/>
          </a:prstGeom>
        </p:spPr>
      </p:pic>
      <p:pic>
        <p:nvPicPr>
          <p:cNvPr id="7" name="Immagine 6" descr="\documentclass{article}&#10;\usepackage{amsmath}&#10;\pagestyle{empty}&#10;\begin{document}&#10;&#10;&#10;$$&#10;\begin{aligned}&#10;\tau_{x z} &amp; =\lim _{\Delta A \rightarrow 0} \frac{\Delta F_x}{\Delta A} \\&#10;\tau_{y z} &amp; =\lim _{\Delta A \rightarrow 0} \frac{\Delta F_y}{\Delta A}&#10;\end{aligned}&#10;$$&#10;&#10;\end{document}" title="IguanaTex Bitmap Display">
            <a:extLst>
              <a:ext uri="{FF2B5EF4-FFF2-40B4-BE49-F238E27FC236}">
                <a16:creationId xmlns:a16="http://schemas.microsoft.com/office/drawing/2014/main" id="{EFFB53F0-F778-4598-9075-DEDDA44B843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173460" y="2994619"/>
            <a:ext cx="2530995" cy="1571034"/>
          </a:xfrm>
          <a:prstGeom prst="rect">
            <a:avLst/>
          </a:prstGeom>
        </p:spPr>
      </p:pic>
      <p:sp>
        <p:nvSpPr>
          <p:cNvPr id="3" name="Rettangolo 2">
            <a:extLst>
              <a:ext uri="{FF2B5EF4-FFF2-40B4-BE49-F238E27FC236}">
                <a16:creationId xmlns:a16="http://schemas.microsoft.com/office/drawing/2014/main" id="{6B6C03B1-3AD3-433A-B2AD-3A63E5FDEFF2}"/>
              </a:ext>
            </a:extLst>
          </p:cNvPr>
          <p:cNvSpPr/>
          <p:nvPr/>
        </p:nvSpPr>
        <p:spPr>
          <a:xfrm>
            <a:off x="8931236" y="6308209"/>
            <a:ext cx="3015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Riferimento</a:t>
            </a:r>
            <a:r>
              <a:rPr lang="en-US" dirty="0"/>
              <a:t>: </a:t>
            </a:r>
            <a:r>
              <a:rPr lang="en-US" dirty="0" err="1"/>
              <a:t>Hibbeler</a:t>
            </a:r>
            <a:r>
              <a:rPr lang="en-US" dirty="0"/>
              <a:t>, </a:t>
            </a:r>
            <a:r>
              <a:rPr lang="en-US" dirty="0" err="1"/>
              <a:t>Sez</a:t>
            </a:r>
            <a:r>
              <a:rPr lang="en-US" dirty="0"/>
              <a:t>. 3.6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6880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701091-1051-6EA6-5DFA-50A98B7FC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972" y="1303338"/>
            <a:ext cx="5551267" cy="3645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97011F-AEFF-9D9F-CC37-3D9923617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8974" y="1424479"/>
            <a:ext cx="3423979" cy="2755635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2F8CD08F-115F-4C08-A301-4F296E0D972E}"/>
              </a:ext>
            </a:extLst>
          </p:cNvPr>
          <p:cNvSpPr txBox="1"/>
          <p:nvPr/>
        </p:nvSpPr>
        <p:spPr>
          <a:xfrm>
            <a:off x="8828404" y="6357938"/>
            <a:ext cx="3015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Riferimento</a:t>
            </a:r>
            <a:r>
              <a:rPr lang="en-US" dirty="0"/>
              <a:t>: </a:t>
            </a:r>
            <a:r>
              <a:rPr lang="en-US" dirty="0" err="1"/>
              <a:t>Hibbeler</a:t>
            </a:r>
            <a:r>
              <a:rPr lang="en-US" dirty="0"/>
              <a:t>, </a:t>
            </a:r>
            <a:r>
              <a:rPr lang="en-US" dirty="0" err="1"/>
              <a:t>Sez</a:t>
            </a:r>
            <a:r>
              <a:rPr lang="en-US" dirty="0"/>
              <a:t>. 3.6</a:t>
            </a:r>
            <a:endParaRPr lang="it-IT" dirty="0"/>
          </a:p>
        </p:txBody>
      </p:sp>
      <p:sp>
        <p:nvSpPr>
          <p:cNvPr id="7" name="Titolo 1">
            <a:extLst>
              <a:ext uri="{FF2B5EF4-FFF2-40B4-BE49-F238E27FC236}">
                <a16:creationId xmlns:a16="http://schemas.microsoft.com/office/drawing/2014/main" id="{1B178236-FA60-44AE-B520-16C85E47C0EA}"/>
              </a:ext>
            </a:extLst>
          </p:cNvPr>
          <p:cNvSpPr txBox="1">
            <a:spLocks/>
          </p:cNvSpPr>
          <p:nvPr/>
        </p:nvSpPr>
        <p:spPr>
          <a:xfrm>
            <a:off x="404003" y="2978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Componenti</a:t>
            </a:r>
            <a:r>
              <a:rPr lang="en-US" dirty="0"/>
              <a:t> </a:t>
            </a:r>
            <a:r>
              <a:rPr lang="en-US" dirty="0" err="1"/>
              <a:t>scalari</a:t>
            </a:r>
            <a:r>
              <a:rPr lang="en-US" dirty="0"/>
              <a:t> di </a:t>
            </a:r>
            <a:r>
              <a:rPr lang="en-US" dirty="0" err="1"/>
              <a:t>tensione</a:t>
            </a:r>
            <a:endParaRPr lang="it-IT" dirty="0"/>
          </a:p>
        </p:txBody>
      </p:sp>
      <p:pic>
        <p:nvPicPr>
          <p:cNvPr id="8" name="Immagine 7" descr="\documentclass{article}&#10;\usepackage{amsmath}&#10;\pagestyle{empty}&#10;\begin{document}&#10;&#10;&#10;Queste componenti di tensione descrivono lo stato di tensione nel punto con riferimento all'elemento di volume orientato secondo gli assi $x, y, z$. Se si considerasse, invece, un elemento di volume avente orientazione differente, le componenti di tensione sarebbero diverse.&#10;&#10;\end{document}" title="IguanaTex Bitmap Display">
            <a:extLst>
              <a:ext uri="{FF2B5EF4-FFF2-40B4-BE49-F238E27FC236}">
                <a16:creationId xmlns:a16="http://schemas.microsoft.com/office/drawing/2014/main" id="{9EBEA12D-D2CC-4A18-B3FC-162A5FDDDD3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19553" y="5386327"/>
            <a:ext cx="8714666" cy="1136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903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81E7-7F71-F9DC-8172-1A3500C50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Reciprocità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tension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i</a:t>
            </a:r>
            <a:r>
              <a:rPr lang="en-GB" b="1" dirty="0">
                <a:solidFill>
                  <a:srgbClr val="357B7B"/>
                </a:solidFill>
                <a:latin typeface="freight-text-pro"/>
              </a:rPr>
              <a:t> </a:t>
            </a:r>
            <a:r>
              <a:rPr lang="en-GB" b="1" dirty="0" err="1">
                <a:solidFill>
                  <a:srgbClr val="357B7B"/>
                </a:solidFill>
                <a:latin typeface="freight-text-pro"/>
              </a:rPr>
              <a:t>tangenziali</a:t>
            </a:r>
            <a:endParaRPr lang="en-IT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7790CA69-DA39-4FD3-AFF8-617162889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72966"/>
            <a:ext cx="2419688" cy="264832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D983B87-EA94-4420-9BEC-C42E64A7E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900" y="1456600"/>
            <a:ext cx="5690640" cy="19724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BE5E4E59-E366-4C99-86CA-98DB0E6E3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7899" y="3947072"/>
            <a:ext cx="5965947" cy="246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098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B469C-2FD1-2911-50DB-3DEE5E404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311" y="-12700"/>
            <a:ext cx="10515600" cy="1143000"/>
          </a:xfrm>
        </p:spPr>
        <p:txBody>
          <a:bodyPr>
            <a:normAutofit fontScale="90000"/>
          </a:bodyPr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Tensore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dello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</a:t>
            </a:r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sforzo</a:t>
            </a:r>
            <a:b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</a:br>
            <a:endParaRPr lang="en-IT" dirty="0"/>
          </a:p>
        </p:txBody>
      </p:sp>
      <p:pic>
        <p:nvPicPr>
          <p:cNvPr id="9" name="Picture 8" descr="\documentclass{article}&#10;\usepackage{amsmath,bbm,mathrsfs}&#10;\pagestyle{empty}&#10;\begin{document}&#10;&#10;&#10;Il tensore dello sforzo \`e:&#10;$$&#10;\mathbf{T}(P)=\left[\begin{array}{ccc}&#10;\sigma_x &amp; \tau_{y x} &amp; \tau_{z x} \\&#10;\tau_{x y} &amp; \sigma_y &amp; \tau_{z y} \\&#10;\tau_{x z} &amp; \tau_{y z} &amp; \sigma_z&#10;\end{array}\right]&#10;$$&#10;&#10;\end{document}" title="IguanaTex Bitmap Display">
            <a:extLst>
              <a:ext uri="{FF2B5EF4-FFF2-40B4-BE49-F238E27FC236}">
                <a16:creationId xmlns:a16="http://schemas.microsoft.com/office/drawing/2014/main" id="{4F0D57AF-F83B-BC27-5378-B8983F88B28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28221" y="2023513"/>
            <a:ext cx="4904890" cy="12376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43D6DB-084B-B7D8-39A8-F9901CFBC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156" y="1619660"/>
            <a:ext cx="3002177" cy="295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51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C52A-1584-E2B5-69AB-FA3518C54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none" strike="noStrike" dirty="0" err="1">
                <a:solidFill>
                  <a:srgbClr val="357B7B"/>
                </a:solidFill>
                <a:effectLst/>
                <a:latin typeface="freight-text-pro"/>
              </a:rPr>
              <a:t>Teorema</a:t>
            </a:r>
            <a:r>
              <a:rPr lang="en-GB" b="1" i="0" u="none" strike="noStrike" dirty="0">
                <a:solidFill>
                  <a:srgbClr val="357B7B"/>
                </a:solidFill>
                <a:effectLst/>
                <a:latin typeface="freight-text-pro"/>
              </a:rPr>
              <a:t> di Cauchy</a:t>
            </a: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55A3CD-04E7-78C0-9F82-2EAF53BB94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01" y="1897051"/>
            <a:ext cx="4261529" cy="4251777"/>
          </a:xfrm>
          <a:prstGeom prst="rect">
            <a:avLst/>
          </a:prstGeom>
        </p:spPr>
      </p:pic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&#10;&#10;Forza per uni\`a di area agente sulla giacitura individuata dal versore $\mathbf n$ &#10;$$&#10;\mathbf t_n=\mathbf T\mathbf n&#10;$$&#10;Componente normale&#10;$$&#10;\sigma_n=\mathbf n\cdot\mathbf t_n=\mathbf n\cdot\mathbf T\mathbf n&#10;$$&#10;Componente tangenziale &#10;$$&#10;\boldsymbol\tau_n=\mathbf t_n-\sigma_n\mathbf n&#10;$$&#10;Intensit\`a della componente tangenziale&#10;$$&#10;\tau_n=|\boldsymbol\tau_n|&#10;$$&#10;&#10;\end{document}" title="IguanaTex Bitmap Display">
            <a:extLst>
              <a:ext uri="{FF2B5EF4-FFF2-40B4-BE49-F238E27FC236}">
                <a16:creationId xmlns:a16="http://schemas.microsoft.com/office/drawing/2014/main" id="{810535AE-E79C-5293-4EA5-D70E47B1D5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89752" y="1897051"/>
            <a:ext cx="71882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0693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.7177"/>
  <p:tag name="ORIGINALWIDTH" val="872.8909"/>
  <p:tag name="OUTPUTTYPE" val="PNG"/>
  <p:tag name="IGUANATEXVERSION" val="160"/>
  <p:tag name="LATEXADDIN" val="\documentclass{article}&#10;\usepackage{amsmath}&#10;\pagestyle{empty}&#10;\begin{document}&#10;&#10;&#10;$$\sigma_z=\lim _{\Delta A \rightarrow 0} \frac{\Delta F_z}{\Delta A}$$&#10;&#10;\end{document}"/>
  <p:tag name="IGUANATEXSIZE" val="20"/>
  <p:tag name="IGUANATEXCURSOR" val="153"/>
  <p:tag name="TRANSPARENCY" val="Vero"/>
  <p:tag name="FILENAME" val=""/>
  <p:tag name="LATEXENGINEID" val="0"/>
  <p:tag name="TEMPFOLDER" val="c:\temp\"/>
  <p:tag name="LATEXFORMHEIGHT" val="320"/>
  <p:tag name="LATEXFORMWIDTH" val="385"/>
  <p:tag name="LATEXFORMWRAP" val="Vero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0.6786"/>
  <p:tag name="ORIGINALWIDTH" val="919.385"/>
  <p:tag name="OUTPUTTYPE" val="PNG"/>
  <p:tag name="IGUANATEXVERSION" val="160"/>
  <p:tag name="LATEXADDIN" val="\documentclass{article}&#10;\usepackage{amsmath}&#10;\pagestyle{empty}&#10;\begin{document}&#10;&#10;&#10;$$&#10;\begin{aligned}&#10;\tau_{x z} &amp; =\lim _{\Delta A \rightarrow 0} \frac{\Delta F_x}{\Delta A} \\&#10;\tau_{y z} &amp; =\lim _{\Delta A \rightarrow 0} \frac{\Delta F_y}{\Delta A}&#10;\end{aligned}&#10;$$&#10;&#10;\end{document}"/>
  <p:tag name="IGUANATEXSIZE" val="20"/>
  <p:tag name="IGUANATEXCURSOR" val="266"/>
  <p:tag name="TRANSPARENCY" val="Vero"/>
  <p:tag name="FILENAME" val=""/>
  <p:tag name="LATEXENGINEID" val="0"/>
  <p:tag name="TEMPFOLDER" val="c:\temp\"/>
  <p:tag name="LATEXFORMHEIGHT" val="320"/>
  <p:tag name="LATEXFORMWIDTH" val="385"/>
  <p:tag name="LATEXFORMWRAP" val="Vero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9.4301"/>
  <p:tag name="ORIGINALWIDTH" val="4288.714"/>
  <p:tag name="OUTPUTTYPE" val="PNG"/>
  <p:tag name="IGUANATEXVERSION" val="160"/>
  <p:tag name="LATEXADDIN" val="\documentclass{article}&#10;\usepackage{amsmath}&#10;\pagestyle{empty}&#10;\begin{document}&#10;&#10;&#10;Queste componenti di tensione descrivono lo stato di tensione nel punto con riferimento all'elemento di volume orientato secondo gli assi $x, y, z$. Se si considerasse, invece, un elemento di volume avente orientazione differente, le componenti di tensione sarebbero diverse.&#10;&#10;\end{document}"/>
  <p:tag name="IGUANATEXSIZE" val="20"/>
  <p:tag name="IGUANATEXCURSOR" val="83"/>
  <p:tag name="TRANSPARENCY" val="Vero"/>
  <p:tag name="FILENAME" val=""/>
  <p:tag name="LATEXENGINEID" val="0"/>
  <p:tag name="TEMPFOLDER" val="c:\temp\"/>
  <p:tag name="LATEXFORMHEIGHT" val="320"/>
  <p:tag name="LATEXFORMWIDTH" val="385"/>
  <p:tag name="LATEXFORMWRAP" val="Vero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4"/>
  <p:tag name="ORIGINALWIDTH" val="214"/>
  <p:tag name="OUTPUTTYPE" val="PDF"/>
  <p:tag name="IGUANATEXVERSION" val="160"/>
  <p:tag name="LATEXADDIN" val="\documentclass{article}&#10;\usepackage{amsmath,bbm,mathrsfs}&#10;\pagestyle{empty}&#10;\begin{document}&#10;&#10;&#10;Il tensore dello sforzo \`e:&#10;$$&#10;\mathbf{T}(P)=\left[\begin{array}{ccc}&#10;\sigma_x &amp; \tau_{y x} &amp; \tau_{z x} \\&#10;\tau_{x y} &amp; \sigma_y &amp; \tau_{z y} \\&#10;\tau_{x z} &amp; \tau_{y z} &amp; \sigma_z&#10;\end{array}\right]&#10;$$&#10;&#10;\end{document}"/>
  <p:tag name="IGUANATEXSIZE" val="20"/>
  <p:tag name="IGUANATEXCURSOR" val="14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Forza per uni\`a di area agente sulla giacitura individuata dal versore $\mathbf n$ &#10;$$&#10;\mathbf t_n=\mathbf T\mathbf n&#10;$$&#10;Componente normale&#10;$$&#10;\sigma_n=\mathbf n\cdot\mathbf t_n=\mathbf n\cdot\mathbf T\mathbf n&#10;$$&#10;Componente tangenziale &#10;$$&#10;\boldsymbol\tau_n=\mathbf t_n-\sigma_n\mathbf n&#10;$$&#10;Intensit\`a della componente tangenziale&#10;$$&#10;\tau_n=|\boldsymbol\tau_n|&#10;$$&#10;&#10;\end{document}"/>
  <p:tag name="IGUANATEXSIZE" val="20"/>
  <p:tag name="IGUANATEXCURSOR" val="44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67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freight-text-pro</vt:lpstr>
      <vt:lpstr>Office Theme</vt:lpstr>
      <vt:lpstr>Tensore dello sforzo</vt:lpstr>
      <vt:lpstr>Tensioni normali e tangenziali</vt:lpstr>
      <vt:lpstr>Tensione normale</vt:lpstr>
      <vt:lpstr>Tensioni tangenziali</vt:lpstr>
      <vt:lpstr>Presentazione standard di PowerPoint</vt:lpstr>
      <vt:lpstr>Reciprocità delle tensioni tangenziali</vt:lpstr>
      <vt:lpstr>Tensore dello sforzo </vt:lpstr>
      <vt:lpstr>Teorema di Cauchy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 concetto di sollecitazione</dc:title>
  <dc:creator>Giuseppe Tomassetti</dc:creator>
  <cp:lastModifiedBy>Giuseppe Tomassetti</cp:lastModifiedBy>
  <cp:revision>17</cp:revision>
  <dcterms:created xsi:type="dcterms:W3CDTF">2023-09-02T11:04:21Z</dcterms:created>
  <dcterms:modified xsi:type="dcterms:W3CDTF">2024-02-18T17:35:09Z</dcterms:modified>
</cp:coreProperties>
</file>