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5740-D8B9-632A-5121-A65CE9FB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3FD64-5084-0289-D92A-393059CB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B221-8056-4997-1E9D-89753B3E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832E-5FB9-2D94-BBBA-77E2E6AE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058D-A857-0275-6B67-26463881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95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431D-9E09-22FE-173E-7280A6FA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64F0-3EA9-958E-9C43-837F4935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4984-A23C-067F-0B53-B8E6CCF2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B433-402D-619D-A01E-0962BDDB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D03D-01F1-E36F-F9DD-9B8EB2F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35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B089-56DC-A476-F377-8EBD56395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A9078-8C07-C00D-7638-3B40214D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6579-C578-E64A-B10C-46380ECD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B6E5-C55A-3E83-1B28-62E26578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69CE-657F-2D78-6480-82602AAB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812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7670-4901-D1F5-58FE-8D74E86D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461F-16BB-846F-435B-1673002D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231D-25F7-14DB-E98E-F28A52E0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47C5-3B4D-DC9B-58F9-6DB18075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CF89-F8BE-BFDA-738D-F0145CE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4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5D50-1632-88E0-0E71-E776E94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DA8-271C-72CB-02D7-D9075DF3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B14E-3A70-1F69-6D48-CA810AB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9DAE-BAC8-B6BC-53FC-0DB75C63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8871-25FB-49F9-8210-E00A92D8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433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5E7F-290D-F2E0-F95D-8CE4572F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D376-4296-DF0A-A8C6-F1A4EA410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BB01-9E19-5152-CC7B-1D30A030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6F34-A568-5509-97C4-DA341BF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C3E7-61EB-B809-504C-992C7B47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F90E-1ABA-050A-8401-37B0922F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960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3EAA-7C2B-3F69-6AAA-8C933D33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346A-3599-9247-26AF-85404A076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B4071-F622-7913-7D86-6FADE16F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77E1-76AF-F0A5-EE33-F94C09CAA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2FD13-F91A-1B60-2055-57CC0848A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D4D64-B0A4-D7BF-CFE5-B3BC3C2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25F67-D0D1-329B-4639-EDBCAF1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44DA7-4755-3AAD-4876-ACA5628C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97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58E0-DE0F-867F-EF52-1C1AE104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F839-B289-7F6B-9316-607DDCA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4BD39-1FCE-85CB-E32D-98DA3F8B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2C7CF-EB9F-5524-C15E-656BD8F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57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C07EA-DD1F-1442-CA9E-84EC7CD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76254-CEAA-D779-CA9F-DB5F08F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C3C1-ECAD-9D46-B15C-C7F52FB0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85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815B-E4C5-A665-D0F5-CD40DD07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2E5B-8E48-D8E1-A1CD-BDA62592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87CC-02DD-A1CD-1F19-1963E100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FE548-0E9B-9EC3-00D0-4622FFA0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FC3-C752-F024-795C-080F005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F56D-B114-9DEF-20EC-50B668BF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934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C7AA-5CCA-A141-6530-3CBE1536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F8062-A16B-1366-E06B-BE59B2C3F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6C3C-3A79-371A-5F0E-584EEDC05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BEC6-A641-04E1-0692-C287B043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6E00-6FC5-6B41-4EA1-8F45C0A5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B539-616C-AEAC-8527-F7241FD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5613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A9EBB-BB63-8E5A-97A8-256CA4A6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CF4A-3B8F-509F-05C4-E5E34E42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96C9-DEF0-FC09-B064-B57A5B7B1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F80E-6C0B-9A4C-8BCE-976BEEEB11D4}" type="datetimeFigureOut">
              <a:rPr lang="en-IT" smtClean="0"/>
              <a:t>02/10/23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191D-6B12-0448-A733-88D5F0726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B894-BCF0-1A3F-9C35-7E854969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C4AD7-5B46-0D4A-92C9-AF34AD7F2D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83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C517-93BC-C315-DE13-E144B262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Tensione normale e tangenziale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A1638-B4BD-36BA-A40F-D89C28BF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89" y="4448504"/>
            <a:ext cx="6172200" cy="18923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&#10;La barra ha un'area trasversale $A$ ed è soggetta al carico assiale $P$. Determinare la tensione normale medie e le tensione tangenziale media che agiscono sulla sezione ombreggiata, che è orientata ad un angolo $\theta$ rispetto all'orizzontale. Rappresentare mediante un grafico di funzione la variazione di queste tensioni in funzione di $\theta\left(0 \leq \theta \leq 90^{\circ}\right)$.&#10;&#10;\end{document}" title="IguanaTex Bitmap Display">
            <a:extLst>
              <a:ext uri="{FF2B5EF4-FFF2-40B4-BE49-F238E27FC236}">
                <a16:creationId xmlns:a16="http://schemas.microsoft.com/office/drawing/2014/main" id="{19803C51-513B-BCF4-A9A4-F780B872B8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5972" y="2220091"/>
            <a:ext cx="7188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83DE-ADE6-3ED4-767C-4353FBB7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2" y="282189"/>
            <a:ext cx="10515600" cy="1325563"/>
          </a:xfrm>
        </p:spPr>
        <p:txBody>
          <a:bodyPr/>
          <a:lstStyle/>
          <a:p>
            <a:r>
              <a:rPr lang="en-IT" dirty="0"/>
              <a:t>Tensione tangenziale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35C3-C446-3954-3477-1520479C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2" y="2245111"/>
            <a:ext cx="5346700" cy="43307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 I blocchi triangolari sono incollati lungo ciascun lato della giunzione. Una morsetto a C posto tra due dei blocchi è utilizzato per stringere saldamente la giunzione. Se la colla può resistere a una sollecitazione di taglio media massima di $800 \mathrm{kPa}$, determinare la forza massima di serraggio ammissibile $\mathbf{F}$.&#10;&#10;&#10;\end{document}" title="IguanaTex Bitmap Display">
            <a:extLst>
              <a:ext uri="{FF2B5EF4-FFF2-40B4-BE49-F238E27FC236}">
                <a16:creationId xmlns:a16="http://schemas.microsoft.com/office/drawing/2014/main" id="{15E8F08E-082C-A917-3E42-0A1E3C733F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04608" y="1354357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7E6E4B-1F48-8B4B-86C4-018949CF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03" y="1490936"/>
            <a:ext cx="3886200" cy="36449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Determinare le caratteristiche della sollecitazione nel punto A. &#10;Orientare gli assi in modo arbitrario.&#10;&#10;&#10;&#10;\end{document}" title="IguanaTex Bitmap Display">
            <a:extLst>
              <a:ext uri="{FF2B5EF4-FFF2-40B4-BE49-F238E27FC236}">
                <a16:creationId xmlns:a16="http://schemas.microsoft.com/office/drawing/2014/main" id="{02D4E964-5596-CF74-2285-C9C311ADE5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86603" y="2193159"/>
            <a:ext cx="7162800" cy="533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EA119C-3BA9-9C0F-0FB7-7696F06607A8}"/>
              </a:ext>
            </a:extLst>
          </p:cNvPr>
          <p:cNvSpPr txBox="1">
            <a:spLocks/>
          </p:cNvSpPr>
          <p:nvPr/>
        </p:nvSpPr>
        <p:spPr>
          <a:xfrm>
            <a:off x="501869" y="165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dirty="0"/>
              <a:t>Caratteristiche della sollecitazione</a:t>
            </a:r>
          </a:p>
        </p:txBody>
      </p:sp>
    </p:spTree>
    <p:extLst>
      <p:ext uri="{BB962C8B-B14F-4D97-AF65-F5344CB8AC3E}">
        <p14:creationId xmlns:p14="http://schemas.microsoft.com/office/powerpoint/2010/main" val="21087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AE5C-737B-2933-6BB1-CFCB824B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1B1C8-B7A4-879E-6684-0151B5A3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778500" cy="3924300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Determinare la tensione normale media in ciascuna delle barre della travatura reticolare con diametro di \(20 \, \text{mm}\). Assumere \(P = 40 \, \text{kN}\).&#10;&#10;&#10;\end{document}" title="IguanaTex Bitmap Display">
            <a:extLst>
              <a:ext uri="{FF2B5EF4-FFF2-40B4-BE49-F238E27FC236}">
                <a16:creationId xmlns:a16="http://schemas.microsoft.com/office/drawing/2014/main" id="{471CCF2B-0357-A8A9-6C63-44BB267F69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15641" y="1743296"/>
            <a:ext cx="7188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501F-E89A-F244-90C2-2DE8348F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Dimensionamento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274D0-87E2-E1E5-88F0-C8BD310C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4" y="1690688"/>
            <a:ext cx="5041900" cy="41402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Se la tensione normale media in ciascuna delle barre con diametro di \(20 \, \text{mm}\) non deve superare \(150 \, \text{MPa}\), determinare la forza massima \(\mathbf{P}\) che può essere applicata sul nodo \(C\).&#10;&#10;&#10;\end{document}" title="IguanaTex Bitmap Display">
            <a:extLst>
              <a:ext uri="{FF2B5EF4-FFF2-40B4-BE49-F238E27FC236}">
                <a16:creationId xmlns:a16="http://schemas.microsoft.com/office/drawing/2014/main" id="{E96B18E1-F68E-228C-DA3F-0319EBE0F2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1646" y="1827323"/>
            <a:ext cx="718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3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barra ha un'area trasversale $A$ ed è soggetta al carico assiale $P$. Determinare la tensione normale medie e le tensione tangenziale media che agiscono sulla sezione ombreggiata, che è orientata ad un angolo $\theta$ rispetto all'orizzontale. Rappresentare mediante un grafico di funzione la variazione di queste tensioni in funzione di $\theta\left(0 \leq \theta \leq 90^{\circ}\right)$.&#10;&#10;\end{document}"/>
  <p:tag name="IGUANATEXSIZE" val="20"/>
  <p:tag name="IGUANATEXCURSOR" val="5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 I blocchi triangolari sono incollati lungo ciascun lato della giunzione. Una morsetto a C posto tra due dei blocchi è utilizzato per stringere saldamente la giunzione. Se la colla può resistere a una sollecitazione di taglio media massima di $800 \mathrm{kPa}$, determinare la forza massima di serraggio ammissibile $\mathbf{F}$.&#10;&#10;&#10;\end{document}"/>
  <p:tag name="IGUANATEXSIZE" val="20"/>
  <p:tag name="IGUANATEXCURSOR" val="52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8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eterminare le caratteristiche della sollecitazione nel punto A. &#10;Orientare gli assi in modo arbitrario.&#10;&#10;&#10;&#10;\end{document}"/>
  <p:tag name="IGUANATEXSIZE" val="20"/>
  <p:tag name="IGUANATEXCURSOR" val="29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eterminare la tensione normale media in ciascuna delle barre della travatura reticolare con diametro di \(20 \, \text{mm}\). Assumere \(P = 40 \, \text{kN}\).&#10;&#10;&#10;\end{document}"/>
  <p:tag name="IGUANATEXSIZE" val="20"/>
  <p:tag name="IGUANATEXCURSOR" val="3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Se la tensione normale media in ciascuna delle barre con diametro di \(20 \, \text{mm}\) non deve superare \(150 \, \text{MPa}\), determinare la forza massima \(\mathbf{P}\) che può essere applicata sul nodo \(C\).&#10;&#10;&#10;\end{document}"/>
  <p:tag name="IGUANATEXSIZE" val="20"/>
  <p:tag name="IGUANATEXCURSOR" val="1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Tensione normale e tangenziale</vt:lpstr>
      <vt:lpstr>Tensione tangenziale</vt:lpstr>
      <vt:lpstr>PowerPoint Presentation</vt:lpstr>
      <vt:lpstr>Travature reticolari</vt:lpstr>
      <vt:lpstr>Dimensionamento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7</cp:revision>
  <dcterms:created xsi:type="dcterms:W3CDTF">2023-10-02T09:09:04Z</dcterms:created>
  <dcterms:modified xsi:type="dcterms:W3CDTF">2023-10-02T19:29:34Z</dcterms:modified>
</cp:coreProperties>
</file>