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3680-4602-7902-C669-3F92E1CFC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1AEC-217B-ED59-0933-0CBBB6D5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EA6E-68FF-54A1-67B8-D0DAE1DE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888B8-29C7-287B-795A-34935855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7895-8AF2-9C7D-0E23-787C7D2D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75685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73BAB-3E35-3385-2CE9-687C7EE93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8B86D-F753-B59B-91C9-6ABD268B6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0496-2A5C-809D-D0FF-6609C9FF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F29FC-7482-FE58-AD7D-D019C5E5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F900-FE76-8BE9-75F7-9E210246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332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D2BD5-FCAF-5BA0-1F11-55DE3611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55B56-C770-BAA2-BFE5-1B8310D46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B46E8-452D-FD76-929E-F4FD2777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2A2A-3BF6-432B-B00A-7A07D44D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7E8B8-8379-AD31-F95A-E4FF7707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6074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00ED-11E1-2699-91D3-A0DE5783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85F4D-1B7E-93AA-6DCB-237FDCE1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98E7B-5897-D8F9-442C-811D802E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924AA-CC16-1133-FEFC-E2F60AC2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28C2-86DD-D8B3-678E-0402E542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3302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C0837-0ACC-3505-4231-1EFFF190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C649-C35D-B065-D446-AA40BA528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F3FF6-F129-83D4-4FC2-D4F0D28E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C91D6-420D-8695-4785-0CDFEE244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303A3-2080-6ADD-ACAE-CD34B5FB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794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8FA3-DBD0-543B-1771-C190344E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FB1A-0964-95DB-EC0A-C82B74E6A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83103-5D94-815A-721A-8EF4B317E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53FC8-1861-F084-C13A-6E446EED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9D25C-0D50-74BC-48AC-5017724A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D0B38-2187-86D2-AF50-4F1F6AEF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3701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908B3-FC9C-75AD-8839-C0A0A994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3E39C-D909-293D-09DF-773ECB606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BA656-9EB9-5DD6-E8E2-753F0F25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B5D66-B865-24A0-4CC4-AFDB35178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211E0-0D6B-A044-3C6A-263FCE6F1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4AED0-CC7C-009A-E7FA-E3B5126D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46F5E-9459-118B-9DC2-C8D25E88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DA250-D38C-D75D-7C13-6064A574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004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BF87-AB11-540C-1219-2CE2AB41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7D6EF-240D-011E-EF9C-72651039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120C7-64FF-B881-C42F-3B03CAD2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FC729-02FB-66F7-E366-93392C4A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43090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30141-B40A-0E98-7CA9-16B9D264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0004A-4130-1CA9-1ED9-B58E96A2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72718-EBF6-A236-D4AD-81DFA548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132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3F21-A0E5-09DD-DB86-68006295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83E1-1E60-64F9-2D59-002CA486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FFE30-8B28-D0CE-01E2-639AC5CF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C6C37-5F84-A3BB-6C99-AD1BDA86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80916-8F74-E304-3F07-C9418736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65FA2-89EF-724A-6F40-ACCA9B6C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7300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5E25F-1901-92C9-B822-BB4031F4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3F93D-B44E-D060-62CC-1787093AB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E4A4B-C71D-0EC0-D7AD-351E27E7F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ABE69-C414-8468-3320-AE176F57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A8DBF-176A-EE9D-60FC-B2484A035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41892-90AC-91F1-6D18-725D6CC9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14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4AB2A-1C8D-0224-B49A-385416D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2F358-6E72-B220-F08A-DD78310B9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5EA38-A9CE-3268-D412-8437DD0823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0B912-C6B4-1745-A977-2655A8F7AE41}" type="datetimeFigureOut">
              <a:rPr lang="en-IT" smtClean="0"/>
              <a:t>28/09/23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B0AEB-1527-B1A7-7B73-6369445DF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0E97-22B0-650F-DC38-15015E0EC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DD91B-B6E1-8E43-99E2-0919699AE6C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E0CE-0D1E-0320-C114-5C7B19E3E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Il flusso di taglio nelle sezioni di spessore sottile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61D2B-FB45-58D0-1D32-A5BADEEA0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Hibbeler, Sez. 1.5</a:t>
            </a:r>
          </a:p>
        </p:txBody>
      </p:sp>
    </p:spTree>
    <p:extLst>
      <p:ext uri="{BB962C8B-B14F-4D97-AF65-F5344CB8AC3E}">
        <p14:creationId xmlns:p14="http://schemas.microsoft.com/office/powerpoint/2010/main" val="893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3A2A8-B493-5AF5-10E6-A83CC207D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456399" cy="4028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95F38-C16D-4BC0-FA5F-DC687EE4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2" y="3920987"/>
            <a:ext cx="2972830" cy="2937013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4cm}&#10;\setlength\parskip{1em}&#10;\pagestyle{empty}&#10;\begin{document}&#10;Si consideri il concio di lunghezza $d x$ estratto dall'ala superiore della trave a doppio T nella Figura (a). &#10;&#10;Lo schema di corpo libero della porzione di ala è mostrato nella Figura (b).&#10;&#10;Lungo il piano longitudinale evidenziato si sviluppa la forza $dF$ necessaria a equilibrare le forze normali $F$ e $F+d F$ associate, rispettivamente, ai momenti $M$ e $M+d M$. &#10;&#10;Essendo il concio lungo $d x$, il flusso di taglio, ovvero la forza per unità di lunghezza, è pari a $q=d F / d x$. &#10;&#10;Poiché la sezione è di spessore sottile, la tensione tangenziale $\tau$ non varia molto lungo lo spessore $t$ della sezione, pertanto si assume che sia costante. &#10;&#10;Segue $d F=\tau d A=\tau(t d x)=q d x$, ossia&#10;$$&#10;q=\tau t&#10;$$&#10;Allo stesso risultato si può giungere anche mettendo a confronto l'equazione del flusso di taglio, $q=V Q / I$, con la formula del taglio, $\tau=V Q / I t$.&#10;&#10;Analogamente alla tensione tangenziale, il flusso di taglio agisce su entrambi i piani longitudinale e trasversale. Ad esempio, se si immagina di estrarre un elemento di volume in corrispondenza del punto $B$ della Figura (b) come mostrato nella Figura (c), il flusso di taglio agisce anche sulla faccia appartenente al piano trasversale. &#10;\end{document}" title="IguanaTex Bitmap Display">
            <a:extLst>
              <a:ext uri="{FF2B5EF4-FFF2-40B4-BE49-F238E27FC236}">
                <a16:creationId xmlns:a16="http://schemas.microsoft.com/office/drawing/2014/main" id="{6104E1DF-F891-6F21-2CC5-4D22FBB5872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32432" y="123119"/>
            <a:ext cx="7123235" cy="502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37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0"/>
  <p:tag name="ORIGINALWIDTH" val="397"/>
  <p:tag name="OUTPUTTYPE" val="PDF"/>
  <p:tag name="IGUANATEXVERSION" val="160"/>
  <p:tag name="LATEXADDIN" val="\documentclass{article}&#10;\usepackage{amsmath,bbm,mathrsfs}&#10;\setlength\parindent{0em}&#10;\usepackage{geometry}&#10;\geometry{textwidth=14cm}&#10;\setlength\parskip{1em}&#10;\pagestyle{empty}&#10;\begin{document}&#10;Si consideri il concio di lunghezza $d x$ estratto dall'ala superiore della trave a doppio T nella Figura (a). &#10;&#10;Lo schema di corpo libero della porzione di ala è mostrato nella Figura (b).&#10;&#10;Lungo il piano longitudinale evidenziato si sviluppa la forza $dF$ necessaria a equilibrare le forze normali $F$ e $F+d F$ associate, rispettivamente, ai momenti $M$ e $M+d M$. &#10;&#10;Essendo il concio lungo $d x$, il flusso di taglio, ovvero la forza per unità di lunghezza, è pari a $q=d F / d x$. &#10;&#10;Poiché la sezione è di spessore sottile, la tensione tangenziale $\tau$ non varia molto lungo lo spessore $t$ della sezione, pertanto si assume che sia costante. &#10;&#10;Segue $d F=\tau d A=\tau(t d x)=q d x$, ossia&#10;$$&#10;q=\tau t&#10;$$&#10;Allo stesso risultato si può giungere anche mettendo a confronto l'equazione del flusso di taglio, $q=V Q / I$, con la formula del taglio, $\tau=V Q / I t$.&#10;&#10;Analogamente alla tensione tangenziale, il flusso di taglio agisce su entrambi i piani longitudinale e trasversale. Ad esempio, se si immagina di estrarre un elemento di volume in corrispondenza del punto $B$ della Figura (b) come mostrato nella Figura (c), il flusso di taglio agisce anche sulla faccia appartenente al piano trasversale. 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Il flusso di taglio nelle sezioni di spessore sottile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flusso di taglio nelle sezioni di spessore sottile</dc:title>
  <dc:creator>Giuseppe Tomassetti</dc:creator>
  <cp:lastModifiedBy>Giuseppe Tomassetti</cp:lastModifiedBy>
  <cp:revision>1</cp:revision>
  <dcterms:created xsi:type="dcterms:W3CDTF">2023-09-28T17:48:50Z</dcterms:created>
  <dcterms:modified xsi:type="dcterms:W3CDTF">2023-09-28T19:07:40Z</dcterms:modified>
</cp:coreProperties>
</file>