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BC585-FAEE-7225-D5EF-C99B751F950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0E0F7A5E-EA29-2681-176C-849DBA9A6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4B05AA5D-A128-4A68-CB21-6CF93D89C226}"/>
              </a:ext>
            </a:extLst>
          </p:cNvPr>
          <p:cNvSpPr>
            <a:spLocks noGrp="1"/>
          </p:cNvSpPr>
          <p:nvPr>
            <p:ph type="dt" sz="half" idx="10"/>
          </p:nvPr>
        </p:nvSpPr>
        <p:spPr/>
        <p:txBody>
          <a:bodyPr/>
          <a:lstStyle/>
          <a:p>
            <a:fld id="{BA0DF6F3-34A7-D34C-874A-7E86F6FE5F83}" type="datetimeFigureOut">
              <a:rPr lang="en-IT" smtClean="0"/>
              <a:t>28/09/23</a:t>
            </a:fld>
            <a:endParaRPr lang="en-IT"/>
          </a:p>
        </p:txBody>
      </p:sp>
      <p:sp>
        <p:nvSpPr>
          <p:cNvPr id="5" name="Footer Placeholder 4">
            <a:extLst>
              <a:ext uri="{FF2B5EF4-FFF2-40B4-BE49-F238E27FC236}">
                <a16:creationId xmlns:a16="http://schemas.microsoft.com/office/drawing/2014/main" id="{94A5D317-6879-862C-29EB-9BE2F769B5E5}"/>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989F3CE0-B621-E578-E4FE-B600724B1BD3}"/>
              </a:ext>
            </a:extLst>
          </p:cNvPr>
          <p:cNvSpPr>
            <a:spLocks noGrp="1"/>
          </p:cNvSpPr>
          <p:nvPr>
            <p:ph type="sldNum" sz="quarter" idx="12"/>
          </p:nvPr>
        </p:nvSpPr>
        <p:spPr/>
        <p:txBody>
          <a:bodyPr/>
          <a:lstStyle/>
          <a:p>
            <a:fld id="{74447F9D-CA80-FA4E-BACA-4504AF95914C}" type="slidenum">
              <a:rPr lang="en-IT" smtClean="0"/>
              <a:t>‹#›</a:t>
            </a:fld>
            <a:endParaRPr lang="en-IT"/>
          </a:p>
        </p:txBody>
      </p:sp>
    </p:spTree>
    <p:extLst>
      <p:ext uri="{BB962C8B-B14F-4D97-AF65-F5344CB8AC3E}">
        <p14:creationId xmlns:p14="http://schemas.microsoft.com/office/powerpoint/2010/main" val="1581838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497D-E27B-9FD3-F64E-C7582598F3FD}"/>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A30FE894-770E-7122-C4B8-7BD4827DC1E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4CD0B0FE-11ED-721E-5DBC-A31D52C6E65D}"/>
              </a:ext>
            </a:extLst>
          </p:cNvPr>
          <p:cNvSpPr>
            <a:spLocks noGrp="1"/>
          </p:cNvSpPr>
          <p:nvPr>
            <p:ph type="dt" sz="half" idx="10"/>
          </p:nvPr>
        </p:nvSpPr>
        <p:spPr/>
        <p:txBody>
          <a:bodyPr/>
          <a:lstStyle/>
          <a:p>
            <a:fld id="{BA0DF6F3-34A7-D34C-874A-7E86F6FE5F83}" type="datetimeFigureOut">
              <a:rPr lang="en-IT" smtClean="0"/>
              <a:t>28/09/23</a:t>
            </a:fld>
            <a:endParaRPr lang="en-IT"/>
          </a:p>
        </p:txBody>
      </p:sp>
      <p:sp>
        <p:nvSpPr>
          <p:cNvPr id="5" name="Footer Placeholder 4">
            <a:extLst>
              <a:ext uri="{FF2B5EF4-FFF2-40B4-BE49-F238E27FC236}">
                <a16:creationId xmlns:a16="http://schemas.microsoft.com/office/drawing/2014/main" id="{3A818FE0-AD76-EBD0-4683-A186E0E3737D}"/>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F176C462-08C7-DE5D-0E08-A994917CCC43}"/>
              </a:ext>
            </a:extLst>
          </p:cNvPr>
          <p:cNvSpPr>
            <a:spLocks noGrp="1"/>
          </p:cNvSpPr>
          <p:nvPr>
            <p:ph type="sldNum" sz="quarter" idx="12"/>
          </p:nvPr>
        </p:nvSpPr>
        <p:spPr/>
        <p:txBody>
          <a:bodyPr/>
          <a:lstStyle/>
          <a:p>
            <a:fld id="{74447F9D-CA80-FA4E-BACA-4504AF95914C}" type="slidenum">
              <a:rPr lang="en-IT" smtClean="0"/>
              <a:t>‹#›</a:t>
            </a:fld>
            <a:endParaRPr lang="en-IT"/>
          </a:p>
        </p:txBody>
      </p:sp>
    </p:spTree>
    <p:extLst>
      <p:ext uri="{BB962C8B-B14F-4D97-AF65-F5344CB8AC3E}">
        <p14:creationId xmlns:p14="http://schemas.microsoft.com/office/powerpoint/2010/main" val="3994390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4D6D94-7101-FDEB-93FD-EBEDCDF50E8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D9434F86-AA0D-C2A1-DFE2-08C010E2B50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95E83453-D1E8-0A54-50C4-06911EB12A32}"/>
              </a:ext>
            </a:extLst>
          </p:cNvPr>
          <p:cNvSpPr>
            <a:spLocks noGrp="1"/>
          </p:cNvSpPr>
          <p:nvPr>
            <p:ph type="dt" sz="half" idx="10"/>
          </p:nvPr>
        </p:nvSpPr>
        <p:spPr/>
        <p:txBody>
          <a:bodyPr/>
          <a:lstStyle/>
          <a:p>
            <a:fld id="{BA0DF6F3-34A7-D34C-874A-7E86F6FE5F83}" type="datetimeFigureOut">
              <a:rPr lang="en-IT" smtClean="0"/>
              <a:t>28/09/23</a:t>
            </a:fld>
            <a:endParaRPr lang="en-IT"/>
          </a:p>
        </p:txBody>
      </p:sp>
      <p:sp>
        <p:nvSpPr>
          <p:cNvPr id="5" name="Footer Placeholder 4">
            <a:extLst>
              <a:ext uri="{FF2B5EF4-FFF2-40B4-BE49-F238E27FC236}">
                <a16:creationId xmlns:a16="http://schemas.microsoft.com/office/drawing/2014/main" id="{4DD3B384-7A43-87F4-7417-5CA7330E7A73}"/>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A0229318-923A-2A97-4B58-1C53119BA33B}"/>
              </a:ext>
            </a:extLst>
          </p:cNvPr>
          <p:cNvSpPr>
            <a:spLocks noGrp="1"/>
          </p:cNvSpPr>
          <p:nvPr>
            <p:ph type="sldNum" sz="quarter" idx="12"/>
          </p:nvPr>
        </p:nvSpPr>
        <p:spPr/>
        <p:txBody>
          <a:bodyPr/>
          <a:lstStyle/>
          <a:p>
            <a:fld id="{74447F9D-CA80-FA4E-BACA-4504AF95914C}" type="slidenum">
              <a:rPr lang="en-IT" smtClean="0"/>
              <a:t>‹#›</a:t>
            </a:fld>
            <a:endParaRPr lang="en-IT"/>
          </a:p>
        </p:txBody>
      </p:sp>
    </p:spTree>
    <p:extLst>
      <p:ext uri="{BB962C8B-B14F-4D97-AF65-F5344CB8AC3E}">
        <p14:creationId xmlns:p14="http://schemas.microsoft.com/office/powerpoint/2010/main" val="70993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8515-18BC-6B1E-78ED-73D21B2CD1E6}"/>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70BF27D3-3BAA-5DCE-D146-89B2969C7E9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01893273-734B-29F6-48B3-A6F22247751E}"/>
              </a:ext>
            </a:extLst>
          </p:cNvPr>
          <p:cNvSpPr>
            <a:spLocks noGrp="1"/>
          </p:cNvSpPr>
          <p:nvPr>
            <p:ph type="dt" sz="half" idx="10"/>
          </p:nvPr>
        </p:nvSpPr>
        <p:spPr/>
        <p:txBody>
          <a:bodyPr/>
          <a:lstStyle/>
          <a:p>
            <a:fld id="{BA0DF6F3-34A7-D34C-874A-7E86F6FE5F83}" type="datetimeFigureOut">
              <a:rPr lang="en-IT" smtClean="0"/>
              <a:t>28/09/23</a:t>
            </a:fld>
            <a:endParaRPr lang="en-IT"/>
          </a:p>
        </p:txBody>
      </p:sp>
      <p:sp>
        <p:nvSpPr>
          <p:cNvPr id="5" name="Footer Placeholder 4">
            <a:extLst>
              <a:ext uri="{FF2B5EF4-FFF2-40B4-BE49-F238E27FC236}">
                <a16:creationId xmlns:a16="http://schemas.microsoft.com/office/drawing/2014/main" id="{DCC8E48C-71C7-5A53-5347-814D2CE8FB8D}"/>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0090B9D9-64AD-FFC4-8534-91F9FD037491}"/>
              </a:ext>
            </a:extLst>
          </p:cNvPr>
          <p:cNvSpPr>
            <a:spLocks noGrp="1"/>
          </p:cNvSpPr>
          <p:nvPr>
            <p:ph type="sldNum" sz="quarter" idx="12"/>
          </p:nvPr>
        </p:nvSpPr>
        <p:spPr/>
        <p:txBody>
          <a:bodyPr/>
          <a:lstStyle/>
          <a:p>
            <a:fld id="{74447F9D-CA80-FA4E-BACA-4504AF95914C}" type="slidenum">
              <a:rPr lang="en-IT" smtClean="0"/>
              <a:t>‹#›</a:t>
            </a:fld>
            <a:endParaRPr lang="en-IT"/>
          </a:p>
        </p:txBody>
      </p:sp>
    </p:spTree>
    <p:extLst>
      <p:ext uri="{BB962C8B-B14F-4D97-AF65-F5344CB8AC3E}">
        <p14:creationId xmlns:p14="http://schemas.microsoft.com/office/powerpoint/2010/main" val="350535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1AB0-275D-DDE2-B1C1-FC2FEF3505C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F6F7643B-661E-C449-3279-2B1B70E22A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3FC6355-1677-2EEA-F239-80952C41B481}"/>
              </a:ext>
            </a:extLst>
          </p:cNvPr>
          <p:cNvSpPr>
            <a:spLocks noGrp="1"/>
          </p:cNvSpPr>
          <p:nvPr>
            <p:ph type="dt" sz="half" idx="10"/>
          </p:nvPr>
        </p:nvSpPr>
        <p:spPr/>
        <p:txBody>
          <a:bodyPr/>
          <a:lstStyle/>
          <a:p>
            <a:fld id="{BA0DF6F3-34A7-D34C-874A-7E86F6FE5F83}" type="datetimeFigureOut">
              <a:rPr lang="en-IT" smtClean="0"/>
              <a:t>28/09/23</a:t>
            </a:fld>
            <a:endParaRPr lang="en-IT"/>
          </a:p>
        </p:txBody>
      </p:sp>
      <p:sp>
        <p:nvSpPr>
          <p:cNvPr id="5" name="Footer Placeholder 4">
            <a:extLst>
              <a:ext uri="{FF2B5EF4-FFF2-40B4-BE49-F238E27FC236}">
                <a16:creationId xmlns:a16="http://schemas.microsoft.com/office/drawing/2014/main" id="{F926361F-880A-08F5-C2BF-28AC51FEB61A}"/>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F30BF44C-ADF9-278B-897A-EFBD5B9BD301}"/>
              </a:ext>
            </a:extLst>
          </p:cNvPr>
          <p:cNvSpPr>
            <a:spLocks noGrp="1"/>
          </p:cNvSpPr>
          <p:nvPr>
            <p:ph type="sldNum" sz="quarter" idx="12"/>
          </p:nvPr>
        </p:nvSpPr>
        <p:spPr/>
        <p:txBody>
          <a:bodyPr/>
          <a:lstStyle/>
          <a:p>
            <a:fld id="{74447F9D-CA80-FA4E-BACA-4504AF95914C}" type="slidenum">
              <a:rPr lang="en-IT" smtClean="0"/>
              <a:t>‹#›</a:t>
            </a:fld>
            <a:endParaRPr lang="en-IT"/>
          </a:p>
        </p:txBody>
      </p:sp>
    </p:spTree>
    <p:extLst>
      <p:ext uri="{BB962C8B-B14F-4D97-AF65-F5344CB8AC3E}">
        <p14:creationId xmlns:p14="http://schemas.microsoft.com/office/powerpoint/2010/main" val="44571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645F-6EC6-31C0-AB08-FA2BE48B0518}"/>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795AB167-13D5-86EF-DC46-7D84250A5F5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F00DCB40-1F67-228F-A945-9BD0631811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0EF1B05D-4D60-E41A-2A5E-A738961D5EEB}"/>
              </a:ext>
            </a:extLst>
          </p:cNvPr>
          <p:cNvSpPr>
            <a:spLocks noGrp="1"/>
          </p:cNvSpPr>
          <p:nvPr>
            <p:ph type="dt" sz="half" idx="10"/>
          </p:nvPr>
        </p:nvSpPr>
        <p:spPr/>
        <p:txBody>
          <a:bodyPr/>
          <a:lstStyle/>
          <a:p>
            <a:fld id="{BA0DF6F3-34A7-D34C-874A-7E86F6FE5F83}" type="datetimeFigureOut">
              <a:rPr lang="en-IT" smtClean="0"/>
              <a:t>28/09/23</a:t>
            </a:fld>
            <a:endParaRPr lang="en-IT"/>
          </a:p>
        </p:txBody>
      </p:sp>
      <p:sp>
        <p:nvSpPr>
          <p:cNvPr id="6" name="Footer Placeholder 5">
            <a:extLst>
              <a:ext uri="{FF2B5EF4-FFF2-40B4-BE49-F238E27FC236}">
                <a16:creationId xmlns:a16="http://schemas.microsoft.com/office/drawing/2014/main" id="{3A14D9FC-5F25-0514-76F6-EF60E9CDE82F}"/>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61026C06-05F1-5B3C-0047-85FF3B2F235D}"/>
              </a:ext>
            </a:extLst>
          </p:cNvPr>
          <p:cNvSpPr>
            <a:spLocks noGrp="1"/>
          </p:cNvSpPr>
          <p:nvPr>
            <p:ph type="sldNum" sz="quarter" idx="12"/>
          </p:nvPr>
        </p:nvSpPr>
        <p:spPr/>
        <p:txBody>
          <a:bodyPr/>
          <a:lstStyle/>
          <a:p>
            <a:fld id="{74447F9D-CA80-FA4E-BACA-4504AF95914C}" type="slidenum">
              <a:rPr lang="en-IT" smtClean="0"/>
              <a:t>‹#›</a:t>
            </a:fld>
            <a:endParaRPr lang="en-IT"/>
          </a:p>
        </p:txBody>
      </p:sp>
    </p:spTree>
    <p:extLst>
      <p:ext uri="{BB962C8B-B14F-4D97-AF65-F5344CB8AC3E}">
        <p14:creationId xmlns:p14="http://schemas.microsoft.com/office/powerpoint/2010/main" val="766396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C041-5435-0820-F2D2-964AB98EE805}"/>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33A2104C-6B6B-6101-4259-28B61D1D19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122E76A-7077-38D2-32A7-A8DB518503A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C51A2EF9-DA36-A308-6696-6A88648D80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8A37DD6-7A6D-FB55-44F0-682F838DB69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59E4B11D-EE8A-F992-ACBB-B2647EB2E819}"/>
              </a:ext>
            </a:extLst>
          </p:cNvPr>
          <p:cNvSpPr>
            <a:spLocks noGrp="1"/>
          </p:cNvSpPr>
          <p:nvPr>
            <p:ph type="dt" sz="half" idx="10"/>
          </p:nvPr>
        </p:nvSpPr>
        <p:spPr/>
        <p:txBody>
          <a:bodyPr/>
          <a:lstStyle/>
          <a:p>
            <a:fld id="{BA0DF6F3-34A7-D34C-874A-7E86F6FE5F83}" type="datetimeFigureOut">
              <a:rPr lang="en-IT" smtClean="0"/>
              <a:t>28/09/23</a:t>
            </a:fld>
            <a:endParaRPr lang="en-IT"/>
          </a:p>
        </p:txBody>
      </p:sp>
      <p:sp>
        <p:nvSpPr>
          <p:cNvPr id="8" name="Footer Placeholder 7">
            <a:extLst>
              <a:ext uri="{FF2B5EF4-FFF2-40B4-BE49-F238E27FC236}">
                <a16:creationId xmlns:a16="http://schemas.microsoft.com/office/drawing/2014/main" id="{129928A6-C1E1-4BAC-E9C9-5577DFE1985A}"/>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4F5991EF-24A4-6A63-E196-149DE2D0D236}"/>
              </a:ext>
            </a:extLst>
          </p:cNvPr>
          <p:cNvSpPr>
            <a:spLocks noGrp="1"/>
          </p:cNvSpPr>
          <p:nvPr>
            <p:ph type="sldNum" sz="quarter" idx="12"/>
          </p:nvPr>
        </p:nvSpPr>
        <p:spPr/>
        <p:txBody>
          <a:bodyPr/>
          <a:lstStyle/>
          <a:p>
            <a:fld id="{74447F9D-CA80-FA4E-BACA-4504AF95914C}" type="slidenum">
              <a:rPr lang="en-IT" smtClean="0"/>
              <a:t>‹#›</a:t>
            </a:fld>
            <a:endParaRPr lang="en-IT"/>
          </a:p>
        </p:txBody>
      </p:sp>
    </p:spTree>
    <p:extLst>
      <p:ext uri="{BB962C8B-B14F-4D97-AF65-F5344CB8AC3E}">
        <p14:creationId xmlns:p14="http://schemas.microsoft.com/office/powerpoint/2010/main" val="931099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6B10-D0CA-F09A-98AA-FE9F59BA338B}"/>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F72EFDD4-7986-BB62-7A4D-5DE008BCA555}"/>
              </a:ext>
            </a:extLst>
          </p:cNvPr>
          <p:cNvSpPr>
            <a:spLocks noGrp="1"/>
          </p:cNvSpPr>
          <p:nvPr>
            <p:ph type="dt" sz="half" idx="10"/>
          </p:nvPr>
        </p:nvSpPr>
        <p:spPr/>
        <p:txBody>
          <a:bodyPr/>
          <a:lstStyle/>
          <a:p>
            <a:fld id="{BA0DF6F3-34A7-D34C-874A-7E86F6FE5F83}" type="datetimeFigureOut">
              <a:rPr lang="en-IT" smtClean="0"/>
              <a:t>28/09/23</a:t>
            </a:fld>
            <a:endParaRPr lang="en-IT"/>
          </a:p>
        </p:txBody>
      </p:sp>
      <p:sp>
        <p:nvSpPr>
          <p:cNvPr id="4" name="Footer Placeholder 3">
            <a:extLst>
              <a:ext uri="{FF2B5EF4-FFF2-40B4-BE49-F238E27FC236}">
                <a16:creationId xmlns:a16="http://schemas.microsoft.com/office/drawing/2014/main" id="{B8D9F9C3-ACA9-C25F-A74F-E1A347BF3A1F}"/>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B736D954-192B-5B76-692C-1E51B67721B4}"/>
              </a:ext>
            </a:extLst>
          </p:cNvPr>
          <p:cNvSpPr>
            <a:spLocks noGrp="1"/>
          </p:cNvSpPr>
          <p:nvPr>
            <p:ph type="sldNum" sz="quarter" idx="12"/>
          </p:nvPr>
        </p:nvSpPr>
        <p:spPr/>
        <p:txBody>
          <a:bodyPr/>
          <a:lstStyle/>
          <a:p>
            <a:fld id="{74447F9D-CA80-FA4E-BACA-4504AF95914C}" type="slidenum">
              <a:rPr lang="en-IT" smtClean="0"/>
              <a:t>‹#›</a:t>
            </a:fld>
            <a:endParaRPr lang="en-IT"/>
          </a:p>
        </p:txBody>
      </p:sp>
    </p:spTree>
    <p:extLst>
      <p:ext uri="{BB962C8B-B14F-4D97-AF65-F5344CB8AC3E}">
        <p14:creationId xmlns:p14="http://schemas.microsoft.com/office/powerpoint/2010/main" val="27056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B18591-4838-82C5-00FD-4C7C9595D8CD}"/>
              </a:ext>
            </a:extLst>
          </p:cNvPr>
          <p:cNvSpPr>
            <a:spLocks noGrp="1"/>
          </p:cNvSpPr>
          <p:nvPr>
            <p:ph type="dt" sz="half" idx="10"/>
          </p:nvPr>
        </p:nvSpPr>
        <p:spPr/>
        <p:txBody>
          <a:bodyPr/>
          <a:lstStyle/>
          <a:p>
            <a:fld id="{BA0DF6F3-34A7-D34C-874A-7E86F6FE5F83}" type="datetimeFigureOut">
              <a:rPr lang="en-IT" smtClean="0"/>
              <a:t>28/09/23</a:t>
            </a:fld>
            <a:endParaRPr lang="en-IT"/>
          </a:p>
        </p:txBody>
      </p:sp>
      <p:sp>
        <p:nvSpPr>
          <p:cNvPr id="3" name="Footer Placeholder 2">
            <a:extLst>
              <a:ext uri="{FF2B5EF4-FFF2-40B4-BE49-F238E27FC236}">
                <a16:creationId xmlns:a16="http://schemas.microsoft.com/office/drawing/2014/main" id="{D20012B8-1ECD-E7C5-CE89-BD03E5AF96CA}"/>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5663F48F-31A1-7E24-3174-105B87A66822}"/>
              </a:ext>
            </a:extLst>
          </p:cNvPr>
          <p:cNvSpPr>
            <a:spLocks noGrp="1"/>
          </p:cNvSpPr>
          <p:nvPr>
            <p:ph type="sldNum" sz="quarter" idx="12"/>
          </p:nvPr>
        </p:nvSpPr>
        <p:spPr/>
        <p:txBody>
          <a:bodyPr/>
          <a:lstStyle/>
          <a:p>
            <a:fld id="{74447F9D-CA80-FA4E-BACA-4504AF95914C}" type="slidenum">
              <a:rPr lang="en-IT" smtClean="0"/>
              <a:t>‹#›</a:t>
            </a:fld>
            <a:endParaRPr lang="en-IT"/>
          </a:p>
        </p:txBody>
      </p:sp>
    </p:spTree>
    <p:extLst>
      <p:ext uri="{BB962C8B-B14F-4D97-AF65-F5344CB8AC3E}">
        <p14:creationId xmlns:p14="http://schemas.microsoft.com/office/powerpoint/2010/main" val="2184257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37AF-B4D1-D32C-4B4E-5BEE62CA4E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02EAF5F3-05DA-0123-ECEA-2A0C76A7FD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C8D74FA1-2D40-C33C-044C-C5DE4AAAB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1EA094-B313-5D34-C6E1-5C8C7F9A79A0}"/>
              </a:ext>
            </a:extLst>
          </p:cNvPr>
          <p:cNvSpPr>
            <a:spLocks noGrp="1"/>
          </p:cNvSpPr>
          <p:nvPr>
            <p:ph type="dt" sz="half" idx="10"/>
          </p:nvPr>
        </p:nvSpPr>
        <p:spPr/>
        <p:txBody>
          <a:bodyPr/>
          <a:lstStyle/>
          <a:p>
            <a:fld id="{BA0DF6F3-34A7-D34C-874A-7E86F6FE5F83}" type="datetimeFigureOut">
              <a:rPr lang="en-IT" smtClean="0"/>
              <a:t>28/09/23</a:t>
            </a:fld>
            <a:endParaRPr lang="en-IT"/>
          </a:p>
        </p:txBody>
      </p:sp>
      <p:sp>
        <p:nvSpPr>
          <p:cNvPr id="6" name="Footer Placeholder 5">
            <a:extLst>
              <a:ext uri="{FF2B5EF4-FFF2-40B4-BE49-F238E27FC236}">
                <a16:creationId xmlns:a16="http://schemas.microsoft.com/office/drawing/2014/main" id="{7341E7F9-59AA-886B-6CF4-29509E1CFA6A}"/>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966D9C1B-2000-6F83-C077-4C6516A04787}"/>
              </a:ext>
            </a:extLst>
          </p:cNvPr>
          <p:cNvSpPr>
            <a:spLocks noGrp="1"/>
          </p:cNvSpPr>
          <p:nvPr>
            <p:ph type="sldNum" sz="quarter" idx="12"/>
          </p:nvPr>
        </p:nvSpPr>
        <p:spPr/>
        <p:txBody>
          <a:bodyPr/>
          <a:lstStyle/>
          <a:p>
            <a:fld id="{74447F9D-CA80-FA4E-BACA-4504AF95914C}" type="slidenum">
              <a:rPr lang="en-IT" smtClean="0"/>
              <a:t>‹#›</a:t>
            </a:fld>
            <a:endParaRPr lang="en-IT"/>
          </a:p>
        </p:txBody>
      </p:sp>
    </p:spTree>
    <p:extLst>
      <p:ext uri="{BB962C8B-B14F-4D97-AF65-F5344CB8AC3E}">
        <p14:creationId xmlns:p14="http://schemas.microsoft.com/office/powerpoint/2010/main" val="3823300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8B94-B6F0-AC35-E8C0-1BA1D05C097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C87E68B4-64DF-5DB0-914F-087F86750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EFD14B66-9201-4A6A-B261-343886955C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59C2159-C648-816F-9B1E-48B99649D9C2}"/>
              </a:ext>
            </a:extLst>
          </p:cNvPr>
          <p:cNvSpPr>
            <a:spLocks noGrp="1"/>
          </p:cNvSpPr>
          <p:nvPr>
            <p:ph type="dt" sz="half" idx="10"/>
          </p:nvPr>
        </p:nvSpPr>
        <p:spPr/>
        <p:txBody>
          <a:bodyPr/>
          <a:lstStyle/>
          <a:p>
            <a:fld id="{BA0DF6F3-34A7-D34C-874A-7E86F6FE5F83}" type="datetimeFigureOut">
              <a:rPr lang="en-IT" smtClean="0"/>
              <a:t>28/09/23</a:t>
            </a:fld>
            <a:endParaRPr lang="en-IT"/>
          </a:p>
        </p:txBody>
      </p:sp>
      <p:sp>
        <p:nvSpPr>
          <p:cNvPr id="6" name="Footer Placeholder 5">
            <a:extLst>
              <a:ext uri="{FF2B5EF4-FFF2-40B4-BE49-F238E27FC236}">
                <a16:creationId xmlns:a16="http://schemas.microsoft.com/office/drawing/2014/main" id="{FB37AD80-72C0-911B-16B6-681C092FA7F6}"/>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671D08C9-8424-D3AC-6D07-CDCA8D63EC78}"/>
              </a:ext>
            </a:extLst>
          </p:cNvPr>
          <p:cNvSpPr>
            <a:spLocks noGrp="1"/>
          </p:cNvSpPr>
          <p:nvPr>
            <p:ph type="sldNum" sz="quarter" idx="12"/>
          </p:nvPr>
        </p:nvSpPr>
        <p:spPr/>
        <p:txBody>
          <a:bodyPr/>
          <a:lstStyle/>
          <a:p>
            <a:fld id="{74447F9D-CA80-FA4E-BACA-4504AF95914C}" type="slidenum">
              <a:rPr lang="en-IT" smtClean="0"/>
              <a:t>‹#›</a:t>
            </a:fld>
            <a:endParaRPr lang="en-IT"/>
          </a:p>
        </p:txBody>
      </p:sp>
    </p:spTree>
    <p:extLst>
      <p:ext uri="{BB962C8B-B14F-4D97-AF65-F5344CB8AC3E}">
        <p14:creationId xmlns:p14="http://schemas.microsoft.com/office/powerpoint/2010/main" val="2457260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E60AB4-AAB8-2A86-DEEF-4D5B51B613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B0D743C6-3F8C-539D-EA73-3061B9EE1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AC9FDCC9-4244-B108-AF37-8111F161B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DF6F3-34A7-D34C-874A-7E86F6FE5F83}" type="datetimeFigureOut">
              <a:rPr lang="en-IT" smtClean="0"/>
              <a:t>28/09/23</a:t>
            </a:fld>
            <a:endParaRPr lang="en-IT"/>
          </a:p>
        </p:txBody>
      </p:sp>
      <p:sp>
        <p:nvSpPr>
          <p:cNvPr id="5" name="Footer Placeholder 4">
            <a:extLst>
              <a:ext uri="{FF2B5EF4-FFF2-40B4-BE49-F238E27FC236}">
                <a16:creationId xmlns:a16="http://schemas.microsoft.com/office/drawing/2014/main" id="{B55F7994-E580-B5F4-50FD-047CE8A562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0DFACD7C-77DD-06D4-4AFA-28FD482C44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47F9D-CA80-FA4E-BACA-4504AF95914C}" type="slidenum">
              <a:rPr lang="en-IT" smtClean="0"/>
              <a:t>‹#›</a:t>
            </a:fld>
            <a:endParaRPr lang="en-IT"/>
          </a:p>
        </p:txBody>
      </p:sp>
    </p:spTree>
    <p:extLst>
      <p:ext uri="{BB962C8B-B14F-4D97-AF65-F5344CB8AC3E}">
        <p14:creationId xmlns:p14="http://schemas.microsoft.com/office/powerpoint/2010/main" val="3646117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030F-EAE6-063E-CB43-BEFAD188D3FD}"/>
              </a:ext>
            </a:extLst>
          </p:cNvPr>
          <p:cNvSpPr>
            <a:spLocks noGrp="1"/>
          </p:cNvSpPr>
          <p:nvPr>
            <p:ph type="ctrTitle"/>
          </p:nvPr>
        </p:nvSpPr>
        <p:spPr/>
        <p:txBody>
          <a:bodyPr/>
          <a:lstStyle/>
          <a:p>
            <a:r>
              <a:rPr lang="en-IT" dirty="0"/>
              <a:t>Flusso di taglio nelle membrature composte</a:t>
            </a:r>
          </a:p>
        </p:txBody>
      </p:sp>
      <p:sp>
        <p:nvSpPr>
          <p:cNvPr id="3" name="Subtitle 2">
            <a:extLst>
              <a:ext uri="{FF2B5EF4-FFF2-40B4-BE49-F238E27FC236}">
                <a16:creationId xmlns:a16="http://schemas.microsoft.com/office/drawing/2014/main" id="{E00F668C-9E3B-F2DF-402B-52EF81269313}"/>
              </a:ext>
            </a:extLst>
          </p:cNvPr>
          <p:cNvSpPr>
            <a:spLocks noGrp="1"/>
          </p:cNvSpPr>
          <p:nvPr>
            <p:ph type="subTitle" idx="1"/>
          </p:nvPr>
        </p:nvSpPr>
        <p:spPr/>
        <p:txBody>
          <a:bodyPr/>
          <a:lstStyle/>
          <a:p>
            <a:r>
              <a:rPr lang="en-IT" dirty="0"/>
              <a:t>Riferimento: Hibbeler, Sez. 11.4</a:t>
            </a:r>
          </a:p>
        </p:txBody>
      </p:sp>
    </p:spTree>
    <p:extLst>
      <p:ext uri="{BB962C8B-B14F-4D97-AF65-F5344CB8AC3E}">
        <p14:creationId xmlns:p14="http://schemas.microsoft.com/office/powerpoint/2010/main" val="223351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cumentclass{article}&#10;\usepackage{amsmath,bbm,mathrsfs}&#10;\setlength\parindent{0em}&#10;\usepackage{geometry}&#10;\geometry{textwidth=10cm}&#10;\setlength\parskip{1em}&#10;\pagestyle{empty}&#10;\begin{document}&#10;&#10;&#10;Le membrature composte sono travi assemblate unendo tra loro parti diverse in modo da aumentare la loro resistenza ai carichi esterni. &#10;&#10;Nella Figura vengono riportati alcuni esempi. &#10;&#10;Se i carichi provocano flessione nell'elemento strutturale, al fine di evitare che le diverse parti componenti possano subire scorrimenti relativi, del tipo mostrato nella Figura 11.2, può rendersi necessario l'uso di collegamenti quali chiodi, bulloni, saldature o colla. Allo scopo di progettare tali collegamenti è necessario conoscere la forza di taglio a cui essi devono resistere. Questa forza, se misurata come forza per unità di lunghezza, viene definita flusso di taglio $q{ }^4$&#10;&#10;\end{document}" title="IguanaTex Bitmap Display">
            <a:extLst>
              <a:ext uri="{FF2B5EF4-FFF2-40B4-BE49-F238E27FC236}">
                <a16:creationId xmlns:a16="http://schemas.microsoft.com/office/drawing/2014/main" id="{2D62515B-FEFA-63C0-C18D-0C922E78DB21}"/>
              </a:ext>
            </a:extLst>
          </p:cNvPr>
          <p:cNvPicPr>
            <a:picLocks noChangeAspect="1"/>
          </p:cNvPicPr>
          <p:nvPr>
            <p:custDataLst>
              <p:tags r:id="rId1"/>
            </p:custDataLst>
          </p:nvPr>
        </p:nvPicPr>
        <p:blipFill>
          <a:blip r:embed="rId3"/>
          <a:stretch>
            <a:fillRect/>
          </a:stretch>
        </p:blipFill>
        <p:spPr>
          <a:xfrm>
            <a:off x="2540000" y="2540000"/>
            <a:ext cx="7188200" cy="4089400"/>
          </a:xfrm>
          <a:prstGeom prst="rect">
            <a:avLst/>
          </a:prstGeom>
        </p:spPr>
      </p:pic>
    </p:spTree>
    <p:extLst>
      <p:ext uri="{BB962C8B-B14F-4D97-AF65-F5344CB8AC3E}">
        <p14:creationId xmlns:p14="http://schemas.microsoft.com/office/powerpoint/2010/main" val="25393413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61"/>
  <p:tag name="ORIGINALWIDTH" val="283"/>
  <p:tag name="OUTPUTTYPE" val="PDF"/>
  <p:tag name="IGUANATEXVERSION" val="160"/>
  <p:tag name="LATEXADDIN" val="\documentclass{article}&#10;\usepackage{amsmath,bbm,mathrsfs}&#10;\setlength\parindent{0em}&#10;\usepackage{geometry}&#10;\geometry{textwidth=10cm}&#10;\setlength\parskip{1em}&#10;\pagestyle{empty}&#10;\begin{document}&#10;&#10;&#10;Le membrature composte sono travi assemblate unendo tra loro parti diverse in modo da aumentare la loro resistenza ai carichi esterni. &#10;&#10;Nella Figura vengono riportati alcuni esempi. &#10;&#10;Se i carichi provocano flessione nell'elemento strutturale, al fine di evitare che le diverse parti componenti possano subire scorrimenti relativi, del tipo mostrato nella Figura 11.2, può rendersi necessario l'uso di collegamenti quali chiodi, bulloni, saldature o colla. Allo scopo di progettare tali collegamenti è necessario conoscere la forza di taglio a cui essi devono resistere. Questa forza, se misurata come forza per unità di lunghezza, viene definita flusso di taglio $q{ }^4$&#10;&#10;\end{document}"/>
  <p:tag name="IGUANATEXSIZE" val="20"/>
  <p:tag name="IGUANATEXCURSOR" val="378"/>
  <p:tag name="TRANSPARENCY" val="True"/>
  <p:tag name="LATEXENGINEID" val="0"/>
  <p:tag name="TEMPFOLDER" val="/private/var/folders/bl/qr6kzqqj6dq26b3546l3vykm0000gn/T/com.microsoft.Powerpoint/TemporaryItems/"/>
  <p:tag name="LATEXFORMHEIGHT" val="471"/>
  <p:tag name="LATEXFORMWIDTH" val="672"/>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13</Words>
  <Application>Microsoft Macintosh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Flusso di taglio nelle membrature composte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Flusso di taglio nelle membrature composte</dc:title>
  <dc:creator>Giuseppe Tomassetti</dc:creator>
  <cp:lastModifiedBy>Giuseppe Tomassetti</cp:lastModifiedBy>
  <cp:revision>1</cp:revision>
  <dcterms:created xsi:type="dcterms:W3CDTF">2023-09-28T19:04:43Z</dcterms:created>
  <dcterms:modified xsi:type="dcterms:W3CDTF">2023-09-28T19:08:05Z</dcterms:modified>
</cp:coreProperties>
</file>