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6" r:id="rId20"/>
    <p:sldId id="278" r:id="rId21"/>
    <p:sldId id="280" r:id="rId22"/>
    <p:sldId id="281" r:id="rId23"/>
    <p:sldId id="282" r:id="rId24"/>
    <p:sldId id="283" r:id="rId25"/>
    <p:sldId id="285" r:id="rId26"/>
    <p:sldId id="284" r:id="rId27"/>
    <p:sldId id="286" r:id="rId2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FADE8E-82FA-7042-A765-6B0730CB10A2}" v="197" dt="2023-07-11T08:03:31.867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976"/>
    <p:restoredTop sz="94709"/>
  </p:normalViewPr>
  <p:slideViewPr>
    <p:cSldViewPr snapToGrid="0">
      <p:cViewPr varScale="1">
        <p:scale>
          <a:sx n="106" d="100"/>
          <a:sy n="106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seppe Tomassetti" userId="602e5fa9-ac8c-4882-a6c6-5d2537fdee56" providerId="ADAL" clId="{15935624-5724-B14E-AC17-794ECC655E95}"/>
    <pc:docChg chg="undo custSel addSld delSld modSld">
      <pc:chgData name="Giuseppe Tomassetti" userId="602e5fa9-ac8c-4882-a6c6-5d2537fdee56" providerId="ADAL" clId="{15935624-5724-B14E-AC17-794ECC655E95}" dt="2023-06-15T10:09:30.351" v="2199" actId="20577"/>
      <pc:docMkLst>
        <pc:docMk/>
      </pc:docMkLst>
      <pc:sldChg chg="modSp add del mod">
        <pc:chgData name="Giuseppe Tomassetti" userId="602e5fa9-ac8c-4882-a6c6-5d2537fdee56" providerId="ADAL" clId="{15935624-5724-B14E-AC17-794ECC655E95}" dt="2023-02-06T20:08:54.542" v="1864" actId="2696"/>
        <pc:sldMkLst>
          <pc:docMk/>
          <pc:sldMk cId="0" sldId="256"/>
        </pc:sldMkLst>
        <pc:spChg chg="mod">
          <ac:chgData name="Giuseppe Tomassetti" userId="602e5fa9-ac8c-4882-a6c6-5d2537fdee56" providerId="ADAL" clId="{15935624-5724-B14E-AC17-794ECC655E95}" dt="2023-02-04T17:02:46.592" v="150" actId="20577"/>
          <ac:spMkLst>
            <pc:docMk/>
            <pc:sldMk cId="0" sldId="256"/>
            <ac:spMk id="95" creationId="{00000000-0000-0000-0000-000000000000}"/>
          </ac:spMkLst>
        </pc:spChg>
      </pc:sldChg>
      <pc:sldChg chg="modSp add del mod">
        <pc:chgData name="Giuseppe Tomassetti" userId="602e5fa9-ac8c-4882-a6c6-5d2537fdee56" providerId="ADAL" clId="{15935624-5724-B14E-AC17-794ECC655E95}" dt="2023-02-06T20:08:54.542" v="1863" actId="2696"/>
        <pc:sldMkLst>
          <pc:docMk/>
          <pc:sldMk cId="0" sldId="257"/>
        </pc:sldMkLst>
        <pc:spChg chg="mod">
          <ac:chgData name="Giuseppe Tomassetti" userId="602e5fa9-ac8c-4882-a6c6-5d2537fdee56" providerId="ADAL" clId="{15935624-5724-B14E-AC17-794ECC655E95}" dt="2023-02-04T17:03:41.837" v="172" actId="1076"/>
          <ac:spMkLst>
            <pc:docMk/>
            <pc:sldMk cId="0" sldId="257"/>
            <ac:spMk id="98" creationId="{00000000-0000-0000-0000-000000000000}"/>
          </ac:spMkLst>
        </pc:spChg>
        <pc:spChg chg="mod">
          <ac:chgData name="Giuseppe Tomassetti" userId="602e5fa9-ac8c-4882-a6c6-5d2537fdee56" providerId="ADAL" clId="{15935624-5724-B14E-AC17-794ECC655E95}" dt="2023-02-04T17:03:41.837" v="172" actId="1076"/>
          <ac:spMkLst>
            <pc:docMk/>
            <pc:sldMk cId="0" sldId="257"/>
            <ac:spMk id="101" creationId="{00000000-0000-0000-0000-000000000000}"/>
          </ac:spMkLst>
        </pc:spChg>
        <pc:spChg chg="mod">
          <ac:chgData name="Giuseppe Tomassetti" userId="602e5fa9-ac8c-4882-a6c6-5d2537fdee56" providerId="ADAL" clId="{15935624-5724-B14E-AC17-794ECC655E95}" dt="2023-02-04T17:03:41.837" v="172" actId="1076"/>
          <ac:spMkLst>
            <pc:docMk/>
            <pc:sldMk cId="0" sldId="257"/>
            <ac:spMk id="103" creationId="{00000000-0000-0000-0000-000000000000}"/>
          </ac:spMkLst>
        </pc:spChg>
        <pc:spChg chg="mod">
          <ac:chgData name="Giuseppe Tomassetti" userId="602e5fa9-ac8c-4882-a6c6-5d2537fdee56" providerId="ADAL" clId="{15935624-5724-B14E-AC17-794ECC655E95}" dt="2023-02-04T17:03:45.827" v="173" actId="20577"/>
          <ac:spMkLst>
            <pc:docMk/>
            <pc:sldMk cId="0" sldId="257"/>
            <ac:spMk id="104" creationId="{00000000-0000-0000-0000-000000000000}"/>
          </ac:spMkLst>
        </pc:spChg>
        <pc:spChg chg="mod">
          <ac:chgData name="Giuseppe Tomassetti" userId="602e5fa9-ac8c-4882-a6c6-5d2537fdee56" providerId="ADAL" clId="{15935624-5724-B14E-AC17-794ECC655E95}" dt="2023-02-04T17:03:41.837" v="172" actId="1076"/>
          <ac:spMkLst>
            <pc:docMk/>
            <pc:sldMk cId="0" sldId="257"/>
            <ac:spMk id="105" creationId="{00000000-0000-0000-0000-000000000000}"/>
          </ac:spMkLst>
        </pc:spChg>
        <pc:picChg chg="mod">
          <ac:chgData name="Giuseppe Tomassetti" userId="602e5fa9-ac8c-4882-a6c6-5d2537fdee56" providerId="ADAL" clId="{15935624-5724-B14E-AC17-794ECC655E95}" dt="2023-02-04T17:03:41.837" v="172" actId="1076"/>
          <ac:picMkLst>
            <pc:docMk/>
            <pc:sldMk cId="0" sldId="257"/>
            <ac:picMk id="99" creationId="{00000000-0000-0000-0000-000000000000}"/>
          </ac:picMkLst>
        </pc:picChg>
        <pc:picChg chg="mod">
          <ac:chgData name="Giuseppe Tomassetti" userId="602e5fa9-ac8c-4882-a6c6-5d2537fdee56" providerId="ADAL" clId="{15935624-5724-B14E-AC17-794ECC655E95}" dt="2023-02-04T17:03:41.837" v="172" actId="1076"/>
          <ac:picMkLst>
            <pc:docMk/>
            <pc:sldMk cId="0" sldId="257"/>
            <ac:picMk id="100" creationId="{00000000-0000-0000-0000-000000000000}"/>
          </ac:picMkLst>
        </pc:picChg>
        <pc:picChg chg="mod">
          <ac:chgData name="Giuseppe Tomassetti" userId="602e5fa9-ac8c-4882-a6c6-5d2537fdee56" providerId="ADAL" clId="{15935624-5724-B14E-AC17-794ECC655E95}" dt="2023-02-04T17:03:41.837" v="172" actId="1076"/>
          <ac:picMkLst>
            <pc:docMk/>
            <pc:sldMk cId="0" sldId="257"/>
            <ac:picMk id="102" creationId="{00000000-0000-0000-0000-000000000000}"/>
          </ac:picMkLst>
        </pc:picChg>
      </pc:sldChg>
      <pc:sldChg chg="modSp add del mod">
        <pc:chgData name="Giuseppe Tomassetti" userId="602e5fa9-ac8c-4882-a6c6-5d2537fdee56" providerId="ADAL" clId="{15935624-5724-B14E-AC17-794ECC655E95}" dt="2023-02-06T20:08:54.541" v="1862" actId="2696"/>
        <pc:sldMkLst>
          <pc:docMk/>
          <pc:sldMk cId="0" sldId="258"/>
        </pc:sldMkLst>
        <pc:spChg chg="mod">
          <ac:chgData name="Giuseppe Tomassetti" userId="602e5fa9-ac8c-4882-a6c6-5d2537fdee56" providerId="ADAL" clId="{15935624-5724-B14E-AC17-794ECC655E95}" dt="2023-02-06T07:34:49.403" v="1514" actId="20577"/>
          <ac:spMkLst>
            <pc:docMk/>
            <pc:sldMk cId="0" sldId="258"/>
            <ac:spMk id="108" creationId="{00000000-0000-0000-0000-000000000000}"/>
          </ac:spMkLst>
        </pc:spChg>
      </pc:sldChg>
      <pc:sldChg chg="add del">
        <pc:chgData name="Giuseppe Tomassetti" userId="602e5fa9-ac8c-4882-a6c6-5d2537fdee56" providerId="ADAL" clId="{15935624-5724-B14E-AC17-794ECC655E95}" dt="2023-02-06T20:08:54.541" v="1861" actId="2696"/>
        <pc:sldMkLst>
          <pc:docMk/>
          <pc:sldMk cId="0" sldId="259"/>
        </pc:sldMkLst>
      </pc:sldChg>
      <pc:sldChg chg="add del">
        <pc:chgData name="Giuseppe Tomassetti" userId="602e5fa9-ac8c-4882-a6c6-5d2537fdee56" providerId="ADAL" clId="{15935624-5724-B14E-AC17-794ECC655E95}" dt="2023-02-06T20:08:54.541" v="1860" actId="2696"/>
        <pc:sldMkLst>
          <pc:docMk/>
          <pc:sldMk cId="0" sldId="260"/>
        </pc:sldMkLst>
      </pc:sldChg>
      <pc:sldChg chg="addSp modSp add del mod">
        <pc:chgData name="Giuseppe Tomassetti" userId="602e5fa9-ac8c-4882-a6c6-5d2537fdee56" providerId="ADAL" clId="{15935624-5724-B14E-AC17-794ECC655E95}" dt="2023-02-06T20:08:54.540" v="1858" actId="2696"/>
        <pc:sldMkLst>
          <pc:docMk/>
          <pc:sldMk cId="0" sldId="261"/>
        </pc:sldMkLst>
        <pc:spChg chg="add mod">
          <ac:chgData name="Giuseppe Tomassetti" userId="602e5fa9-ac8c-4882-a6c6-5d2537fdee56" providerId="ADAL" clId="{15935624-5724-B14E-AC17-794ECC655E95}" dt="2023-02-04T17:05:46.385" v="183" actId="1076"/>
          <ac:spMkLst>
            <pc:docMk/>
            <pc:sldMk cId="0" sldId="261"/>
            <ac:spMk id="3" creationId="{98360257-AF7B-7180-9A88-639036F39227}"/>
          </ac:spMkLst>
        </pc:spChg>
        <pc:spChg chg="mod">
          <ac:chgData name="Giuseppe Tomassetti" userId="602e5fa9-ac8c-4882-a6c6-5d2537fdee56" providerId="ADAL" clId="{15935624-5724-B14E-AC17-794ECC655E95}" dt="2023-02-04T17:05:05.551" v="176" actId="1076"/>
          <ac:spMkLst>
            <pc:docMk/>
            <pc:sldMk cId="0" sldId="261"/>
            <ac:spMk id="130" creationId="{00000000-0000-0000-0000-000000000000}"/>
          </ac:spMkLst>
        </pc:spChg>
        <pc:spChg chg="mod">
          <ac:chgData name="Giuseppe Tomassetti" userId="602e5fa9-ac8c-4882-a6c6-5d2537fdee56" providerId="ADAL" clId="{15935624-5724-B14E-AC17-794ECC655E95}" dt="2023-02-04T17:05:02.685" v="175" actId="1076"/>
          <ac:spMkLst>
            <pc:docMk/>
            <pc:sldMk cId="0" sldId="261"/>
            <ac:spMk id="131" creationId="{00000000-0000-0000-0000-000000000000}"/>
          </ac:spMkLst>
        </pc:spChg>
        <pc:picChg chg="mod">
          <ac:chgData name="Giuseppe Tomassetti" userId="602e5fa9-ac8c-4882-a6c6-5d2537fdee56" providerId="ADAL" clId="{15935624-5724-B14E-AC17-794ECC655E95}" dt="2023-02-04T17:05:00.069" v="174" actId="1076"/>
          <ac:picMkLst>
            <pc:docMk/>
            <pc:sldMk cId="0" sldId="261"/>
            <ac:picMk id="132" creationId="{00000000-0000-0000-0000-000000000000}"/>
          </ac:picMkLst>
        </pc:picChg>
        <pc:picChg chg="mod">
          <ac:chgData name="Giuseppe Tomassetti" userId="602e5fa9-ac8c-4882-a6c6-5d2537fdee56" providerId="ADAL" clId="{15935624-5724-B14E-AC17-794ECC655E95}" dt="2023-02-04T17:05:09.200" v="177" actId="1076"/>
          <ac:picMkLst>
            <pc:docMk/>
            <pc:sldMk cId="0" sldId="261"/>
            <ac:picMk id="136" creationId="{00000000-0000-0000-0000-000000000000}"/>
          </ac:picMkLst>
        </pc:picChg>
      </pc:sldChg>
      <pc:sldChg chg="modSp add del mod">
        <pc:chgData name="Giuseppe Tomassetti" userId="602e5fa9-ac8c-4882-a6c6-5d2537fdee56" providerId="ADAL" clId="{15935624-5724-B14E-AC17-794ECC655E95}" dt="2023-02-06T20:08:54.540" v="1857" actId="2696"/>
        <pc:sldMkLst>
          <pc:docMk/>
          <pc:sldMk cId="0" sldId="262"/>
        </pc:sldMkLst>
        <pc:spChg chg="mod">
          <ac:chgData name="Giuseppe Tomassetti" userId="602e5fa9-ac8c-4882-a6c6-5d2537fdee56" providerId="ADAL" clId="{15935624-5724-B14E-AC17-794ECC655E95}" dt="2023-02-04T17:05:39.449" v="181" actId="21"/>
          <ac:spMkLst>
            <pc:docMk/>
            <pc:sldMk cId="0" sldId="262"/>
            <ac:spMk id="145" creationId="{00000000-0000-0000-0000-000000000000}"/>
          </ac:spMkLst>
        </pc:spChg>
      </pc:sldChg>
      <pc:sldChg chg="addSp delSp add del">
        <pc:chgData name="Giuseppe Tomassetti" userId="602e5fa9-ac8c-4882-a6c6-5d2537fdee56" providerId="ADAL" clId="{15935624-5724-B14E-AC17-794ECC655E95}" dt="2023-02-06T20:08:54.539" v="1856" actId="2696"/>
        <pc:sldMkLst>
          <pc:docMk/>
          <pc:sldMk cId="0" sldId="263"/>
        </pc:sldMkLst>
        <pc:picChg chg="add del">
          <ac:chgData name="Giuseppe Tomassetti" userId="602e5fa9-ac8c-4882-a6c6-5d2537fdee56" providerId="ADAL" clId="{15935624-5724-B14E-AC17-794ECC655E95}" dt="2023-02-04T07:39:08.846" v="4"/>
          <ac:picMkLst>
            <pc:docMk/>
            <pc:sldMk cId="0" sldId="263"/>
            <ac:picMk id="1026" creationId="{D051C123-C30B-CE98-2E33-1CF8C55284E7}"/>
          </ac:picMkLst>
        </pc:picChg>
      </pc:sldChg>
      <pc:sldChg chg="modSp add del mod">
        <pc:chgData name="Giuseppe Tomassetti" userId="602e5fa9-ac8c-4882-a6c6-5d2537fdee56" providerId="ADAL" clId="{15935624-5724-B14E-AC17-794ECC655E95}" dt="2023-02-06T20:08:54.539" v="1855" actId="2696"/>
        <pc:sldMkLst>
          <pc:docMk/>
          <pc:sldMk cId="0" sldId="264"/>
        </pc:sldMkLst>
        <pc:spChg chg="mod">
          <ac:chgData name="Giuseppe Tomassetti" userId="602e5fa9-ac8c-4882-a6c6-5d2537fdee56" providerId="ADAL" clId="{15935624-5724-B14E-AC17-794ECC655E95}" dt="2023-02-04T17:06:13.149" v="184" actId="1076"/>
          <ac:spMkLst>
            <pc:docMk/>
            <pc:sldMk cId="0" sldId="264"/>
            <ac:spMk id="168" creationId="{00000000-0000-0000-0000-000000000000}"/>
          </ac:spMkLst>
        </pc:spChg>
      </pc:sldChg>
      <pc:sldChg chg="add del">
        <pc:chgData name="Giuseppe Tomassetti" userId="602e5fa9-ac8c-4882-a6c6-5d2537fdee56" providerId="ADAL" clId="{15935624-5724-B14E-AC17-794ECC655E95}" dt="2023-02-06T20:08:54.539" v="1854" actId="2696"/>
        <pc:sldMkLst>
          <pc:docMk/>
          <pc:sldMk cId="0" sldId="265"/>
        </pc:sldMkLst>
      </pc:sldChg>
      <pc:sldChg chg="addSp delSp modSp del mod">
        <pc:chgData name="Giuseppe Tomassetti" userId="602e5fa9-ac8c-4882-a6c6-5d2537fdee56" providerId="ADAL" clId="{15935624-5724-B14E-AC17-794ECC655E95}" dt="2023-02-04T17:20:55.476" v="249" actId="2696"/>
        <pc:sldMkLst>
          <pc:docMk/>
          <pc:sldMk cId="0" sldId="266"/>
        </pc:sldMkLst>
        <pc:spChg chg="add del mod">
          <ac:chgData name="Giuseppe Tomassetti" userId="602e5fa9-ac8c-4882-a6c6-5d2537fdee56" providerId="ADAL" clId="{15935624-5724-B14E-AC17-794ECC655E95}" dt="2023-02-04T17:20:52.043" v="248" actId="478"/>
          <ac:spMkLst>
            <pc:docMk/>
            <pc:sldMk cId="0" sldId="266"/>
            <ac:spMk id="3" creationId="{A8C7FD8C-178C-3D30-2C1B-7FC44919477D}"/>
          </ac:spMkLst>
        </pc:spChg>
        <pc:spChg chg="add del mod">
          <ac:chgData name="Giuseppe Tomassetti" userId="602e5fa9-ac8c-4882-a6c6-5d2537fdee56" providerId="ADAL" clId="{15935624-5724-B14E-AC17-794ECC655E95}" dt="2023-02-04T07:41:18.714" v="32" actId="478"/>
          <ac:spMkLst>
            <pc:docMk/>
            <pc:sldMk cId="0" sldId="266"/>
            <ac:spMk id="5" creationId="{6401B27F-9D1E-052F-6088-2D7B867D42DB}"/>
          </ac:spMkLst>
        </pc:spChg>
        <pc:spChg chg="add del">
          <ac:chgData name="Giuseppe Tomassetti" userId="602e5fa9-ac8c-4882-a6c6-5d2537fdee56" providerId="ADAL" clId="{15935624-5724-B14E-AC17-794ECC655E95}" dt="2023-02-04T07:41:40.789" v="36" actId="22"/>
          <ac:spMkLst>
            <pc:docMk/>
            <pc:sldMk cId="0" sldId="266"/>
            <ac:spMk id="8" creationId="{74D12D2C-6A06-3313-1E50-2501637D9BF0}"/>
          </ac:spMkLst>
        </pc:spChg>
        <pc:spChg chg="add del">
          <ac:chgData name="Giuseppe Tomassetti" userId="602e5fa9-ac8c-4882-a6c6-5d2537fdee56" providerId="ADAL" clId="{15935624-5724-B14E-AC17-794ECC655E95}" dt="2023-02-04T07:43:23.830" v="52" actId="478"/>
          <ac:spMkLst>
            <pc:docMk/>
            <pc:sldMk cId="0" sldId="266"/>
            <ac:spMk id="10" creationId="{357A58A5-149B-22AC-22F4-B3390166734A}"/>
          </ac:spMkLst>
        </pc:spChg>
        <pc:spChg chg="add del mod">
          <ac:chgData name="Giuseppe Tomassetti" userId="602e5fa9-ac8c-4882-a6c6-5d2537fdee56" providerId="ADAL" clId="{15935624-5724-B14E-AC17-794ECC655E95}" dt="2023-02-04T17:20:52.043" v="248" actId="478"/>
          <ac:spMkLst>
            <pc:docMk/>
            <pc:sldMk cId="0" sldId="266"/>
            <ac:spMk id="11" creationId="{DB0CC73F-99B7-1E7E-FDA5-1F16ABC79DAA}"/>
          </ac:spMkLst>
        </pc:spChg>
        <pc:spChg chg="add del mod">
          <ac:chgData name="Giuseppe Tomassetti" userId="602e5fa9-ac8c-4882-a6c6-5d2537fdee56" providerId="ADAL" clId="{15935624-5724-B14E-AC17-794ECC655E95}" dt="2023-02-04T17:20:52.043" v="248" actId="478"/>
          <ac:spMkLst>
            <pc:docMk/>
            <pc:sldMk cId="0" sldId="266"/>
            <ac:spMk id="14" creationId="{A47A0B4D-0EF7-766A-C0C9-D434D1E102DF}"/>
          </ac:spMkLst>
        </pc:spChg>
        <pc:picChg chg="add del mod">
          <ac:chgData name="Giuseppe Tomassetti" userId="602e5fa9-ac8c-4882-a6c6-5d2537fdee56" providerId="ADAL" clId="{15935624-5724-B14E-AC17-794ECC655E95}" dt="2023-02-04T07:41:16.024" v="31" actId="478"/>
          <ac:picMkLst>
            <pc:docMk/>
            <pc:sldMk cId="0" sldId="266"/>
            <ac:picMk id="2" creationId="{1728D529-ADC5-08C1-9110-4912412119FC}"/>
          </ac:picMkLst>
        </pc:picChg>
        <pc:picChg chg="add del mod">
          <ac:chgData name="Giuseppe Tomassetti" userId="602e5fa9-ac8c-4882-a6c6-5d2537fdee56" providerId="ADAL" clId="{15935624-5724-B14E-AC17-794ECC655E95}" dt="2023-02-04T17:20:52.043" v="248" actId="478"/>
          <ac:picMkLst>
            <pc:docMk/>
            <pc:sldMk cId="0" sldId="266"/>
            <ac:picMk id="6" creationId="{D8437065-3F8C-B23C-13F3-C27F2AC5C289}"/>
          </ac:picMkLst>
        </pc:picChg>
        <pc:picChg chg="add del mod">
          <ac:chgData name="Giuseppe Tomassetti" userId="602e5fa9-ac8c-4882-a6c6-5d2537fdee56" providerId="ADAL" clId="{15935624-5724-B14E-AC17-794ECC655E95}" dt="2023-02-04T17:20:52.043" v="248" actId="478"/>
          <ac:picMkLst>
            <pc:docMk/>
            <pc:sldMk cId="0" sldId="266"/>
            <ac:picMk id="12" creationId="{267D9E60-457B-347D-18D2-2D607A752F53}"/>
          </ac:picMkLst>
        </pc:picChg>
        <pc:picChg chg="add del mod">
          <ac:chgData name="Giuseppe Tomassetti" userId="602e5fa9-ac8c-4882-a6c6-5d2537fdee56" providerId="ADAL" clId="{15935624-5724-B14E-AC17-794ECC655E95}" dt="2023-02-04T07:40:49.733" v="30" actId="478"/>
          <ac:picMkLst>
            <pc:docMk/>
            <pc:sldMk cId="0" sldId="266"/>
            <ac:picMk id="2050" creationId="{C524D9B1-52F8-BCDE-002E-A2AD254FFD42}"/>
          </ac:picMkLst>
        </pc:picChg>
        <pc:picChg chg="add del mod">
          <ac:chgData name="Giuseppe Tomassetti" userId="602e5fa9-ac8c-4882-a6c6-5d2537fdee56" providerId="ADAL" clId="{15935624-5724-B14E-AC17-794ECC655E95}" dt="2023-02-04T17:20:52.043" v="248" actId="478"/>
          <ac:picMkLst>
            <pc:docMk/>
            <pc:sldMk cId="0" sldId="266"/>
            <ac:picMk id="2052" creationId="{9FBB732F-B911-FE30-03E8-C2FF51AF6F31}"/>
          </ac:picMkLst>
        </pc:picChg>
      </pc:sldChg>
      <pc:sldChg chg="addSp delSp modSp new add del mod">
        <pc:chgData name="Giuseppe Tomassetti" userId="602e5fa9-ac8c-4882-a6c6-5d2537fdee56" providerId="ADAL" clId="{15935624-5724-B14E-AC17-794ECC655E95}" dt="2023-02-06T20:08:54.538" v="1853" actId="2696"/>
        <pc:sldMkLst>
          <pc:docMk/>
          <pc:sldMk cId="1612845978" sldId="267"/>
        </pc:sldMkLst>
        <pc:spChg chg="del">
          <ac:chgData name="Giuseppe Tomassetti" userId="602e5fa9-ac8c-4882-a6c6-5d2537fdee56" providerId="ADAL" clId="{15935624-5724-B14E-AC17-794ECC655E95}" dt="2023-02-04T07:45:14.189" v="67" actId="478"/>
          <ac:spMkLst>
            <pc:docMk/>
            <pc:sldMk cId="1612845978" sldId="267"/>
            <ac:spMk id="2" creationId="{988D2D52-EBBD-8907-3099-897DB3E93C53}"/>
          </ac:spMkLst>
        </pc:spChg>
        <pc:spChg chg="del">
          <ac:chgData name="Giuseppe Tomassetti" userId="602e5fa9-ac8c-4882-a6c6-5d2537fdee56" providerId="ADAL" clId="{15935624-5724-B14E-AC17-794ECC655E95}" dt="2023-02-04T07:45:14.189" v="67" actId="478"/>
          <ac:spMkLst>
            <pc:docMk/>
            <pc:sldMk cId="1612845978" sldId="267"/>
            <ac:spMk id="3" creationId="{D94FAED6-A7B5-2B50-48EE-C068C6D737E1}"/>
          </ac:spMkLst>
        </pc:spChg>
        <pc:spChg chg="add del mod">
          <ac:chgData name="Giuseppe Tomassetti" userId="602e5fa9-ac8c-4882-a6c6-5d2537fdee56" providerId="ADAL" clId="{15935624-5724-B14E-AC17-794ECC655E95}" dt="2023-02-04T17:07:27.461" v="195" actId="21"/>
          <ac:spMkLst>
            <pc:docMk/>
            <pc:sldMk cId="1612845978" sldId="267"/>
            <ac:spMk id="5" creationId="{9E9FC3D5-0339-DB04-D528-269EFFC138D3}"/>
          </ac:spMkLst>
        </pc:spChg>
        <pc:spChg chg="add del mod">
          <ac:chgData name="Giuseppe Tomassetti" userId="602e5fa9-ac8c-4882-a6c6-5d2537fdee56" providerId="ADAL" clId="{15935624-5724-B14E-AC17-794ECC655E95}" dt="2023-02-04T17:07:27.461" v="195" actId="21"/>
          <ac:spMkLst>
            <pc:docMk/>
            <pc:sldMk cId="1612845978" sldId="267"/>
            <ac:spMk id="8" creationId="{9EACC527-FB72-2075-3299-4A6E72B0912C}"/>
          </ac:spMkLst>
        </pc:spChg>
        <pc:spChg chg="add del mod">
          <ac:chgData name="Giuseppe Tomassetti" userId="602e5fa9-ac8c-4882-a6c6-5d2537fdee56" providerId="ADAL" clId="{15935624-5724-B14E-AC17-794ECC655E95}" dt="2023-02-04T17:19:29.237" v="231" actId="21"/>
          <ac:spMkLst>
            <pc:docMk/>
            <pc:sldMk cId="1612845978" sldId="267"/>
            <ac:spMk id="10" creationId="{21A7B4FB-5A6C-A441-4528-34EB9EB4A627}"/>
          </ac:spMkLst>
        </pc:spChg>
        <pc:spChg chg="add del mod">
          <ac:chgData name="Giuseppe Tomassetti" userId="602e5fa9-ac8c-4882-a6c6-5d2537fdee56" providerId="ADAL" clId="{15935624-5724-B14E-AC17-794ECC655E95}" dt="2023-02-04T17:00:55.253" v="129" actId="21"/>
          <ac:spMkLst>
            <pc:docMk/>
            <pc:sldMk cId="1612845978" sldId="267"/>
            <ac:spMk id="13" creationId="{0D719079-DF65-9ABC-3B0E-6C2BC56B35CD}"/>
          </ac:spMkLst>
        </pc:spChg>
        <pc:spChg chg="add mod">
          <ac:chgData name="Giuseppe Tomassetti" userId="602e5fa9-ac8c-4882-a6c6-5d2537fdee56" providerId="ADAL" clId="{15935624-5724-B14E-AC17-794ECC655E95}" dt="2023-02-04T17:08:02.270" v="205" actId="20577"/>
          <ac:spMkLst>
            <pc:docMk/>
            <pc:sldMk cId="1612845978" sldId="267"/>
            <ac:spMk id="15" creationId="{0A616CDA-B8FB-5166-9AAA-2D95734F130A}"/>
          </ac:spMkLst>
        </pc:spChg>
        <pc:spChg chg="add mod">
          <ac:chgData name="Giuseppe Tomassetti" userId="602e5fa9-ac8c-4882-a6c6-5d2537fdee56" providerId="ADAL" clId="{15935624-5724-B14E-AC17-794ECC655E95}" dt="2023-02-04T17:07:51.366" v="200" actId="1076"/>
          <ac:spMkLst>
            <pc:docMk/>
            <pc:sldMk cId="1612845978" sldId="267"/>
            <ac:spMk id="16" creationId="{F20F1D6A-5BFE-3825-AE59-1A63D842143A}"/>
          </ac:spMkLst>
        </pc:spChg>
        <pc:spChg chg="add mod">
          <ac:chgData name="Giuseppe Tomassetti" userId="602e5fa9-ac8c-4882-a6c6-5d2537fdee56" providerId="ADAL" clId="{15935624-5724-B14E-AC17-794ECC655E95}" dt="2023-02-04T17:20:08.609" v="239" actId="1076"/>
          <ac:spMkLst>
            <pc:docMk/>
            <pc:sldMk cId="1612845978" sldId="267"/>
            <ac:spMk id="18" creationId="{5DA4CF80-CB07-CDA7-800A-5B650E66EFB5}"/>
          </ac:spMkLst>
        </pc:spChg>
        <pc:spChg chg="add mod">
          <ac:chgData name="Giuseppe Tomassetti" userId="602e5fa9-ac8c-4882-a6c6-5d2537fdee56" providerId="ADAL" clId="{15935624-5724-B14E-AC17-794ECC655E95}" dt="2023-02-04T17:17:43.329" v="213" actId="1076"/>
          <ac:spMkLst>
            <pc:docMk/>
            <pc:sldMk cId="1612845978" sldId="267"/>
            <ac:spMk id="21" creationId="{C12E2BF7-2743-CD3A-8C6E-82E1C7E45B54}"/>
          </ac:spMkLst>
        </pc:spChg>
        <pc:spChg chg="add mod">
          <ac:chgData name="Giuseppe Tomassetti" userId="602e5fa9-ac8c-4882-a6c6-5d2537fdee56" providerId="ADAL" clId="{15935624-5724-B14E-AC17-794ECC655E95}" dt="2023-02-04T17:19:07.810" v="229" actId="1076"/>
          <ac:spMkLst>
            <pc:docMk/>
            <pc:sldMk cId="1612845978" sldId="267"/>
            <ac:spMk id="24" creationId="{007B7C90-0D59-265A-B7AA-F6CFEFF1F248}"/>
          </ac:spMkLst>
        </pc:spChg>
        <pc:picChg chg="add del mod">
          <ac:chgData name="Giuseppe Tomassetti" userId="602e5fa9-ac8c-4882-a6c6-5d2537fdee56" providerId="ADAL" clId="{15935624-5724-B14E-AC17-794ECC655E95}" dt="2023-02-04T17:07:27.461" v="195" actId="21"/>
          <ac:picMkLst>
            <pc:docMk/>
            <pc:sldMk cId="1612845978" sldId="267"/>
            <ac:picMk id="6" creationId="{E0AF810B-F4A2-E3EA-402E-16834ADBC192}"/>
          </ac:picMkLst>
        </pc:picChg>
        <pc:picChg chg="add del mod">
          <ac:chgData name="Giuseppe Tomassetti" userId="602e5fa9-ac8c-4882-a6c6-5d2537fdee56" providerId="ADAL" clId="{15935624-5724-B14E-AC17-794ECC655E95}" dt="2023-02-04T17:19:29.237" v="231" actId="21"/>
          <ac:picMkLst>
            <pc:docMk/>
            <pc:sldMk cId="1612845978" sldId="267"/>
            <ac:picMk id="11" creationId="{9944AC88-6A6F-3010-A0C2-A53354E4E6E9}"/>
          </ac:picMkLst>
        </pc:picChg>
        <pc:picChg chg="add mod">
          <ac:chgData name="Giuseppe Tomassetti" userId="602e5fa9-ac8c-4882-a6c6-5d2537fdee56" providerId="ADAL" clId="{15935624-5724-B14E-AC17-794ECC655E95}" dt="2023-02-04T17:07:57.032" v="202" actId="1076"/>
          <ac:picMkLst>
            <pc:docMk/>
            <pc:sldMk cId="1612845978" sldId="267"/>
            <ac:picMk id="17" creationId="{1D5C999E-1F3C-FFFE-6448-55376914AE94}"/>
          </ac:picMkLst>
        </pc:picChg>
        <pc:picChg chg="add mod">
          <ac:chgData name="Giuseppe Tomassetti" userId="602e5fa9-ac8c-4882-a6c6-5d2537fdee56" providerId="ADAL" clId="{15935624-5724-B14E-AC17-794ECC655E95}" dt="2023-02-04T17:17:15.949" v="208" actId="1076"/>
          <ac:picMkLst>
            <pc:docMk/>
            <pc:sldMk cId="1612845978" sldId="267"/>
            <ac:picMk id="19" creationId="{7A2AFF48-58C3-63D9-4266-917FE3209A0D}"/>
          </ac:picMkLst>
        </pc:picChg>
        <pc:picChg chg="add mod">
          <ac:chgData name="Giuseppe Tomassetti" userId="602e5fa9-ac8c-4882-a6c6-5d2537fdee56" providerId="ADAL" clId="{15935624-5724-B14E-AC17-794ECC655E95}" dt="2023-02-04T17:18:31.785" v="220" actId="1076"/>
          <ac:picMkLst>
            <pc:docMk/>
            <pc:sldMk cId="1612845978" sldId="267"/>
            <ac:picMk id="22" creationId="{AD41BDCC-CE76-E202-60F2-FAABCBBFCFBC}"/>
          </ac:picMkLst>
        </pc:picChg>
        <pc:picChg chg="add mod">
          <ac:chgData name="Giuseppe Tomassetti" userId="602e5fa9-ac8c-4882-a6c6-5d2537fdee56" providerId="ADAL" clId="{15935624-5724-B14E-AC17-794ECC655E95}" dt="2023-02-04T17:20:06.242" v="238" actId="1076"/>
          <ac:picMkLst>
            <pc:docMk/>
            <pc:sldMk cId="1612845978" sldId="267"/>
            <ac:picMk id="25" creationId="{F075F327-7E6E-08CD-0FD8-D3E3B6282E86}"/>
          </ac:picMkLst>
        </pc:picChg>
        <pc:picChg chg="add del mod">
          <ac:chgData name="Giuseppe Tomassetti" userId="602e5fa9-ac8c-4882-a6c6-5d2537fdee56" providerId="ADAL" clId="{15935624-5724-B14E-AC17-794ECC655E95}" dt="2023-02-04T17:18:41.894" v="224" actId="21"/>
          <ac:picMkLst>
            <pc:docMk/>
            <pc:sldMk cId="1612845978" sldId="267"/>
            <ac:picMk id="3074" creationId="{74808A90-071F-BD2A-9D7A-B010BE863AF6}"/>
          </ac:picMkLst>
        </pc:picChg>
        <pc:picChg chg="add del mod">
          <ac:chgData name="Giuseppe Tomassetti" userId="602e5fa9-ac8c-4882-a6c6-5d2537fdee56" providerId="ADAL" clId="{15935624-5724-B14E-AC17-794ECC655E95}" dt="2023-02-04T16:58:09.150" v="96"/>
          <ac:picMkLst>
            <pc:docMk/>
            <pc:sldMk cId="1612845978" sldId="267"/>
            <ac:picMk id="3076" creationId="{1C1C3581-9CE6-61A2-C06C-0D98ECDFC059}"/>
          </ac:picMkLst>
        </pc:picChg>
        <pc:picChg chg="add mod">
          <ac:chgData name="Giuseppe Tomassetti" userId="602e5fa9-ac8c-4882-a6c6-5d2537fdee56" providerId="ADAL" clId="{15935624-5724-B14E-AC17-794ECC655E95}" dt="2023-02-04T17:17:28.144" v="211" actId="1076"/>
          <ac:picMkLst>
            <pc:docMk/>
            <pc:sldMk cId="1612845978" sldId="267"/>
            <ac:picMk id="3078" creationId="{791BDED5-06B1-EE2E-70BC-248D27E9B076}"/>
          </ac:picMkLst>
        </pc:picChg>
      </pc:sldChg>
      <pc:sldChg chg="addSp delSp modSp new add del mod">
        <pc:chgData name="Giuseppe Tomassetti" userId="602e5fa9-ac8c-4882-a6c6-5d2537fdee56" providerId="ADAL" clId="{15935624-5724-B14E-AC17-794ECC655E95}" dt="2023-02-06T20:08:54.538" v="1852" actId="2696"/>
        <pc:sldMkLst>
          <pc:docMk/>
          <pc:sldMk cId="535831359" sldId="268"/>
        </pc:sldMkLst>
        <pc:spChg chg="del">
          <ac:chgData name="Giuseppe Tomassetti" userId="602e5fa9-ac8c-4882-a6c6-5d2537fdee56" providerId="ADAL" clId="{15935624-5724-B14E-AC17-794ECC655E95}" dt="2023-02-04T17:18:37.802" v="222" actId="478"/>
          <ac:spMkLst>
            <pc:docMk/>
            <pc:sldMk cId="535831359" sldId="268"/>
            <ac:spMk id="2" creationId="{BE859C43-FAFD-FBE5-FBEC-44585AEFC4CA}"/>
          </ac:spMkLst>
        </pc:spChg>
        <pc:spChg chg="del">
          <ac:chgData name="Giuseppe Tomassetti" userId="602e5fa9-ac8c-4882-a6c6-5d2537fdee56" providerId="ADAL" clId="{15935624-5724-B14E-AC17-794ECC655E95}" dt="2023-02-04T17:18:37.802" v="222" actId="478"/>
          <ac:spMkLst>
            <pc:docMk/>
            <pc:sldMk cId="535831359" sldId="268"/>
            <ac:spMk id="3" creationId="{C9AE6C4E-8179-7D3A-6F8A-94C8AED21576}"/>
          </ac:spMkLst>
        </pc:spChg>
        <pc:spChg chg="add del mod">
          <ac:chgData name="Giuseppe Tomassetti" userId="602e5fa9-ac8c-4882-a6c6-5d2537fdee56" providerId="ADAL" clId="{15935624-5724-B14E-AC17-794ECC655E95}" dt="2023-02-04T17:20:37.663" v="247" actId="21"/>
          <ac:spMkLst>
            <pc:docMk/>
            <pc:sldMk cId="535831359" sldId="268"/>
            <ac:spMk id="5" creationId="{A3848336-1730-0248-C9D4-A3D7D37CC765}"/>
          </ac:spMkLst>
        </pc:spChg>
        <pc:spChg chg="add mod">
          <ac:chgData name="Giuseppe Tomassetti" userId="602e5fa9-ac8c-4882-a6c6-5d2537fdee56" providerId="ADAL" clId="{15935624-5724-B14E-AC17-794ECC655E95}" dt="2023-02-04T17:20:27.574" v="243" actId="1076"/>
          <ac:spMkLst>
            <pc:docMk/>
            <pc:sldMk cId="535831359" sldId="268"/>
            <ac:spMk id="7" creationId="{96847DD3-6F58-1881-75F6-A6AAFA1C02D1}"/>
          </ac:spMkLst>
        </pc:spChg>
        <pc:spChg chg="add mod">
          <ac:chgData name="Giuseppe Tomassetti" userId="602e5fa9-ac8c-4882-a6c6-5d2537fdee56" providerId="ADAL" clId="{15935624-5724-B14E-AC17-794ECC655E95}" dt="2023-02-04T17:21:56.389" v="265" actId="20577"/>
          <ac:spMkLst>
            <pc:docMk/>
            <pc:sldMk cId="535831359" sldId="268"/>
            <ac:spMk id="11" creationId="{3DE74BFA-7C95-3FD3-8021-0955B92D5071}"/>
          </ac:spMkLst>
        </pc:spChg>
        <pc:spChg chg="add mod">
          <ac:chgData name="Giuseppe Tomassetti" userId="602e5fa9-ac8c-4882-a6c6-5d2537fdee56" providerId="ADAL" clId="{15935624-5724-B14E-AC17-794ECC655E95}" dt="2023-02-04T17:22:29.852" v="271" actId="20577"/>
          <ac:spMkLst>
            <pc:docMk/>
            <pc:sldMk cId="535831359" sldId="268"/>
            <ac:spMk id="13" creationId="{D2A53D18-192F-8B54-F9E0-9D7258F7112A}"/>
          </ac:spMkLst>
        </pc:spChg>
        <pc:spChg chg="add mod">
          <ac:chgData name="Giuseppe Tomassetti" userId="602e5fa9-ac8c-4882-a6c6-5d2537fdee56" providerId="ADAL" clId="{15935624-5724-B14E-AC17-794ECC655E95}" dt="2023-02-04T17:23:01.389" v="278" actId="1076"/>
          <ac:spMkLst>
            <pc:docMk/>
            <pc:sldMk cId="535831359" sldId="268"/>
            <ac:spMk id="16" creationId="{99E6CA1E-AC02-C1C4-B9DD-4092078F8465}"/>
          </ac:spMkLst>
        </pc:spChg>
        <pc:picChg chg="add del mod">
          <ac:chgData name="Giuseppe Tomassetti" userId="602e5fa9-ac8c-4882-a6c6-5d2537fdee56" providerId="ADAL" clId="{15935624-5724-B14E-AC17-794ECC655E95}" dt="2023-02-04T17:20:21.288" v="242" actId="478"/>
          <ac:picMkLst>
            <pc:docMk/>
            <pc:sldMk cId="535831359" sldId="268"/>
            <ac:picMk id="6" creationId="{548A4A4D-7F2E-7A03-667B-F1BCC6F0A087}"/>
          </ac:picMkLst>
        </pc:picChg>
        <pc:picChg chg="add mod">
          <ac:chgData name="Giuseppe Tomassetti" userId="602e5fa9-ac8c-4882-a6c6-5d2537fdee56" providerId="ADAL" clId="{15935624-5724-B14E-AC17-794ECC655E95}" dt="2023-02-04T17:20:30.324" v="245" actId="1076"/>
          <ac:picMkLst>
            <pc:docMk/>
            <pc:sldMk cId="535831359" sldId="268"/>
            <ac:picMk id="8" creationId="{6788B1FE-7B44-62D7-7F2A-FA785CA8B55C}"/>
          </ac:picMkLst>
        </pc:picChg>
        <pc:picChg chg="add mod">
          <ac:chgData name="Giuseppe Tomassetti" userId="602e5fa9-ac8c-4882-a6c6-5d2537fdee56" providerId="ADAL" clId="{15935624-5724-B14E-AC17-794ECC655E95}" dt="2023-02-04T17:23:06.074" v="279" actId="1076"/>
          <ac:picMkLst>
            <pc:docMk/>
            <pc:sldMk cId="535831359" sldId="268"/>
            <ac:picMk id="9" creationId="{F44B73E1-8747-922D-2F32-3777D9E79161}"/>
          </ac:picMkLst>
        </pc:picChg>
        <pc:picChg chg="add mod">
          <ac:chgData name="Giuseppe Tomassetti" userId="602e5fa9-ac8c-4882-a6c6-5d2537fdee56" providerId="ADAL" clId="{15935624-5724-B14E-AC17-794ECC655E95}" dt="2023-02-04T17:22:47.056" v="275" actId="1076"/>
          <ac:picMkLst>
            <pc:docMk/>
            <pc:sldMk cId="535831359" sldId="268"/>
            <ac:picMk id="14" creationId="{6299BE55-BDEB-45C1-FF43-1AAFDA6A4A31}"/>
          </ac:picMkLst>
        </pc:picChg>
      </pc:sldChg>
      <pc:sldChg chg="new del">
        <pc:chgData name="Giuseppe Tomassetti" userId="602e5fa9-ac8c-4882-a6c6-5d2537fdee56" providerId="ADAL" clId="{15935624-5724-B14E-AC17-794ECC655E95}" dt="2023-02-04T17:18:27.947" v="219" actId="680"/>
        <pc:sldMkLst>
          <pc:docMk/>
          <pc:sldMk cId="1903591913" sldId="268"/>
        </pc:sldMkLst>
      </pc:sldChg>
      <pc:sldChg chg="addSp delSp modSp new add del mod">
        <pc:chgData name="Giuseppe Tomassetti" userId="602e5fa9-ac8c-4882-a6c6-5d2537fdee56" providerId="ADAL" clId="{15935624-5724-B14E-AC17-794ECC655E95}" dt="2023-02-06T20:08:54.538" v="1851" actId="2696"/>
        <pc:sldMkLst>
          <pc:docMk/>
          <pc:sldMk cId="4114461193" sldId="269"/>
        </pc:sldMkLst>
        <pc:spChg chg="del">
          <ac:chgData name="Giuseppe Tomassetti" userId="602e5fa9-ac8c-4882-a6c6-5d2537fdee56" providerId="ADAL" clId="{15935624-5724-B14E-AC17-794ECC655E95}" dt="2023-02-04T17:23:33.369" v="281" actId="478"/>
          <ac:spMkLst>
            <pc:docMk/>
            <pc:sldMk cId="4114461193" sldId="269"/>
            <ac:spMk id="2" creationId="{EE0BF967-5894-6D6D-6BFB-0046B95A6EBE}"/>
          </ac:spMkLst>
        </pc:spChg>
        <pc:spChg chg="del">
          <ac:chgData name="Giuseppe Tomassetti" userId="602e5fa9-ac8c-4882-a6c6-5d2537fdee56" providerId="ADAL" clId="{15935624-5724-B14E-AC17-794ECC655E95}" dt="2023-02-04T17:23:33.369" v="281" actId="478"/>
          <ac:spMkLst>
            <pc:docMk/>
            <pc:sldMk cId="4114461193" sldId="269"/>
            <ac:spMk id="3" creationId="{96955AF7-8C5B-49B5-AAFB-77DA577AA611}"/>
          </ac:spMkLst>
        </pc:spChg>
        <pc:spChg chg="add mod">
          <ac:chgData name="Giuseppe Tomassetti" userId="602e5fa9-ac8c-4882-a6c6-5d2537fdee56" providerId="ADAL" clId="{15935624-5724-B14E-AC17-794ECC655E95}" dt="2023-02-04T17:23:36.499" v="283" actId="1076"/>
          <ac:spMkLst>
            <pc:docMk/>
            <pc:sldMk cId="4114461193" sldId="269"/>
            <ac:spMk id="5" creationId="{F1495188-892F-D656-99A8-CB412DFC5983}"/>
          </ac:spMkLst>
        </pc:spChg>
        <pc:spChg chg="add mod">
          <ac:chgData name="Giuseppe Tomassetti" userId="602e5fa9-ac8c-4882-a6c6-5d2537fdee56" providerId="ADAL" clId="{15935624-5724-B14E-AC17-794ECC655E95}" dt="2023-02-04T17:24:38.020" v="298" actId="20577"/>
          <ac:spMkLst>
            <pc:docMk/>
            <pc:sldMk cId="4114461193" sldId="269"/>
            <ac:spMk id="7" creationId="{0432E9CE-DD1A-90AA-D668-29F8D43E43FF}"/>
          </ac:spMkLst>
        </pc:spChg>
        <pc:spChg chg="add mod">
          <ac:chgData name="Giuseppe Tomassetti" userId="602e5fa9-ac8c-4882-a6c6-5d2537fdee56" providerId="ADAL" clId="{15935624-5724-B14E-AC17-794ECC655E95}" dt="2023-02-04T17:25:30.052" v="311" actId="21"/>
          <ac:spMkLst>
            <pc:docMk/>
            <pc:sldMk cId="4114461193" sldId="269"/>
            <ac:spMk id="9" creationId="{F27A49E2-6240-0C9F-A6EA-A944EE6F856C}"/>
          </ac:spMkLst>
        </pc:spChg>
        <pc:spChg chg="add mod">
          <ac:chgData name="Giuseppe Tomassetti" userId="602e5fa9-ac8c-4882-a6c6-5d2537fdee56" providerId="ADAL" clId="{15935624-5724-B14E-AC17-794ECC655E95}" dt="2023-02-04T17:25:50.069" v="338" actId="20577"/>
          <ac:spMkLst>
            <pc:docMk/>
            <pc:sldMk cId="4114461193" sldId="269"/>
            <ac:spMk id="12" creationId="{9FBA6A26-28DA-E5D3-BC7E-303F49627E3F}"/>
          </ac:spMkLst>
        </pc:spChg>
        <pc:spChg chg="add mod">
          <ac:chgData name="Giuseppe Tomassetti" userId="602e5fa9-ac8c-4882-a6c6-5d2537fdee56" providerId="ADAL" clId="{15935624-5724-B14E-AC17-794ECC655E95}" dt="2023-02-04T17:27:50.143" v="368" actId="20577"/>
          <ac:spMkLst>
            <pc:docMk/>
            <pc:sldMk cId="4114461193" sldId="269"/>
            <ac:spMk id="15" creationId="{5AE5A260-0CAF-2B81-A682-904861BC9A55}"/>
          </ac:spMkLst>
        </pc:spChg>
        <pc:spChg chg="add mod">
          <ac:chgData name="Giuseppe Tomassetti" userId="602e5fa9-ac8c-4882-a6c6-5d2537fdee56" providerId="ADAL" clId="{15935624-5724-B14E-AC17-794ECC655E95}" dt="2023-02-04T17:27:52.330" v="371" actId="20577"/>
          <ac:spMkLst>
            <pc:docMk/>
            <pc:sldMk cId="4114461193" sldId="269"/>
            <ac:spMk id="19" creationId="{1CB22ECC-163D-3C3F-A391-6AC7B51741BD}"/>
          </ac:spMkLst>
        </pc:spChg>
        <pc:spChg chg="add mod">
          <ac:chgData name="Giuseppe Tomassetti" userId="602e5fa9-ac8c-4882-a6c6-5d2537fdee56" providerId="ADAL" clId="{15935624-5724-B14E-AC17-794ECC655E95}" dt="2023-02-04T17:29:21.507" v="392" actId="20577"/>
          <ac:spMkLst>
            <pc:docMk/>
            <pc:sldMk cId="4114461193" sldId="269"/>
            <ac:spMk id="23" creationId="{9783305F-8379-1382-7525-2A66FA3D70F3}"/>
          </ac:spMkLst>
        </pc:spChg>
        <pc:picChg chg="add mod">
          <ac:chgData name="Giuseppe Tomassetti" userId="602e5fa9-ac8c-4882-a6c6-5d2537fdee56" providerId="ADAL" clId="{15935624-5724-B14E-AC17-794ECC655E95}" dt="2023-02-04T17:29:09.701" v="390" actId="1076"/>
          <ac:picMkLst>
            <pc:docMk/>
            <pc:sldMk cId="4114461193" sldId="269"/>
            <ac:picMk id="10" creationId="{BEDAB071-4BC7-CB89-1821-47D0A76D2F23}"/>
          </ac:picMkLst>
        </pc:picChg>
        <pc:picChg chg="add mod">
          <ac:chgData name="Giuseppe Tomassetti" userId="602e5fa9-ac8c-4882-a6c6-5d2537fdee56" providerId="ADAL" clId="{15935624-5724-B14E-AC17-794ECC655E95}" dt="2023-02-04T17:26:15.704" v="341" actId="1076"/>
          <ac:picMkLst>
            <pc:docMk/>
            <pc:sldMk cId="4114461193" sldId="269"/>
            <ac:picMk id="13" creationId="{E18FA4F2-D2FE-6B15-70C9-2D0D2C458BE0}"/>
          </ac:picMkLst>
        </pc:picChg>
        <pc:picChg chg="add del mod">
          <ac:chgData name="Giuseppe Tomassetti" userId="602e5fa9-ac8c-4882-a6c6-5d2537fdee56" providerId="ADAL" clId="{15935624-5724-B14E-AC17-794ECC655E95}" dt="2023-02-04T17:28:59.532" v="386" actId="21"/>
          <ac:picMkLst>
            <pc:docMk/>
            <pc:sldMk cId="4114461193" sldId="269"/>
            <ac:picMk id="16" creationId="{7459D742-96EB-DE53-6E8F-1AAB5E6DB55A}"/>
          </ac:picMkLst>
        </pc:picChg>
        <pc:picChg chg="add mod">
          <ac:chgData name="Giuseppe Tomassetti" userId="602e5fa9-ac8c-4882-a6c6-5d2537fdee56" providerId="ADAL" clId="{15935624-5724-B14E-AC17-794ECC655E95}" dt="2023-02-04T17:27:34.090" v="363" actId="571"/>
          <ac:picMkLst>
            <pc:docMk/>
            <pc:sldMk cId="4114461193" sldId="269"/>
            <ac:picMk id="17" creationId="{26242269-B539-D950-EE45-A2B14D74201C}"/>
          </ac:picMkLst>
        </pc:picChg>
        <pc:picChg chg="add mod">
          <ac:chgData name="Giuseppe Tomassetti" userId="602e5fa9-ac8c-4882-a6c6-5d2537fdee56" providerId="ADAL" clId="{15935624-5724-B14E-AC17-794ECC655E95}" dt="2023-02-04T17:28:35.420" v="380" actId="1076"/>
          <ac:picMkLst>
            <pc:docMk/>
            <pc:sldMk cId="4114461193" sldId="269"/>
            <ac:picMk id="20" creationId="{866FAD9A-EA0D-ABBE-D357-ADF988376AB4}"/>
          </ac:picMkLst>
        </pc:picChg>
        <pc:picChg chg="add del">
          <ac:chgData name="Giuseppe Tomassetti" userId="602e5fa9-ac8c-4882-a6c6-5d2537fdee56" providerId="ADAL" clId="{15935624-5724-B14E-AC17-794ECC655E95}" dt="2023-02-04T17:28:28.986" v="377"/>
          <ac:picMkLst>
            <pc:docMk/>
            <pc:sldMk cId="4114461193" sldId="269"/>
            <ac:picMk id="21" creationId="{2D0DBBD3-3B9D-3988-C615-B13DAFB8C866}"/>
          </ac:picMkLst>
        </pc:picChg>
      </pc:sldChg>
      <pc:sldChg chg="addSp delSp modSp new add del mod">
        <pc:chgData name="Giuseppe Tomassetti" userId="602e5fa9-ac8c-4882-a6c6-5d2537fdee56" providerId="ADAL" clId="{15935624-5724-B14E-AC17-794ECC655E95}" dt="2023-02-06T20:08:54.537" v="1850" actId="2696"/>
        <pc:sldMkLst>
          <pc:docMk/>
          <pc:sldMk cId="643411855" sldId="270"/>
        </pc:sldMkLst>
        <pc:spChg chg="del">
          <ac:chgData name="Giuseppe Tomassetti" userId="602e5fa9-ac8c-4882-a6c6-5d2537fdee56" providerId="ADAL" clId="{15935624-5724-B14E-AC17-794ECC655E95}" dt="2023-02-04T17:29:36.790" v="394" actId="478"/>
          <ac:spMkLst>
            <pc:docMk/>
            <pc:sldMk cId="643411855" sldId="270"/>
            <ac:spMk id="2" creationId="{D1E81AF8-4EE0-5FF6-70E6-D1B98D4D5072}"/>
          </ac:spMkLst>
        </pc:spChg>
        <pc:spChg chg="del">
          <ac:chgData name="Giuseppe Tomassetti" userId="602e5fa9-ac8c-4882-a6c6-5d2537fdee56" providerId="ADAL" clId="{15935624-5724-B14E-AC17-794ECC655E95}" dt="2023-02-04T17:29:36.790" v="394" actId="478"/>
          <ac:spMkLst>
            <pc:docMk/>
            <pc:sldMk cId="643411855" sldId="270"/>
            <ac:spMk id="3" creationId="{81EED799-BBC2-B4A4-8F2F-990F53852337}"/>
          </ac:spMkLst>
        </pc:spChg>
        <pc:spChg chg="add mod">
          <ac:chgData name="Giuseppe Tomassetti" userId="602e5fa9-ac8c-4882-a6c6-5d2537fdee56" providerId="ADAL" clId="{15935624-5724-B14E-AC17-794ECC655E95}" dt="2023-02-04T17:29:49.727" v="399" actId="20577"/>
          <ac:spMkLst>
            <pc:docMk/>
            <pc:sldMk cId="643411855" sldId="270"/>
            <ac:spMk id="5" creationId="{1DC6FFB2-F695-3C76-C26C-F079E63B95ED}"/>
          </ac:spMkLst>
        </pc:spChg>
        <pc:spChg chg="add mod">
          <ac:chgData name="Giuseppe Tomassetti" userId="602e5fa9-ac8c-4882-a6c6-5d2537fdee56" providerId="ADAL" clId="{15935624-5724-B14E-AC17-794ECC655E95}" dt="2023-02-04T17:30:53.751" v="408" actId="1076"/>
          <ac:spMkLst>
            <pc:docMk/>
            <pc:sldMk cId="643411855" sldId="270"/>
            <ac:spMk id="9" creationId="{42CD6450-33AC-A8DD-E753-DF591FD9498D}"/>
          </ac:spMkLst>
        </pc:spChg>
        <pc:spChg chg="add mod">
          <ac:chgData name="Giuseppe Tomassetti" userId="602e5fa9-ac8c-4882-a6c6-5d2537fdee56" providerId="ADAL" clId="{15935624-5724-B14E-AC17-794ECC655E95}" dt="2023-02-04T17:31:21.027" v="418" actId="20577"/>
          <ac:spMkLst>
            <pc:docMk/>
            <pc:sldMk cId="643411855" sldId="270"/>
            <ac:spMk id="11" creationId="{5B928C23-28EA-452C-12DC-839A9DAA24B8}"/>
          </ac:spMkLst>
        </pc:spChg>
        <pc:spChg chg="add mod">
          <ac:chgData name="Giuseppe Tomassetti" userId="602e5fa9-ac8c-4882-a6c6-5d2537fdee56" providerId="ADAL" clId="{15935624-5724-B14E-AC17-794ECC655E95}" dt="2023-02-04T17:31:58.247" v="425" actId="1076"/>
          <ac:spMkLst>
            <pc:docMk/>
            <pc:sldMk cId="643411855" sldId="270"/>
            <ac:spMk id="15" creationId="{36C63CC1-FD13-C947-078E-F86EB21B503C}"/>
          </ac:spMkLst>
        </pc:spChg>
        <pc:picChg chg="add mod">
          <ac:chgData name="Giuseppe Tomassetti" userId="602e5fa9-ac8c-4882-a6c6-5d2537fdee56" providerId="ADAL" clId="{15935624-5724-B14E-AC17-794ECC655E95}" dt="2023-02-04T17:30:14.215" v="403" actId="1076"/>
          <ac:picMkLst>
            <pc:docMk/>
            <pc:sldMk cId="643411855" sldId="270"/>
            <ac:picMk id="6" creationId="{F7BF0A38-75F6-735B-C082-17703F879C8D}"/>
          </ac:picMkLst>
        </pc:picChg>
        <pc:picChg chg="add mod">
          <ac:chgData name="Giuseppe Tomassetti" userId="602e5fa9-ac8c-4882-a6c6-5d2537fdee56" providerId="ADAL" clId="{15935624-5724-B14E-AC17-794ECC655E95}" dt="2023-02-04T17:30:41.916" v="406" actId="1076"/>
          <ac:picMkLst>
            <pc:docMk/>
            <pc:sldMk cId="643411855" sldId="270"/>
            <ac:picMk id="7" creationId="{00279C0C-E18A-B09F-ECD8-BF3D39D94B4C}"/>
          </ac:picMkLst>
        </pc:picChg>
        <pc:picChg chg="add mod">
          <ac:chgData name="Giuseppe Tomassetti" userId="602e5fa9-ac8c-4882-a6c6-5d2537fdee56" providerId="ADAL" clId="{15935624-5724-B14E-AC17-794ECC655E95}" dt="2023-02-04T17:31:36.665" v="421" actId="1076"/>
          <ac:picMkLst>
            <pc:docMk/>
            <pc:sldMk cId="643411855" sldId="270"/>
            <ac:picMk id="12" creationId="{A1C8011A-8552-DF3C-E98D-007A36BBC470}"/>
          </ac:picMkLst>
        </pc:picChg>
        <pc:picChg chg="add del mod">
          <ac:chgData name="Giuseppe Tomassetti" userId="602e5fa9-ac8c-4882-a6c6-5d2537fdee56" providerId="ADAL" clId="{15935624-5724-B14E-AC17-794ECC655E95}" dt="2023-02-04T17:31:47.415" v="423"/>
          <ac:picMkLst>
            <pc:docMk/>
            <pc:sldMk cId="643411855" sldId="270"/>
            <ac:picMk id="13" creationId="{A0259348-5B7F-F3CF-927D-DAF19F3B4468}"/>
          </ac:picMkLst>
        </pc:picChg>
      </pc:sldChg>
      <pc:sldChg chg="addSp delSp modSp add del mod">
        <pc:chgData name="Giuseppe Tomassetti" userId="602e5fa9-ac8c-4882-a6c6-5d2537fdee56" providerId="ADAL" clId="{15935624-5724-B14E-AC17-794ECC655E95}" dt="2023-02-06T20:08:54.537" v="1849" actId="2696"/>
        <pc:sldMkLst>
          <pc:docMk/>
          <pc:sldMk cId="1414269893" sldId="271"/>
        </pc:sldMkLst>
        <pc:spChg chg="add mod">
          <ac:chgData name="Giuseppe Tomassetti" userId="602e5fa9-ac8c-4882-a6c6-5d2537fdee56" providerId="ADAL" clId="{15935624-5724-B14E-AC17-794ECC655E95}" dt="2023-02-04T17:32:26.380" v="432" actId="20577"/>
          <ac:spMkLst>
            <pc:docMk/>
            <pc:sldMk cId="1414269893" sldId="271"/>
            <ac:spMk id="3" creationId="{6D7B7673-F7C5-3F3E-940A-4D5ED426EB2E}"/>
          </ac:spMkLst>
        </pc:spChg>
        <pc:spChg chg="del">
          <ac:chgData name="Giuseppe Tomassetti" userId="602e5fa9-ac8c-4882-a6c6-5d2537fdee56" providerId="ADAL" clId="{15935624-5724-B14E-AC17-794ECC655E95}" dt="2023-02-04T17:32:13.644" v="427" actId="478"/>
          <ac:spMkLst>
            <pc:docMk/>
            <pc:sldMk cId="1414269893" sldId="271"/>
            <ac:spMk id="5" creationId="{1DC6FFB2-F695-3C76-C26C-F079E63B95ED}"/>
          </ac:spMkLst>
        </pc:spChg>
        <pc:spChg chg="del">
          <ac:chgData name="Giuseppe Tomassetti" userId="602e5fa9-ac8c-4882-a6c6-5d2537fdee56" providerId="ADAL" clId="{15935624-5724-B14E-AC17-794ECC655E95}" dt="2023-02-04T17:32:13.644" v="427" actId="478"/>
          <ac:spMkLst>
            <pc:docMk/>
            <pc:sldMk cId="1414269893" sldId="271"/>
            <ac:spMk id="9" creationId="{42CD6450-33AC-A8DD-E753-DF591FD9498D}"/>
          </ac:spMkLst>
        </pc:spChg>
        <pc:spChg chg="del">
          <ac:chgData name="Giuseppe Tomassetti" userId="602e5fa9-ac8c-4882-a6c6-5d2537fdee56" providerId="ADAL" clId="{15935624-5724-B14E-AC17-794ECC655E95}" dt="2023-02-04T17:32:13.644" v="427" actId="478"/>
          <ac:spMkLst>
            <pc:docMk/>
            <pc:sldMk cId="1414269893" sldId="271"/>
            <ac:spMk id="11" creationId="{5B928C23-28EA-452C-12DC-839A9DAA24B8}"/>
          </ac:spMkLst>
        </pc:spChg>
        <pc:spChg chg="add mod">
          <ac:chgData name="Giuseppe Tomassetti" userId="602e5fa9-ac8c-4882-a6c6-5d2537fdee56" providerId="ADAL" clId="{15935624-5724-B14E-AC17-794ECC655E95}" dt="2023-02-04T17:33:01.548" v="438" actId="1076"/>
          <ac:spMkLst>
            <pc:docMk/>
            <pc:sldMk cId="1414269893" sldId="271"/>
            <ac:spMk id="13" creationId="{DE470EF7-0977-C29C-F766-BEF8C4FFE4D5}"/>
          </ac:spMkLst>
        </pc:spChg>
        <pc:spChg chg="del">
          <ac:chgData name="Giuseppe Tomassetti" userId="602e5fa9-ac8c-4882-a6c6-5d2537fdee56" providerId="ADAL" clId="{15935624-5724-B14E-AC17-794ECC655E95}" dt="2023-02-04T17:32:13.644" v="427" actId="478"/>
          <ac:spMkLst>
            <pc:docMk/>
            <pc:sldMk cId="1414269893" sldId="271"/>
            <ac:spMk id="15" creationId="{36C63CC1-FD13-C947-078E-F86EB21B503C}"/>
          </ac:spMkLst>
        </pc:spChg>
        <pc:spChg chg="add mod">
          <ac:chgData name="Giuseppe Tomassetti" userId="602e5fa9-ac8c-4882-a6c6-5d2537fdee56" providerId="ADAL" clId="{15935624-5724-B14E-AC17-794ECC655E95}" dt="2023-02-04T17:34:48.512" v="450" actId="1076"/>
          <ac:spMkLst>
            <pc:docMk/>
            <pc:sldMk cId="1414269893" sldId="271"/>
            <ac:spMk id="17" creationId="{D28D4EA8-F12E-E43B-2517-9C10585EF834}"/>
          </ac:spMkLst>
        </pc:spChg>
        <pc:spChg chg="add mod">
          <ac:chgData name="Giuseppe Tomassetti" userId="602e5fa9-ac8c-4882-a6c6-5d2537fdee56" providerId="ADAL" clId="{15935624-5724-B14E-AC17-794ECC655E95}" dt="2023-02-06T07:38:06.872" v="1515" actId="20577"/>
          <ac:spMkLst>
            <pc:docMk/>
            <pc:sldMk cId="1414269893" sldId="271"/>
            <ac:spMk id="21" creationId="{C5623B61-34A2-DFB7-8CA3-9DEE6889FA62}"/>
          </ac:spMkLst>
        </pc:spChg>
        <pc:picChg chg="add mod">
          <ac:chgData name="Giuseppe Tomassetti" userId="602e5fa9-ac8c-4882-a6c6-5d2537fdee56" providerId="ADAL" clId="{15935624-5724-B14E-AC17-794ECC655E95}" dt="2023-02-04T17:32:36.634" v="434" actId="1076"/>
          <ac:picMkLst>
            <pc:docMk/>
            <pc:sldMk cId="1414269893" sldId="271"/>
            <ac:picMk id="4" creationId="{AC8FFBA9-8DDA-A508-8816-485DEC48F753}"/>
          </ac:picMkLst>
        </pc:picChg>
        <pc:picChg chg="del">
          <ac:chgData name="Giuseppe Tomassetti" userId="602e5fa9-ac8c-4882-a6c6-5d2537fdee56" providerId="ADAL" clId="{15935624-5724-B14E-AC17-794ECC655E95}" dt="2023-02-04T17:32:13.644" v="427" actId="478"/>
          <ac:picMkLst>
            <pc:docMk/>
            <pc:sldMk cId="1414269893" sldId="271"/>
            <ac:picMk id="6" creationId="{F7BF0A38-75F6-735B-C082-17703F879C8D}"/>
          </ac:picMkLst>
        </pc:picChg>
        <pc:picChg chg="del">
          <ac:chgData name="Giuseppe Tomassetti" userId="602e5fa9-ac8c-4882-a6c6-5d2537fdee56" providerId="ADAL" clId="{15935624-5724-B14E-AC17-794ECC655E95}" dt="2023-02-04T17:32:13.644" v="427" actId="478"/>
          <ac:picMkLst>
            <pc:docMk/>
            <pc:sldMk cId="1414269893" sldId="271"/>
            <ac:picMk id="7" creationId="{00279C0C-E18A-B09F-ECD8-BF3D39D94B4C}"/>
          </ac:picMkLst>
        </pc:picChg>
        <pc:picChg chg="add del">
          <ac:chgData name="Giuseppe Tomassetti" userId="602e5fa9-ac8c-4882-a6c6-5d2537fdee56" providerId="ADAL" clId="{15935624-5724-B14E-AC17-794ECC655E95}" dt="2023-02-04T17:32:52.299" v="436"/>
          <ac:picMkLst>
            <pc:docMk/>
            <pc:sldMk cId="1414269893" sldId="271"/>
            <ac:picMk id="8" creationId="{CEDF481F-C398-55E5-1A9F-F7F73DFF51C8}"/>
          </ac:picMkLst>
        </pc:picChg>
        <pc:picChg chg="del">
          <ac:chgData name="Giuseppe Tomassetti" userId="602e5fa9-ac8c-4882-a6c6-5d2537fdee56" providerId="ADAL" clId="{15935624-5724-B14E-AC17-794ECC655E95}" dt="2023-02-04T17:32:13.644" v="427" actId="478"/>
          <ac:picMkLst>
            <pc:docMk/>
            <pc:sldMk cId="1414269893" sldId="271"/>
            <ac:picMk id="12" creationId="{A1C8011A-8552-DF3C-E98D-007A36BBC470}"/>
          </ac:picMkLst>
        </pc:picChg>
        <pc:picChg chg="add mod">
          <ac:chgData name="Giuseppe Tomassetti" userId="602e5fa9-ac8c-4882-a6c6-5d2537fdee56" providerId="ADAL" clId="{15935624-5724-B14E-AC17-794ECC655E95}" dt="2023-02-04T17:33:19.745" v="440" actId="1076"/>
          <ac:picMkLst>
            <pc:docMk/>
            <pc:sldMk cId="1414269893" sldId="271"/>
            <ac:picMk id="14" creationId="{12D02A59-3B07-439D-8C20-1F94A9A6F27E}"/>
          </ac:picMkLst>
        </pc:picChg>
        <pc:picChg chg="add mod">
          <ac:chgData name="Giuseppe Tomassetti" userId="602e5fa9-ac8c-4882-a6c6-5d2537fdee56" providerId="ADAL" clId="{15935624-5724-B14E-AC17-794ECC655E95}" dt="2023-02-04T17:34:48.512" v="450" actId="1076"/>
          <ac:picMkLst>
            <pc:docMk/>
            <pc:sldMk cId="1414269893" sldId="271"/>
            <ac:picMk id="18" creationId="{F3197945-01EB-8EB9-B2A3-E870E1011119}"/>
          </ac:picMkLst>
        </pc:picChg>
        <pc:picChg chg="add del mod">
          <ac:chgData name="Giuseppe Tomassetti" userId="602e5fa9-ac8c-4882-a6c6-5d2537fdee56" providerId="ADAL" clId="{15935624-5724-B14E-AC17-794ECC655E95}" dt="2023-02-04T17:36:44.838" v="734" actId="21"/>
          <ac:picMkLst>
            <pc:docMk/>
            <pc:sldMk cId="1414269893" sldId="271"/>
            <ac:picMk id="19" creationId="{B92CFC90-5777-85EB-E993-04B7B95AD59A}"/>
          </ac:picMkLst>
        </pc:picChg>
        <pc:picChg chg="add mod">
          <ac:chgData name="Giuseppe Tomassetti" userId="602e5fa9-ac8c-4882-a6c6-5d2537fdee56" providerId="ADAL" clId="{15935624-5724-B14E-AC17-794ECC655E95}" dt="2023-02-04T17:36:53.194" v="737" actId="1076"/>
          <ac:picMkLst>
            <pc:docMk/>
            <pc:sldMk cId="1414269893" sldId="271"/>
            <ac:picMk id="22" creationId="{5495604F-235B-2E24-9C29-334EDAA8C9AD}"/>
          </ac:picMkLst>
        </pc:picChg>
      </pc:sldChg>
      <pc:sldChg chg="addSp delSp modSp new add del mod">
        <pc:chgData name="Giuseppe Tomassetti" userId="602e5fa9-ac8c-4882-a6c6-5d2537fdee56" providerId="ADAL" clId="{15935624-5724-B14E-AC17-794ECC655E95}" dt="2023-02-06T20:08:54.537" v="1848" actId="2696"/>
        <pc:sldMkLst>
          <pc:docMk/>
          <pc:sldMk cId="1704207243" sldId="272"/>
        </pc:sldMkLst>
        <pc:spChg chg="del">
          <ac:chgData name="Giuseppe Tomassetti" userId="602e5fa9-ac8c-4882-a6c6-5d2537fdee56" providerId="ADAL" clId="{15935624-5724-B14E-AC17-794ECC655E95}" dt="2023-02-04T17:37:06.445" v="739" actId="478"/>
          <ac:spMkLst>
            <pc:docMk/>
            <pc:sldMk cId="1704207243" sldId="272"/>
            <ac:spMk id="2" creationId="{A671375D-6434-2D43-C256-535D4F2641BA}"/>
          </ac:spMkLst>
        </pc:spChg>
        <pc:spChg chg="del">
          <ac:chgData name="Giuseppe Tomassetti" userId="602e5fa9-ac8c-4882-a6c6-5d2537fdee56" providerId="ADAL" clId="{15935624-5724-B14E-AC17-794ECC655E95}" dt="2023-02-04T17:37:06.445" v="739" actId="478"/>
          <ac:spMkLst>
            <pc:docMk/>
            <pc:sldMk cId="1704207243" sldId="272"/>
            <ac:spMk id="3" creationId="{2FAA6429-701B-6E08-FF89-39584E8B610E}"/>
          </ac:spMkLst>
        </pc:spChg>
        <pc:spChg chg="add mod">
          <ac:chgData name="Giuseppe Tomassetti" userId="602e5fa9-ac8c-4882-a6c6-5d2537fdee56" providerId="ADAL" clId="{15935624-5724-B14E-AC17-794ECC655E95}" dt="2023-02-04T17:38:54.310" v="741" actId="1076"/>
          <ac:spMkLst>
            <pc:docMk/>
            <pc:sldMk cId="1704207243" sldId="272"/>
            <ac:spMk id="5" creationId="{E8FBE9EE-EBE1-32E0-DAA4-173C33A21A97}"/>
          </ac:spMkLst>
        </pc:spChg>
        <pc:spChg chg="add mod">
          <ac:chgData name="Giuseppe Tomassetti" userId="602e5fa9-ac8c-4882-a6c6-5d2537fdee56" providerId="ADAL" clId="{15935624-5724-B14E-AC17-794ECC655E95}" dt="2023-02-04T17:40:50.649" v="799" actId="20577"/>
          <ac:spMkLst>
            <pc:docMk/>
            <pc:sldMk cId="1704207243" sldId="272"/>
            <ac:spMk id="7" creationId="{8231AC8C-D536-D238-9E86-7E860D04BF8A}"/>
          </ac:spMkLst>
        </pc:spChg>
        <pc:picChg chg="add mod">
          <ac:chgData name="Giuseppe Tomassetti" userId="602e5fa9-ac8c-4882-a6c6-5d2537fdee56" providerId="ADAL" clId="{15935624-5724-B14E-AC17-794ECC655E95}" dt="2023-02-04T17:41:20.138" v="800" actId="1076"/>
          <ac:picMkLst>
            <pc:docMk/>
            <pc:sldMk cId="1704207243" sldId="272"/>
            <ac:picMk id="8" creationId="{FF3A1D73-988E-AEF7-1CEC-CA7CDE36D287}"/>
          </ac:picMkLst>
        </pc:picChg>
        <pc:picChg chg="add del mod">
          <ac:chgData name="Giuseppe Tomassetti" userId="602e5fa9-ac8c-4882-a6c6-5d2537fdee56" providerId="ADAL" clId="{15935624-5724-B14E-AC17-794ECC655E95}" dt="2023-02-04T17:42:11.156" v="809" actId="478"/>
          <ac:picMkLst>
            <pc:docMk/>
            <pc:sldMk cId="1704207243" sldId="272"/>
            <ac:picMk id="9" creationId="{90B10530-3D5F-5A25-D653-A0BBF066CBE8}"/>
          </ac:picMkLst>
        </pc:picChg>
        <pc:picChg chg="add del mod">
          <ac:chgData name="Giuseppe Tomassetti" userId="602e5fa9-ac8c-4882-a6c6-5d2537fdee56" providerId="ADAL" clId="{15935624-5724-B14E-AC17-794ECC655E95}" dt="2023-02-04T17:42:19.882" v="811" actId="478"/>
          <ac:picMkLst>
            <pc:docMk/>
            <pc:sldMk cId="1704207243" sldId="272"/>
            <ac:picMk id="11" creationId="{3B976973-769D-6880-D62A-FE11F6A4E082}"/>
          </ac:picMkLst>
        </pc:picChg>
        <pc:picChg chg="add mod">
          <ac:chgData name="Giuseppe Tomassetti" userId="602e5fa9-ac8c-4882-a6c6-5d2537fdee56" providerId="ADAL" clId="{15935624-5724-B14E-AC17-794ECC655E95}" dt="2023-02-04T17:42:14.170" v="810" actId="1076"/>
          <ac:picMkLst>
            <pc:docMk/>
            <pc:sldMk cId="1704207243" sldId="272"/>
            <ac:picMk id="12" creationId="{05735636-D626-D88F-983A-EC2424762DBE}"/>
          </ac:picMkLst>
        </pc:picChg>
      </pc:sldChg>
      <pc:sldChg chg="addSp delSp modSp new add del mod">
        <pc:chgData name="Giuseppe Tomassetti" userId="602e5fa9-ac8c-4882-a6c6-5d2537fdee56" providerId="ADAL" clId="{15935624-5724-B14E-AC17-794ECC655E95}" dt="2023-02-06T20:08:54.536" v="1847" actId="2696"/>
        <pc:sldMkLst>
          <pc:docMk/>
          <pc:sldMk cId="711108333" sldId="273"/>
        </pc:sldMkLst>
        <pc:spChg chg="del">
          <ac:chgData name="Giuseppe Tomassetti" userId="602e5fa9-ac8c-4882-a6c6-5d2537fdee56" providerId="ADAL" clId="{15935624-5724-B14E-AC17-794ECC655E95}" dt="2023-02-04T17:43:36.897" v="813" actId="478"/>
          <ac:spMkLst>
            <pc:docMk/>
            <pc:sldMk cId="711108333" sldId="273"/>
            <ac:spMk id="2" creationId="{A78406C7-0BBD-5881-B8CE-6F3BDC6266EA}"/>
          </ac:spMkLst>
        </pc:spChg>
        <pc:spChg chg="del">
          <ac:chgData name="Giuseppe Tomassetti" userId="602e5fa9-ac8c-4882-a6c6-5d2537fdee56" providerId="ADAL" clId="{15935624-5724-B14E-AC17-794ECC655E95}" dt="2023-02-04T17:43:36.897" v="813" actId="478"/>
          <ac:spMkLst>
            <pc:docMk/>
            <pc:sldMk cId="711108333" sldId="273"/>
            <ac:spMk id="3" creationId="{7FF277DE-1719-F0B9-66FA-F2144EE644A0}"/>
          </ac:spMkLst>
        </pc:spChg>
        <pc:spChg chg="add mod">
          <ac:chgData name="Giuseppe Tomassetti" userId="602e5fa9-ac8c-4882-a6c6-5d2537fdee56" providerId="ADAL" clId="{15935624-5724-B14E-AC17-794ECC655E95}" dt="2023-02-04T17:43:48.832" v="815" actId="1076"/>
          <ac:spMkLst>
            <pc:docMk/>
            <pc:sldMk cId="711108333" sldId="273"/>
            <ac:spMk id="5" creationId="{5DDD2494-04E0-A319-048F-6829E9F4F6FF}"/>
          </ac:spMkLst>
        </pc:spChg>
        <pc:spChg chg="add mod">
          <ac:chgData name="Giuseppe Tomassetti" userId="602e5fa9-ac8c-4882-a6c6-5d2537fdee56" providerId="ADAL" clId="{15935624-5724-B14E-AC17-794ECC655E95}" dt="2023-02-04T17:44:00.835" v="817" actId="1076"/>
          <ac:spMkLst>
            <pc:docMk/>
            <pc:sldMk cId="711108333" sldId="273"/>
            <ac:spMk id="7" creationId="{61BB66EB-AC6B-D279-5B69-BE9CA5F6538A}"/>
          </ac:spMkLst>
        </pc:spChg>
        <pc:spChg chg="add mod">
          <ac:chgData name="Giuseppe Tomassetti" userId="602e5fa9-ac8c-4882-a6c6-5d2537fdee56" providerId="ADAL" clId="{15935624-5724-B14E-AC17-794ECC655E95}" dt="2023-02-04T17:44:43.910" v="830" actId="20577"/>
          <ac:spMkLst>
            <pc:docMk/>
            <pc:sldMk cId="711108333" sldId="273"/>
            <ac:spMk id="9" creationId="{84A4AE75-B8C3-5454-04F0-88417965CA49}"/>
          </ac:spMkLst>
        </pc:spChg>
        <pc:spChg chg="add mod">
          <ac:chgData name="Giuseppe Tomassetti" userId="602e5fa9-ac8c-4882-a6c6-5d2537fdee56" providerId="ADAL" clId="{15935624-5724-B14E-AC17-794ECC655E95}" dt="2023-02-04T17:47:20.576" v="850" actId="1076"/>
          <ac:spMkLst>
            <pc:docMk/>
            <pc:sldMk cId="711108333" sldId="273"/>
            <ac:spMk id="11" creationId="{1E1FF5D3-A0EB-9733-F064-CC0C6CED7548}"/>
          </ac:spMkLst>
        </pc:spChg>
        <pc:spChg chg="add del mod">
          <ac:chgData name="Giuseppe Tomassetti" userId="602e5fa9-ac8c-4882-a6c6-5d2537fdee56" providerId="ADAL" clId="{15935624-5724-B14E-AC17-794ECC655E95}" dt="2023-02-04T18:21:09.908" v="1368" actId="21"/>
          <ac:spMkLst>
            <pc:docMk/>
            <pc:sldMk cId="711108333" sldId="273"/>
            <ac:spMk id="12" creationId="{EDA3D6B9-D7FB-C3A6-3BCF-BC16A701B43E}"/>
          </ac:spMkLst>
        </pc:spChg>
        <pc:spChg chg="add mod">
          <ac:chgData name="Giuseppe Tomassetti" userId="602e5fa9-ac8c-4882-a6c6-5d2537fdee56" providerId="ADAL" clId="{15935624-5724-B14E-AC17-794ECC655E95}" dt="2023-02-04T17:51:32.640" v="1071" actId="1076"/>
          <ac:spMkLst>
            <pc:docMk/>
            <pc:sldMk cId="711108333" sldId="273"/>
            <ac:spMk id="16" creationId="{8E35B704-D973-C7F7-4FEF-FCA3CC8C73AC}"/>
          </ac:spMkLst>
        </pc:spChg>
        <pc:picChg chg="add del mod">
          <ac:chgData name="Giuseppe Tomassetti" userId="602e5fa9-ac8c-4882-a6c6-5d2537fdee56" providerId="ADAL" clId="{15935624-5724-B14E-AC17-794ECC655E95}" dt="2023-02-04T18:21:09.908" v="1368" actId="21"/>
          <ac:picMkLst>
            <pc:docMk/>
            <pc:sldMk cId="711108333" sldId="273"/>
            <ac:picMk id="10" creationId="{6903C56F-CEC4-BBED-65D3-4CD57459B2C1}"/>
          </ac:picMkLst>
        </pc:picChg>
        <pc:picChg chg="add del mod">
          <ac:chgData name="Giuseppe Tomassetti" userId="602e5fa9-ac8c-4882-a6c6-5d2537fdee56" providerId="ADAL" clId="{15935624-5724-B14E-AC17-794ECC655E95}" dt="2023-02-04T18:21:09.908" v="1368" actId="21"/>
          <ac:picMkLst>
            <pc:docMk/>
            <pc:sldMk cId="711108333" sldId="273"/>
            <ac:picMk id="13" creationId="{0E7380E3-4A6C-E290-26EF-CB128A5FD605}"/>
          </ac:picMkLst>
        </pc:picChg>
        <pc:picChg chg="add del">
          <ac:chgData name="Giuseppe Tomassetti" userId="602e5fa9-ac8c-4882-a6c6-5d2537fdee56" providerId="ADAL" clId="{15935624-5724-B14E-AC17-794ECC655E95}" dt="2023-02-04T17:51:21.548" v="1069"/>
          <ac:picMkLst>
            <pc:docMk/>
            <pc:sldMk cId="711108333" sldId="273"/>
            <ac:picMk id="14" creationId="{5E88689C-778C-C4ED-7829-D1CDAA67A1B8}"/>
          </ac:picMkLst>
        </pc:picChg>
        <pc:picChg chg="add del mod">
          <ac:chgData name="Giuseppe Tomassetti" userId="602e5fa9-ac8c-4882-a6c6-5d2537fdee56" providerId="ADAL" clId="{15935624-5724-B14E-AC17-794ECC655E95}" dt="2023-02-04T18:21:09.908" v="1368" actId="21"/>
          <ac:picMkLst>
            <pc:docMk/>
            <pc:sldMk cId="711108333" sldId="273"/>
            <ac:picMk id="17" creationId="{CADA8A3D-060D-4739-3069-B0FD3DA367B6}"/>
          </ac:picMkLst>
        </pc:picChg>
        <pc:picChg chg="add del mod">
          <ac:chgData name="Giuseppe Tomassetti" userId="602e5fa9-ac8c-4882-a6c6-5d2537fdee56" providerId="ADAL" clId="{15935624-5724-B14E-AC17-794ECC655E95}" dt="2023-02-04T18:21:09.908" v="1368" actId="21"/>
          <ac:picMkLst>
            <pc:docMk/>
            <pc:sldMk cId="711108333" sldId="273"/>
            <ac:picMk id="18" creationId="{62405B09-1650-D8BC-CBAB-4BDA69765644}"/>
          </ac:picMkLst>
        </pc:picChg>
      </pc:sldChg>
      <pc:sldChg chg="addSp delSp modSp add del mod">
        <pc:chgData name="Giuseppe Tomassetti" userId="602e5fa9-ac8c-4882-a6c6-5d2537fdee56" providerId="ADAL" clId="{15935624-5724-B14E-AC17-794ECC655E95}" dt="2023-02-06T20:08:54.536" v="1846" actId="2696"/>
        <pc:sldMkLst>
          <pc:docMk/>
          <pc:sldMk cId="3024658443" sldId="274"/>
        </pc:sldMkLst>
        <pc:spChg chg="add del mod">
          <ac:chgData name="Giuseppe Tomassetti" userId="602e5fa9-ac8c-4882-a6c6-5d2537fdee56" providerId="ADAL" clId="{15935624-5724-B14E-AC17-794ECC655E95}" dt="2023-02-04T18:08:33.421" v="1300" actId="21"/>
          <ac:spMkLst>
            <pc:docMk/>
            <pc:sldMk cId="3024658443" sldId="274"/>
            <ac:spMk id="3" creationId="{47EDA18C-FEE1-C053-8DFC-ACEF30DC9C3F}"/>
          </ac:spMkLst>
        </pc:spChg>
        <pc:spChg chg="del mod">
          <ac:chgData name="Giuseppe Tomassetti" userId="602e5fa9-ac8c-4882-a6c6-5d2537fdee56" providerId="ADAL" clId="{15935624-5724-B14E-AC17-794ECC655E95}" dt="2023-02-04T17:52:17.423" v="1080" actId="478"/>
          <ac:spMkLst>
            <pc:docMk/>
            <pc:sldMk cId="3024658443" sldId="274"/>
            <ac:spMk id="5" creationId="{5DDD2494-04E0-A319-048F-6829E9F4F6FF}"/>
          </ac:spMkLst>
        </pc:spChg>
        <pc:spChg chg="del">
          <ac:chgData name="Giuseppe Tomassetti" userId="602e5fa9-ac8c-4882-a6c6-5d2537fdee56" providerId="ADAL" clId="{15935624-5724-B14E-AC17-794ECC655E95}" dt="2023-02-04T17:52:08.074" v="1077" actId="478"/>
          <ac:spMkLst>
            <pc:docMk/>
            <pc:sldMk cId="3024658443" sldId="274"/>
            <ac:spMk id="7" creationId="{61BB66EB-AC6B-D279-5B69-BE9CA5F6538A}"/>
          </ac:spMkLst>
        </pc:spChg>
        <pc:spChg chg="add mod">
          <ac:chgData name="Giuseppe Tomassetti" userId="602e5fa9-ac8c-4882-a6c6-5d2537fdee56" providerId="ADAL" clId="{15935624-5724-B14E-AC17-794ECC655E95}" dt="2023-02-04T18:06:37.692" v="1287" actId="1076"/>
          <ac:spMkLst>
            <pc:docMk/>
            <pc:sldMk cId="3024658443" sldId="274"/>
            <ac:spMk id="8" creationId="{C10EBE51-0893-B2C0-5C0D-FE6E2BCE34A0}"/>
          </ac:spMkLst>
        </pc:spChg>
        <pc:spChg chg="del">
          <ac:chgData name="Giuseppe Tomassetti" userId="602e5fa9-ac8c-4882-a6c6-5d2537fdee56" providerId="ADAL" clId="{15935624-5724-B14E-AC17-794ECC655E95}" dt="2023-02-04T17:52:08.074" v="1077" actId="478"/>
          <ac:spMkLst>
            <pc:docMk/>
            <pc:sldMk cId="3024658443" sldId="274"/>
            <ac:spMk id="9" creationId="{84A4AE75-B8C3-5454-04F0-88417965CA49}"/>
          </ac:spMkLst>
        </pc:spChg>
        <pc:spChg chg="add del mod">
          <ac:chgData name="Giuseppe Tomassetti" userId="602e5fa9-ac8c-4882-a6c6-5d2537fdee56" providerId="ADAL" clId="{15935624-5724-B14E-AC17-794ECC655E95}" dt="2023-02-04T18:08:33.421" v="1300" actId="21"/>
          <ac:spMkLst>
            <pc:docMk/>
            <pc:sldMk cId="3024658443" sldId="274"/>
            <ac:spMk id="18" creationId="{941C017D-105E-795B-1060-3A5501B83E73}"/>
          </ac:spMkLst>
        </pc:spChg>
        <pc:spChg chg="add mod">
          <ac:chgData name="Giuseppe Tomassetti" userId="602e5fa9-ac8c-4882-a6c6-5d2537fdee56" providerId="ADAL" clId="{15935624-5724-B14E-AC17-794ECC655E95}" dt="2023-02-04T18:06:45.557" v="1290" actId="1076"/>
          <ac:spMkLst>
            <pc:docMk/>
            <pc:sldMk cId="3024658443" sldId="274"/>
            <ac:spMk id="20" creationId="{28A4D6BE-99B1-CCEE-D0A9-A89B15FB10AB}"/>
          </ac:spMkLst>
        </pc:spChg>
        <pc:spChg chg="add mod">
          <ac:chgData name="Giuseppe Tomassetti" userId="602e5fa9-ac8c-4882-a6c6-5d2537fdee56" providerId="ADAL" clId="{15935624-5724-B14E-AC17-794ECC655E95}" dt="2023-02-04T18:06:49.824" v="1291" actId="1076"/>
          <ac:spMkLst>
            <pc:docMk/>
            <pc:sldMk cId="3024658443" sldId="274"/>
            <ac:spMk id="22" creationId="{5C8C52AE-32D0-5709-4A69-FB099D500C6D}"/>
          </ac:spMkLst>
        </pc:spChg>
        <pc:spChg chg="add del mod">
          <ac:chgData name="Giuseppe Tomassetti" userId="602e5fa9-ac8c-4882-a6c6-5d2537fdee56" providerId="ADAL" clId="{15935624-5724-B14E-AC17-794ECC655E95}" dt="2023-02-04T18:08:33.421" v="1300" actId="21"/>
          <ac:spMkLst>
            <pc:docMk/>
            <pc:sldMk cId="3024658443" sldId="274"/>
            <ac:spMk id="23" creationId="{2049ACFA-741A-6996-CECD-C3A05B4CF91B}"/>
          </ac:spMkLst>
        </pc:spChg>
        <pc:spChg chg="add del mod">
          <ac:chgData name="Giuseppe Tomassetti" userId="602e5fa9-ac8c-4882-a6c6-5d2537fdee56" providerId="ADAL" clId="{15935624-5724-B14E-AC17-794ECC655E95}" dt="2023-02-04T18:08:33.421" v="1300" actId="21"/>
          <ac:spMkLst>
            <pc:docMk/>
            <pc:sldMk cId="3024658443" sldId="274"/>
            <ac:spMk id="24" creationId="{FD4BE246-7E1D-17D6-E455-6D5981635DCD}"/>
          </ac:spMkLst>
        </pc:spChg>
        <pc:spChg chg="add del mod">
          <ac:chgData name="Giuseppe Tomassetti" userId="602e5fa9-ac8c-4882-a6c6-5d2537fdee56" providerId="ADAL" clId="{15935624-5724-B14E-AC17-794ECC655E95}" dt="2023-02-04T18:08:33.421" v="1300" actId="21"/>
          <ac:spMkLst>
            <pc:docMk/>
            <pc:sldMk cId="3024658443" sldId="274"/>
            <ac:spMk id="26" creationId="{69ECE0EF-53DF-044A-F345-E1EE030F9561}"/>
          </ac:spMkLst>
        </pc:spChg>
        <pc:spChg chg="add del">
          <ac:chgData name="Giuseppe Tomassetti" userId="602e5fa9-ac8c-4882-a6c6-5d2537fdee56" providerId="ADAL" clId="{15935624-5724-B14E-AC17-794ECC655E95}" dt="2023-02-04T18:02:38.314" v="1244" actId="22"/>
          <ac:spMkLst>
            <pc:docMk/>
            <pc:sldMk cId="3024658443" sldId="274"/>
            <ac:spMk id="28" creationId="{1E8A99EB-DD06-65B3-789C-DF82D2E16738}"/>
          </ac:spMkLst>
        </pc:spChg>
        <pc:spChg chg="add del">
          <ac:chgData name="Giuseppe Tomassetti" userId="602e5fa9-ac8c-4882-a6c6-5d2537fdee56" providerId="ADAL" clId="{15935624-5724-B14E-AC17-794ECC655E95}" dt="2023-02-04T18:02:52.976" v="1246" actId="22"/>
          <ac:spMkLst>
            <pc:docMk/>
            <pc:sldMk cId="3024658443" sldId="274"/>
            <ac:spMk id="30" creationId="{CA2585C5-A62C-1323-4D1C-BF5F76E1BC54}"/>
          </ac:spMkLst>
        </pc:spChg>
        <pc:spChg chg="add mod">
          <ac:chgData name="Giuseppe Tomassetti" userId="602e5fa9-ac8c-4882-a6c6-5d2537fdee56" providerId="ADAL" clId="{15935624-5724-B14E-AC17-794ECC655E95}" dt="2023-02-06T07:39:04.749" v="1517" actId="1076"/>
          <ac:spMkLst>
            <pc:docMk/>
            <pc:sldMk cId="3024658443" sldId="274"/>
            <ac:spMk id="32" creationId="{2748037F-4A4B-EF98-AC1B-F6E1A3D3896E}"/>
          </ac:spMkLst>
        </pc:spChg>
        <pc:spChg chg="add del mod">
          <ac:chgData name="Giuseppe Tomassetti" userId="602e5fa9-ac8c-4882-a6c6-5d2537fdee56" providerId="ADAL" clId="{15935624-5724-B14E-AC17-794ECC655E95}" dt="2023-02-04T18:08:33.421" v="1300" actId="21"/>
          <ac:spMkLst>
            <pc:docMk/>
            <pc:sldMk cId="3024658443" sldId="274"/>
            <ac:spMk id="33" creationId="{174A841B-649F-B307-676B-957DE49F44D5}"/>
          </ac:spMkLst>
        </pc:spChg>
        <pc:spChg chg="add mod">
          <ac:chgData name="Giuseppe Tomassetti" userId="602e5fa9-ac8c-4882-a6c6-5d2537fdee56" providerId="ADAL" clId="{15935624-5724-B14E-AC17-794ECC655E95}" dt="2023-02-04T18:10:04.375" v="1366" actId="20577"/>
          <ac:spMkLst>
            <pc:docMk/>
            <pc:sldMk cId="3024658443" sldId="274"/>
            <ac:spMk id="35" creationId="{7344AE49-921E-B045-69C7-872C52BCFD55}"/>
          </ac:spMkLst>
        </pc:spChg>
        <pc:picChg chg="add mod">
          <ac:chgData name="Giuseppe Tomassetti" userId="602e5fa9-ac8c-4882-a6c6-5d2537fdee56" providerId="ADAL" clId="{15935624-5724-B14E-AC17-794ECC655E95}" dt="2023-02-04T17:51:54.405" v="1074" actId="1076"/>
          <ac:picMkLst>
            <pc:docMk/>
            <pc:sldMk cId="3024658443" sldId="274"/>
            <ac:picMk id="2" creationId="{A126DFAD-9E7B-8BC1-DA82-E13F796C65AB}"/>
          </ac:picMkLst>
        </pc:picChg>
        <pc:picChg chg="add del mod">
          <ac:chgData name="Giuseppe Tomassetti" userId="602e5fa9-ac8c-4882-a6c6-5d2537fdee56" providerId="ADAL" clId="{15935624-5724-B14E-AC17-794ECC655E95}" dt="2023-02-04T18:08:33.421" v="1300" actId="21"/>
          <ac:picMkLst>
            <pc:docMk/>
            <pc:sldMk cId="3024658443" sldId="274"/>
            <ac:picMk id="4" creationId="{676E9B53-7007-A6D7-F5E0-BB572AD0E381}"/>
          </ac:picMkLst>
        </pc:picChg>
        <pc:picChg chg="add mod">
          <ac:chgData name="Giuseppe Tomassetti" userId="602e5fa9-ac8c-4882-a6c6-5d2537fdee56" providerId="ADAL" clId="{15935624-5724-B14E-AC17-794ECC655E95}" dt="2023-02-04T17:55:36.317" v="1134" actId="1076"/>
          <ac:picMkLst>
            <pc:docMk/>
            <pc:sldMk cId="3024658443" sldId="274"/>
            <ac:picMk id="15" creationId="{255D7C45-D063-C94E-1B69-AE89144E8AC8}"/>
          </ac:picMkLst>
        </pc:picChg>
        <pc:picChg chg="add mod">
          <ac:chgData name="Giuseppe Tomassetti" userId="602e5fa9-ac8c-4882-a6c6-5d2537fdee56" providerId="ADAL" clId="{15935624-5724-B14E-AC17-794ECC655E95}" dt="2023-02-04T18:07:52.572" v="1298" actId="1076"/>
          <ac:picMkLst>
            <pc:docMk/>
            <pc:sldMk cId="3024658443" sldId="274"/>
            <ac:picMk id="34" creationId="{5956F320-7158-52AB-656F-5A47CC984E05}"/>
          </ac:picMkLst>
        </pc:picChg>
      </pc:sldChg>
      <pc:sldChg chg="addSp delSp modSp new add del mod">
        <pc:chgData name="Giuseppe Tomassetti" userId="602e5fa9-ac8c-4882-a6c6-5d2537fdee56" providerId="ADAL" clId="{15935624-5724-B14E-AC17-794ECC655E95}" dt="2023-02-06T20:11:02.908" v="1927" actId="20577"/>
        <pc:sldMkLst>
          <pc:docMk/>
          <pc:sldMk cId="2388480947" sldId="275"/>
        </pc:sldMkLst>
        <pc:spChg chg="add mod">
          <ac:chgData name="Giuseppe Tomassetti" userId="602e5fa9-ac8c-4882-a6c6-5d2537fdee56" providerId="ADAL" clId="{15935624-5724-B14E-AC17-794ECC655E95}" dt="2023-02-06T20:10:48.456" v="1921" actId="1076"/>
          <ac:spMkLst>
            <pc:docMk/>
            <pc:sldMk cId="2388480947" sldId="275"/>
            <ac:spMk id="2" creationId="{CA7088E9-3B77-1314-A552-C4C6770B918E}"/>
          </ac:spMkLst>
        </pc:spChg>
        <pc:spChg chg="del">
          <ac:chgData name="Giuseppe Tomassetti" userId="602e5fa9-ac8c-4882-a6c6-5d2537fdee56" providerId="ADAL" clId="{15935624-5724-B14E-AC17-794ECC655E95}" dt="2023-02-04T18:21:19.395" v="1370" actId="478"/>
          <ac:spMkLst>
            <pc:docMk/>
            <pc:sldMk cId="2388480947" sldId="275"/>
            <ac:spMk id="2" creationId="{F5F3725C-9AEB-5859-37AA-50B0205AEAED}"/>
          </ac:spMkLst>
        </pc:spChg>
        <pc:spChg chg="add mod">
          <ac:chgData name="Giuseppe Tomassetti" userId="602e5fa9-ac8c-4882-a6c6-5d2537fdee56" providerId="ADAL" clId="{15935624-5724-B14E-AC17-794ECC655E95}" dt="2023-02-06T07:45:08.704" v="1746" actId="1076"/>
          <ac:spMkLst>
            <pc:docMk/>
            <pc:sldMk cId="2388480947" sldId="275"/>
            <ac:spMk id="3" creationId="{6B27A0B5-86CD-0D4F-5CFC-C7C4FDEE2338}"/>
          </ac:spMkLst>
        </pc:spChg>
        <pc:spChg chg="del">
          <ac:chgData name="Giuseppe Tomassetti" userId="602e5fa9-ac8c-4882-a6c6-5d2537fdee56" providerId="ADAL" clId="{15935624-5724-B14E-AC17-794ECC655E95}" dt="2023-02-04T18:21:19.395" v="1370" actId="478"/>
          <ac:spMkLst>
            <pc:docMk/>
            <pc:sldMk cId="2388480947" sldId="275"/>
            <ac:spMk id="3" creationId="{8CDDEA98-1815-4727-682D-1094A7FD7C54}"/>
          </ac:spMkLst>
        </pc:spChg>
        <pc:spChg chg="add mod">
          <ac:chgData name="Giuseppe Tomassetti" userId="602e5fa9-ac8c-4882-a6c6-5d2537fdee56" providerId="ADAL" clId="{15935624-5724-B14E-AC17-794ECC655E95}" dt="2023-02-06T20:10:44.839" v="1919" actId="20577"/>
          <ac:spMkLst>
            <pc:docMk/>
            <pc:sldMk cId="2388480947" sldId="275"/>
            <ac:spMk id="6" creationId="{F58FABCC-A9BC-6D09-5641-C16FE967A90D}"/>
          </ac:spMkLst>
        </pc:spChg>
        <pc:spChg chg="add mod">
          <ac:chgData name="Giuseppe Tomassetti" userId="602e5fa9-ac8c-4882-a6c6-5d2537fdee56" providerId="ADAL" clId="{15935624-5724-B14E-AC17-794ECC655E95}" dt="2023-02-04T23:20:33.946" v="1392" actId="1076"/>
          <ac:spMkLst>
            <pc:docMk/>
            <pc:sldMk cId="2388480947" sldId="275"/>
            <ac:spMk id="7" creationId="{7679B83B-DD9F-AB70-BBAE-0BF9F251DC8F}"/>
          </ac:spMkLst>
        </pc:spChg>
        <pc:spChg chg="add mod">
          <ac:chgData name="Giuseppe Tomassetti" userId="602e5fa9-ac8c-4882-a6c6-5d2537fdee56" providerId="ADAL" clId="{15935624-5724-B14E-AC17-794ECC655E95}" dt="2023-02-04T23:20:58.389" v="1425" actId="20577"/>
          <ac:spMkLst>
            <pc:docMk/>
            <pc:sldMk cId="2388480947" sldId="275"/>
            <ac:spMk id="8" creationId="{972F68B7-8FE3-D2AA-4618-5DF22AA868AE}"/>
          </ac:spMkLst>
        </pc:spChg>
        <pc:spChg chg="add mod">
          <ac:chgData name="Giuseppe Tomassetti" userId="602e5fa9-ac8c-4882-a6c6-5d2537fdee56" providerId="ADAL" clId="{15935624-5724-B14E-AC17-794ECC655E95}" dt="2023-02-04T23:25:38.608" v="1490" actId="14100"/>
          <ac:spMkLst>
            <pc:docMk/>
            <pc:sldMk cId="2388480947" sldId="275"/>
            <ac:spMk id="9" creationId="{20A7A1A0-DD05-683C-D834-7DE478FDAC91}"/>
          </ac:spMkLst>
        </pc:spChg>
        <pc:spChg chg="add mod">
          <ac:chgData name="Giuseppe Tomassetti" userId="602e5fa9-ac8c-4882-a6c6-5d2537fdee56" providerId="ADAL" clId="{15935624-5724-B14E-AC17-794ECC655E95}" dt="2023-02-06T07:40:57.419" v="1664" actId="20577"/>
          <ac:spMkLst>
            <pc:docMk/>
            <pc:sldMk cId="2388480947" sldId="275"/>
            <ac:spMk id="11" creationId="{30FA98E2-3A4C-5C4E-9A8A-A52EEFACD978}"/>
          </ac:spMkLst>
        </pc:spChg>
        <pc:spChg chg="add mod">
          <ac:chgData name="Giuseppe Tomassetti" userId="602e5fa9-ac8c-4882-a6c6-5d2537fdee56" providerId="ADAL" clId="{15935624-5724-B14E-AC17-794ECC655E95}" dt="2023-02-06T07:48:32.522" v="1755" actId="20577"/>
          <ac:spMkLst>
            <pc:docMk/>
            <pc:sldMk cId="2388480947" sldId="275"/>
            <ac:spMk id="12" creationId="{FF80D22B-797C-AD56-CC42-B2C1D670123B}"/>
          </ac:spMkLst>
        </pc:spChg>
        <pc:spChg chg="add mod">
          <ac:chgData name="Giuseppe Tomassetti" userId="602e5fa9-ac8c-4882-a6c6-5d2537fdee56" providerId="ADAL" clId="{15935624-5724-B14E-AC17-794ECC655E95}" dt="2023-02-06T20:11:02.908" v="1927" actId="20577"/>
          <ac:spMkLst>
            <pc:docMk/>
            <pc:sldMk cId="2388480947" sldId="275"/>
            <ac:spMk id="15" creationId="{94B6F5CF-8788-40E7-5680-FBCAC1BBEDF4}"/>
          </ac:spMkLst>
        </pc:spChg>
        <pc:picChg chg="add mod">
          <ac:chgData name="Giuseppe Tomassetti" userId="602e5fa9-ac8c-4882-a6c6-5d2537fdee56" providerId="ADAL" clId="{15935624-5724-B14E-AC17-794ECC655E95}" dt="2023-02-04T23:20:28.408" v="1390" actId="1076"/>
          <ac:picMkLst>
            <pc:docMk/>
            <pc:sldMk cId="2388480947" sldId="275"/>
            <ac:picMk id="4" creationId="{D67F284A-28E6-3007-D391-2756BE592728}"/>
          </ac:picMkLst>
        </pc:picChg>
        <pc:picChg chg="add mod">
          <ac:chgData name="Giuseppe Tomassetti" userId="602e5fa9-ac8c-4882-a6c6-5d2537fdee56" providerId="ADAL" clId="{15935624-5724-B14E-AC17-794ECC655E95}" dt="2023-02-04T23:20:31.112" v="1391" actId="1076"/>
          <ac:picMkLst>
            <pc:docMk/>
            <pc:sldMk cId="2388480947" sldId="275"/>
            <ac:picMk id="5" creationId="{57929AF4-FAA7-8D31-62F3-7F0075DEBABD}"/>
          </ac:picMkLst>
        </pc:picChg>
        <pc:picChg chg="add mod">
          <ac:chgData name="Giuseppe Tomassetti" userId="602e5fa9-ac8c-4882-a6c6-5d2537fdee56" providerId="ADAL" clId="{15935624-5724-B14E-AC17-794ECC655E95}" dt="2023-02-04T23:25:41.225" v="1491" actId="1076"/>
          <ac:picMkLst>
            <pc:docMk/>
            <pc:sldMk cId="2388480947" sldId="275"/>
            <ac:picMk id="10" creationId="{B2026D56-DD67-62E3-65AA-3064DBB50E8D}"/>
          </ac:picMkLst>
        </pc:picChg>
        <pc:picChg chg="add del">
          <ac:chgData name="Giuseppe Tomassetti" userId="602e5fa9-ac8c-4882-a6c6-5d2537fdee56" providerId="ADAL" clId="{15935624-5724-B14E-AC17-794ECC655E95}" dt="2023-02-06T20:10:52.347" v="1923"/>
          <ac:picMkLst>
            <pc:docMk/>
            <pc:sldMk cId="2388480947" sldId="275"/>
            <ac:picMk id="13" creationId="{9164FF93-9252-453B-514B-C874B1A13190}"/>
          </ac:picMkLst>
        </pc:picChg>
      </pc:sldChg>
      <pc:sldChg chg="addSp delSp modSp new add del mod">
        <pc:chgData name="Giuseppe Tomassetti" userId="602e5fa9-ac8c-4882-a6c6-5d2537fdee56" providerId="ADAL" clId="{15935624-5724-B14E-AC17-794ECC655E95}" dt="2023-02-06T20:08:54.535" v="1843" actId="2696"/>
        <pc:sldMkLst>
          <pc:docMk/>
          <pc:sldMk cId="2317334766" sldId="276"/>
        </pc:sldMkLst>
        <pc:spChg chg="del">
          <ac:chgData name="Giuseppe Tomassetti" userId="602e5fa9-ac8c-4882-a6c6-5d2537fdee56" providerId="ADAL" clId="{15935624-5724-B14E-AC17-794ECC655E95}" dt="2023-02-06T20:01:57.547" v="1757" actId="478"/>
          <ac:spMkLst>
            <pc:docMk/>
            <pc:sldMk cId="2317334766" sldId="276"/>
            <ac:spMk id="2" creationId="{2D863C6C-2121-A485-CFA2-9F8F85FA9707}"/>
          </ac:spMkLst>
        </pc:spChg>
        <pc:spChg chg="del">
          <ac:chgData name="Giuseppe Tomassetti" userId="602e5fa9-ac8c-4882-a6c6-5d2537fdee56" providerId="ADAL" clId="{15935624-5724-B14E-AC17-794ECC655E95}" dt="2023-02-06T20:01:57.547" v="1757" actId="478"/>
          <ac:spMkLst>
            <pc:docMk/>
            <pc:sldMk cId="2317334766" sldId="276"/>
            <ac:spMk id="3" creationId="{74AFB181-9F95-06C8-6E24-72239544A99F}"/>
          </ac:spMkLst>
        </pc:spChg>
        <pc:spChg chg="add mod">
          <ac:chgData name="Giuseppe Tomassetti" userId="602e5fa9-ac8c-4882-a6c6-5d2537fdee56" providerId="ADAL" clId="{15935624-5724-B14E-AC17-794ECC655E95}" dt="2023-02-06T20:04:05.609" v="1759" actId="1076"/>
          <ac:spMkLst>
            <pc:docMk/>
            <pc:sldMk cId="2317334766" sldId="276"/>
            <ac:spMk id="5" creationId="{D73DDEF7-F604-2CFB-544A-6EEDE44AC0B9}"/>
          </ac:spMkLst>
        </pc:spChg>
        <pc:spChg chg="add mod">
          <ac:chgData name="Giuseppe Tomassetti" userId="602e5fa9-ac8c-4882-a6c6-5d2537fdee56" providerId="ADAL" clId="{15935624-5724-B14E-AC17-794ECC655E95}" dt="2023-02-06T20:04:17.625" v="1761" actId="1076"/>
          <ac:spMkLst>
            <pc:docMk/>
            <pc:sldMk cId="2317334766" sldId="276"/>
            <ac:spMk id="7" creationId="{2A85B62D-F8C9-D423-0CE7-5C95E0B376A1}"/>
          </ac:spMkLst>
        </pc:spChg>
        <pc:spChg chg="add mod">
          <ac:chgData name="Giuseppe Tomassetti" userId="602e5fa9-ac8c-4882-a6c6-5d2537fdee56" providerId="ADAL" clId="{15935624-5724-B14E-AC17-794ECC655E95}" dt="2023-02-06T20:05:07.026" v="1767"/>
          <ac:spMkLst>
            <pc:docMk/>
            <pc:sldMk cId="2317334766" sldId="276"/>
            <ac:spMk id="9" creationId="{61F02CE9-0205-7B6C-1A2A-FAAE0CDED8B8}"/>
          </ac:spMkLst>
        </pc:spChg>
        <pc:spChg chg="add mod">
          <ac:chgData name="Giuseppe Tomassetti" userId="602e5fa9-ac8c-4882-a6c6-5d2537fdee56" providerId="ADAL" clId="{15935624-5724-B14E-AC17-794ECC655E95}" dt="2023-02-06T20:05:29.226" v="1771" actId="14100"/>
          <ac:spMkLst>
            <pc:docMk/>
            <pc:sldMk cId="2317334766" sldId="276"/>
            <ac:spMk id="11" creationId="{36AC092C-F9F3-EE61-5C99-3EC2331CB7A3}"/>
          </ac:spMkLst>
        </pc:spChg>
        <pc:spChg chg="add mod">
          <ac:chgData name="Giuseppe Tomassetti" userId="602e5fa9-ac8c-4882-a6c6-5d2537fdee56" providerId="ADAL" clId="{15935624-5724-B14E-AC17-794ECC655E95}" dt="2023-02-06T20:05:10.758" v="1769" actId="1076"/>
          <ac:spMkLst>
            <pc:docMk/>
            <pc:sldMk cId="2317334766" sldId="276"/>
            <ac:spMk id="13" creationId="{8755379F-B2FF-7224-39E7-BF1A3B92D1C8}"/>
          </ac:spMkLst>
        </pc:spChg>
        <pc:spChg chg="add mod">
          <ac:chgData name="Giuseppe Tomassetti" userId="602e5fa9-ac8c-4882-a6c6-5d2537fdee56" providerId="ADAL" clId="{15935624-5724-B14E-AC17-794ECC655E95}" dt="2023-02-06T20:05:33.342" v="1773" actId="1076"/>
          <ac:spMkLst>
            <pc:docMk/>
            <pc:sldMk cId="2317334766" sldId="276"/>
            <ac:spMk id="15" creationId="{7B87196B-63A4-88C8-88C4-A1DA0E73C29C}"/>
          </ac:spMkLst>
        </pc:spChg>
        <pc:spChg chg="add del">
          <ac:chgData name="Giuseppe Tomassetti" userId="602e5fa9-ac8c-4882-a6c6-5d2537fdee56" providerId="ADAL" clId="{15935624-5724-B14E-AC17-794ECC655E95}" dt="2023-02-06T20:05:54.943" v="1775" actId="22"/>
          <ac:spMkLst>
            <pc:docMk/>
            <pc:sldMk cId="2317334766" sldId="276"/>
            <ac:spMk id="17" creationId="{E42BA69F-B3AA-9D1D-FF91-83004C6A543B}"/>
          </ac:spMkLst>
        </pc:spChg>
        <pc:spChg chg="add mod">
          <ac:chgData name="Giuseppe Tomassetti" userId="602e5fa9-ac8c-4882-a6c6-5d2537fdee56" providerId="ADAL" clId="{15935624-5724-B14E-AC17-794ECC655E95}" dt="2023-02-06T20:06:19.842" v="1777" actId="1076"/>
          <ac:spMkLst>
            <pc:docMk/>
            <pc:sldMk cId="2317334766" sldId="276"/>
            <ac:spMk id="19" creationId="{C415812F-C2E8-6867-7D69-CB2E9F0A1BC4}"/>
          </ac:spMkLst>
        </pc:spChg>
        <pc:spChg chg="add mod">
          <ac:chgData name="Giuseppe Tomassetti" userId="602e5fa9-ac8c-4882-a6c6-5d2537fdee56" providerId="ADAL" clId="{15935624-5724-B14E-AC17-794ECC655E95}" dt="2023-02-06T20:06:38.361" v="1779" actId="1076"/>
          <ac:spMkLst>
            <pc:docMk/>
            <pc:sldMk cId="2317334766" sldId="276"/>
            <ac:spMk id="21" creationId="{1BA0BF6F-6ABA-0467-EF25-21C83D5CC690}"/>
          </ac:spMkLst>
        </pc:spChg>
        <pc:spChg chg="add mod">
          <ac:chgData name="Giuseppe Tomassetti" userId="602e5fa9-ac8c-4882-a6c6-5d2537fdee56" providerId="ADAL" clId="{15935624-5724-B14E-AC17-794ECC655E95}" dt="2023-02-06T20:07:16.569" v="1785"/>
          <ac:spMkLst>
            <pc:docMk/>
            <pc:sldMk cId="2317334766" sldId="276"/>
            <ac:spMk id="23" creationId="{E4E69904-C8B0-5E66-FA68-B78BA8A2C5C7}"/>
          </ac:spMkLst>
        </pc:spChg>
        <pc:spChg chg="add mod">
          <ac:chgData name="Giuseppe Tomassetti" userId="602e5fa9-ac8c-4882-a6c6-5d2537fdee56" providerId="ADAL" clId="{15935624-5724-B14E-AC17-794ECC655E95}" dt="2023-02-06T20:07:49.518" v="1817" actId="20577"/>
          <ac:spMkLst>
            <pc:docMk/>
            <pc:sldMk cId="2317334766" sldId="276"/>
            <ac:spMk id="25" creationId="{C15354FE-62EB-37E4-534E-78DE666D9878}"/>
          </ac:spMkLst>
        </pc:spChg>
      </pc:sldChg>
      <pc:sldChg chg="addSp delSp modSp new add del mod">
        <pc:chgData name="Giuseppe Tomassetti" userId="602e5fa9-ac8c-4882-a6c6-5d2537fdee56" providerId="ADAL" clId="{15935624-5724-B14E-AC17-794ECC655E95}" dt="2023-02-06T20:15:25.400" v="1969" actId="1076"/>
        <pc:sldMkLst>
          <pc:docMk/>
          <pc:sldMk cId="3004557950" sldId="277"/>
        </pc:sldMkLst>
        <pc:spChg chg="del">
          <ac:chgData name="Giuseppe Tomassetti" userId="602e5fa9-ac8c-4882-a6c6-5d2537fdee56" providerId="ADAL" clId="{15935624-5724-B14E-AC17-794ECC655E95}" dt="2023-02-06T20:08:58.663" v="1865" actId="478"/>
          <ac:spMkLst>
            <pc:docMk/>
            <pc:sldMk cId="3004557950" sldId="277"/>
            <ac:spMk id="2" creationId="{980DF2EF-6F49-7914-F0B1-0109DC5AD4BA}"/>
          </ac:spMkLst>
        </pc:spChg>
        <pc:spChg chg="del">
          <ac:chgData name="Giuseppe Tomassetti" userId="602e5fa9-ac8c-4882-a6c6-5d2537fdee56" providerId="ADAL" clId="{15935624-5724-B14E-AC17-794ECC655E95}" dt="2023-02-06T20:08:58.663" v="1865" actId="478"/>
          <ac:spMkLst>
            <pc:docMk/>
            <pc:sldMk cId="3004557950" sldId="277"/>
            <ac:spMk id="3" creationId="{33623818-CA79-7C95-46D9-FE540B95CE6B}"/>
          </ac:spMkLst>
        </pc:spChg>
        <pc:spChg chg="add mod">
          <ac:chgData name="Giuseppe Tomassetti" userId="602e5fa9-ac8c-4882-a6c6-5d2537fdee56" providerId="ADAL" clId="{15935624-5724-B14E-AC17-794ECC655E95}" dt="2023-02-06T20:12:24.065" v="1938" actId="1076"/>
          <ac:spMkLst>
            <pc:docMk/>
            <pc:sldMk cId="3004557950" sldId="277"/>
            <ac:spMk id="6" creationId="{FD0DD386-5C9C-71A8-A379-B054587958DA}"/>
          </ac:spMkLst>
        </pc:spChg>
        <pc:spChg chg="add mod">
          <ac:chgData name="Giuseppe Tomassetti" userId="602e5fa9-ac8c-4882-a6c6-5d2537fdee56" providerId="ADAL" clId="{15935624-5724-B14E-AC17-794ECC655E95}" dt="2023-02-06T20:12:29.451" v="1940" actId="1076"/>
          <ac:spMkLst>
            <pc:docMk/>
            <pc:sldMk cId="3004557950" sldId="277"/>
            <ac:spMk id="12" creationId="{07CC559F-6BFB-B8D6-74CD-358D38F0940F}"/>
          </ac:spMkLst>
        </pc:spChg>
        <pc:picChg chg="add mod">
          <ac:chgData name="Giuseppe Tomassetti" userId="602e5fa9-ac8c-4882-a6c6-5d2537fdee56" providerId="ADAL" clId="{15935624-5724-B14E-AC17-794ECC655E95}" dt="2023-02-06T20:09:05.132" v="1868" actId="1076"/>
          <ac:picMkLst>
            <pc:docMk/>
            <pc:sldMk cId="3004557950" sldId="277"/>
            <ac:picMk id="4" creationId="{1A9EA5EB-14D8-EE31-6BC4-73A95AFE943C}"/>
          </ac:picMkLst>
        </pc:picChg>
        <pc:picChg chg="add mod">
          <ac:chgData name="Giuseppe Tomassetti" userId="602e5fa9-ac8c-4882-a6c6-5d2537fdee56" providerId="ADAL" clId="{15935624-5724-B14E-AC17-794ECC655E95}" dt="2023-02-06T20:11:46.599" v="1932" actId="1076"/>
          <ac:picMkLst>
            <pc:docMk/>
            <pc:sldMk cId="3004557950" sldId="277"/>
            <ac:picMk id="7" creationId="{A47CAB76-46C7-B983-82C1-33A09815EEBF}"/>
          </ac:picMkLst>
        </pc:picChg>
        <pc:picChg chg="add del mod">
          <ac:chgData name="Giuseppe Tomassetti" userId="602e5fa9-ac8c-4882-a6c6-5d2537fdee56" providerId="ADAL" clId="{15935624-5724-B14E-AC17-794ECC655E95}" dt="2023-02-06T20:10:09.594" v="1878" actId="478"/>
          <ac:picMkLst>
            <pc:docMk/>
            <pc:sldMk cId="3004557950" sldId="277"/>
            <ac:picMk id="8" creationId="{4BD66218-0455-52EB-7A38-0B726B633B51}"/>
          </ac:picMkLst>
        </pc:picChg>
        <pc:picChg chg="add mod">
          <ac:chgData name="Giuseppe Tomassetti" userId="602e5fa9-ac8c-4882-a6c6-5d2537fdee56" providerId="ADAL" clId="{15935624-5724-B14E-AC17-794ECC655E95}" dt="2023-02-06T20:11:48.967" v="1933" actId="1076"/>
          <ac:picMkLst>
            <pc:docMk/>
            <pc:sldMk cId="3004557950" sldId="277"/>
            <ac:picMk id="9" creationId="{86EF37B3-39A7-2B18-9A55-73C9AEFA643F}"/>
          </ac:picMkLst>
        </pc:picChg>
        <pc:picChg chg="add mod">
          <ac:chgData name="Giuseppe Tomassetti" userId="602e5fa9-ac8c-4882-a6c6-5d2537fdee56" providerId="ADAL" clId="{15935624-5724-B14E-AC17-794ECC655E95}" dt="2023-02-06T20:12:20.167" v="1936" actId="1076"/>
          <ac:picMkLst>
            <pc:docMk/>
            <pc:sldMk cId="3004557950" sldId="277"/>
            <ac:picMk id="10" creationId="{3D1DA750-A3D9-CC04-A0A5-352739AB01FD}"/>
          </ac:picMkLst>
        </pc:picChg>
        <pc:picChg chg="add del mod">
          <ac:chgData name="Giuseppe Tomassetti" userId="602e5fa9-ac8c-4882-a6c6-5d2537fdee56" providerId="ADAL" clId="{15935624-5724-B14E-AC17-794ECC655E95}" dt="2023-02-06T20:13:30.605" v="1949" actId="478"/>
          <ac:picMkLst>
            <pc:docMk/>
            <pc:sldMk cId="3004557950" sldId="277"/>
            <ac:picMk id="13" creationId="{ADB478A5-B02F-F135-9404-509A540F6D81}"/>
          </ac:picMkLst>
        </pc:picChg>
        <pc:picChg chg="add mod">
          <ac:chgData name="Giuseppe Tomassetti" userId="602e5fa9-ac8c-4882-a6c6-5d2537fdee56" providerId="ADAL" clId="{15935624-5724-B14E-AC17-794ECC655E95}" dt="2023-02-06T20:15:14.700" v="1965" actId="1076"/>
          <ac:picMkLst>
            <pc:docMk/>
            <pc:sldMk cId="3004557950" sldId="277"/>
            <ac:picMk id="14" creationId="{444A8756-4330-20F9-76A4-D1FCF2E2E431}"/>
          </ac:picMkLst>
        </pc:picChg>
        <pc:picChg chg="add mod">
          <ac:chgData name="Giuseppe Tomassetti" userId="602e5fa9-ac8c-4882-a6c6-5d2537fdee56" providerId="ADAL" clId="{15935624-5724-B14E-AC17-794ECC655E95}" dt="2023-02-06T20:15:17.033" v="1966" actId="1076"/>
          <ac:picMkLst>
            <pc:docMk/>
            <pc:sldMk cId="3004557950" sldId="277"/>
            <ac:picMk id="16" creationId="{D2D737FD-664D-30E4-3EE3-97ACF77AB8B7}"/>
          </ac:picMkLst>
        </pc:picChg>
        <pc:picChg chg="add mod">
          <ac:chgData name="Giuseppe Tomassetti" userId="602e5fa9-ac8c-4882-a6c6-5d2537fdee56" providerId="ADAL" clId="{15935624-5724-B14E-AC17-794ECC655E95}" dt="2023-02-06T20:14:25.732" v="1956" actId="1076"/>
          <ac:picMkLst>
            <pc:docMk/>
            <pc:sldMk cId="3004557950" sldId="277"/>
            <ac:picMk id="18" creationId="{A590479C-5C53-84AA-253A-73A850596779}"/>
          </ac:picMkLst>
        </pc:picChg>
        <pc:picChg chg="add mod">
          <ac:chgData name="Giuseppe Tomassetti" userId="602e5fa9-ac8c-4882-a6c6-5d2537fdee56" providerId="ADAL" clId="{15935624-5724-B14E-AC17-794ECC655E95}" dt="2023-02-06T20:15:19.101" v="1967" actId="1076"/>
          <ac:picMkLst>
            <pc:docMk/>
            <pc:sldMk cId="3004557950" sldId="277"/>
            <ac:picMk id="19" creationId="{4B92ADB7-B356-283D-5384-BCB99E3B93F1}"/>
          </ac:picMkLst>
        </pc:picChg>
        <pc:picChg chg="add mod">
          <ac:chgData name="Giuseppe Tomassetti" userId="602e5fa9-ac8c-4882-a6c6-5d2537fdee56" providerId="ADAL" clId="{15935624-5724-B14E-AC17-794ECC655E95}" dt="2023-02-06T20:15:25.400" v="1969" actId="1076"/>
          <ac:picMkLst>
            <pc:docMk/>
            <pc:sldMk cId="3004557950" sldId="277"/>
            <ac:picMk id="20" creationId="{A9CABE54-3689-A933-CBE9-690931A8E01B}"/>
          </ac:picMkLst>
        </pc:picChg>
      </pc:sldChg>
      <pc:sldChg chg="modSp add mod">
        <pc:chgData name="Giuseppe Tomassetti" userId="602e5fa9-ac8c-4882-a6c6-5d2537fdee56" providerId="ADAL" clId="{15935624-5724-B14E-AC17-794ECC655E95}" dt="2023-06-15T10:09:30.351" v="2199" actId="20577"/>
        <pc:sldMkLst>
          <pc:docMk/>
          <pc:sldMk cId="1535714427" sldId="278"/>
        </pc:sldMkLst>
        <pc:spChg chg="mod">
          <ac:chgData name="Giuseppe Tomassetti" userId="602e5fa9-ac8c-4882-a6c6-5d2537fdee56" providerId="ADAL" clId="{15935624-5724-B14E-AC17-794ECC655E95}" dt="2023-06-15T10:09:11.470" v="2190" actId="1076"/>
          <ac:spMkLst>
            <pc:docMk/>
            <pc:sldMk cId="1535714427" sldId="278"/>
            <ac:spMk id="13" creationId="{8755379F-B2FF-7224-39E7-BF1A3B92D1C8}"/>
          </ac:spMkLst>
        </pc:spChg>
        <pc:spChg chg="mod">
          <ac:chgData name="Giuseppe Tomassetti" userId="602e5fa9-ac8c-4882-a6c6-5d2537fdee56" providerId="ADAL" clId="{15935624-5724-B14E-AC17-794ECC655E95}" dt="2023-06-15T10:09:07.628" v="2189" actId="1076"/>
          <ac:spMkLst>
            <pc:docMk/>
            <pc:sldMk cId="1535714427" sldId="278"/>
            <ac:spMk id="15" creationId="{7B87196B-63A4-88C8-88C4-A1DA0E73C29C}"/>
          </ac:spMkLst>
        </pc:spChg>
        <pc:spChg chg="mod">
          <ac:chgData name="Giuseppe Tomassetti" userId="602e5fa9-ac8c-4882-a6c6-5d2537fdee56" providerId="ADAL" clId="{15935624-5724-B14E-AC17-794ECC655E95}" dt="2023-06-15T10:09:30.351" v="2199" actId="20577"/>
          <ac:spMkLst>
            <pc:docMk/>
            <pc:sldMk cId="1535714427" sldId="278"/>
            <ac:spMk id="23" creationId="{E4E69904-C8B0-5E66-FA68-B78BA8A2C5C7}"/>
          </ac:spMkLst>
        </pc:spChg>
      </pc:sldChg>
      <pc:sldChg chg="addSp delSp modSp new del mod">
        <pc:chgData name="Giuseppe Tomassetti" userId="602e5fa9-ac8c-4882-a6c6-5d2537fdee56" providerId="ADAL" clId="{15935624-5724-B14E-AC17-794ECC655E95}" dt="2023-02-06T20:24:28.835" v="2184" actId="2696"/>
        <pc:sldMkLst>
          <pc:docMk/>
          <pc:sldMk cId="406724009" sldId="279"/>
        </pc:sldMkLst>
        <pc:spChg chg="del">
          <ac:chgData name="Giuseppe Tomassetti" userId="602e5fa9-ac8c-4882-a6c6-5d2537fdee56" providerId="ADAL" clId="{15935624-5724-B14E-AC17-794ECC655E95}" dt="2023-02-06T20:15:53.865" v="1973" actId="478"/>
          <ac:spMkLst>
            <pc:docMk/>
            <pc:sldMk cId="406724009" sldId="279"/>
            <ac:spMk id="2" creationId="{D57B04BB-940D-50D2-1379-0801A1C8F3B9}"/>
          </ac:spMkLst>
        </pc:spChg>
        <pc:spChg chg="del">
          <ac:chgData name="Giuseppe Tomassetti" userId="602e5fa9-ac8c-4882-a6c6-5d2537fdee56" providerId="ADAL" clId="{15935624-5724-B14E-AC17-794ECC655E95}" dt="2023-02-06T20:15:52.877" v="1972" actId="478"/>
          <ac:spMkLst>
            <pc:docMk/>
            <pc:sldMk cId="406724009" sldId="279"/>
            <ac:spMk id="3" creationId="{965A3A46-3807-AA53-1C2D-F82A60B8C845}"/>
          </ac:spMkLst>
        </pc:spChg>
        <pc:spChg chg="add mod">
          <ac:chgData name="Giuseppe Tomassetti" userId="602e5fa9-ac8c-4882-a6c6-5d2537fdee56" providerId="ADAL" clId="{15935624-5724-B14E-AC17-794ECC655E95}" dt="2023-02-06T20:17:57.188" v="2020" actId="20577"/>
          <ac:spMkLst>
            <pc:docMk/>
            <pc:sldMk cId="406724009" sldId="279"/>
            <ac:spMk id="9" creationId="{46A69992-5C86-2B2D-9534-33B43900AB6E}"/>
          </ac:spMkLst>
        </pc:spChg>
        <pc:spChg chg="add mod">
          <ac:chgData name="Giuseppe Tomassetti" userId="602e5fa9-ac8c-4882-a6c6-5d2537fdee56" providerId="ADAL" clId="{15935624-5724-B14E-AC17-794ECC655E95}" dt="2023-02-06T20:18:06.998" v="2035" actId="1076"/>
          <ac:spMkLst>
            <pc:docMk/>
            <pc:sldMk cId="406724009" sldId="279"/>
            <ac:spMk id="10" creationId="{733C9C5E-8350-5A94-1164-A2494F0B5AA0}"/>
          </ac:spMkLst>
        </pc:spChg>
        <pc:spChg chg="add del mod">
          <ac:chgData name="Giuseppe Tomassetti" userId="602e5fa9-ac8c-4882-a6c6-5d2537fdee56" providerId="ADAL" clId="{15935624-5724-B14E-AC17-794ECC655E95}" dt="2023-02-06T20:18:31.971" v="2040"/>
          <ac:spMkLst>
            <pc:docMk/>
            <pc:sldMk cId="406724009" sldId="279"/>
            <ac:spMk id="11" creationId="{8E672368-419B-D747-E9D7-E729F3FC0CB8}"/>
          </ac:spMkLst>
        </pc:spChg>
        <pc:spChg chg="add mod">
          <ac:chgData name="Giuseppe Tomassetti" userId="602e5fa9-ac8c-4882-a6c6-5d2537fdee56" providerId="ADAL" clId="{15935624-5724-B14E-AC17-794ECC655E95}" dt="2023-02-06T20:19:43.647" v="2043" actId="1076"/>
          <ac:spMkLst>
            <pc:docMk/>
            <pc:sldMk cId="406724009" sldId="279"/>
            <ac:spMk id="13" creationId="{5F329FEA-9D5E-A26A-38B5-34D030C5716D}"/>
          </ac:spMkLst>
        </pc:spChg>
        <pc:spChg chg="add mod">
          <ac:chgData name="Giuseppe Tomassetti" userId="602e5fa9-ac8c-4882-a6c6-5d2537fdee56" providerId="ADAL" clId="{15935624-5724-B14E-AC17-794ECC655E95}" dt="2023-02-06T20:20:00.990" v="2052" actId="20577"/>
          <ac:spMkLst>
            <pc:docMk/>
            <pc:sldMk cId="406724009" sldId="279"/>
            <ac:spMk id="15" creationId="{F3E2BFAE-C92C-8E87-643A-C978004EE8B4}"/>
          </ac:spMkLst>
        </pc:spChg>
        <pc:picChg chg="add mod">
          <ac:chgData name="Giuseppe Tomassetti" userId="602e5fa9-ac8c-4882-a6c6-5d2537fdee56" providerId="ADAL" clId="{15935624-5724-B14E-AC17-794ECC655E95}" dt="2023-02-06T20:16:00.834" v="1976" actId="1076"/>
          <ac:picMkLst>
            <pc:docMk/>
            <pc:sldMk cId="406724009" sldId="279"/>
            <ac:picMk id="4" creationId="{E534DCD7-E746-7FD8-12C2-0CFBE6D60D63}"/>
          </ac:picMkLst>
        </pc:picChg>
        <pc:picChg chg="add mod">
          <ac:chgData name="Giuseppe Tomassetti" userId="602e5fa9-ac8c-4882-a6c6-5d2537fdee56" providerId="ADAL" clId="{15935624-5724-B14E-AC17-794ECC655E95}" dt="2023-02-06T20:16:52.848" v="1982" actId="1076"/>
          <ac:picMkLst>
            <pc:docMk/>
            <pc:sldMk cId="406724009" sldId="279"/>
            <ac:picMk id="5" creationId="{978C8976-5724-F581-FD61-B19AD898E3C9}"/>
          </ac:picMkLst>
        </pc:picChg>
        <pc:picChg chg="add mod">
          <ac:chgData name="Giuseppe Tomassetti" userId="602e5fa9-ac8c-4882-a6c6-5d2537fdee56" providerId="ADAL" clId="{15935624-5724-B14E-AC17-794ECC655E95}" dt="2023-02-06T20:21:19.808" v="2080" actId="1076"/>
          <ac:picMkLst>
            <pc:docMk/>
            <pc:sldMk cId="406724009" sldId="279"/>
            <ac:picMk id="6" creationId="{A8CD893D-28A3-F086-7906-FEFB755ECFFD}"/>
          </ac:picMkLst>
        </pc:picChg>
        <pc:picChg chg="add mod">
          <ac:chgData name="Giuseppe Tomassetti" userId="602e5fa9-ac8c-4882-a6c6-5d2537fdee56" providerId="ADAL" clId="{15935624-5724-B14E-AC17-794ECC655E95}" dt="2023-02-06T20:17:24.499" v="1988" actId="1076"/>
          <ac:picMkLst>
            <pc:docMk/>
            <pc:sldMk cId="406724009" sldId="279"/>
            <ac:picMk id="7" creationId="{434EFA86-A1A9-018C-A7FB-A54410FE8085}"/>
          </ac:picMkLst>
        </pc:picChg>
        <pc:picChg chg="add mod">
          <ac:chgData name="Giuseppe Tomassetti" userId="602e5fa9-ac8c-4882-a6c6-5d2537fdee56" providerId="ADAL" clId="{15935624-5724-B14E-AC17-794ECC655E95}" dt="2023-02-06T20:17:43.265" v="1990" actId="1076"/>
          <ac:picMkLst>
            <pc:docMk/>
            <pc:sldMk cId="406724009" sldId="279"/>
            <ac:picMk id="8" creationId="{2796881F-84B7-2576-8893-50EC6E03EC3A}"/>
          </ac:picMkLst>
        </pc:picChg>
      </pc:sldChg>
      <pc:sldChg chg="addSp delSp modSp add mod">
        <pc:chgData name="Giuseppe Tomassetti" userId="602e5fa9-ac8c-4882-a6c6-5d2537fdee56" providerId="ADAL" clId="{15935624-5724-B14E-AC17-794ECC655E95}" dt="2023-02-06T20:23:59.991" v="2183" actId="20577"/>
        <pc:sldMkLst>
          <pc:docMk/>
          <pc:sldMk cId="973258437" sldId="280"/>
        </pc:sldMkLst>
        <pc:spChg chg="add mod">
          <ac:chgData name="Giuseppe Tomassetti" userId="602e5fa9-ac8c-4882-a6c6-5d2537fdee56" providerId="ADAL" clId="{15935624-5724-B14E-AC17-794ECC655E95}" dt="2023-02-06T20:21:15.282" v="2078" actId="1076"/>
          <ac:spMkLst>
            <pc:docMk/>
            <pc:sldMk cId="973258437" sldId="280"/>
            <ac:spMk id="4" creationId="{FE59416C-203A-7D73-851D-DB102BA41005}"/>
          </ac:spMkLst>
        </pc:spChg>
        <pc:spChg chg="add mod">
          <ac:chgData name="Giuseppe Tomassetti" userId="602e5fa9-ac8c-4882-a6c6-5d2537fdee56" providerId="ADAL" clId="{15935624-5724-B14E-AC17-794ECC655E95}" dt="2023-02-06T20:21:15.282" v="2078" actId="1076"/>
          <ac:spMkLst>
            <pc:docMk/>
            <pc:sldMk cId="973258437" sldId="280"/>
            <ac:spMk id="6" creationId="{8DDE55F4-9802-B946-0589-4D1F1F0CED36}"/>
          </ac:spMkLst>
        </pc:spChg>
        <pc:spChg chg="mod">
          <ac:chgData name="Giuseppe Tomassetti" userId="602e5fa9-ac8c-4882-a6c6-5d2537fdee56" providerId="ADAL" clId="{15935624-5724-B14E-AC17-794ECC655E95}" dt="2023-02-06T20:20:41.335" v="2061" actId="14100"/>
          <ac:spMkLst>
            <pc:docMk/>
            <pc:sldMk cId="973258437" sldId="280"/>
            <ac:spMk id="7" creationId="{2A85B62D-F8C9-D423-0CE7-5C95E0B376A1}"/>
          </ac:spMkLst>
        </pc:spChg>
        <pc:spChg chg="add mod">
          <ac:chgData name="Giuseppe Tomassetti" userId="602e5fa9-ac8c-4882-a6c6-5d2537fdee56" providerId="ADAL" clId="{15935624-5724-B14E-AC17-794ECC655E95}" dt="2023-02-06T20:21:30.382" v="2082" actId="1076"/>
          <ac:spMkLst>
            <pc:docMk/>
            <pc:sldMk cId="973258437" sldId="280"/>
            <ac:spMk id="8" creationId="{03E7D81A-411E-D544-812F-9792A80EB22F}"/>
          </ac:spMkLst>
        </pc:spChg>
        <pc:spChg chg="add mod">
          <ac:chgData name="Giuseppe Tomassetti" userId="602e5fa9-ac8c-4882-a6c6-5d2537fdee56" providerId="ADAL" clId="{15935624-5724-B14E-AC17-794ECC655E95}" dt="2023-02-06T20:23:31.581" v="2171" actId="20577"/>
          <ac:spMkLst>
            <pc:docMk/>
            <pc:sldMk cId="973258437" sldId="280"/>
            <ac:spMk id="10" creationId="{07599568-8656-23A9-B3F0-C6CE6C501BF5}"/>
          </ac:spMkLst>
        </pc:spChg>
        <pc:spChg chg="del mod">
          <ac:chgData name="Giuseppe Tomassetti" userId="602e5fa9-ac8c-4882-a6c6-5d2537fdee56" providerId="ADAL" clId="{15935624-5724-B14E-AC17-794ECC655E95}" dt="2023-02-06T20:20:44.086" v="2069"/>
          <ac:spMkLst>
            <pc:docMk/>
            <pc:sldMk cId="973258437" sldId="280"/>
            <ac:spMk id="13" creationId="{8755379F-B2FF-7224-39E7-BF1A3B92D1C8}"/>
          </ac:spMkLst>
        </pc:spChg>
        <pc:spChg chg="del mod">
          <ac:chgData name="Giuseppe Tomassetti" userId="602e5fa9-ac8c-4882-a6c6-5d2537fdee56" providerId="ADAL" clId="{15935624-5724-B14E-AC17-794ECC655E95}" dt="2023-02-06T20:20:43.032" v="2065"/>
          <ac:spMkLst>
            <pc:docMk/>
            <pc:sldMk cId="973258437" sldId="280"/>
            <ac:spMk id="15" creationId="{7B87196B-63A4-88C8-88C4-A1DA0E73C29C}"/>
          </ac:spMkLst>
        </pc:spChg>
        <pc:spChg chg="add mod">
          <ac:chgData name="Giuseppe Tomassetti" userId="602e5fa9-ac8c-4882-a6c6-5d2537fdee56" providerId="ADAL" clId="{15935624-5724-B14E-AC17-794ECC655E95}" dt="2023-02-06T20:22:25.031" v="2105" actId="1076"/>
          <ac:spMkLst>
            <pc:docMk/>
            <pc:sldMk cId="973258437" sldId="280"/>
            <ac:spMk id="17" creationId="{41F32846-92E6-C0C6-59AA-C7A77303813C}"/>
          </ac:spMkLst>
        </pc:spChg>
        <pc:spChg chg="mod">
          <ac:chgData name="Giuseppe Tomassetti" userId="602e5fa9-ac8c-4882-a6c6-5d2537fdee56" providerId="ADAL" clId="{15935624-5724-B14E-AC17-794ECC655E95}" dt="2023-02-06T20:20:34.614" v="2060" actId="14100"/>
          <ac:spMkLst>
            <pc:docMk/>
            <pc:sldMk cId="973258437" sldId="280"/>
            <ac:spMk id="19" creationId="{C415812F-C2E8-6867-7D69-CB2E9F0A1BC4}"/>
          </ac:spMkLst>
        </pc:spChg>
        <pc:spChg chg="add mod">
          <ac:chgData name="Giuseppe Tomassetti" userId="602e5fa9-ac8c-4882-a6c6-5d2537fdee56" providerId="ADAL" clId="{15935624-5724-B14E-AC17-794ECC655E95}" dt="2023-02-06T20:22:43.949" v="2119" actId="1076"/>
          <ac:spMkLst>
            <pc:docMk/>
            <pc:sldMk cId="973258437" sldId="280"/>
            <ac:spMk id="20" creationId="{B845D200-0037-F788-91BB-729149C7E4F7}"/>
          </ac:spMkLst>
        </pc:spChg>
        <pc:spChg chg="del mod">
          <ac:chgData name="Giuseppe Tomassetti" userId="602e5fa9-ac8c-4882-a6c6-5d2537fdee56" providerId="ADAL" clId="{15935624-5724-B14E-AC17-794ECC655E95}" dt="2023-02-06T20:20:41.708" v="2063"/>
          <ac:spMkLst>
            <pc:docMk/>
            <pc:sldMk cId="973258437" sldId="280"/>
            <ac:spMk id="21" creationId="{1BA0BF6F-6ABA-0467-EF25-21C83D5CC690}"/>
          </ac:spMkLst>
        </pc:spChg>
        <pc:spChg chg="mod">
          <ac:chgData name="Giuseppe Tomassetti" userId="602e5fa9-ac8c-4882-a6c6-5d2537fdee56" providerId="ADAL" clId="{15935624-5724-B14E-AC17-794ECC655E95}" dt="2023-02-06T20:20:31.898" v="2059" actId="14100"/>
          <ac:spMkLst>
            <pc:docMk/>
            <pc:sldMk cId="973258437" sldId="280"/>
            <ac:spMk id="23" creationId="{E4E69904-C8B0-5E66-FA68-B78BA8A2C5C7}"/>
          </ac:spMkLst>
        </pc:spChg>
        <pc:spChg chg="add del">
          <ac:chgData name="Giuseppe Tomassetti" userId="602e5fa9-ac8c-4882-a6c6-5d2537fdee56" providerId="ADAL" clId="{15935624-5724-B14E-AC17-794ECC655E95}" dt="2023-02-06T20:22:47.753" v="2121" actId="22"/>
          <ac:spMkLst>
            <pc:docMk/>
            <pc:sldMk cId="973258437" sldId="280"/>
            <ac:spMk id="24" creationId="{9D20783C-BAA2-B50E-6CB3-46D661ADE358}"/>
          </ac:spMkLst>
        </pc:spChg>
        <pc:spChg chg="del mod">
          <ac:chgData name="Giuseppe Tomassetti" userId="602e5fa9-ac8c-4882-a6c6-5d2537fdee56" providerId="ADAL" clId="{15935624-5724-B14E-AC17-794ECC655E95}" dt="2023-02-06T20:20:43.464" v="2067"/>
          <ac:spMkLst>
            <pc:docMk/>
            <pc:sldMk cId="973258437" sldId="280"/>
            <ac:spMk id="25" creationId="{C15354FE-62EB-37E4-534E-78DE666D9878}"/>
          </ac:spMkLst>
        </pc:spChg>
        <pc:spChg chg="add mod">
          <ac:chgData name="Giuseppe Tomassetti" userId="602e5fa9-ac8c-4882-a6c6-5d2537fdee56" providerId="ADAL" clId="{15935624-5724-B14E-AC17-794ECC655E95}" dt="2023-02-06T20:23:07.904" v="2141" actId="20577"/>
          <ac:spMkLst>
            <pc:docMk/>
            <pc:sldMk cId="973258437" sldId="280"/>
            <ac:spMk id="27" creationId="{25346A38-533B-E5E1-1E97-3918DF1CE8D0}"/>
          </ac:spMkLst>
        </pc:spChg>
        <pc:spChg chg="add mod">
          <ac:chgData name="Giuseppe Tomassetti" userId="602e5fa9-ac8c-4882-a6c6-5d2537fdee56" providerId="ADAL" clId="{15935624-5724-B14E-AC17-794ECC655E95}" dt="2023-02-06T20:23:59.991" v="2183" actId="20577"/>
          <ac:spMkLst>
            <pc:docMk/>
            <pc:sldMk cId="973258437" sldId="280"/>
            <ac:spMk id="29" creationId="{4884376F-BFE8-7CD6-0411-D7A523F30EF3}"/>
          </ac:spMkLst>
        </pc:spChg>
        <pc:picChg chg="add mod">
          <ac:chgData name="Giuseppe Tomassetti" userId="602e5fa9-ac8c-4882-a6c6-5d2537fdee56" providerId="ADAL" clId="{15935624-5724-B14E-AC17-794ECC655E95}" dt="2023-02-06T20:20:52.446" v="2072" actId="1076"/>
          <ac:picMkLst>
            <pc:docMk/>
            <pc:sldMk cId="973258437" sldId="280"/>
            <ac:picMk id="2" creationId="{FCD42976-5FF1-74EB-7509-8010E9284D1D}"/>
          </ac:picMkLst>
        </pc:picChg>
        <pc:picChg chg="add mod">
          <ac:chgData name="Giuseppe Tomassetti" userId="602e5fa9-ac8c-4882-a6c6-5d2537fdee56" providerId="ADAL" clId="{15935624-5724-B14E-AC17-794ECC655E95}" dt="2023-02-06T20:21:05.497" v="2076" actId="1076"/>
          <ac:picMkLst>
            <pc:docMk/>
            <pc:sldMk cId="973258437" sldId="280"/>
            <ac:picMk id="3" creationId="{8DA206C7-E4FB-14E4-405E-BD17EEF7ED2F}"/>
          </ac:picMkLst>
        </pc:picChg>
        <pc:picChg chg="add mod">
          <ac:chgData name="Giuseppe Tomassetti" userId="602e5fa9-ac8c-4882-a6c6-5d2537fdee56" providerId="ADAL" clId="{15935624-5724-B14E-AC17-794ECC655E95}" dt="2023-02-06T20:21:42.951" v="2085" actId="1076"/>
          <ac:picMkLst>
            <pc:docMk/>
            <pc:sldMk cId="973258437" sldId="280"/>
            <ac:picMk id="12" creationId="{F1FD7297-72C0-7B7A-45AF-11913F367D10}"/>
          </ac:picMkLst>
        </pc:picChg>
        <pc:picChg chg="add mod">
          <ac:chgData name="Giuseppe Tomassetti" userId="602e5fa9-ac8c-4882-a6c6-5d2537fdee56" providerId="ADAL" clId="{15935624-5724-B14E-AC17-794ECC655E95}" dt="2023-02-06T20:21:57.831" v="2088" actId="1076"/>
          <ac:picMkLst>
            <pc:docMk/>
            <pc:sldMk cId="973258437" sldId="280"/>
            <ac:picMk id="14" creationId="{C9015F1A-608A-D314-8AE6-0A5C226063E7}"/>
          </ac:picMkLst>
        </pc:picChg>
        <pc:picChg chg="add mod">
          <ac:chgData name="Giuseppe Tomassetti" userId="602e5fa9-ac8c-4882-a6c6-5d2537fdee56" providerId="ADAL" clId="{15935624-5724-B14E-AC17-794ECC655E95}" dt="2023-02-06T20:22:01.314" v="2089" actId="1076"/>
          <ac:picMkLst>
            <pc:docMk/>
            <pc:sldMk cId="973258437" sldId="280"/>
            <ac:picMk id="16" creationId="{AE536827-E7C4-76F3-DE76-57093C6139AE}"/>
          </ac:picMkLst>
        </pc:picChg>
      </pc:sldChg>
      <pc:sldChg chg="add del">
        <pc:chgData name="Giuseppe Tomassetti" userId="602e5fa9-ac8c-4882-a6c6-5d2537fdee56" providerId="ADAL" clId="{15935624-5724-B14E-AC17-794ECC655E95}" dt="2023-02-06T20:16:38.841" v="1980"/>
        <pc:sldMkLst>
          <pc:docMk/>
          <pc:sldMk cId="3871083279" sldId="280"/>
        </pc:sldMkLst>
      </pc:sldChg>
      <pc:sldChg chg="add del">
        <pc:chgData name="Giuseppe Tomassetti" userId="602e5fa9-ac8c-4882-a6c6-5d2537fdee56" providerId="ADAL" clId="{15935624-5724-B14E-AC17-794ECC655E95}" dt="2023-02-06T20:16:37.636" v="1978"/>
        <pc:sldMkLst>
          <pc:docMk/>
          <pc:sldMk cId="3943942938" sldId="280"/>
        </pc:sldMkLst>
      </pc:sldChg>
      <pc:sldChg chg="addSp delSp modSp new mod">
        <pc:chgData name="Giuseppe Tomassetti" userId="602e5fa9-ac8c-4882-a6c6-5d2537fdee56" providerId="ADAL" clId="{15935624-5724-B14E-AC17-794ECC655E95}" dt="2023-02-06T20:26:33.831" v="2188" actId="1076"/>
        <pc:sldMkLst>
          <pc:docMk/>
          <pc:sldMk cId="1151548894" sldId="281"/>
        </pc:sldMkLst>
        <pc:spChg chg="del">
          <ac:chgData name="Giuseppe Tomassetti" userId="602e5fa9-ac8c-4882-a6c6-5d2537fdee56" providerId="ADAL" clId="{15935624-5724-B14E-AC17-794ECC655E95}" dt="2023-02-06T20:25:16.150" v="2186" actId="478"/>
          <ac:spMkLst>
            <pc:docMk/>
            <pc:sldMk cId="1151548894" sldId="281"/>
            <ac:spMk id="2" creationId="{3811CF22-8621-44AF-9B99-ADDE7B73A990}"/>
          </ac:spMkLst>
        </pc:spChg>
        <pc:spChg chg="del">
          <ac:chgData name="Giuseppe Tomassetti" userId="602e5fa9-ac8c-4882-a6c6-5d2537fdee56" providerId="ADAL" clId="{15935624-5724-B14E-AC17-794ECC655E95}" dt="2023-02-06T20:25:16.150" v="2186" actId="478"/>
          <ac:spMkLst>
            <pc:docMk/>
            <pc:sldMk cId="1151548894" sldId="281"/>
            <ac:spMk id="3" creationId="{A26C9108-FD4C-ED58-B7EA-C95494BE3671}"/>
          </ac:spMkLst>
        </pc:spChg>
        <pc:spChg chg="add mod">
          <ac:chgData name="Giuseppe Tomassetti" userId="602e5fa9-ac8c-4882-a6c6-5d2537fdee56" providerId="ADAL" clId="{15935624-5724-B14E-AC17-794ECC655E95}" dt="2023-02-06T20:26:33.831" v="2188" actId="1076"/>
          <ac:spMkLst>
            <pc:docMk/>
            <pc:sldMk cId="1151548894" sldId="281"/>
            <ac:spMk id="5" creationId="{E7036466-9C14-CBFB-5700-3F2CD849AA54}"/>
          </ac:spMkLst>
        </pc:spChg>
      </pc:sldChg>
      <pc:sldMasterChg chg="addSldLayout delSldLayout">
        <pc:chgData name="Giuseppe Tomassetti" userId="602e5fa9-ac8c-4882-a6c6-5d2537fdee56" providerId="ADAL" clId="{15935624-5724-B14E-AC17-794ECC655E95}" dt="2023-02-06T20:08:54.540" v="1859" actId="2696"/>
        <pc:sldMasterMkLst>
          <pc:docMk/>
          <pc:sldMasterMk cId="0" sldId="2147483658"/>
        </pc:sldMasterMkLst>
        <pc:sldLayoutChg chg="add del">
          <pc:chgData name="Giuseppe Tomassetti" userId="602e5fa9-ac8c-4882-a6c6-5d2537fdee56" providerId="ADAL" clId="{15935624-5724-B14E-AC17-794ECC655E95}" dt="2023-02-06T20:08:54.540" v="1859" actId="2696"/>
          <pc:sldLayoutMkLst>
            <pc:docMk/>
            <pc:sldMasterMk cId="0" sldId="2147483648"/>
            <pc:sldLayoutMk cId="0" sldId="2147483649"/>
          </pc:sldLayoutMkLst>
        </pc:sldLayoutChg>
        <pc:sldLayoutChg chg="add del">
          <pc:chgData name="Giuseppe Tomassetti" userId="602e5fa9-ac8c-4882-a6c6-5d2537fdee56" providerId="ADAL" clId="{15935624-5724-B14E-AC17-794ECC655E95}" dt="2023-02-06T20:08:54.513" v="1842" actId="2696"/>
          <pc:sldLayoutMkLst>
            <pc:docMk/>
            <pc:sldMasterMk cId="0" sldId="2147483648"/>
            <pc:sldLayoutMk cId="0" sldId="2147483650"/>
          </pc:sldLayoutMkLst>
        </pc:sldLayoutChg>
      </pc:sldMasterChg>
    </pc:docChg>
  </pc:docChgLst>
  <pc:docChgLst>
    <pc:chgData name="Giuseppe Tomassetti" userId="602e5fa9-ac8c-4882-a6c6-5d2537fdee56" providerId="ADAL" clId="{EBFADE8E-82FA-7042-A765-6B0730CB10A2}"/>
    <pc:docChg chg="undo custSel addSld modSld">
      <pc:chgData name="Giuseppe Tomassetti" userId="602e5fa9-ac8c-4882-a6c6-5d2537fdee56" providerId="ADAL" clId="{EBFADE8E-82FA-7042-A765-6B0730CB10A2}" dt="2023-07-11T08:04:11.843" v="611" actId="20577"/>
      <pc:docMkLst>
        <pc:docMk/>
      </pc:docMkLst>
      <pc:sldChg chg="addSp delSp modSp mod">
        <pc:chgData name="Giuseppe Tomassetti" userId="602e5fa9-ac8c-4882-a6c6-5d2537fdee56" providerId="ADAL" clId="{EBFADE8E-82FA-7042-A765-6B0730CB10A2}" dt="2023-07-11T07:53:02.110" v="9" actId="1076"/>
        <pc:sldMkLst>
          <pc:docMk/>
          <pc:sldMk cId="1151548894" sldId="281"/>
        </pc:sldMkLst>
        <pc:spChg chg="add mod">
          <ac:chgData name="Giuseppe Tomassetti" userId="602e5fa9-ac8c-4882-a6c6-5d2537fdee56" providerId="ADAL" clId="{EBFADE8E-82FA-7042-A765-6B0730CB10A2}" dt="2023-07-11T07:53:02.110" v="9" actId="1076"/>
          <ac:spMkLst>
            <pc:docMk/>
            <pc:sldMk cId="1151548894" sldId="281"/>
            <ac:spMk id="3" creationId="{23ED1366-A1BF-D552-7E36-25BEC12B3D15}"/>
          </ac:spMkLst>
        </pc:spChg>
        <pc:spChg chg="del">
          <ac:chgData name="Giuseppe Tomassetti" userId="602e5fa9-ac8c-4882-a6c6-5d2537fdee56" providerId="ADAL" clId="{EBFADE8E-82FA-7042-A765-6B0730CB10A2}" dt="2023-07-11T07:52:31.418" v="0" actId="478"/>
          <ac:spMkLst>
            <pc:docMk/>
            <pc:sldMk cId="1151548894" sldId="281"/>
            <ac:spMk id="5" creationId="{E7036466-9C14-CBFB-5700-3F2CD849AA54}"/>
          </ac:spMkLst>
        </pc:spChg>
      </pc:sldChg>
      <pc:sldChg chg="modSp new mod">
        <pc:chgData name="Giuseppe Tomassetti" userId="602e5fa9-ac8c-4882-a6c6-5d2537fdee56" providerId="ADAL" clId="{EBFADE8E-82FA-7042-A765-6B0730CB10A2}" dt="2023-07-11T07:54:03.308" v="37" actId="27636"/>
        <pc:sldMkLst>
          <pc:docMk/>
          <pc:sldMk cId="2759458515" sldId="282"/>
        </pc:sldMkLst>
        <pc:spChg chg="mod">
          <ac:chgData name="Giuseppe Tomassetti" userId="602e5fa9-ac8c-4882-a6c6-5d2537fdee56" providerId="ADAL" clId="{EBFADE8E-82FA-7042-A765-6B0730CB10A2}" dt="2023-07-11T07:53:34.845" v="34" actId="20577"/>
          <ac:spMkLst>
            <pc:docMk/>
            <pc:sldMk cId="2759458515" sldId="282"/>
            <ac:spMk id="2" creationId="{53B05DFA-B51C-C885-5D0F-CB749CC6F90B}"/>
          </ac:spMkLst>
        </pc:spChg>
        <pc:spChg chg="mod">
          <ac:chgData name="Giuseppe Tomassetti" userId="602e5fa9-ac8c-4882-a6c6-5d2537fdee56" providerId="ADAL" clId="{EBFADE8E-82FA-7042-A765-6B0730CB10A2}" dt="2023-07-11T07:54:03.308" v="37" actId="27636"/>
          <ac:spMkLst>
            <pc:docMk/>
            <pc:sldMk cId="2759458515" sldId="282"/>
            <ac:spMk id="3" creationId="{0078F5E6-49D8-686B-2AA2-E44BEB2244EB}"/>
          </ac:spMkLst>
        </pc:spChg>
      </pc:sldChg>
      <pc:sldChg chg="addSp modSp new mod">
        <pc:chgData name="Giuseppe Tomassetti" userId="602e5fa9-ac8c-4882-a6c6-5d2537fdee56" providerId="ADAL" clId="{EBFADE8E-82FA-7042-A765-6B0730CB10A2}" dt="2023-07-11T07:56:16.220" v="52" actId="1076"/>
        <pc:sldMkLst>
          <pc:docMk/>
          <pc:sldMk cId="2997013342" sldId="283"/>
        </pc:sldMkLst>
        <pc:spChg chg="mod">
          <ac:chgData name="Giuseppe Tomassetti" userId="602e5fa9-ac8c-4882-a6c6-5d2537fdee56" providerId="ADAL" clId="{EBFADE8E-82FA-7042-A765-6B0730CB10A2}" dt="2023-07-11T07:56:16.220" v="52" actId="1076"/>
          <ac:spMkLst>
            <pc:docMk/>
            <pc:sldMk cId="2997013342" sldId="283"/>
            <ac:spMk id="3" creationId="{640C7AD5-6C34-EEF9-E9D5-B42B37C6785D}"/>
          </ac:spMkLst>
        </pc:spChg>
        <pc:picChg chg="add mod">
          <ac:chgData name="Giuseppe Tomassetti" userId="602e5fa9-ac8c-4882-a6c6-5d2537fdee56" providerId="ADAL" clId="{EBFADE8E-82FA-7042-A765-6B0730CB10A2}" dt="2023-07-11T07:56:13.671" v="51" actId="1076"/>
          <ac:picMkLst>
            <pc:docMk/>
            <pc:sldMk cId="2997013342" sldId="283"/>
            <ac:picMk id="4" creationId="{F7CA4C21-79CE-76DE-B9AF-4699E0442DFE}"/>
          </ac:picMkLst>
        </pc:picChg>
      </pc:sldChg>
      <pc:sldChg chg="addSp modSp new mod">
        <pc:chgData name="Giuseppe Tomassetti" userId="602e5fa9-ac8c-4882-a6c6-5d2537fdee56" providerId="ADAL" clId="{EBFADE8E-82FA-7042-A765-6B0730CB10A2}" dt="2023-07-11T08:01:19.338" v="515" actId="20577"/>
        <pc:sldMkLst>
          <pc:docMk/>
          <pc:sldMk cId="1770031095" sldId="284"/>
        </pc:sldMkLst>
        <pc:spChg chg="mod">
          <ac:chgData name="Giuseppe Tomassetti" userId="602e5fa9-ac8c-4882-a6c6-5d2537fdee56" providerId="ADAL" clId="{EBFADE8E-82FA-7042-A765-6B0730CB10A2}" dt="2023-07-11T08:00:06.124" v="273" actId="27636"/>
          <ac:spMkLst>
            <pc:docMk/>
            <pc:sldMk cId="1770031095" sldId="284"/>
            <ac:spMk id="2" creationId="{A3730690-B5EE-A146-B1D4-EC92C6D01677}"/>
          </ac:spMkLst>
        </pc:spChg>
        <pc:spChg chg="mod">
          <ac:chgData name="Giuseppe Tomassetti" userId="602e5fa9-ac8c-4882-a6c6-5d2537fdee56" providerId="ADAL" clId="{EBFADE8E-82FA-7042-A765-6B0730CB10A2}" dt="2023-07-11T08:01:19.338" v="515" actId="20577"/>
          <ac:spMkLst>
            <pc:docMk/>
            <pc:sldMk cId="1770031095" sldId="284"/>
            <ac:spMk id="3" creationId="{5D5BD4E7-EA07-6145-2501-16777B17C4B4}"/>
          </ac:spMkLst>
        </pc:spChg>
        <pc:picChg chg="add mod">
          <ac:chgData name="Giuseppe Tomassetti" userId="602e5fa9-ac8c-4882-a6c6-5d2537fdee56" providerId="ADAL" clId="{EBFADE8E-82FA-7042-A765-6B0730CB10A2}" dt="2023-07-11T08:00:21.230" v="277" actId="1076"/>
          <ac:picMkLst>
            <pc:docMk/>
            <pc:sldMk cId="1770031095" sldId="284"/>
            <ac:picMk id="4" creationId="{E59F3329-180F-2165-FC6C-E3B63898C61F}"/>
          </ac:picMkLst>
        </pc:picChg>
      </pc:sldChg>
      <pc:sldChg chg="modSp new mod">
        <pc:chgData name="Giuseppe Tomassetti" userId="602e5fa9-ac8c-4882-a6c6-5d2537fdee56" providerId="ADAL" clId="{EBFADE8E-82FA-7042-A765-6B0730CB10A2}" dt="2023-07-11T07:59:27.147" v="222" actId="20577"/>
        <pc:sldMkLst>
          <pc:docMk/>
          <pc:sldMk cId="1204986705" sldId="285"/>
        </pc:sldMkLst>
        <pc:spChg chg="mod">
          <ac:chgData name="Giuseppe Tomassetti" userId="602e5fa9-ac8c-4882-a6c6-5d2537fdee56" providerId="ADAL" clId="{EBFADE8E-82FA-7042-A765-6B0730CB10A2}" dt="2023-07-11T07:57:12.454" v="81" actId="20577"/>
          <ac:spMkLst>
            <pc:docMk/>
            <pc:sldMk cId="1204986705" sldId="285"/>
            <ac:spMk id="2" creationId="{C749CEB5-8A6B-0948-F990-3FF9BF1051D9}"/>
          </ac:spMkLst>
        </pc:spChg>
        <pc:spChg chg="mod">
          <ac:chgData name="Giuseppe Tomassetti" userId="602e5fa9-ac8c-4882-a6c6-5d2537fdee56" providerId="ADAL" clId="{EBFADE8E-82FA-7042-A765-6B0730CB10A2}" dt="2023-07-11T07:59:27.147" v="222" actId="20577"/>
          <ac:spMkLst>
            <pc:docMk/>
            <pc:sldMk cId="1204986705" sldId="285"/>
            <ac:spMk id="3" creationId="{6DA9F9B9-2610-6DE1-5474-96177CD8D83B}"/>
          </ac:spMkLst>
        </pc:spChg>
      </pc:sldChg>
      <pc:sldChg chg="modSp new mod">
        <pc:chgData name="Giuseppe Tomassetti" userId="602e5fa9-ac8c-4882-a6c6-5d2537fdee56" providerId="ADAL" clId="{EBFADE8E-82FA-7042-A765-6B0730CB10A2}" dt="2023-07-11T08:04:11.843" v="611" actId="20577"/>
        <pc:sldMkLst>
          <pc:docMk/>
          <pc:sldMk cId="1630694482" sldId="286"/>
        </pc:sldMkLst>
        <pc:spChg chg="mod">
          <ac:chgData name="Giuseppe Tomassetti" userId="602e5fa9-ac8c-4882-a6c6-5d2537fdee56" providerId="ADAL" clId="{EBFADE8E-82FA-7042-A765-6B0730CB10A2}" dt="2023-07-11T08:02:35.971" v="540" actId="20577"/>
          <ac:spMkLst>
            <pc:docMk/>
            <pc:sldMk cId="1630694482" sldId="286"/>
            <ac:spMk id="2" creationId="{9F139BE7-F97A-4AD0-EA72-449861F414F2}"/>
          </ac:spMkLst>
        </pc:spChg>
        <pc:spChg chg="mod">
          <ac:chgData name="Giuseppe Tomassetti" userId="602e5fa9-ac8c-4882-a6c6-5d2537fdee56" providerId="ADAL" clId="{EBFADE8E-82FA-7042-A765-6B0730CB10A2}" dt="2023-07-11T08:04:11.843" v="611" actId="20577"/>
          <ac:spMkLst>
            <pc:docMk/>
            <pc:sldMk cId="1630694482" sldId="286"/>
            <ac:spMk id="3" creationId="{852B6957-ADB2-2E44-4948-03D361CBC5E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8" y="6414761"/>
            <a:ext cx="258623" cy="248303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j-lt"/>
                <a:ea typeface="+mj-ea"/>
                <a:cs typeface="+mj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41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46.png"/><Relationship Id="rId7" Type="http://schemas.openxmlformats.org/officeDocument/2006/relationships/image" Target="../media/image5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48.png"/><Relationship Id="rId7" Type="http://schemas.openxmlformats.org/officeDocument/2006/relationships/image" Target="../media/image6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47.png"/><Relationship Id="rId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5.png"/><Relationship Id="rId7" Type="http://schemas.openxmlformats.org/officeDocument/2006/relationships/image" Target="../media/image6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10" Type="http://schemas.openxmlformats.org/officeDocument/2006/relationships/image" Target="../media/image70.png"/><Relationship Id="rId4" Type="http://schemas.openxmlformats.org/officeDocument/2006/relationships/image" Target="../media/image56.png"/><Relationship Id="rId9" Type="http://schemas.openxmlformats.org/officeDocument/2006/relationships/image" Target="../media/image6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2.png"/><Relationship Id="rId7" Type="http://schemas.openxmlformats.org/officeDocument/2006/relationships/image" Target="../media/image74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82.png"/><Relationship Id="rId10" Type="http://schemas.openxmlformats.org/officeDocument/2006/relationships/image" Target="../media/image87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ndoracampus.it/doi/10.978.8825/175141/_5_n1" TargetMode="External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7.emf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9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\documentclass{article}&#10;\usepackage{amsmath,bbm,mathrsfs}&#10;\setlength\parindent{0em}&#10;\usepackage{geometry}&#10;\geometry{textwidth=10cm}&#10;\setlength\parskip{1em}&#10;\pagestyle{empty}&#10;\begin{document}&#10;&#10;II modello di corpo rigido&#10;In prima approssimazione gli elementi strutturali possono essere descritti tramite la schematizzazione di corpo rigido.&#10;&#10;Si definisce corpo rigido un sistema materiale continuo indeformabile: la distanza relativa tra due qualunque punti costituenti il corpo è immutabile.&#10;L'insieme delle posizioni occupate dai punti costituenti il sistema è detto configurazione del corpo rigido.&#10;&#10;Si definisce sistema di corpi rigidi un insieme di $n_c$ corpi rigidi distinti.&#10;&#10;Il numero di parametri indipendenti, strettamente necessari a definire la configurazione di un corpo rigido, è detto numero di gradi di libertà.&#10;Un corpo rigido nello spazio possiede sei gradi di libertà, mentre un corpo rigido piano ne possiede tre.&#10;&#10;Il numero $n$ di gradi di libertà, di un sistema di $n_c$ corpi rigidi è dunque $6 \boldsymbol{n}_c$ nello spazio e $3 \boldsymbol{n}_{\boldsymbol{c}}$ nel piano.&#10;&#10;&#10;\end{document}" title="IguanaTex Bitmap Display">
            <a:extLst>
              <a:ext uri="{FF2B5EF4-FFF2-40B4-BE49-F238E27FC236}">
                <a16:creationId xmlns:a16="http://schemas.microsoft.com/office/drawing/2014/main" id="{A582E07E-F14A-9726-3441-ED32348F40A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90" y="1010652"/>
            <a:ext cx="6021694" cy="4596063"/>
          </a:xfrm>
          <a:prstGeom prst="rect">
            <a:avLst/>
          </a:prstGeom>
        </p:spPr>
      </p:pic>
      <p:pic>
        <p:nvPicPr>
          <p:cNvPr id="8" name="Picture 2" descr="Picture 2">
            <a:extLst>
              <a:ext uri="{FF2B5EF4-FFF2-40B4-BE49-F238E27FC236}">
                <a16:creationId xmlns:a16="http://schemas.microsoft.com/office/drawing/2014/main" id="{143A5F0C-68C9-08FB-FA33-83CDFF0F3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9441" y="2214807"/>
            <a:ext cx="5234469" cy="197031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847DD3-6F58-1881-75F6-A6AAFA1C02D1}"/>
              </a:ext>
            </a:extLst>
          </p:cNvPr>
          <p:cNvSpPr txBox="1"/>
          <p:nvPr/>
        </p:nvSpPr>
        <p:spPr>
          <a:xfrm>
            <a:off x="161475" y="93264"/>
            <a:ext cx="6096000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(doppio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pendolo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pattino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manicotto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).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Fig. b,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impedisce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direzione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perpendicolare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al proprio piano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scorrimento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nonché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Ciò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traduce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nelle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seguenti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equazioni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88B1FE-7B44-62D7-7F2A-FA785CA8B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75" y="1381865"/>
            <a:ext cx="5246914" cy="9539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4B73E1-8747-922D-2F32-3777D9E79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025" y="4970836"/>
            <a:ext cx="4914900" cy="1828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E74BFA-7C95-3FD3-8021-0955B92D5071}"/>
                  </a:ext>
                </a:extLst>
              </p:cNvPr>
              <p:cNvSpPr txBox="1"/>
              <p:nvPr/>
            </p:nvSpPr>
            <p:spPr>
              <a:xfrm>
                <a:off x="161475" y="2424121"/>
                <a:ext cx="6096000" cy="28623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Se il piano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scorrimento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orizzontale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le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precedenti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riducono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=0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e 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MJXc-TeX-math-I"/>
                  </a:rPr>
                  <a:t>θ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MJXc-TeX-main-R"/>
                  </a:rPr>
                  <a:t>=0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freight-text-pro"/>
                  </a:rPr>
                  <a:t> ; 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se il piano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scorrimento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verticale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le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condizioni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x-none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=0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e 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MJXc-TeX-math-I"/>
                  </a:rPr>
                  <a:t>θ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MJXc-TeX-main-R"/>
                  </a:rPr>
                  <a:t>=0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freight-text-pro"/>
                  </a:rPr>
                  <a:t> . </a:t>
                </a:r>
                <a:endParaRPr lang="en-US" b="0" i="0">
                  <a:solidFill>
                    <a:srgbClr val="131313"/>
                  </a:solidFill>
                  <a:effectLst/>
                  <a:latin typeface="freight-text-pro"/>
                </a:endParaRPr>
              </a:p>
              <a:p>
                <a:endParaRPr lang="en-US">
                  <a:solidFill>
                    <a:srgbClr val="131313"/>
                  </a:solidFill>
                  <a:latin typeface="freight-text-pro"/>
                </a:endParaRPr>
              </a:p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Come la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cerniera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anche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glifo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un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doppio.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Questo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impone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al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corpo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 </a:t>
                </a:r>
                <a:r>
                  <a:rPr lang="en-GB" b="0" i="1" err="1">
                    <a:solidFill>
                      <a:srgbClr val="131313"/>
                    </a:solidFill>
                    <a:effectLst/>
                    <a:latin typeface="freight-text-pro"/>
                  </a:rPr>
                  <a:t>traslare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in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direzione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parallela al proprio asse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scorrimento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;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poiché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tale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traslazione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può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essere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interpretata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come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una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rotazione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intorno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al punto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improprio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dell’asse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glifo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dice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anche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glifo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una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cerniera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cui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centro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punto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improprio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suo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asse.</a:t>
                </a:r>
                <a:endParaRPr lang="en-IT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DE74BFA-7C95-3FD3-8021-0955B92D5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75" y="2424121"/>
                <a:ext cx="6096000" cy="2862322"/>
              </a:xfrm>
              <a:prstGeom prst="rect">
                <a:avLst/>
              </a:prstGeom>
              <a:blipFill>
                <a:blip r:embed="rId4"/>
                <a:stretch>
                  <a:fillRect l="-800" t="-1279" b="-2559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2A53D18-192F-8B54-F9E0-9D7258F7112A}"/>
              </a:ext>
            </a:extLst>
          </p:cNvPr>
          <p:cNvSpPr txBox="1"/>
          <p:nvPr/>
        </p:nvSpPr>
        <p:spPr>
          <a:xfrm>
            <a:off x="6257475" y="58364"/>
            <a:ext cx="6096000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Incastro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.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L’incastro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Fig. c,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impedisce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tutte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componenti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su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cui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applicato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tre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equazioni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caratterizzano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questo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99BE55-BDEB-45C1-FF43-1AAFDA6A4A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8704" y="1258693"/>
            <a:ext cx="3256639" cy="102523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9E6CA1E-AC02-C1C4-B9DD-4092078F8465}"/>
              </a:ext>
            </a:extLst>
          </p:cNvPr>
          <p:cNvSpPr txBox="1"/>
          <p:nvPr/>
        </p:nvSpPr>
        <p:spPr>
          <a:xfrm>
            <a:off x="6268361" y="2466214"/>
            <a:ext cx="5685064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L’incastro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ha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pertanto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tre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(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tre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equazioni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ne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caratterizzano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prestazioni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).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presenza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dell’incastro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non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può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esistere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un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per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3583135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495188-892F-D656-99A8-CB412DFC5983}"/>
              </a:ext>
            </a:extLst>
          </p:cNvPr>
          <p:cNvSpPr txBox="1"/>
          <p:nvPr/>
        </p:nvSpPr>
        <p:spPr>
          <a:xfrm>
            <a:off x="152400" y="131020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Caratterizzazione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cinematica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dei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vincoli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interni</a:t>
            </a:r>
            <a:endParaRPr lang="en-GB" b="1" i="0" u="none" strike="noStrike">
              <a:solidFill>
                <a:srgbClr val="357B7B"/>
              </a:solidFill>
              <a:effectLst/>
              <a:latin typeface="freight-text-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32E9CE-DD1A-90AA-D668-29F8D43E43FF}"/>
                  </a:ext>
                </a:extLst>
              </p:cNvPr>
              <p:cNvSpPr txBox="1"/>
              <p:nvPr/>
            </p:nvSpPr>
            <p:spPr>
              <a:xfrm>
                <a:off x="152400" y="652867"/>
                <a:ext cx="6096000" cy="20313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Per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studiare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sistemi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costituiti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da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>
                    <a:latin typeface="Cambria Math" panose="02040503050406030204" pitchFamily="18" charset="0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corpi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rigidi, con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x-none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&gt;1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,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necessario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caratterizzare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cinematicamente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interni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 </a:t>
                </a:r>
              </a:p>
              <a:p>
                <a:endParaRPr lang="en-GB">
                  <a:solidFill>
                    <a:srgbClr val="131313"/>
                  </a:solidFill>
                  <a:latin typeface="freight-text-pro"/>
                </a:endParaRPr>
              </a:p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In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linea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principio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possono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considerare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le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stesse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tipologie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introdotte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per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esterni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vale a dire: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carrello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(o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biella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),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cerniera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glifo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(o doppio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pendolo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) 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incastro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 </a:t>
                </a:r>
              </a:p>
              <a:p>
                <a:endParaRPr lang="en-GB">
                  <a:solidFill>
                    <a:srgbClr val="131313"/>
                  </a:solidFill>
                  <a:latin typeface="freight-text-pro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32E9CE-DD1A-90AA-D668-29F8D43E4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652867"/>
                <a:ext cx="6096000" cy="2031325"/>
              </a:xfrm>
              <a:prstGeom prst="rect">
                <a:avLst/>
              </a:prstGeom>
              <a:blipFill>
                <a:blip r:embed="rId2"/>
                <a:stretch>
                  <a:fillRect l="-800" t="-150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27A49E2-6240-0C9F-A6EA-A944EE6F856C}"/>
              </a:ext>
            </a:extLst>
          </p:cNvPr>
          <p:cNvSpPr txBox="1"/>
          <p:nvPr/>
        </p:nvSpPr>
        <p:spPr>
          <a:xfrm>
            <a:off x="152400" y="2551837"/>
            <a:ext cx="6096000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1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Carrello</a:t>
            </a:r>
            <a:r>
              <a:rPr lang="en-GB" b="0" i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, </a:t>
            </a:r>
            <a:r>
              <a:rPr lang="en-GB" b="0" i="1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biella</a:t>
            </a:r>
            <a:r>
              <a:rPr lang="en-GB" b="0" i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 o </a:t>
            </a:r>
            <a:r>
              <a:rPr lang="en-GB" b="0" i="1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pendolo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. Nelle Figure a</a:t>
            </a:r>
            <a:r>
              <a:rPr lang="en-GB" b="0" i="0" baseline="-25000">
                <a:solidFill>
                  <a:srgbClr val="000000"/>
                </a:solidFill>
                <a:effectLst/>
                <a:latin typeface="jaf-bernina-sans"/>
              </a:rPr>
              <a:t>1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 e a</a:t>
            </a:r>
            <a:r>
              <a:rPr lang="en-GB" b="0" i="0" baseline="-25000">
                <a:solidFill>
                  <a:srgbClr val="000000"/>
                </a:solidFill>
                <a:effectLst/>
                <a:latin typeface="jaf-bernina-sans"/>
              </a:rPr>
              <a:t>2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 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si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riporta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la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rappresentazione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grafica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di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una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biella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interna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equivalente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a un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carrello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interno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. </a:t>
            </a:r>
            <a:endParaRPr lang="en-IT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DAB071-4BC7-CB89-1821-47D0A76D2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119" y="3431196"/>
            <a:ext cx="3501574" cy="1677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BA6A26-28DA-E5D3-BC7E-303F49627E3F}"/>
              </a:ext>
            </a:extLst>
          </p:cNvPr>
          <p:cNvSpPr txBox="1"/>
          <p:nvPr/>
        </p:nvSpPr>
        <p:spPr>
          <a:xfrm>
            <a:off x="6096000" y="38687"/>
            <a:ext cx="6096000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Per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quanto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riguarda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le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prestazioni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cinematiche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, in analogia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alla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relazione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Eq. (2.23) vista per il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carrello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esterno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, la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condizione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di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vincolo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si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può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esprimere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nella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forma</a:t>
            </a:r>
            <a:endParaRPr lang="en-IT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8FA4F2-D2FE-6B15-70C9-2D0D2C458B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5122" y="899327"/>
            <a:ext cx="4892221" cy="9920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E5A260-0CAF-2B81-A682-904861BC9A55}"/>
                  </a:ext>
                </a:extLst>
              </p:cNvPr>
              <p:cNvSpPr txBox="1"/>
              <p:nvPr/>
            </p:nvSpPr>
            <p:spPr>
              <a:xfrm>
                <a:off x="6057900" y="1891388"/>
                <a:ext cx="6134100" cy="258532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dove </a:t>
                </a:r>
                <a:r>
                  <a:rPr lang="en-GB" b="1" i="0">
                    <a:solidFill>
                      <a:srgbClr val="131313"/>
                    </a:solidFill>
                    <a:effectLst/>
                    <a:latin typeface="freight-text-pro"/>
                  </a:rPr>
                  <a:t>n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versore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relativo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all’asse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 </a:t>
                </a:r>
                <a:r>
                  <a:rPr lang="x-none" sz="1800"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e </a:t>
                </a:r>
                <a:r>
                  <a:rPr lang="x-none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x-none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spostamenti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delle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estremità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corpo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1 e 2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rispettivamente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infine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1">
                    <a:solidFill>
                      <a:srgbClr val="131313"/>
                    </a:solidFill>
                    <a:effectLst/>
                    <a:latin typeface="freight-text-pro"/>
                  </a:rPr>
                  <a:t>∆</a:t>
                </a:r>
                <a:r>
                  <a:rPr lang="en-GB" b="1" i="0" err="1">
                    <a:solidFill>
                      <a:srgbClr val="131313"/>
                    </a:solidFill>
                    <a:effectLst/>
                    <a:latin typeface="freight-text-pro"/>
                  </a:rPr>
                  <a:t>u</a:t>
                </a:r>
                <a:r>
                  <a:rPr lang="en-GB" b="0" i="1" baseline="-25000" err="1">
                    <a:solidFill>
                      <a:srgbClr val="131313"/>
                    </a:solidFill>
                    <a:effectLst/>
                    <a:latin typeface="freight-text-pro"/>
                  </a:rPr>
                  <a:t>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denota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lo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spostamento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relativo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fra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punti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collegati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 In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altri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termini,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carrello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interno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impedisce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spostamenti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relativi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secondo il proprio asse. </a:t>
                </a:r>
              </a:p>
              <a:p>
                <a:endParaRPr lang="en-GB">
                  <a:solidFill>
                    <a:srgbClr val="131313"/>
                  </a:solidFill>
                  <a:latin typeface="freight-text-pro"/>
                </a:endParaRPr>
              </a:p>
              <a:p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Fissato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consueto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riferimento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globale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(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MJXc-TeX-math-I"/>
                  </a:rPr>
                  <a:t>x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MJXc-TeX-main-R"/>
                  </a:rPr>
                  <a:t>,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MJXc-TeX-math-I"/>
                  </a:rPr>
                  <a:t>y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)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, se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l’asse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parallelo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all’asse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1">
                    <a:solidFill>
                      <a:srgbClr val="131313"/>
                    </a:solidFill>
                    <a:effectLst/>
                    <a:latin typeface="freight-text-pro"/>
                  </a:rPr>
                  <a:t>y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la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condizione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precedente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diventa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Fig. a</a:t>
                </a:r>
                <a:r>
                  <a:rPr lang="en-GB" b="0" i="0" baseline="-25000">
                    <a:solidFill>
                      <a:srgbClr val="131313"/>
                    </a:solidFill>
                    <a:effectLst/>
                    <a:latin typeface="freight-text-pro"/>
                  </a:rPr>
                  <a:t>1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:</a:t>
                </a:r>
                <a:endParaRPr lang="en-IT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E5A260-0CAF-2B81-A682-904861BC9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900" y="1891388"/>
                <a:ext cx="6134100" cy="2585323"/>
              </a:xfrm>
              <a:prstGeom prst="rect">
                <a:avLst/>
              </a:prstGeom>
              <a:blipFill>
                <a:blip r:embed="rId5"/>
                <a:stretch>
                  <a:fillRect l="-895" t="-1179" r="-994" b="-2830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26242269-B539-D950-EE45-A2B14D7420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29402" y="4476711"/>
            <a:ext cx="4557486" cy="56968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CB22ECC-163D-3C3F-A391-6AC7B51741BD}"/>
              </a:ext>
            </a:extLst>
          </p:cNvPr>
          <p:cNvSpPr txBox="1"/>
          <p:nvPr/>
        </p:nvSpPr>
        <p:spPr>
          <a:xfrm>
            <a:off x="5992585" y="5189471"/>
            <a:ext cx="61341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Se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invece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l’asse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parallelo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all’asse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x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ha, Fig. a</a:t>
            </a:r>
            <a:r>
              <a:rPr lang="en-GB" b="0" i="0" baseline="-25000">
                <a:solidFill>
                  <a:srgbClr val="131313"/>
                </a:solidFill>
                <a:effectLst/>
                <a:latin typeface="freight-text-pro"/>
              </a:rPr>
              <a:t>2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66FAD9A-EA0D-ABBE-D357-ADF988376A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0505" y="5766637"/>
            <a:ext cx="4315279" cy="525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783305F-8379-1382-7525-2A66FA3D70F3}"/>
              </a:ext>
            </a:extLst>
          </p:cNvPr>
          <p:cNvSpPr txBox="1"/>
          <p:nvPr/>
        </p:nvSpPr>
        <p:spPr>
          <a:xfrm>
            <a:off x="102959" y="5129295"/>
            <a:ext cx="6134100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conclusione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due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caratterizzato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una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possiede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dunque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m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= 1 come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Analogamente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quanto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visto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nel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caso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relativa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deve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appartenere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all’asse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1446119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DC6FFB2-F695-3C76-C26C-F079E63B95ED}"/>
              </a:ext>
            </a:extLst>
          </p:cNvPr>
          <p:cNvSpPr txBox="1"/>
          <p:nvPr/>
        </p:nvSpPr>
        <p:spPr>
          <a:xfrm>
            <a:off x="195943" y="85636"/>
            <a:ext cx="6096000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In Fig. b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riporta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rappresentazione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grafica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questo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In analogia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alla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Eq. (2.25) vista per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esterna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condizione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espressa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dalle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seguenti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condizioni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BF0A38-75F6-735B-C082-17703F879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979" y="1285965"/>
            <a:ext cx="2149021" cy="16364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279C0C-E18A-B09F-ECD8-BF3D39D94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943" y="3006721"/>
            <a:ext cx="4281714" cy="8445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CD6450-33AC-A8DD-E753-DF591FD9498D}"/>
              </a:ext>
            </a:extLst>
          </p:cNvPr>
          <p:cNvSpPr txBox="1"/>
          <p:nvPr/>
        </p:nvSpPr>
        <p:spPr>
          <a:xfrm>
            <a:off x="0" y="4122787"/>
            <a:ext cx="6096000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interna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impedisce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dunque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relativi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estremità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collegate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conclusione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interna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due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essendo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caratterizzata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da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possiede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m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= 2 come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esterna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relativa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coincide con il punto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928C23-28EA-452C-12DC-839A9DAA24B8}"/>
              </a:ext>
            </a:extLst>
          </p:cNvPr>
          <p:cNvSpPr txBox="1"/>
          <p:nvPr/>
        </p:nvSpPr>
        <p:spPr>
          <a:xfrm>
            <a:off x="6196692" y="0"/>
            <a:ext cx="6123214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o doppio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pendolo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Nelle Figure c</a:t>
            </a:r>
            <a:r>
              <a:rPr lang="en-GB" b="0" i="0" baseline="-25000">
                <a:solidFill>
                  <a:srgbClr val="131313"/>
                </a:solidFill>
                <a:effectLst/>
                <a:latin typeface="freight-text-pro"/>
              </a:rPr>
              <a:t>1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e c</a:t>
            </a:r>
            <a:r>
              <a:rPr lang="en-GB" b="0" i="0" baseline="-25000">
                <a:solidFill>
                  <a:srgbClr val="131313"/>
                </a:solidFill>
                <a:effectLst/>
                <a:latin typeface="freight-text-pro"/>
              </a:rPr>
              <a:t>2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riporta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rappresentazione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grafica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un doppio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pendolo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con asse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parallelo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rispettivamente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agli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assi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>
                <a:solidFill>
                  <a:srgbClr val="131313"/>
                </a:solidFill>
                <a:effectLst/>
                <a:latin typeface="MJXc-TeX-math-I"/>
              </a:rPr>
              <a:t>x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e </a:t>
            </a:r>
            <a:r>
              <a:rPr lang="en-GB" b="0" i="0">
                <a:solidFill>
                  <a:srgbClr val="131313"/>
                </a:solidFill>
                <a:effectLst/>
                <a:latin typeface="MJXc-TeX-math-I"/>
              </a:rPr>
              <a:t>y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riferimento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globale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</a:t>
            </a:r>
          </a:p>
          <a:p>
            <a:endParaRPr lang="en-GB">
              <a:solidFill>
                <a:srgbClr val="131313"/>
              </a:solidFill>
              <a:latin typeface="freight-text-pro"/>
            </a:endParaRPr>
          </a:p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In analogia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alla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Eq. (2.26) vista per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condizione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espressa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dalle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seguenti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condizioni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C8011A-8552-DF3C-E98D-007A36BBC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692" y="2552205"/>
            <a:ext cx="5802086" cy="7405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C63CC1-FD13-C947-078E-F86EB21B503C}"/>
              </a:ext>
            </a:extLst>
          </p:cNvPr>
          <p:cNvSpPr txBox="1"/>
          <p:nvPr/>
        </p:nvSpPr>
        <p:spPr>
          <a:xfrm>
            <a:off x="6164035" y="3292711"/>
            <a:ext cx="6188528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impedisce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dunque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relative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relativi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lungo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il proprio asse.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relativa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coincide con il punto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improprio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dell’asse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conclusione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due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essendo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caratterizzato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da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possiede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m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= 2 come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4341185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7B7673-F7C5-3F3E-940A-4D5ED426EB2E}"/>
              </a:ext>
            </a:extLst>
          </p:cNvPr>
          <p:cNvSpPr txBox="1"/>
          <p:nvPr/>
        </p:nvSpPr>
        <p:spPr>
          <a:xfrm>
            <a:off x="0" y="0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Incastro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L’incastro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Fig. d,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impedisce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relativi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punti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collegati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relative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8FFBA9-8DDA-A508-8816-485DEC48F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" y="646331"/>
            <a:ext cx="5194300" cy="7747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E470EF7-0977-C29C-F766-BEF8C4FFE4D5}"/>
              </a:ext>
            </a:extLst>
          </p:cNvPr>
          <p:cNvSpPr txBox="1"/>
          <p:nvPr/>
        </p:nvSpPr>
        <p:spPr>
          <a:xfrm>
            <a:off x="0" y="1421031"/>
            <a:ext cx="6123214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possiede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dunque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m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= 3 come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l’incastro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;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presenza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esso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non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può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esistere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relativo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L’incastro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anche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continuità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realizza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l’unione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varie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porzioni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una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stessa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trave: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esso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può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pertanto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pensarsi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applicato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ogni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sezione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D02A59-3B07-439D-8C20-1F94A9A6F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322" y="323165"/>
            <a:ext cx="3441700" cy="2400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8D4EA8-F12E-E43B-2517-9C10585EF834}"/>
                  </a:ext>
                </a:extLst>
              </p:cNvPr>
              <p:cNvSpPr txBox="1"/>
              <p:nvPr/>
            </p:nvSpPr>
            <p:spPr>
              <a:xfrm>
                <a:off x="0" y="3429000"/>
                <a:ext cx="6123214" cy="14773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GB" b="0" i="1" err="1">
                    <a:solidFill>
                      <a:srgbClr val="131313"/>
                    </a:solidFill>
                    <a:effectLst/>
                    <a:latin typeface="freight-text-pro"/>
                  </a:rPr>
                  <a:t>Osservazione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: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dalla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discussione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precedente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emerge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interni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collegano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due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corpi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hanno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la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stessa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molteplicità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degli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omologhi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esterni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 Nel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caso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più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generale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interni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collegano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un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numero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maggiore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corpi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(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&gt;2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), la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molteplicità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data da</a:t>
                </a:r>
                <a:endParaRPr lang="en-IT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8D4EA8-F12E-E43B-2517-9C10585EF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29000"/>
                <a:ext cx="6123214" cy="1477328"/>
              </a:xfrm>
              <a:prstGeom prst="rect">
                <a:avLst/>
              </a:prstGeom>
              <a:blipFill>
                <a:blip r:embed="rId4"/>
                <a:stretch>
                  <a:fillRect l="-797" t="-2479" r="-797" b="-537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F3197945-01EB-8EB9-B2A3-E870E1011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0307" y="5100767"/>
            <a:ext cx="3022600" cy="6477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5623B61-34A2-DFB7-8CA3-9DEE6889FA62}"/>
              </a:ext>
            </a:extLst>
          </p:cNvPr>
          <p:cNvSpPr txBox="1"/>
          <p:nvPr/>
        </p:nvSpPr>
        <p:spPr>
          <a:xfrm>
            <a:off x="6298292" y="3833950"/>
            <a:ext cx="6123214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i="1">
                <a:solidFill>
                  <a:srgbClr val="131313"/>
                </a:solidFill>
                <a:latin typeface="freight-text-pro"/>
              </a:rPr>
              <a:t>Ad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esempio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,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nella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struttura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in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figura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, la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cerniera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che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si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trova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al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centro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del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tratto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superiore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collega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tra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loro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4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corpi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. Essa ha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dunque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 </a:t>
            </a:r>
            <a:r>
              <a:rPr lang="en-US" i="1" err="1">
                <a:solidFill>
                  <a:srgbClr val="131313"/>
                </a:solidFill>
                <a:latin typeface="freight-text-pro"/>
              </a:rPr>
              <a:t>molteplicita</a:t>
            </a:r>
            <a:r>
              <a:rPr lang="en-US" i="1">
                <a:solidFill>
                  <a:srgbClr val="131313"/>
                </a:solidFill>
                <a:latin typeface="freight-text-pro"/>
              </a:rPr>
              <a:t>` 2(4-1)=6</a:t>
            </a:r>
            <a:endParaRPr lang="en-IT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495604F-235B-2E24-9C29-334EDAA8C9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4414" y="5092700"/>
            <a:ext cx="44450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6989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FBE9EE-EBE1-32E0-DAA4-173C33A21A97}"/>
              </a:ext>
            </a:extLst>
          </p:cNvPr>
          <p:cNvSpPr txBox="1"/>
          <p:nvPr/>
        </p:nvSpPr>
        <p:spPr>
          <a:xfrm>
            <a:off x="228600" y="109249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Cedimenti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vincolari</a:t>
            </a:r>
            <a:endParaRPr lang="en-GB" b="1" i="0" u="none" strike="noStrike">
              <a:solidFill>
                <a:srgbClr val="357B7B"/>
              </a:solidFill>
              <a:effectLst/>
              <a:latin typeface="freight-text-pr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31AC8C-D536-D238-9E86-7E860D04BF8A}"/>
                  </a:ext>
                </a:extLst>
              </p:cNvPr>
              <p:cNvSpPr txBox="1"/>
              <p:nvPr/>
            </p:nvSpPr>
            <p:spPr>
              <a:xfrm>
                <a:off x="228600" y="609210"/>
                <a:ext cx="6096000" cy="590931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Nelle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applicazioni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strutturali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possono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verificarsi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situazioni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in cui uno 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più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subiscono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spostamenti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rotazioni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assegnate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</a:t>
                </a:r>
              </a:p>
              <a:p>
                <a:endParaRPr lang="en-GB">
                  <a:solidFill>
                    <a:srgbClr val="131313"/>
                  </a:solidFill>
                  <a:latin typeface="freight-text-pro"/>
                </a:endParaRPr>
              </a:p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In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tal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caso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dice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1">
                    <a:solidFill>
                      <a:srgbClr val="131313"/>
                    </a:solidFill>
                    <a:effectLst/>
                    <a:latin typeface="freight-text-pro"/>
                  </a:rPr>
                  <a:t>cede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spostamenti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assegnati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chiamati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1" err="1">
                    <a:solidFill>
                      <a:srgbClr val="131313"/>
                    </a:solidFill>
                    <a:effectLst/>
                    <a:latin typeface="freight-text-pro"/>
                  </a:rPr>
                  <a:t>cedimenti</a:t>
                </a:r>
                <a:r>
                  <a:rPr lang="en-GB" b="0" i="1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1" err="1">
                    <a:solidFill>
                      <a:srgbClr val="131313"/>
                    </a:solidFill>
                    <a:effectLst/>
                    <a:latin typeface="freight-text-pro"/>
                  </a:rPr>
                  <a:t>vincolari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 </a:t>
                </a:r>
              </a:p>
              <a:p>
                <a:endParaRPr lang="en-GB">
                  <a:solidFill>
                    <a:srgbClr val="131313"/>
                  </a:solidFill>
                  <a:latin typeface="freight-text-pro"/>
                </a:endParaRPr>
              </a:p>
              <a:p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Esempi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tipici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cedimenti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quelli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dovuti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ad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assestamenti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terreno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fondazione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o 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malfunzionamenti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dispositivo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meccanico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realizza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vincolo</a:t>
                </a:r>
                <a:r>
                  <a:rPr lang="en-GB">
                    <a:solidFill>
                      <a:srgbClr val="131313"/>
                    </a:solidFill>
                    <a:latin typeface="freight-text-pro"/>
                  </a:rPr>
                  <a:t>. </a:t>
                </a:r>
              </a:p>
              <a:p>
                <a:endParaRPr lang="en-GB" b="0" i="0">
                  <a:solidFill>
                    <a:srgbClr val="131313"/>
                  </a:solidFill>
                  <a:effectLst/>
                  <a:latin typeface="freight-text-pro"/>
                </a:endParaRPr>
              </a:p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La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mobilità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del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comporta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per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corpo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un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cambiamento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assetto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che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ne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modifica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la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risposta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strutturale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;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conseguenza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cedimenti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vincolari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considerati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alla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stregua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azioni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esterne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note. </a:t>
                </a:r>
              </a:p>
              <a:p>
                <a:endParaRPr lang="en-GB">
                  <a:solidFill>
                    <a:srgbClr val="131313"/>
                  </a:solidFill>
                  <a:latin typeface="freight-text-pro"/>
                </a:endParaRPr>
              </a:p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In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presenza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cedimenti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le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equazioni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modificano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</a:t>
                </a:r>
              </a:p>
              <a:p>
                <a:endParaRPr lang="en-GB">
                  <a:solidFill>
                    <a:srgbClr val="131313"/>
                  </a:solidFill>
                  <a:latin typeface="freight-text-pro"/>
                </a:endParaRPr>
              </a:p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Ad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esempio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se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una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cerniera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in </a:t>
                </a:r>
                <a:r>
                  <a:rPr lang="en-GB" b="0" i="1">
                    <a:solidFill>
                      <a:srgbClr val="131313"/>
                    </a:solidFill>
                    <a:effectLst/>
                    <a:latin typeface="freight-text-pro"/>
                  </a:rPr>
                  <a:t>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subisce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uno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spostamento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verso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l’alto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 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MJXc-TeX-math-I"/>
                  </a:rPr>
                  <a:t>δ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freight-text-pro"/>
                  </a:rPr>
                  <a:t> ,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l’Eq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 (2.25)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diviene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: </a:t>
                </a:r>
                <a:endParaRPr lang="en-US" sz="1800" i="1">
                  <a:effectLst/>
                  <a:latin typeface="Cambria Math" panose="02040503050406030204" pitchFamily="18" charset="0"/>
                </a:endParaRPr>
              </a:p>
              <a:p>
                <a:endParaRPr lang="en-US" sz="1800" i="1">
                  <a:effectLst/>
                  <a:latin typeface="Cambria Math" panose="02040503050406030204" pitchFamily="18" charset="0"/>
                </a:endParaRPr>
              </a:p>
              <a:p>
                <a:r>
                  <a:rPr lang="en-US" sz="1800">
                    <a:effectLst/>
                  </a:rPr>
                  <a:t>		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x-none" sz="180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=0,</a:t>
                </a:r>
                <a:r>
                  <a:rPr lang="x-none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x-non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x-none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=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MJXc-TeX-math-I"/>
                  </a:rPr>
                  <a:t>δ</a:t>
                </a:r>
                <a:r>
                  <a:rPr lang="el-GR" b="0" i="0">
                    <a:solidFill>
                      <a:srgbClr val="131313"/>
                    </a:solidFill>
                    <a:effectLst/>
                    <a:latin typeface="freight-text-pro"/>
                  </a:rPr>
                  <a:t>.</a:t>
                </a:r>
                <a:endParaRPr lang="en-IT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31AC8C-D536-D238-9E86-7E860D04B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609210"/>
                <a:ext cx="6096000" cy="5909310"/>
              </a:xfrm>
              <a:prstGeom prst="rect">
                <a:avLst/>
              </a:prstGeom>
              <a:blipFill>
                <a:blip r:embed="rId2"/>
                <a:stretch>
                  <a:fillRect l="-900" t="-619" r="-1200" b="-72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F3A1D73-988E-AEF7-1CEC-CA7CDE36D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309" y="3227449"/>
            <a:ext cx="2651576" cy="837340"/>
          </a:xfrm>
          <a:prstGeom prst="rect">
            <a:avLst/>
          </a:prstGeom>
        </p:spPr>
      </p:pic>
      <p:pic>
        <p:nvPicPr>
          <p:cNvPr id="12" name="Picture 11" descr="Shape&#10;&#10;Description automatically generated with medium confidence">
            <a:extLst>
              <a:ext uri="{FF2B5EF4-FFF2-40B4-BE49-F238E27FC236}">
                <a16:creationId xmlns:a16="http://schemas.microsoft.com/office/drawing/2014/main" id="{05735636-D626-D88F-983A-EC2424762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570" y="4705577"/>
            <a:ext cx="2667001" cy="140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20724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DD2494-04E0-A319-048F-6829E9F4F6FF}"/>
              </a:ext>
            </a:extLst>
          </p:cNvPr>
          <p:cNvSpPr txBox="1"/>
          <p:nvPr/>
        </p:nvSpPr>
        <p:spPr>
          <a:xfrm>
            <a:off x="108857" y="76591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Il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problema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cinematico</a:t>
            </a:r>
            <a:endParaRPr lang="en-GB" b="1" i="0" u="none" strike="noStrike">
              <a:solidFill>
                <a:srgbClr val="357B7B"/>
              </a:solidFill>
              <a:effectLst/>
              <a:latin typeface="freight-text-pr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BB66EB-AC6B-D279-5B69-BE9CA5F6538A}"/>
              </a:ext>
            </a:extLst>
          </p:cNvPr>
          <p:cNvSpPr txBox="1"/>
          <p:nvPr/>
        </p:nvSpPr>
        <p:spPr>
          <a:xfrm>
            <a:off x="108857" y="577334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Posizione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del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problema</a:t>
            </a:r>
            <a:endParaRPr lang="en-GB" b="1" i="0" u="none" strike="noStrike">
              <a:solidFill>
                <a:srgbClr val="357B7B"/>
              </a:solidFill>
              <a:effectLst/>
              <a:latin typeface="freight-text-pr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A4AE75-B8C3-5454-04F0-88417965CA49}"/>
              </a:ext>
            </a:extLst>
          </p:cNvPr>
          <p:cNvSpPr txBox="1"/>
          <p:nvPr/>
        </p:nvSpPr>
        <p:spPr>
          <a:xfrm>
            <a:off x="108857" y="1181411"/>
            <a:ext cx="6096000" cy="36933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Si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consideri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un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rigidi,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vincolati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mutuamente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con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suolo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occupa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una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data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configurazione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iniziale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>
                <a:solidFill>
                  <a:srgbClr val="131313"/>
                </a:solidFill>
                <a:effectLst/>
                <a:latin typeface="MJXc-TeX-script-R"/>
              </a:rPr>
              <a:t>C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.</a:t>
            </a:r>
          </a:p>
          <a:p>
            <a:endParaRPr lang="en-GB">
              <a:solidFill>
                <a:srgbClr val="131313"/>
              </a:solidFill>
              <a:latin typeface="freight-text-pro"/>
            </a:endParaRPr>
          </a:p>
          <a:p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Siano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assegnati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cedimenti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 ha interesse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chiedersi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se, a causa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tali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cedimenti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compatibilmente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con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prescrizioni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imposte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dai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esistono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una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o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più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configurazioni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>
                <a:solidFill>
                  <a:srgbClr val="131313"/>
                </a:solidFill>
                <a:effectLst/>
                <a:latin typeface="MJXc-TeX-script-R"/>
              </a:rPr>
              <a:t>C</a:t>
            </a:r>
            <a:r>
              <a:rPr lang="en-GB" b="0" i="0">
                <a:solidFill>
                  <a:srgbClr val="131313"/>
                </a:solidFill>
                <a:effectLst/>
                <a:latin typeface="MJXc-TeX-main-R"/>
              </a:rPr>
              <a:t>′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distinte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quella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iniziale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può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occupare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</a:t>
            </a:r>
          </a:p>
          <a:p>
            <a:endParaRPr lang="en-GB">
              <a:solidFill>
                <a:srgbClr val="131313"/>
              </a:solidFill>
              <a:latin typeface="freight-text-pro"/>
            </a:endParaRPr>
          </a:p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Si formula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pertanto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seguente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problema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cinematico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assegnati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cedimenti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vincolari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su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un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rigidi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vincolati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determinare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, se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esistono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, le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configurazioni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compatibili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 b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03C56F-CEC4-BBED-65D3-4CD57459B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365" y="577334"/>
            <a:ext cx="2349500" cy="304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1FF5D3-A0EB-9733-F064-CC0C6CED7548}"/>
              </a:ext>
            </a:extLst>
          </p:cNvPr>
          <p:cNvSpPr txBox="1"/>
          <p:nvPr/>
        </p:nvSpPr>
        <p:spPr>
          <a:xfrm>
            <a:off x="6596742" y="54428"/>
            <a:ext cx="105413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T"/>
              <a:t>Esempio:</a:t>
            </a:r>
            <a:endParaRPr kumimoji="0" lang="en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A3D6B9-D7FB-C3A6-3BCF-BC16A701B43E}"/>
              </a:ext>
            </a:extLst>
          </p:cNvPr>
          <p:cNvSpPr txBox="1"/>
          <p:nvPr/>
        </p:nvSpPr>
        <p:spPr>
          <a:xfrm>
            <a:off x="6669119" y="3636611"/>
            <a:ext cx="4927991" cy="1200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Si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scelga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come polo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riduzione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per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come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origine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riferimento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il punto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>
                <a:solidFill>
                  <a:srgbClr val="131313"/>
                </a:solidFill>
                <a:latin typeface="freight-text-pro"/>
              </a:rPr>
              <a:t>.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>
              <a:solidFill>
                <a:srgbClr val="131313"/>
              </a:solidFill>
              <a:latin typeface="freight-text-pro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Con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questa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scelta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ha:</a:t>
            </a:r>
            <a:endParaRPr kumimoji="0" lang="en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7380E3-4A6C-E290-26EF-CB128A5FD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807" y="4874730"/>
            <a:ext cx="3806372" cy="4757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35B704-D973-C7F7-4FEF-FCA3CC8C73AC}"/>
              </a:ext>
            </a:extLst>
          </p:cNvPr>
          <p:cNvSpPr txBox="1"/>
          <p:nvPr/>
        </p:nvSpPr>
        <p:spPr>
          <a:xfrm>
            <a:off x="6596742" y="5628306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La formula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generale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risulta</a:t>
            </a:r>
            <a:endParaRPr lang="en-IT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ADA8A3D-060D-4739-3069-B0FD3DA36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5543" y="5930900"/>
            <a:ext cx="2882900" cy="927100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62405B09-1650-D8BC-CBAB-4BDA697656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033" y="860362"/>
            <a:ext cx="368672" cy="9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0833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903C56F-CEC4-BBED-65D3-4CD57459B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8365" y="577334"/>
            <a:ext cx="2349500" cy="304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1FF5D3-A0EB-9733-F064-CC0C6CED7548}"/>
              </a:ext>
            </a:extLst>
          </p:cNvPr>
          <p:cNvSpPr txBox="1"/>
          <p:nvPr/>
        </p:nvSpPr>
        <p:spPr>
          <a:xfrm>
            <a:off x="6596742" y="54428"/>
            <a:ext cx="105413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T"/>
              <a:t>Esempio:</a:t>
            </a:r>
            <a:endParaRPr kumimoji="0" lang="en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A3D6B9-D7FB-C3A6-3BCF-BC16A701B43E}"/>
              </a:ext>
            </a:extLst>
          </p:cNvPr>
          <p:cNvSpPr txBox="1"/>
          <p:nvPr/>
        </p:nvSpPr>
        <p:spPr>
          <a:xfrm>
            <a:off x="6669119" y="3636611"/>
            <a:ext cx="4927991" cy="1200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Si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scelga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come polo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riduzione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per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come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origine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riferimento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il punto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>
                <a:solidFill>
                  <a:srgbClr val="131313"/>
                </a:solidFill>
                <a:latin typeface="freight-text-pro"/>
              </a:rPr>
              <a:t>.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GB">
              <a:solidFill>
                <a:srgbClr val="131313"/>
              </a:solidFill>
              <a:latin typeface="freight-text-pro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Con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questa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scelta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ha:</a:t>
            </a:r>
            <a:endParaRPr kumimoji="0" lang="en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7380E3-4A6C-E290-26EF-CB128A5FD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807" y="4874730"/>
            <a:ext cx="3806372" cy="47579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35B704-D973-C7F7-4FEF-FCA3CC8C73AC}"/>
              </a:ext>
            </a:extLst>
          </p:cNvPr>
          <p:cNvSpPr txBox="1"/>
          <p:nvPr/>
        </p:nvSpPr>
        <p:spPr>
          <a:xfrm>
            <a:off x="6596742" y="5628306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La formula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generale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risulta</a:t>
            </a:r>
            <a:endParaRPr lang="en-IT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26DFAD-9E7B-8BC1-DA82-E13F796C6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5543" y="5930900"/>
            <a:ext cx="2882900" cy="927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EDA18C-FEE1-C053-8DFC-ACEF30DC9C3F}"/>
              </a:ext>
            </a:extLst>
          </p:cNvPr>
          <p:cNvSpPr txBox="1"/>
          <p:nvPr/>
        </p:nvSpPr>
        <p:spPr>
          <a:xfrm>
            <a:off x="358925" y="96713"/>
            <a:ext cx="391388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Il vettore dei parametri lagrangiani e`: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E9B53-7007-A6D7-F5E0-BB572AD0E3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2413" y="395953"/>
            <a:ext cx="3200400" cy="698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0EBE51-0893-B2C0-5C0D-FE6E2BCE34A0}"/>
              </a:ext>
            </a:extLst>
          </p:cNvPr>
          <p:cNvSpPr txBox="1"/>
          <p:nvPr/>
        </p:nvSpPr>
        <p:spPr>
          <a:xfrm>
            <a:off x="269355" y="994631"/>
            <a:ext cx="634637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1)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scrivono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equazioni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esprimono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prestazioni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ciascun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endParaRPr lang="en-IT"/>
          </a:p>
        </p:txBody>
      </p:sp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255D7C45-D063-C94E-1B69-AE89144E8A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033" y="860362"/>
            <a:ext cx="368672" cy="9633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1C017D-105E-795B-1060-3A5501B83E73}"/>
                  </a:ext>
                </a:extLst>
              </p:cNvPr>
              <p:cNvSpPr txBox="1"/>
              <p:nvPr/>
            </p:nvSpPr>
            <p:spPr>
              <a:xfrm>
                <a:off x="1884135" y="1693131"/>
                <a:ext cx="1884135" cy="9233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41C017D-105E-795B-1060-3A5501B83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135" y="1693131"/>
                <a:ext cx="1884135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8A4D6BE-99B1-CCEE-D0A9-A89B15FB10AB}"/>
              </a:ext>
            </a:extLst>
          </p:cNvPr>
          <p:cNvSpPr txBox="1"/>
          <p:nvPr/>
        </p:nvSpPr>
        <p:spPr>
          <a:xfrm>
            <a:off x="241079" y="2549187"/>
            <a:ext cx="634637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2)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esprimono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tali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equazioni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funzione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parametri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Eq. (2.40) per mezzo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Eq. (2.39).</a:t>
            </a:r>
            <a:endParaRPr lang="en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C8C52AE-32D0-5709-4A69-FB099D500C6D}"/>
                  </a:ext>
                </a:extLst>
              </p:cNvPr>
              <p:cNvSpPr txBox="1"/>
              <p:nvPr/>
            </p:nvSpPr>
            <p:spPr>
              <a:xfrm>
                <a:off x="-250370" y="3213747"/>
                <a:ext cx="6346370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𝜃</m:t>
                      </m:r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C8C52AE-32D0-5709-4A69-FB099D500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0370" y="3213747"/>
                <a:ext cx="634637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049ACFA-741A-6996-CECD-C3A05B4CF91B}"/>
              </a:ext>
            </a:extLst>
          </p:cNvPr>
          <p:cNvSpPr txBox="1"/>
          <p:nvPr/>
        </p:nvSpPr>
        <p:spPr>
          <a:xfrm>
            <a:off x="323480" y="3643640"/>
            <a:ext cx="3336807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Quindi la terza delle (*) si scrive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4BE246-7E1D-17D6-E455-6D5981635DCD}"/>
              </a:ext>
            </a:extLst>
          </p:cNvPr>
          <p:cNvSpPr txBox="1"/>
          <p:nvPr/>
        </p:nvSpPr>
        <p:spPr>
          <a:xfrm>
            <a:off x="3246272" y="1936194"/>
            <a:ext cx="335985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(*)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ECE0EF-53DF-044A-F345-E1EE030F9561}"/>
                  </a:ext>
                </a:extLst>
              </p:cNvPr>
              <p:cNvSpPr txBox="1"/>
              <p:nvPr/>
            </p:nvSpPr>
            <p:spPr>
              <a:xfrm>
                <a:off x="1975000" y="4021416"/>
                <a:ext cx="1467540" cy="36933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IT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ECE0EF-53DF-044A-F345-E1EE030F9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000" y="4021416"/>
                <a:ext cx="14675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48037F-4A4B-EF98-AC1B-F6E1A3D3896E}"/>
                  </a:ext>
                </a:extLst>
              </p:cNvPr>
              <p:cNvSpPr txBox="1"/>
              <p:nvPr/>
            </p:nvSpPr>
            <p:spPr>
              <a:xfrm>
                <a:off x="-114302" y="4700175"/>
                <a:ext cx="6400800" cy="8249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x-none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x-none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none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x-none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x-none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none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x-none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48037F-4A4B-EF98-AC1B-F6E1A3D38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302" y="4700175"/>
                <a:ext cx="6400800" cy="8249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74A841B-649F-B307-676B-957DE49F44D5}"/>
              </a:ext>
            </a:extLst>
          </p:cNvPr>
          <p:cNvSpPr txBox="1"/>
          <p:nvPr/>
        </p:nvSpPr>
        <p:spPr>
          <a:xfrm>
            <a:off x="297225" y="4389927"/>
            <a:ext cx="187486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Il sistema diventa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5956F320-7158-52AB-656F-5A47CC984E0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84135" y="5808090"/>
            <a:ext cx="2228850" cy="103646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344AE49-921E-B045-69C7-872C52BCFD55}"/>
              </a:ext>
            </a:extLst>
          </p:cNvPr>
          <p:cNvSpPr txBox="1"/>
          <p:nvPr/>
        </p:nvSpPr>
        <p:spPr>
          <a:xfrm>
            <a:off x="503666" y="5543588"/>
            <a:ext cx="5068050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La matrice cinematica e’. Essa ha determinante l</a:t>
            </a:r>
          </a:p>
        </p:txBody>
      </p:sp>
    </p:spTree>
    <p:extLst>
      <p:ext uri="{BB962C8B-B14F-4D97-AF65-F5344CB8AC3E}">
        <p14:creationId xmlns:p14="http://schemas.microsoft.com/office/powerpoint/2010/main" val="302465844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7F284A-28E6-3007-D391-2756BE592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07" y="0"/>
            <a:ext cx="2400300" cy="3111500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57929AF4-FAA7-8D31-62F3-7F0075DEBA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036" y="272534"/>
            <a:ext cx="368672" cy="9633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79B83B-DD9F-AB70-BBAE-0BF9F251DC8F}"/>
                  </a:ext>
                </a:extLst>
              </p:cNvPr>
              <p:cNvSpPr txBox="1"/>
              <p:nvPr/>
            </p:nvSpPr>
            <p:spPr>
              <a:xfrm>
                <a:off x="696685" y="3885294"/>
                <a:ext cx="1382486" cy="12003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79B83B-DD9F-AB70-BBAE-0BF9F251D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85" y="3885294"/>
                <a:ext cx="1382486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72F68B7-8FE3-D2AA-4618-5DF22AA868AE}"/>
              </a:ext>
            </a:extLst>
          </p:cNvPr>
          <p:cNvSpPr txBox="1"/>
          <p:nvPr/>
        </p:nvSpPr>
        <p:spPr>
          <a:xfrm>
            <a:off x="432707" y="3320143"/>
            <a:ext cx="2990558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Le equazioni di vincolo sono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A7A1A0-DD05-683C-D834-7DE478FDAC91}"/>
              </a:ext>
            </a:extLst>
          </p:cNvPr>
          <p:cNvSpPr txBox="1"/>
          <p:nvPr/>
        </p:nvSpPr>
        <p:spPr>
          <a:xfrm>
            <a:off x="511630" y="5344886"/>
            <a:ext cx="3581400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Adoperiamo la formula generale per lo spostamento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026D56-DD67-62E3-65AA-3064DBB50E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707" y="5930900"/>
            <a:ext cx="2882900" cy="927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7088E9-3B77-1314-A552-C4C6770B918E}"/>
                  </a:ext>
                </a:extLst>
              </p:cNvPr>
              <p:cNvSpPr txBox="1"/>
              <p:nvPr/>
            </p:nvSpPr>
            <p:spPr>
              <a:xfrm>
                <a:off x="5638800" y="2765517"/>
                <a:ext cx="6400800" cy="10559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x-non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x-none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x-none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x-none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x-none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x-none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none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x-none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x-none" sz="18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none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x-none" sz="18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x-none" sz="1800">
                                    <a:effectLst/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x-none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sz="1800" i="1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x-none" sz="18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18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7088E9-3B77-1314-A552-C4C6770B9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765517"/>
                <a:ext cx="6400800" cy="1055995"/>
              </a:xfrm>
              <a:prstGeom prst="rect">
                <a:avLst/>
              </a:prstGeom>
              <a:blipFill>
                <a:blip r:embed="rId6"/>
                <a:stretch>
                  <a:fillRect b="-357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B27A0B5-86CD-0D4F-5CFC-C7C4FDEE2338}"/>
              </a:ext>
            </a:extLst>
          </p:cNvPr>
          <p:cNvSpPr txBox="1"/>
          <p:nvPr/>
        </p:nvSpPr>
        <p:spPr>
          <a:xfrm>
            <a:off x="6096000" y="272534"/>
            <a:ext cx="5486400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T"/>
              <a:t>Adoperando la formula generale dello spostamento le equazioni di vincolo diventano</a:t>
            </a:r>
            <a:endParaRPr kumimoji="0" lang="en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FA98E2-3A4C-5C4E-9A8A-A52EEFACD978}"/>
                  </a:ext>
                </a:extLst>
              </p:cNvPr>
              <p:cNvSpPr txBox="1"/>
              <p:nvPr/>
            </p:nvSpPr>
            <p:spPr>
              <a:xfrm>
                <a:off x="5943600" y="918861"/>
                <a:ext cx="6096000" cy="12003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34290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 sz="180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3429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x-non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x-none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x-none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x-non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x-none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x-none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x-non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none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x-none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FA98E2-3A4C-5C4E-9A8A-A52EEFACD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918861"/>
                <a:ext cx="6096000" cy="12003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F80D22B-797C-AD56-CC42-B2C1D670123B}"/>
              </a:ext>
            </a:extLst>
          </p:cNvPr>
          <p:cNvSpPr txBox="1"/>
          <p:nvPr/>
        </p:nvSpPr>
        <p:spPr>
          <a:xfrm>
            <a:off x="6096000" y="2206363"/>
            <a:ext cx="3285511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In forma matriciale il sistema e`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8FABCC-A9BC-6D09-5641-C16FE967A90D}"/>
              </a:ext>
            </a:extLst>
          </p:cNvPr>
          <p:cNvSpPr txBox="1"/>
          <p:nvPr/>
        </p:nvSpPr>
        <p:spPr>
          <a:xfrm>
            <a:off x="6270171" y="4169229"/>
            <a:ext cx="2669958" cy="6463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La matrice cinematica e`: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4B6F5CF-8788-40E7-5680-FBCAC1BBEDF4}"/>
                  </a:ext>
                </a:extLst>
              </p:cNvPr>
              <p:cNvSpPr txBox="1"/>
              <p:nvPr/>
            </p:nvSpPr>
            <p:spPr>
              <a:xfrm>
                <a:off x="5638800" y="4811210"/>
                <a:ext cx="6096000" cy="105599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x-non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x-non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x-none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x-none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x-none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x-none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x-none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T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4B6F5CF-8788-40E7-5680-FBCAC1BBE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811210"/>
                <a:ext cx="6096000" cy="1055995"/>
              </a:xfrm>
              <a:prstGeom prst="rect">
                <a:avLst/>
              </a:prstGeom>
              <a:blipFill>
                <a:blip r:embed="rId8"/>
                <a:stretch>
                  <a:fillRect b="-357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48094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9EA5EB-14D8-EE31-6BC4-73A95AFE9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86" y="292100"/>
            <a:ext cx="2044700" cy="26537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0DD386-5C9C-71A8-A379-B054587958DA}"/>
              </a:ext>
            </a:extLst>
          </p:cNvPr>
          <p:cNvSpPr txBox="1"/>
          <p:nvPr/>
        </p:nvSpPr>
        <p:spPr>
          <a:xfrm>
            <a:off x="404586" y="3059668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prestazioni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scrivono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7CAB76-46C7-B983-82C1-33A09815E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365" y="3605768"/>
            <a:ext cx="1799771" cy="7771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EF37B3-39A7-2B18-9A55-73C9AEFA6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91" y="4382942"/>
            <a:ext cx="3957989" cy="15004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1DA750-A3D9-CC04-A0A5-352739AB01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2635" y="246883"/>
            <a:ext cx="2504621" cy="27441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7CC559F-6BFB-B8D6-74CD-358D38F0940F}"/>
              </a:ext>
            </a:extLst>
          </p:cNvPr>
          <p:cNvSpPr txBox="1"/>
          <p:nvPr/>
        </p:nvSpPr>
        <p:spPr>
          <a:xfrm>
            <a:off x="6500586" y="2952641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prestazioni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scrivono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4A8756-4330-20F9-76A4-D1FCF2E2E4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1326" y="3576886"/>
            <a:ext cx="1825436" cy="1057729"/>
          </a:xfrm>
          <a:prstGeom prst="rect">
            <a:avLst/>
          </a:prstGeom>
        </p:spPr>
      </p:pic>
      <p:pic>
        <p:nvPicPr>
          <p:cNvPr id="16" name="Picture 1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D737FD-664D-30E4-3EE3-97ACF77AB8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124" y="3511631"/>
            <a:ext cx="1452626" cy="1188000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medium confidence">
            <a:extLst>
              <a:ext uri="{FF2B5EF4-FFF2-40B4-BE49-F238E27FC236}">
                <a16:creationId xmlns:a16="http://schemas.microsoft.com/office/drawing/2014/main" id="{A590479C-5C53-84AA-253A-73A8505967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948" y="2266776"/>
            <a:ext cx="479096" cy="4962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B92ADB7-B356-283D-5384-BCB99E3B93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01326" y="4869310"/>
            <a:ext cx="2356111" cy="115842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CABE54-3689-A933-CBE9-690931A8E01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51998" y="4869310"/>
            <a:ext cx="2569711" cy="137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5795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3DDEF7-F604-2CFB-544A-6EEDE44AC0B9}"/>
              </a:ext>
            </a:extLst>
          </p:cNvPr>
          <p:cNvSpPr txBox="1"/>
          <p:nvPr/>
        </p:nvSpPr>
        <p:spPr>
          <a:xfrm>
            <a:off x="119743" y="100989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Classificazione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cinematica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per via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analitica</a:t>
            </a:r>
            <a:endParaRPr lang="en-GB" b="1" i="0" u="none" strike="noStrike">
              <a:solidFill>
                <a:srgbClr val="357B7B"/>
              </a:solidFill>
              <a:effectLst/>
              <a:latin typeface="freight-text-pr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5B62D-F8C9-D423-0CE7-5C95E0B376A1}"/>
              </a:ext>
            </a:extLst>
          </p:cNvPr>
          <p:cNvSpPr txBox="1"/>
          <p:nvPr/>
        </p:nvSpPr>
        <p:spPr>
          <a:xfrm>
            <a:off x="119743" y="678321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Detto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p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rango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congruenza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ordine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MJXc-TeX-math-I"/>
              </a:rPr>
              <a:t>m</a:t>
            </a:r>
            <a:r>
              <a:rPr lang="en-GB" b="0" i="0" err="1">
                <a:solidFill>
                  <a:srgbClr val="131313"/>
                </a:solidFill>
                <a:effectLst/>
                <a:latin typeface="MJXc-TeX-main-R"/>
              </a:rPr>
              <a:t>×</a:t>
            </a:r>
            <a:r>
              <a:rPr lang="en-GB" b="0" i="0" err="1">
                <a:solidFill>
                  <a:srgbClr val="131313"/>
                </a:solidFill>
                <a:effectLst/>
                <a:latin typeface="MJXc-TeX-math-I"/>
              </a:rPr>
              <a:t>n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distinguono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quattro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fondamentali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F02CE9-0205-7B6C-1A2A-FAAE0CDED8B8}"/>
              </a:ext>
            </a:extLst>
          </p:cNvPr>
          <p:cNvSpPr txBox="1"/>
          <p:nvPr/>
        </p:nvSpPr>
        <p:spPr>
          <a:xfrm>
            <a:off x="119743" y="1532652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a)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m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n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p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determinato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isocinematico</a:t>
            </a:r>
            <a:endParaRPr lang="en-I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AC092C-F9F3-EE61-5C99-3EC2331CB7A3}"/>
              </a:ext>
            </a:extLst>
          </p:cNvPr>
          <p:cNvSpPr txBox="1"/>
          <p:nvPr/>
        </p:nvSpPr>
        <p:spPr>
          <a:xfrm>
            <a:off x="119743" y="2462906"/>
            <a:ext cx="4190999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b)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n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m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impossibile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ipocinematico</a:t>
            </a:r>
            <a:endParaRPr lang="en-IT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55379F-B2FF-7224-39E7-BF1A3B92D1C8}"/>
              </a:ext>
            </a:extLst>
          </p:cNvPr>
          <p:cNvSpPr txBox="1"/>
          <p:nvPr/>
        </p:nvSpPr>
        <p:spPr>
          <a:xfrm>
            <a:off x="4310742" y="1603411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quadrata,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rango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massimo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invertibile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;</a:t>
            </a:r>
            <a:endParaRPr lang="en-IT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87196B-63A4-88C8-88C4-A1DA0E73C29C}"/>
              </a:ext>
            </a:extLst>
          </p:cNvPr>
          <p:cNvSpPr txBox="1"/>
          <p:nvPr/>
        </p:nvSpPr>
        <p:spPr>
          <a:xfrm>
            <a:off x="4310742" y="2457742"/>
            <a:ext cx="6096000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rettangolare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alta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maggiore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gradi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libertà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generale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non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ammette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soluzione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15812F-C2E8-6867-7D69-CB2E9F0A1BC4}"/>
              </a:ext>
            </a:extLst>
          </p:cNvPr>
          <p:cNvSpPr txBox="1"/>
          <p:nvPr/>
        </p:nvSpPr>
        <p:spPr>
          <a:xfrm>
            <a:off x="119743" y="3728079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c)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m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n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indeterminato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ipercinematico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labile di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grado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n – p</a:t>
            </a:r>
            <a:endParaRPr lang="en-IT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A0BF6F-6ABA-0467-EF25-21C83D5CC690}"/>
              </a:ext>
            </a:extLst>
          </p:cNvPr>
          <p:cNvSpPr txBox="1"/>
          <p:nvPr/>
        </p:nvSpPr>
        <p:spPr>
          <a:xfrm>
            <a:off x="5551714" y="3798087"/>
            <a:ext cx="6096000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A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rettangolare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bassa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minore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gradi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libertà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parametri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determinati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meno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 </a:t>
            </a:r>
            <a:r>
              <a:rPr lang="en-GB" b="0" i="0">
                <a:solidFill>
                  <a:srgbClr val="131313"/>
                </a:solidFill>
                <a:effectLst/>
                <a:latin typeface="MJXc-TeX-main-R"/>
              </a:rPr>
              <a:t>∞</a:t>
            </a:r>
            <a:r>
              <a:rPr lang="en-GB" b="0" i="0">
                <a:solidFill>
                  <a:srgbClr val="131313"/>
                </a:solidFill>
                <a:effectLst/>
                <a:latin typeface="MJXc-TeX-math-I"/>
              </a:rPr>
              <a:t>n</a:t>
            </a:r>
            <a:r>
              <a:rPr lang="en-GB" b="0" i="0">
                <a:solidFill>
                  <a:srgbClr val="131313"/>
                </a:solidFill>
                <a:effectLst/>
                <a:latin typeface="MJXc-TeX-main-R"/>
              </a:rPr>
              <a:t>−</a:t>
            </a:r>
            <a:r>
              <a:rPr lang="en-GB" b="0" i="0">
                <a:solidFill>
                  <a:srgbClr val="131313"/>
                </a:solidFill>
                <a:effectLst/>
                <a:latin typeface="MJXc-TeX-math-I"/>
              </a:rPr>
              <a:t>m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soluzioni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E69904-C8B0-5E66-FA68-B78BA8A2C5C7}"/>
              </a:ext>
            </a:extLst>
          </p:cNvPr>
          <p:cNvSpPr txBox="1"/>
          <p:nvPr/>
        </p:nvSpPr>
        <p:spPr>
          <a:xfrm>
            <a:off x="119743" y="5325348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d)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m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n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sistema cinematicamente degenere di grado n – p</a:t>
            </a:r>
            <a:endParaRPr lang="en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5354FE-62EB-37E4-534E-78DE666D9878}"/>
                  </a:ext>
                </a:extLst>
              </p:cNvPr>
              <p:cNvSpPr txBox="1"/>
              <p:nvPr/>
            </p:nvSpPr>
            <p:spPr>
              <a:xfrm>
                <a:off x="6215743" y="5324027"/>
                <a:ext cx="6096000" cy="14773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La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matrice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1" i="0">
                    <a:solidFill>
                      <a:srgbClr val="131313"/>
                    </a:solidFill>
                    <a:effectLst/>
                    <a:latin typeface="freight-text-pro"/>
                  </a:rPr>
                  <a:t>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quadrata ma non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invertibile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( 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MJXc-TeX-main-R"/>
                  </a:rPr>
                  <a:t>det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MJXc-TeX-main-B"/>
                  </a:rPr>
                  <a:t>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=0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), in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generale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problema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determinato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meno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soluzioni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questo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caso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 </a:t>
                </a:r>
                <a:r>
                  <a:rPr lang="en-GB" b="0" i="1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1">
                    <a:solidFill>
                      <a:srgbClr val="131313"/>
                    </a:solidFill>
                    <a:effectLst/>
                    <a:latin typeface="freight-text-pro"/>
                  </a:rPr>
                  <a:t> mal </a:t>
                </a:r>
                <a:r>
                  <a:rPr lang="en-GB" b="0" i="1" err="1">
                    <a:solidFill>
                      <a:srgbClr val="131313"/>
                    </a:solidFill>
                    <a:effectLst/>
                    <a:latin typeface="freight-text-pro"/>
                  </a:rPr>
                  <a:t>posti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: la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molteplicità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effettiva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inferiore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quella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apparente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alcuni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ridondanti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inefficaci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</a:t>
                </a:r>
                <a:endParaRPr lang="en-IT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5354FE-62EB-37E4-534E-78DE666D9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743" y="5324027"/>
                <a:ext cx="6096000" cy="1477328"/>
              </a:xfrm>
              <a:prstGeom prst="rect">
                <a:avLst/>
              </a:prstGeom>
              <a:blipFill>
                <a:blip r:embed="rId2"/>
                <a:stretch>
                  <a:fillRect l="-832" t="-1709" b="-512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733476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\documentclass{article}&#10;\usepackage{amsmath,bbm,mathrsfs}&#10;\setlength\parindent{0em}&#10;\usepackage{geometry}&#10;\geometry{textwidth=10cm}&#10;\setlength\parskip{1em}&#10;\pagestyle{empty}&#10;\begin{document}&#10;Si consideri un elemento materiale che occupa il punto $\mathrm{P}$ del corpo nella configurazione iniziale $C$ e sia $\mathrm{P}^{\prime}$ la posizione da esso occupata nella configurazione finale. &#10;&#10;Si definisce spostamento dell'elemento o semplicemente spostamento del punto $\mathrm{P}$, il vettore:&#10;$$&#10;\mathbf{u}_P=P^{\prime}-P&#10;$$&#10;Fissato un sistema di riferimento cartesiano $x, y, z$, le componenti dello spostamento si indicano con $u, v, w$&#10;$$&#10;\mathbf{u}_P=u \mathbf{i}+v \mathbf{j}+w \mathbf{k}&#10;$$&#10;essendo i, j e k i versori degli assi coordinati.&#10;&#10;Lo spostamento di un corpo rigido è definito dall'insieme degli spostamenti compiuti da tutti i punti del corpo nel passaggio dalla configurazione iniziale a quella finale.&#10;&#10;Se tali spostamenti sono tutti paralleli ad uno stesso piano, si dice che il corpo compie uno spostamento rigido piano.&#10;&#10;&#10;&#10;\end{document}" title="IguanaTex Bitmap Display">
            <a:extLst>
              <a:ext uri="{FF2B5EF4-FFF2-40B4-BE49-F238E27FC236}">
                <a16:creationId xmlns:a16="http://schemas.microsoft.com/office/drawing/2014/main" id="{686658AF-DB0C-9FC1-4068-7002828C541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57" y="304800"/>
            <a:ext cx="7188200" cy="6248400"/>
          </a:xfrm>
          <a:prstGeom prst="rect">
            <a:avLst/>
          </a:prstGeom>
        </p:spPr>
      </p:pic>
      <p:pic>
        <p:nvPicPr>
          <p:cNvPr id="8" name="Picture 2" descr="Picture 2">
            <a:extLst>
              <a:ext uri="{FF2B5EF4-FFF2-40B4-BE49-F238E27FC236}">
                <a16:creationId xmlns:a16="http://schemas.microsoft.com/office/drawing/2014/main" id="{05E2CF9F-3F80-F872-FC09-77408775C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4645" y="2214807"/>
            <a:ext cx="3609266" cy="135857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3DDEF7-F604-2CFB-544A-6EEDE44AC0B9}"/>
              </a:ext>
            </a:extLst>
          </p:cNvPr>
          <p:cNvSpPr txBox="1"/>
          <p:nvPr/>
        </p:nvSpPr>
        <p:spPr>
          <a:xfrm>
            <a:off x="119743" y="100989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Classificazione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cinematica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per via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analitica</a:t>
            </a:r>
            <a:endParaRPr lang="en-GB" b="1" i="0" u="none" strike="noStrike">
              <a:solidFill>
                <a:srgbClr val="357B7B"/>
              </a:solidFill>
              <a:effectLst/>
              <a:latin typeface="freight-text-pr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5B62D-F8C9-D423-0CE7-5C95E0B376A1}"/>
              </a:ext>
            </a:extLst>
          </p:cNvPr>
          <p:cNvSpPr txBox="1"/>
          <p:nvPr/>
        </p:nvSpPr>
        <p:spPr>
          <a:xfrm>
            <a:off x="119743" y="678321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Detto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p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rango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congruenza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ordine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MJXc-TeX-math-I"/>
              </a:rPr>
              <a:t>m</a:t>
            </a:r>
            <a:r>
              <a:rPr lang="en-GB" b="0" i="0" err="1">
                <a:solidFill>
                  <a:srgbClr val="131313"/>
                </a:solidFill>
                <a:effectLst/>
                <a:latin typeface="MJXc-TeX-main-R"/>
              </a:rPr>
              <a:t>×</a:t>
            </a:r>
            <a:r>
              <a:rPr lang="en-GB" b="0" i="0" err="1">
                <a:solidFill>
                  <a:srgbClr val="131313"/>
                </a:solidFill>
                <a:effectLst/>
                <a:latin typeface="MJXc-TeX-math-I"/>
              </a:rPr>
              <a:t>n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distinguono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quattro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fondamentali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F02CE9-0205-7B6C-1A2A-FAAE0CDED8B8}"/>
              </a:ext>
            </a:extLst>
          </p:cNvPr>
          <p:cNvSpPr txBox="1"/>
          <p:nvPr/>
        </p:nvSpPr>
        <p:spPr>
          <a:xfrm>
            <a:off x="119743" y="1532652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a)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m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n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p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determinato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isocinematico</a:t>
            </a:r>
            <a:endParaRPr lang="en-I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AC092C-F9F3-EE61-5C99-3EC2331CB7A3}"/>
              </a:ext>
            </a:extLst>
          </p:cNvPr>
          <p:cNvSpPr txBox="1"/>
          <p:nvPr/>
        </p:nvSpPr>
        <p:spPr>
          <a:xfrm>
            <a:off x="119743" y="2462906"/>
            <a:ext cx="4190999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b)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n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m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impossibile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ipocinematico</a:t>
            </a:r>
            <a:endParaRPr lang="en-IT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55379F-B2FF-7224-39E7-BF1A3B92D1C8}"/>
              </a:ext>
            </a:extLst>
          </p:cNvPr>
          <p:cNvSpPr txBox="1"/>
          <p:nvPr/>
        </p:nvSpPr>
        <p:spPr>
          <a:xfrm>
            <a:off x="5551714" y="1602652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quadrata,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rango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massimo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invertibile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;</a:t>
            </a:r>
            <a:endParaRPr lang="en-IT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87196B-63A4-88C8-88C4-A1DA0E73C29C}"/>
              </a:ext>
            </a:extLst>
          </p:cNvPr>
          <p:cNvSpPr txBox="1"/>
          <p:nvPr/>
        </p:nvSpPr>
        <p:spPr>
          <a:xfrm>
            <a:off x="5551714" y="2462016"/>
            <a:ext cx="6096000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rettangolare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alta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maggiore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gradi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libertà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 In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generale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non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ammette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soluzione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15812F-C2E8-6867-7D69-CB2E9F0A1BC4}"/>
              </a:ext>
            </a:extLst>
          </p:cNvPr>
          <p:cNvSpPr txBox="1"/>
          <p:nvPr/>
        </p:nvSpPr>
        <p:spPr>
          <a:xfrm>
            <a:off x="119743" y="3728079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c)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m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n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indeterminato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ipercinematico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labile di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grado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n – p</a:t>
            </a:r>
            <a:endParaRPr lang="en-IT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A0BF6F-6ABA-0467-EF25-21C83D5CC690}"/>
              </a:ext>
            </a:extLst>
          </p:cNvPr>
          <p:cNvSpPr txBox="1"/>
          <p:nvPr/>
        </p:nvSpPr>
        <p:spPr>
          <a:xfrm>
            <a:off x="5551714" y="3798087"/>
            <a:ext cx="6096000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A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rettangolare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bassa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minore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gradi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libertà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parametri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determinati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meno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 </a:t>
            </a:r>
            <a:r>
              <a:rPr lang="en-GB" b="0" i="0">
                <a:solidFill>
                  <a:srgbClr val="131313"/>
                </a:solidFill>
                <a:effectLst/>
                <a:latin typeface="MJXc-TeX-main-R"/>
              </a:rPr>
              <a:t>∞</a:t>
            </a:r>
            <a:r>
              <a:rPr lang="en-GB" b="0" i="0">
                <a:solidFill>
                  <a:srgbClr val="131313"/>
                </a:solidFill>
                <a:effectLst/>
                <a:latin typeface="MJXc-TeX-math-I"/>
              </a:rPr>
              <a:t>n</a:t>
            </a:r>
            <a:r>
              <a:rPr lang="en-GB" b="0" i="0">
                <a:solidFill>
                  <a:srgbClr val="131313"/>
                </a:solidFill>
                <a:effectLst/>
                <a:latin typeface="MJXc-TeX-main-R"/>
              </a:rPr>
              <a:t>−</a:t>
            </a:r>
            <a:r>
              <a:rPr lang="en-GB" b="0" i="0">
                <a:solidFill>
                  <a:srgbClr val="131313"/>
                </a:solidFill>
                <a:effectLst/>
                <a:latin typeface="MJXc-TeX-math-I"/>
              </a:rPr>
              <a:t>m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soluzioni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E69904-C8B0-5E66-FA68-B78BA8A2C5C7}"/>
              </a:ext>
            </a:extLst>
          </p:cNvPr>
          <p:cNvSpPr txBox="1"/>
          <p:nvPr/>
        </p:nvSpPr>
        <p:spPr>
          <a:xfrm>
            <a:off x="119743" y="5325348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d)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min(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m</a:t>
            </a:r>
            <a:r>
              <a:rPr lang="en-GB" dirty="0" err="1">
                <a:solidFill>
                  <a:srgbClr val="131313"/>
                </a:solidFill>
                <a:latin typeface="freight-text-pro"/>
              </a:rPr>
              <a:t>,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n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)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degenere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grado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n – p</a:t>
            </a:r>
            <a:endParaRPr lang="en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5354FE-62EB-37E4-534E-78DE666D9878}"/>
                  </a:ext>
                </a:extLst>
              </p:cNvPr>
              <p:cNvSpPr txBox="1"/>
              <p:nvPr/>
            </p:nvSpPr>
            <p:spPr>
              <a:xfrm>
                <a:off x="6215743" y="5324027"/>
                <a:ext cx="6096000" cy="14773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La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matrice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1" i="0">
                    <a:solidFill>
                      <a:srgbClr val="131313"/>
                    </a:solidFill>
                    <a:effectLst/>
                    <a:latin typeface="freight-text-pro"/>
                  </a:rPr>
                  <a:t>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quadrata ma non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invertibile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( 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MJXc-TeX-main-R"/>
                  </a:rPr>
                  <a:t>det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MJXc-TeX-main-B"/>
                  </a:rPr>
                  <a:t>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MJXc-TeX-main-R"/>
                  </a:rPr>
                  <a:t>=0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), in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generale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problema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determinato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meno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soluzioni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questo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il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caso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di </a:t>
                </a:r>
                <a:r>
                  <a:rPr lang="en-GB" b="0" i="1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1">
                    <a:solidFill>
                      <a:srgbClr val="131313"/>
                    </a:solidFill>
                    <a:effectLst/>
                    <a:latin typeface="freight-text-pro"/>
                  </a:rPr>
                  <a:t> mal </a:t>
                </a:r>
                <a:r>
                  <a:rPr lang="en-GB" b="0" i="1" err="1">
                    <a:solidFill>
                      <a:srgbClr val="131313"/>
                    </a:solidFill>
                    <a:effectLst/>
                    <a:latin typeface="freight-text-pro"/>
                  </a:rPr>
                  <a:t>posti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: la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molteplicità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effettiva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inferiore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a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quella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apparente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,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alcuni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vincoli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ridondanti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 o </a:t>
                </a:r>
                <a:r>
                  <a:rPr lang="en-GB" b="0" i="0" err="1">
                    <a:solidFill>
                      <a:srgbClr val="131313"/>
                    </a:solidFill>
                    <a:effectLst/>
                    <a:latin typeface="freight-text-pro"/>
                  </a:rPr>
                  <a:t>inefficaci</a:t>
                </a:r>
                <a:r>
                  <a:rPr lang="en-GB" b="0" i="0">
                    <a:solidFill>
                      <a:srgbClr val="131313"/>
                    </a:solidFill>
                    <a:effectLst/>
                    <a:latin typeface="freight-text-pro"/>
                  </a:rPr>
                  <a:t>.</a:t>
                </a:r>
                <a:endParaRPr lang="en-IT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15354FE-62EB-37E4-534E-78DE666D9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743" y="5324027"/>
                <a:ext cx="6096000" cy="1477328"/>
              </a:xfrm>
              <a:prstGeom prst="rect">
                <a:avLst/>
              </a:prstGeom>
              <a:blipFill>
                <a:blip r:embed="rId2"/>
                <a:stretch>
                  <a:fillRect l="-832" t="-1709" b="-5128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71442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3DDEF7-F604-2CFB-544A-6EEDE44AC0B9}"/>
              </a:ext>
            </a:extLst>
          </p:cNvPr>
          <p:cNvSpPr txBox="1"/>
          <p:nvPr/>
        </p:nvSpPr>
        <p:spPr>
          <a:xfrm>
            <a:off x="119743" y="100989"/>
            <a:ext cx="6096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Classificazione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cinematica</a:t>
            </a:r>
            <a:r>
              <a:rPr lang="en-GB" b="1" i="0" u="none" strike="noStrike">
                <a:solidFill>
                  <a:srgbClr val="357B7B"/>
                </a:solidFill>
                <a:effectLst/>
                <a:latin typeface="freight-text-pro"/>
              </a:rPr>
              <a:t> per via </a:t>
            </a:r>
            <a:r>
              <a:rPr lang="en-GB" b="1" i="0" u="none" strike="noStrike" err="1">
                <a:solidFill>
                  <a:srgbClr val="357B7B"/>
                </a:solidFill>
                <a:effectLst/>
                <a:latin typeface="freight-text-pro"/>
              </a:rPr>
              <a:t>analitica</a:t>
            </a:r>
            <a:endParaRPr lang="en-GB" b="1" i="0" u="none" strike="noStrike">
              <a:solidFill>
                <a:srgbClr val="357B7B"/>
              </a:solidFill>
              <a:effectLst/>
              <a:latin typeface="freight-text-pr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5B62D-F8C9-D423-0CE7-5C95E0B376A1}"/>
              </a:ext>
            </a:extLst>
          </p:cNvPr>
          <p:cNvSpPr txBox="1"/>
          <p:nvPr/>
        </p:nvSpPr>
        <p:spPr>
          <a:xfrm>
            <a:off x="119743" y="678321"/>
            <a:ext cx="4856294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Detto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p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rango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della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congruenza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ordine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MJXc-TeX-math-I"/>
              </a:rPr>
              <a:t>m</a:t>
            </a:r>
            <a:r>
              <a:rPr lang="en-GB" b="0" i="0" err="1">
                <a:solidFill>
                  <a:srgbClr val="131313"/>
                </a:solidFill>
                <a:effectLst/>
                <a:latin typeface="MJXc-TeX-main-R"/>
              </a:rPr>
              <a:t>×</a:t>
            </a:r>
            <a:r>
              <a:rPr lang="en-GB" b="0" i="0" err="1">
                <a:solidFill>
                  <a:srgbClr val="131313"/>
                </a:solidFill>
                <a:effectLst/>
                <a:latin typeface="MJXc-TeX-math-I"/>
              </a:rPr>
              <a:t>n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distinguono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quattro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casi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fondamentali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F02CE9-0205-7B6C-1A2A-FAAE0CDED8B8}"/>
              </a:ext>
            </a:extLst>
          </p:cNvPr>
          <p:cNvSpPr txBox="1"/>
          <p:nvPr/>
        </p:nvSpPr>
        <p:spPr>
          <a:xfrm>
            <a:off x="119743" y="1532652"/>
            <a:ext cx="609600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a)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m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n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p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determinato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isocinematico</a:t>
            </a:r>
            <a:endParaRPr lang="en-I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AC092C-F9F3-EE61-5C99-3EC2331CB7A3}"/>
              </a:ext>
            </a:extLst>
          </p:cNvPr>
          <p:cNvSpPr txBox="1"/>
          <p:nvPr/>
        </p:nvSpPr>
        <p:spPr>
          <a:xfrm>
            <a:off x="119743" y="2462906"/>
            <a:ext cx="4190999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b)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n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m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impossibile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ipocinematico</a:t>
            </a:r>
            <a:endParaRPr lang="en-IT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15812F-C2E8-6867-7D69-CB2E9F0A1BC4}"/>
              </a:ext>
            </a:extLst>
          </p:cNvPr>
          <p:cNvSpPr txBox="1"/>
          <p:nvPr/>
        </p:nvSpPr>
        <p:spPr>
          <a:xfrm>
            <a:off x="119743" y="3728079"/>
            <a:ext cx="4190999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c)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m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n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indeterminato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ipercinematico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o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labile di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grado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n – p</a:t>
            </a:r>
            <a:endParaRPr lang="en-I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E69904-C8B0-5E66-FA68-B78BA8A2C5C7}"/>
              </a:ext>
            </a:extLst>
          </p:cNvPr>
          <p:cNvSpPr txBox="1"/>
          <p:nvPr/>
        </p:nvSpPr>
        <p:spPr>
          <a:xfrm>
            <a:off x="119743" y="5325348"/>
            <a:ext cx="3378369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d)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p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&lt;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m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=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 n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degenere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grado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n – p</a:t>
            </a:r>
            <a:endParaRPr lang="en-IT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D42976-5FF1-74EB-7509-8010E9284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037" y="100989"/>
            <a:ext cx="7191117" cy="239113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DA206C7-E4FB-14E4-405E-BD17EEF7E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2363" y="2417703"/>
            <a:ext cx="1442157" cy="93687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59416C-203A-7D73-851D-DB102BA41005}"/>
              </a:ext>
            </a:extLst>
          </p:cNvPr>
          <p:cNvSpPr txBox="1"/>
          <p:nvPr/>
        </p:nvSpPr>
        <p:spPr>
          <a:xfrm>
            <a:off x="5082363" y="3429000"/>
            <a:ext cx="1490147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IT"/>
              <a:t>isocinematica</a:t>
            </a:r>
            <a:endParaRPr kumimoji="0" lang="en-IT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DE55F4-9802-B946-0589-4D1F1F0CED36}"/>
                  </a:ext>
                </a:extLst>
              </p:cNvPr>
              <p:cNvSpPr txBox="1"/>
              <p:nvPr/>
            </p:nvSpPr>
            <p:spPr>
              <a:xfrm>
                <a:off x="4772184" y="4054067"/>
                <a:ext cx="1948416" cy="147732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 smtClean="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x-none" sz="1800" smtClean="0">
                          <a:effectLst/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>
                    <a:effectLst/>
                    <a:latin typeface="Calibri" panose="020F0502020204030204" pitchFamily="34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DE55F4-9802-B946-0589-4D1F1F0CE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2184" y="4054067"/>
                <a:ext cx="1948416" cy="1477328"/>
              </a:xfrm>
              <a:prstGeom prst="rect">
                <a:avLst/>
              </a:prstGeom>
              <a:blipFill>
                <a:blip r:embed="rId4"/>
                <a:stretch>
                  <a:fillRect b="-85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3E7D81A-411E-D544-812F-9792A80EB22F}"/>
              </a:ext>
            </a:extLst>
          </p:cNvPr>
          <p:cNvSpPr txBox="1"/>
          <p:nvPr/>
        </p:nvSpPr>
        <p:spPr>
          <a:xfrm>
            <a:off x="6919547" y="3429000"/>
            <a:ext cx="1502972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ipocinematica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599568-8656-23A9-B3F0-C6CE6C501BF5}"/>
                  </a:ext>
                </a:extLst>
              </p:cNvPr>
              <p:cNvSpPr txBox="1"/>
              <p:nvPr/>
            </p:nvSpPr>
            <p:spPr>
              <a:xfrm>
                <a:off x="6919547" y="4054067"/>
                <a:ext cx="1459318" cy="17479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 smtClean="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x-none" sz="1800" smtClean="0">
                          <a:effectLst/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x-none" sz="1800"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x-none" sz="1800">
                        <a:effectLst/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800">
                    <a:effectLst/>
                    <a:latin typeface="Cambria Math" panose="02040503050406030204" pitchFamily="18" charset="0"/>
                  </a:rPr>
                  <a:t>=min(</a:t>
                </a:r>
                <a:r>
                  <a:rPr lang="en-US" sz="1800" err="1">
                    <a:effectLst/>
                    <a:latin typeface="Cambria Math" panose="02040503050406030204" pitchFamily="18" charset="0"/>
                  </a:rPr>
                  <a:t>m,n</a:t>
                </a:r>
                <a:r>
                  <a:rPr lang="en-US" sz="1800">
                    <a:effectLst/>
                    <a:latin typeface="Cambria Math" panose="02040503050406030204" pitchFamily="18" charset="0"/>
                  </a:rPr>
                  <a:t>)</a:t>
                </a:r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>
                    <a:effectLst/>
                    <a:latin typeface="Calibri" panose="020F0502020204030204" pitchFamily="34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599568-8656-23A9-B3F0-C6CE6C501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547" y="4054067"/>
                <a:ext cx="1459318" cy="1747979"/>
              </a:xfrm>
              <a:prstGeom prst="rect">
                <a:avLst/>
              </a:prstGeom>
              <a:blipFill>
                <a:blip r:embed="rId5"/>
                <a:stretch>
                  <a:fillRect r="-862" b="-72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F1FD7297-72C0-7B7A-45AF-11913F367D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0600" y="2344852"/>
            <a:ext cx="1502972" cy="10786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015F1A-608A-D314-8AE6-0A5C226063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3177" y="2425805"/>
            <a:ext cx="1309648" cy="7525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536827-E7C4-76F3-DE76-57093C6139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35142" y="2333097"/>
            <a:ext cx="1601101" cy="100424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1F32846-92E6-C0C6-59AA-C7A77303813C}"/>
              </a:ext>
            </a:extLst>
          </p:cNvPr>
          <p:cNvSpPr txBox="1"/>
          <p:nvPr/>
        </p:nvSpPr>
        <p:spPr>
          <a:xfrm>
            <a:off x="8533177" y="3423455"/>
            <a:ext cx="157991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ipercinematica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45D200-0037-F788-91BB-729149C7E4F7}"/>
              </a:ext>
            </a:extLst>
          </p:cNvPr>
          <p:cNvSpPr txBox="1"/>
          <p:nvPr/>
        </p:nvSpPr>
        <p:spPr>
          <a:xfrm>
            <a:off x="10383186" y="3392965"/>
            <a:ext cx="144215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T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"/>
              </a:rPr>
              <a:t>degenere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5346A38-533B-E5E1-1E97-3918DF1CE8D0}"/>
                  </a:ext>
                </a:extLst>
              </p:cNvPr>
              <p:cNvSpPr txBox="1"/>
              <p:nvPr/>
            </p:nvSpPr>
            <p:spPr>
              <a:xfrm>
                <a:off x="8500453" y="4054067"/>
                <a:ext cx="1612640" cy="17479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 smtClean="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x-none" sz="1800" smtClean="0">
                          <a:effectLst/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2=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>
                    <a:effectLst/>
                    <a:latin typeface="Calibri" panose="020F0502020204030204" pitchFamily="34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&lt;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5346A38-533B-E5E1-1E97-3918DF1CE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453" y="4054067"/>
                <a:ext cx="1612640" cy="1747979"/>
              </a:xfrm>
              <a:prstGeom prst="rect">
                <a:avLst/>
              </a:prstGeom>
              <a:blipFill>
                <a:blip r:embed="rId9"/>
                <a:stretch>
                  <a:fillRect b="-72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884376F-BFE8-7CD6-0411-D7A523F30EF3}"/>
                  </a:ext>
                </a:extLst>
              </p:cNvPr>
              <p:cNvSpPr txBox="1"/>
              <p:nvPr/>
            </p:nvSpPr>
            <p:spPr>
              <a:xfrm>
                <a:off x="10245824" y="4054067"/>
                <a:ext cx="1554476" cy="174797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 smtClean="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x-none" sz="1800" smtClean="0">
                          <a:effectLst/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2&lt;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800">
                    <a:effectLst/>
                    <a:latin typeface="Calibri" panose="020F0502020204030204" pitchFamily="34" charset="0"/>
                  </a:rPr>
                  <a:t> </a:t>
                </a: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x-none" sz="1800">
                          <a:effectLst/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x-none" sz="1800"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884376F-BFE8-7CD6-0411-D7A523F30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5824" y="4054067"/>
                <a:ext cx="1554476" cy="1747979"/>
              </a:xfrm>
              <a:prstGeom prst="rect">
                <a:avLst/>
              </a:prstGeom>
              <a:blipFill>
                <a:blip r:embed="rId10"/>
                <a:stretch>
                  <a:fillRect b="-72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25843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ED1366-A1BF-D552-7E36-25BEC12B3D15}"/>
              </a:ext>
            </a:extLst>
          </p:cNvPr>
          <p:cNvSpPr txBox="1"/>
          <p:nvPr/>
        </p:nvSpPr>
        <p:spPr>
          <a:xfrm>
            <a:off x="589548" y="2228671"/>
            <a:ext cx="11285620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 fontAlgn="t"/>
            <a:r>
              <a:rPr lang="en-GB" sz="3600" b="1" i="0" dirty="0">
                <a:solidFill>
                  <a:srgbClr val="FFFFFF"/>
                </a:solidFill>
                <a:effectLst/>
                <a:latin typeface="freight-text-pro"/>
              </a:rPr>
              <a:t>2.6</a:t>
            </a:r>
          </a:p>
          <a:p>
            <a:pPr algn="l"/>
            <a:r>
              <a:rPr lang="en-GB" sz="3600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Metodo</a:t>
            </a:r>
            <a:r>
              <a:rPr lang="en-GB" sz="3600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sz="3600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grafico</a:t>
            </a:r>
            <a:r>
              <a:rPr lang="en-GB" sz="3600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per la </a:t>
            </a:r>
            <a:r>
              <a:rPr lang="en-GB" sz="3600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soluzione</a:t>
            </a:r>
            <a:r>
              <a:rPr lang="en-GB" sz="3600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del </a:t>
            </a:r>
            <a:r>
              <a:rPr lang="en-GB" sz="3600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problema</a:t>
            </a:r>
            <a:r>
              <a:rPr lang="en-GB" sz="3600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sz="3600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cinematico</a:t>
            </a:r>
            <a:endParaRPr lang="en-GB" sz="3600" b="1" i="0" u="none" strike="noStrike" dirty="0">
              <a:solidFill>
                <a:srgbClr val="357B7B"/>
              </a:solidFill>
              <a:effectLst/>
              <a:latin typeface="freight-text-pro"/>
            </a:endParaRPr>
          </a:p>
        </p:txBody>
      </p:sp>
    </p:spTree>
    <p:extLst>
      <p:ext uri="{BB962C8B-B14F-4D97-AF65-F5344CB8AC3E}">
        <p14:creationId xmlns:p14="http://schemas.microsoft.com/office/powerpoint/2010/main" val="115154889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05DFA-B51C-C885-5D0F-CB749CC6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Ripasso sui centri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8F5E6-49D8-686B-2AA2-E44BEB2244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Ogni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infinitesimo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piano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di un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rigido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riconducibile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ad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una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attorno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ad un punto del piano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detto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assoluto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o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semplicemente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indicato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nel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seguito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C</a:t>
            </a:r>
            <a:r>
              <a:rPr lang="en-GB" b="0" i="1" baseline="-25000" dirty="0">
                <a:solidFill>
                  <a:srgbClr val="131313"/>
                </a:solidFill>
                <a:effectLst/>
                <a:latin typeface="freight-text-pro"/>
              </a:rPr>
              <a:t>R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pertanto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lo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un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può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essere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caratterizzato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completamente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se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conosce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l’angolo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</a:t>
            </a:r>
          </a:p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C</a:t>
            </a:r>
            <a:r>
              <a:rPr lang="en-GB" b="0" i="1" baseline="-25000" dirty="0">
                <a:solidFill>
                  <a:srgbClr val="131313"/>
                </a:solidFill>
                <a:effectLst/>
                <a:latin typeface="freight-text-pro"/>
              </a:rPr>
              <a:t>R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può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esistere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solo se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consentono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al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spostarsi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cioè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nei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sistemi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labili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o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degeneri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;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esso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per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definizione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§ 2.3.4,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rimane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fisso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(</a:t>
            </a:r>
            <a:r>
              <a:rPr lang="en-GB" b="1" i="0" dirty="0" err="1">
                <a:solidFill>
                  <a:srgbClr val="131313"/>
                </a:solidFill>
                <a:effectLst/>
                <a:latin typeface="freight-text-pro"/>
              </a:rPr>
              <a:t>u</a:t>
            </a:r>
            <a:r>
              <a:rPr lang="en-GB" b="0" i="1" baseline="-25000" dirty="0" err="1">
                <a:solidFill>
                  <a:srgbClr val="131313"/>
                </a:solidFill>
                <a:effectLst/>
                <a:latin typeface="freight-text-pro"/>
              </a:rPr>
              <a:t>CR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= 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0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)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mentre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sposta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 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sua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posizione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condizionata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dai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esterni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applicati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al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§ 2.4.2 ed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individuata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in modo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univoco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essi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se 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sistema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ha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grado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labilità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pari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a 1,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cioè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se: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n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−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p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= 1, dove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p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rango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della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matrice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cinematica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75945851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08383-4454-2EE2-4519-8E7B3725D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CA4C21-79CE-76DE-B9AF-4699E0442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797" y="365125"/>
            <a:ext cx="9552405" cy="345013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C7AD5-6C34-EEF9-E9D5-B42B37C67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4006515"/>
            <a:ext cx="10515600" cy="2081423"/>
          </a:xfrm>
        </p:spPr>
        <p:txBody>
          <a:bodyPr>
            <a:normAutofit fontScale="62500" lnSpcReduction="20000"/>
          </a:bodyPr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titolo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d’esempio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nelle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Fig. 2.13a-d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sono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riportati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sistemi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labili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grado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1. In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accordo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con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quanto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detto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in </a:t>
            </a:r>
            <a:r>
              <a:rPr lang="en-GB" b="0" i="0" u="none" strike="noStrike" dirty="0">
                <a:solidFill>
                  <a:srgbClr val="0033FF"/>
                </a:solidFill>
                <a:effectLst/>
                <a:latin typeface="freight-text-pro"/>
                <a:hlinkClick r:id="rId3"/>
              </a:rPr>
              <a:t>§ 2.4.2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esterna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individua in modo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univoco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nel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suo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punto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applicazione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Fig. 2.13a; in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presenza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un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esterno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Fig. 2.13b, 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il punto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improprio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suo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asse; in Fig. 2.13c,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poiché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deve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appartenere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contemporaneamente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agli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assi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carrelli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coincide con il punto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intersezione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tali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assi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carrelli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dicono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costituire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una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ideale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; se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assi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hanno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stessa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direzione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Fig. 2.13d, 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il punto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improprio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tale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direzione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carrelli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dicono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costituire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un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glifo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ideale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o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impropria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ideale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. In Fig. 2.13e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riportata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una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struttura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con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grado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labilità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2: in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questo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caso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non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può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essere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individuato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in modo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univoco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esistono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infatti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∞</a:t>
            </a:r>
            <a:r>
              <a:rPr lang="en-GB" b="0" i="0" baseline="30000" dirty="0">
                <a:solidFill>
                  <a:srgbClr val="131313"/>
                </a:solidFill>
                <a:effectLst/>
                <a:latin typeface="freight-text-pro"/>
              </a:rPr>
              <a:t>1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posizioni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possibili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tutte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quelle per cui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C</a:t>
            </a:r>
            <a:r>
              <a:rPr lang="en-GB" b="0" i="1" baseline="-25000" dirty="0">
                <a:solidFill>
                  <a:srgbClr val="131313"/>
                </a:solidFill>
                <a:effectLst/>
                <a:latin typeface="freight-text-pro"/>
              </a:rPr>
              <a:t>R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appartiene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all’asse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MJXc-TeX-math-I"/>
              </a:rPr>
              <a:t>CR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MJXc-TeX-main-R"/>
              </a:rPr>
              <a:t>∈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MJXc-TeX-math-I"/>
              </a:rPr>
              <a:t>r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.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99701334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9CEB5-8A6B-0948-F990-3FF9BF10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Centro di rotazione relativa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9F9B9-2610-6DE1-5474-96177CD8D8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Si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definisce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relativa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</a:t>
            </a:r>
            <a:r>
              <a:rPr lang="en-GB" b="0" i="1" baseline="-25000" dirty="0" err="1">
                <a:solidFill>
                  <a:srgbClr val="131313"/>
                </a:solidFill>
                <a:effectLst/>
                <a:latin typeface="freight-text-pro"/>
              </a:rPr>
              <a:t>ij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fra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assoluto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del campo 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di </a:t>
            </a:r>
            <a:r>
              <a:rPr lang="en-GB" dirty="0" err="1">
                <a:solidFill>
                  <a:srgbClr val="131313"/>
                </a:solidFill>
                <a:latin typeface="freight-text-pro"/>
              </a:rPr>
              <a:t>spostamento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 ∆</a:t>
            </a:r>
            <a:r>
              <a:rPr lang="en-GB" b="1" dirty="0" err="1">
                <a:solidFill>
                  <a:srgbClr val="131313"/>
                </a:solidFill>
                <a:latin typeface="freight-text-pro"/>
              </a:rPr>
              <a:t>u</a:t>
            </a:r>
            <a:r>
              <a:rPr lang="en-GB" i="1" baseline="-25000" dirty="0" err="1">
                <a:solidFill>
                  <a:srgbClr val="131313"/>
                </a:solidFill>
                <a:latin typeface="freight-text-pro"/>
              </a:rPr>
              <a:t>Cij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 = </a:t>
            </a:r>
            <a:r>
              <a:rPr lang="en-GB" b="1" dirty="0" err="1">
                <a:solidFill>
                  <a:srgbClr val="131313"/>
                </a:solidFill>
                <a:latin typeface="freight-text-pro"/>
              </a:rPr>
              <a:t>u</a:t>
            </a:r>
            <a:r>
              <a:rPr lang="en-GB" i="1" baseline="-25000" dirty="0" err="1">
                <a:solidFill>
                  <a:srgbClr val="131313"/>
                </a:solidFill>
                <a:latin typeface="freight-text-pro"/>
              </a:rPr>
              <a:t>Cj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 − </a:t>
            </a:r>
            <a:r>
              <a:rPr lang="en-GB" b="1" dirty="0" err="1">
                <a:solidFill>
                  <a:srgbClr val="131313"/>
                </a:solidFill>
                <a:latin typeface="freight-text-pro"/>
              </a:rPr>
              <a:t>u</a:t>
            </a:r>
            <a:r>
              <a:rPr lang="en-GB" i="1" baseline="-25000" dirty="0" err="1">
                <a:solidFill>
                  <a:srgbClr val="131313"/>
                </a:solidFill>
                <a:latin typeface="freight-text-pro"/>
              </a:rPr>
              <a:t>Ci</a:t>
            </a:r>
            <a:r>
              <a:rPr lang="en-GB" dirty="0">
                <a:solidFill>
                  <a:srgbClr val="131313"/>
                </a:solidFill>
                <a:latin typeface="freight-text-pro"/>
              </a:rPr>
              <a:t> .</a:t>
            </a:r>
            <a:endParaRPr lang="en-GB" b="0" i="0" dirty="0">
              <a:solidFill>
                <a:srgbClr val="131313"/>
              </a:solidFill>
              <a:effectLst/>
              <a:latin typeface="freight-text-pro"/>
            </a:endParaRPr>
          </a:p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posizione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relativo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</a:t>
            </a:r>
            <a:r>
              <a:rPr lang="en-GB" b="0" i="1" baseline="-25000" dirty="0" err="1">
                <a:solidFill>
                  <a:srgbClr val="131313"/>
                </a:solidFill>
                <a:effectLst/>
                <a:latin typeface="freight-text-pro"/>
              </a:rPr>
              <a:t>ij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condizionata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dai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interni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collegano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due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così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come la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posizione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centri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assoluti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C</a:t>
            </a:r>
            <a:r>
              <a:rPr lang="en-GB" b="0" i="1" baseline="-25000" dirty="0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e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</a:t>
            </a:r>
            <a:r>
              <a:rPr lang="en-GB" b="0" i="1" baseline="-25000" dirty="0" err="1">
                <a:solidFill>
                  <a:srgbClr val="131313"/>
                </a:solidFill>
                <a:effectLst/>
                <a:latin typeface="freight-text-pro"/>
              </a:rPr>
              <a:t>j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condizionata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dai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esterni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applicati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ai due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corpi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; </a:t>
            </a:r>
          </a:p>
          <a:p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per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definizione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in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corrispondenza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relativo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sono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nulli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gli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spostamenti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relativi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 ∆</a:t>
            </a:r>
            <a:r>
              <a:rPr lang="en-GB" b="1" i="0" dirty="0" err="1">
                <a:solidFill>
                  <a:srgbClr val="131313"/>
                </a:solidFill>
                <a:effectLst/>
                <a:latin typeface="freight-text-pro"/>
              </a:rPr>
              <a:t>u</a:t>
            </a:r>
            <a:r>
              <a:rPr lang="en-GB" b="0" i="1" baseline="-25000" dirty="0" err="1">
                <a:solidFill>
                  <a:srgbClr val="131313"/>
                </a:solidFill>
                <a:effectLst/>
                <a:latin typeface="freight-text-pro"/>
              </a:rPr>
              <a:t>Cij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= </a:t>
            </a:r>
            <a:r>
              <a:rPr lang="en-GB" b="1" i="0" dirty="0" err="1">
                <a:solidFill>
                  <a:srgbClr val="131313"/>
                </a:solidFill>
                <a:effectLst/>
                <a:latin typeface="freight-text-pro"/>
              </a:rPr>
              <a:t>u</a:t>
            </a:r>
            <a:r>
              <a:rPr lang="en-GB" b="0" i="1" baseline="-25000" dirty="0" err="1">
                <a:solidFill>
                  <a:srgbClr val="131313"/>
                </a:solidFill>
                <a:effectLst/>
                <a:latin typeface="freight-text-pro"/>
              </a:rPr>
              <a:t>Cj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− </a:t>
            </a:r>
            <a:r>
              <a:rPr lang="en-GB" b="1" i="0" dirty="0" err="1">
                <a:solidFill>
                  <a:srgbClr val="131313"/>
                </a:solidFill>
                <a:effectLst/>
                <a:latin typeface="freight-text-pro"/>
              </a:rPr>
              <a:t>u</a:t>
            </a:r>
            <a:r>
              <a:rPr lang="en-GB" b="0" i="1" baseline="-25000" dirty="0" err="1">
                <a:solidFill>
                  <a:srgbClr val="131313"/>
                </a:solidFill>
                <a:effectLst/>
                <a:latin typeface="freight-text-pro"/>
              </a:rPr>
              <a:t>Ci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 = </a:t>
            </a:r>
            <a:r>
              <a:rPr lang="en-GB" b="1" i="0" dirty="0">
                <a:solidFill>
                  <a:srgbClr val="131313"/>
                </a:solidFill>
                <a:effectLst/>
                <a:latin typeface="freight-text-pro"/>
              </a:rPr>
              <a:t>0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;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cioè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 in forma </a:t>
            </a:r>
            <a:r>
              <a:rPr lang="en-GB" b="0" i="0" dirty="0" err="1">
                <a:solidFill>
                  <a:srgbClr val="131313"/>
                </a:solidFill>
                <a:effectLst/>
                <a:latin typeface="freight-text-pro"/>
              </a:rPr>
              <a:t>scalare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: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u</a:t>
            </a:r>
            <a:r>
              <a:rPr lang="en-GB" b="0" i="1" baseline="-25000" dirty="0" err="1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(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</a:t>
            </a:r>
            <a:r>
              <a:rPr lang="en-GB" b="0" i="1" baseline="-25000" dirty="0" err="1">
                <a:solidFill>
                  <a:srgbClr val="131313"/>
                </a:solidFill>
                <a:effectLst/>
                <a:latin typeface="freight-text-pro"/>
              </a:rPr>
              <a:t>ij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) =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u</a:t>
            </a:r>
            <a:r>
              <a:rPr lang="en-GB" b="0" i="1" baseline="-25000" dirty="0" err="1">
                <a:solidFill>
                  <a:srgbClr val="131313"/>
                </a:solidFill>
                <a:effectLst/>
                <a:latin typeface="freight-text-pro"/>
              </a:rPr>
              <a:t>j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(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</a:t>
            </a:r>
            <a:r>
              <a:rPr lang="en-GB" b="0" i="1" baseline="-25000" dirty="0" err="1">
                <a:solidFill>
                  <a:srgbClr val="131313"/>
                </a:solidFill>
                <a:effectLst/>
                <a:latin typeface="freight-text-pro"/>
              </a:rPr>
              <a:t>ij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) e </a:t>
            </a:r>
            <a:r>
              <a:rPr lang="en-GB" b="0" i="1" dirty="0">
                <a:solidFill>
                  <a:srgbClr val="131313"/>
                </a:solidFill>
                <a:effectLst/>
                <a:latin typeface="freight-text-pro"/>
              </a:rPr>
              <a:t>v</a:t>
            </a:r>
            <a:r>
              <a:rPr lang="en-GB" b="0" i="1" baseline="-25000" dirty="0">
                <a:solidFill>
                  <a:srgbClr val="131313"/>
                </a:solidFill>
                <a:effectLst/>
                <a:latin typeface="freight-text-pro"/>
              </a:rPr>
              <a:t>i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(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</a:t>
            </a:r>
            <a:r>
              <a:rPr lang="en-GB" b="0" i="1" baseline="-25000" dirty="0" err="1">
                <a:solidFill>
                  <a:srgbClr val="131313"/>
                </a:solidFill>
                <a:effectLst/>
                <a:latin typeface="freight-text-pro"/>
              </a:rPr>
              <a:t>ij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) = 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v</a:t>
            </a:r>
            <a:r>
              <a:rPr lang="en-GB" b="0" i="1" baseline="-25000" dirty="0" err="1">
                <a:solidFill>
                  <a:srgbClr val="131313"/>
                </a:solidFill>
                <a:effectLst/>
                <a:latin typeface="freight-text-pro"/>
              </a:rPr>
              <a:t>j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(</a:t>
            </a:r>
            <a:r>
              <a:rPr lang="en-GB" b="0" i="1" dirty="0" err="1">
                <a:solidFill>
                  <a:srgbClr val="131313"/>
                </a:solidFill>
                <a:effectLst/>
                <a:latin typeface="freight-text-pro"/>
              </a:rPr>
              <a:t>C</a:t>
            </a:r>
            <a:r>
              <a:rPr lang="en-GB" b="0" i="1" baseline="-25000" dirty="0" err="1">
                <a:solidFill>
                  <a:srgbClr val="131313"/>
                </a:solidFill>
                <a:effectLst/>
                <a:latin typeface="freight-text-pro"/>
              </a:rPr>
              <a:t>ij</a:t>
            </a:r>
            <a:r>
              <a:rPr lang="en-GB" b="0" i="0" dirty="0">
                <a:solidFill>
                  <a:srgbClr val="131313"/>
                </a:solidFill>
                <a:effectLst/>
                <a:latin typeface="freight-text-pro"/>
              </a:rPr>
              <a:t>). 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20498670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30690-B5EE-A146-B1D4-EC92C6D01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619"/>
          </a:xfrm>
        </p:spPr>
        <p:txBody>
          <a:bodyPr>
            <a:normAutofit fontScale="90000"/>
          </a:bodyPr>
          <a:lstStyle/>
          <a:p>
            <a:r>
              <a:rPr lang="en-IT" dirty="0"/>
              <a:t>Esempi di posizione dei centri relativi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9F3329-180F-2165-FC6C-E3B63898C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33" y="860552"/>
            <a:ext cx="10409887" cy="31445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D5BD4E7-EA07-6145-2501-16777B17C4B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76936" y="4071683"/>
                <a:ext cx="10515600" cy="2421192"/>
              </a:xfrm>
            </p:spPr>
            <p:txBody>
              <a:bodyPr/>
              <a:lstStyle/>
              <a:p>
                <a:r>
                  <a:rPr lang="en-IT" dirty="0"/>
                  <a:t>Il centro relativo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IT" dirty="0"/>
                  <a:t> coincide con il centro del corpo i quando il corpo j e’ bloccato.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D5BD4E7-EA07-6145-2501-16777B17C4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76936" y="4071683"/>
                <a:ext cx="10515600" cy="2421192"/>
              </a:xfrm>
              <a:blipFill>
                <a:blip r:embed="rId3"/>
                <a:stretch>
                  <a:fillRect l="-1448" t="-3646" r="-2171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03109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39BE7-F97A-4AD0-EA72-449861F4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Teoremi di allineamento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52B6957-ADB2-2E44-4948-03D361CBC5E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algn="l"/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I 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teorema</a:t>
                </a:r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(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applicabile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se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b="0" i="0" dirty="0">
                    <a:solidFill>
                      <a:srgbClr val="131313"/>
                    </a:solidFill>
                    <a:effectLst/>
                    <a:latin typeface="MJXc-TeX-main-R"/>
                  </a:rPr>
                  <a:t>≥2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). In un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sistema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labile o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degenere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, per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ogni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coppia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corpi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e </a:t>
                </a:r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j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centri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assoluti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rotazione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C</a:t>
                </a:r>
                <a:r>
                  <a:rPr lang="en-GB" b="0" i="1" baseline="-25000" dirty="0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e 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</a:t>
                </a:r>
                <a:r>
                  <a:rPr lang="en-GB" b="0" i="1" baseline="-2500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j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allineati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con il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centro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rotazione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relativa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</a:t>
                </a:r>
                <a:r>
                  <a:rPr lang="en-GB" b="0" i="1" baseline="-2500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ij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.</a:t>
                </a:r>
              </a:p>
              <a:p>
                <a:pPr algn="l"/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• </a:t>
                </a:r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II 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teorema</a:t>
                </a:r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(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applicabile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se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13131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b="0" i="0" dirty="0">
                    <a:solidFill>
                      <a:srgbClr val="131313"/>
                    </a:solidFill>
                    <a:effectLst/>
                    <a:latin typeface="MJXc-TeX-main-R"/>
                  </a:rPr>
                  <a:t>≥3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). In un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sistema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labile o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degenere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, per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ogni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terna di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corpi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, </a:t>
                </a:r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j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e </a:t>
                </a:r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k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centri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relativi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</a:t>
                </a:r>
                <a:r>
                  <a:rPr lang="en-GB" b="0" i="1" baseline="-2500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ij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, 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</a:t>
                </a:r>
                <a:r>
                  <a:rPr lang="en-GB" b="0" i="1" baseline="-2500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jk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e 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</a:t>
                </a:r>
                <a:r>
                  <a:rPr lang="en-GB" b="0" i="1" baseline="-2500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ik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allineati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.</a:t>
                </a:r>
              </a:p>
              <a:p>
                <a:pPr algn="l"/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Nei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sistemi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labili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o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degeneri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di 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grado</a:t>
                </a:r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 1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centri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rotazione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assoluti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e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relativi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sono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individuabili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in modo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univoco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; la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loro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conoscenza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permette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ottenere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per via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geometrica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una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delle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∞</a:t>
                </a:r>
                <a:r>
                  <a:rPr lang="en-GB" b="0" i="0" baseline="30000" dirty="0">
                    <a:solidFill>
                      <a:srgbClr val="131313"/>
                    </a:solidFill>
                    <a:effectLst/>
                    <a:latin typeface="freight-text-pro"/>
                  </a:rPr>
                  <a:t>1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possibili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configurazioni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variate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della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struttura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in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funzione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di un solo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parametro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scalare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, ad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esempio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una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componente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spostamento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in un punto o la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rotazione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di uno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dei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corpi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. La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configurazione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variata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di un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sistema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con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grado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di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labilità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pari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a 1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è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denominata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comunemente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 </a:t>
                </a:r>
                <a:r>
                  <a:rPr lang="en-GB" b="0" i="1" dirty="0">
                    <a:solidFill>
                      <a:srgbClr val="131313"/>
                    </a:solidFill>
                    <a:effectLst/>
                    <a:latin typeface="freight-text-pro"/>
                  </a:rPr>
                  <a:t>catena </a:t>
                </a:r>
                <a:r>
                  <a:rPr lang="en-GB" b="0" i="1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cinematica</a:t>
                </a:r>
                <a:r>
                  <a:rPr lang="en-GB" dirty="0">
                    <a:solidFill>
                      <a:srgbClr val="131313"/>
                    </a:solidFill>
                    <a:latin typeface="freight-text-pro"/>
                  </a:rPr>
                  <a:t>. </a:t>
                </a:r>
              </a:p>
              <a:p>
                <a:pPr algn="l"/>
                <a:r>
                  <a:rPr lang="en-GB" dirty="0">
                    <a:solidFill>
                      <a:srgbClr val="131313"/>
                    </a:solidFill>
                    <a:latin typeface="freight-text-pro"/>
                  </a:rPr>
                  <a:t>La catena </a:t>
                </a:r>
                <a:r>
                  <a:rPr lang="en-GB" dirty="0" err="1">
                    <a:solidFill>
                      <a:srgbClr val="131313"/>
                    </a:solidFill>
                    <a:latin typeface="freight-text-pro"/>
                  </a:rPr>
                  <a:t>cinematica</a:t>
                </a:r>
                <a:r>
                  <a:rPr lang="en-GB" dirty="0">
                    <a:solidFill>
                      <a:srgbClr val="131313"/>
                    </a:solidFill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può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essere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determinata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geometricamente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con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l’ausilio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dei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due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teoremi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 </a:t>
                </a:r>
                <a:r>
                  <a:rPr lang="en-GB" b="0" i="0" dirty="0" err="1">
                    <a:solidFill>
                      <a:srgbClr val="131313"/>
                    </a:solidFill>
                    <a:effectLst/>
                    <a:latin typeface="freight-text-pro"/>
                  </a:rPr>
                  <a:t>precedenti</a:t>
                </a:r>
                <a:r>
                  <a:rPr lang="en-GB" b="0" i="0" dirty="0">
                    <a:solidFill>
                      <a:srgbClr val="131313"/>
                    </a:solidFill>
                    <a:effectLst/>
                    <a:latin typeface="freight-text-pro"/>
                  </a:rPr>
                  <a:t>.</a:t>
                </a:r>
              </a:p>
              <a:p>
                <a:endParaRPr lang="en-IT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52B6957-ADB2-2E44-4948-03D361CBC5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327" t="-2616" r="-724" b="-1744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069448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4"/>
          <p:cNvSpPr txBox="1"/>
          <p:nvPr/>
        </p:nvSpPr>
        <p:spPr>
          <a:xfrm>
            <a:off x="404946" y="248441"/>
            <a:ext cx="9487990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endParaRPr dirty="0"/>
          </a:p>
        </p:txBody>
      </p:sp>
      <p:sp>
        <p:nvSpPr>
          <p:cNvPr id="123" name="TextBox 6"/>
          <p:cNvSpPr txBox="1"/>
          <p:nvPr/>
        </p:nvSpPr>
        <p:spPr>
          <a:xfrm>
            <a:off x="404946" y="3071517"/>
            <a:ext cx="6875420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endParaRPr b="1" dirty="0"/>
          </a:p>
        </p:txBody>
      </p:sp>
      <p:pic>
        <p:nvPicPr>
          <p:cNvPr id="2" name="Picture 2" descr="Picture 2">
            <a:extLst>
              <a:ext uri="{FF2B5EF4-FFF2-40B4-BE49-F238E27FC236}">
                <a16:creationId xmlns:a16="http://schemas.microsoft.com/office/drawing/2014/main" id="{508F3256-D96D-500E-BE1C-3A731A3AFE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327" y="2226864"/>
            <a:ext cx="4487917" cy="1689306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 descr="\documentclass{article}&#10;\usepackage{amsmath,bbm,mathrsfs}&#10;\setlength\parindent{0em}&#10;\usepackage{geometry}&#10;\geometry{textwidth=10cm}&#10;\setlength\parskip{1em}&#10;\pagestyle{empty}&#10;\begin{document}&#10;&#10;&#10;Se le configurazioni C e C' sono molto vicine, come è lecito supporre nello studio di molte applicazioni strutturali in ambito ingegneristico, si dice che lo spostamento del corpo rigido è infinitesimo. &#10;&#10;In questo caso (ipotesi dei 'piccoli' spostamenti) lo spostamento di un generico punto $P$ del corpo si esprime:&#10;&#10;(2.6) $\mathbf{u}_P=\mathbf{u}_O+\theta \times \mathbf{O P}$&#10;&#10;dove $\mathbf{u}_o$ è lo spostamento di un punto $O$ solidale al corpo scelto in modo arbitrario, mentre $\boldsymbol{\theta}$ è il vettore della rotazione.&#10;&#10;L'Equazione (2.6) è detta formula generale dello spostamento rigido infinitesimo, o, brevemente, formula generale dello spostamento.&#10;&#10;In tale formula lo spostamento del generico punto $P$ è espresso in funzione dello spostamento del punto $O$, scelto arbitrariamente: si dice che gli spostamenti sono stati riferiti o ridotti al punto $O$ che prende pertanto il nome di polo di riduzione degli spostamenti.&#10;&#10;Si definiscono due tipi elementari di spostamento per un corpo rigido: la traslazione e la rotazione intorno a un asse fisso.&#10;&#10;\end{document}" title="IguanaTex Bitmap Display">
            <a:extLst>
              <a:ext uri="{FF2B5EF4-FFF2-40B4-BE49-F238E27FC236}">
                <a16:creationId xmlns:a16="http://schemas.microsoft.com/office/drawing/2014/main" id="{DD897F87-514C-F359-87E9-218805847B5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56" y="138845"/>
            <a:ext cx="7289800" cy="6604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\documentclass{article}&#10;\usepackage{amsmath,bbm,mathrsfs}&#10;\setlength\parindent{0em}&#10;\usepackage{geometry}&#10;\geometry{textwidth=10cm}&#10;\setlength\parskip{1em}&#10;\pagestyle{empty}&#10;\begin{document}&#10;&#10;(2.6) $\mathbf{u}_P=\mathbf{u}_O+\theta \times \mathbf{O P}$&#10;&#10;Si scelga un sistema cartesiano ortogonale con origine coincidente con il polo $O,(0, x, y, z)$; in tale sistema di riferimento le componenti dei vettori che compaiono nella Eq. (2.6) sono:&#10;(2.7)&#10;$$&#10;\begin{array}{ll}&#10;\mathbf{u}_P=u \mathbf{i}+v \mathbf{j}+w \mathbf{k}, &amp; \mathbf{u}_O=u_O \mathbf{i}+v_O \mathbf{j}+w_O \mathbf{k} \\&#10;\theta=\theta_x \mathbf{i}+\theta_y \mathbf{j}+\theta_z \mathbf{k}, &amp; \mathbf{O P}=x \mathbf{i}+y \mathbf{j}+z \mathbf{k}&#10;\end{array}&#10;$$&#10;Poiché risulta&#10;(2.8)&#10;$$&#10;\begin{aligned}&#10;&amp; \theta \times \mathbf{O P}=\left|\begin{array}{ccc}&#10;\mathbf{i} &amp; \mathbf{j} &amp; \mathbf{k} \\&#10;\theta_x &amp; \theta_y &amp; \theta_z \\&#10;x &amp; y &amp; z&#10;\end{array}\right| \\&#10;&amp; =\left(\theta_y z-\theta_z y\right) \mathbf{i}+\left(\theta_z x-\theta_x z\right) \mathbf{j}+\left(\theta_x y-\theta_y x\right) \mathbf{k}&#10;\end{aligned}&#10;$$&#10;&#10;&#10;\end{document}" title="IguanaTex Bitmap Display">
            <a:extLst>
              <a:ext uri="{FF2B5EF4-FFF2-40B4-BE49-F238E27FC236}">
                <a16:creationId xmlns:a16="http://schemas.microsoft.com/office/drawing/2014/main" id="{4CFF4897-3EDB-9D70-CAE4-EE558BBCED5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17" y="1122368"/>
            <a:ext cx="5940879" cy="3652696"/>
          </a:xfrm>
          <a:prstGeom prst="rect">
            <a:avLst/>
          </a:prstGeom>
        </p:spPr>
      </p:pic>
      <p:pic>
        <p:nvPicPr>
          <p:cNvPr id="12" name="Picture 11" descr="\documentclass{article}&#10;\usepackage{amsmath,bbm,mathrsfs}&#10;\setlength\parindent{0em}&#10;\usepackage{geometry}&#10;\geometry{textwidth=10cm}&#10;\setlength\parskip{1em}&#10;\pagestyle{empty}&#10;\begin{document}&#10;&#10;l'Eq. (2.6) può essere posta in forma scalare&#10;&#10;$\left\{\begin{array}{l}u=u_O+\theta_y z-\theta_z y \\ v=v_O+\theta_z x-\theta_x z \\ w=w_O-\theta_y x+\theta_x y\end{array}\right.$&#10;&#10;&#10;ovvero, in forma matriciale:&#10;&#10;(2.10) $\left[\begin{array}{l}u \\ v \\ w\end{array}\right]=\left[\begin{array}{l}u_O \\ v_O \\ w_O\end{array}\right]+\left[\begin{array}{ccc}0 &amp; -\theta_z &amp; \theta_y \\ \theta_z &amp; 0 &amp; -\theta_x \\ -\theta_y &amp; \theta_x &amp; 0\end{array}\right]\left[\begin{array}{l}x \\ y \\ z\end{array}\right]$&#10;&#10;(2.11) $\mathbf{u}_P=\mathbf{u}_O+\boldsymbol{\Omega}_R \mathbf{x}$&#10;&#10;&#10;\end{document}" title="IguanaTex Bitmap Display">
            <a:extLst>
              <a:ext uri="{FF2B5EF4-FFF2-40B4-BE49-F238E27FC236}">
                <a16:creationId xmlns:a16="http://schemas.microsoft.com/office/drawing/2014/main" id="{2AFFAD3C-FD60-8047-5BA1-BDA6DCF65F6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560" y="998484"/>
            <a:ext cx="4922526" cy="2925272"/>
          </a:xfrm>
          <a:prstGeom prst="rect">
            <a:avLst/>
          </a:prstGeom>
        </p:spPr>
      </p:pic>
      <p:pic>
        <p:nvPicPr>
          <p:cNvPr id="14" name="Picture 13" descr="\documentclass{article}&#10;\usepackage{amsmath,bbm,mathrsfs}&#10;\setlength\parindent{0em}&#10;\usepackage{geometry}&#10;\geometry{textwidth=10cm}&#10;\setlength\parskip{1em}&#10;\pagestyle{empty}&#10;\begin{document}&#10;&#10;L'equazione Eq. (2.10) mostra che la matrice $\boldsymbol{\Omega}_R$, detta matrice di rotazione rigida, è emisimmetrica.&#10;&#10;&#10;\end{document}" title="IguanaTex Bitmap Display">
            <a:extLst>
              <a:ext uri="{FF2B5EF4-FFF2-40B4-BE49-F238E27FC236}">
                <a16:creationId xmlns:a16="http://schemas.microsoft.com/office/drawing/2014/main" id="{0CC05C42-F531-F3F4-F9C0-97009DC74E17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581" y="4391390"/>
            <a:ext cx="4935443" cy="38367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Picture 21" descr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169" y="578769"/>
            <a:ext cx="5310416" cy="1264386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TextBox 1"/>
          <p:cNvSpPr txBox="1"/>
          <p:nvPr/>
        </p:nvSpPr>
        <p:spPr>
          <a:xfrm>
            <a:off x="2933299" y="2267639"/>
            <a:ext cx="6548843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rPr dirty="0" err="1"/>
              <a:t>Dall’esame</a:t>
            </a:r>
            <a:r>
              <a:rPr dirty="0"/>
              <a:t> </a:t>
            </a:r>
            <a:r>
              <a:rPr dirty="0" err="1"/>
              <a:t>della</a:t>
            </a:r>
            <a:r>
              <a:rPr dirty="0"/>
              <a:t> Eq. (2.10) emerge </a:t>
            </a:r>
            <a:r>
              <a:rPr dirty="0" err="1"/>
              <a:t>inoltre</a:t>
            </a:r>
            <a:r>
              <a:rPr dirty="0"/>
              <a:t> </a:t>
            </a:r>
            <a:r>
              <a:rPr dirty="0" err="1"/>
              <a:t>che</a:t>
            </a:r>
            <a:r>
              <a:rPr dirty="0"/>
              <a:t> lo </a:t>
            </a:r>
            <a:r>
              <a:rPr dirty="0" err="1"/>
              <a:t>spostamento</a:t>
            </a:r>
            <a:r>
              <a:rPr dirty="0"/>
              <a:t> </a:t>
            </a:r>
            <a:r>
              <a:rPr b="1" dirty="0" err="1"/>
              <a:t>u</a:t>
            </a:r>
            <a:r>
              <a:rPr i="1" baseline="-25000" dirty="0" err="1"/>
              <a:t>P</a:t>
            </a:r>
            <a:r>
              <a:rPr dirty="0"/>
              <a:t> di </a:t>
            </a:r>
            <a:r>
              <a:rPr dirty="0" err="1"/>
              <a:t>ogni</a:t>
            </a:r>
            <a:r>
              <a:rPr dirty="0"/>
              <a:t> punto del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è</a:t>
            </a:r>
            <a:r>
              <a:rPr dirty="0"/>
              <a:t> </a:t>
            </a:r>
            <a:r>
              <a:rPr dirty="0" err="1"/>
              <a:t>noto</a:t>
            </a:r>
            <a:r>
              <a:rPr dirty="0"/>
              <a:t> se </a:t>
            </a:r>
            <a:r>
              <a:rPr dirty="0" err="1"/>
              <a:t>sono</a:t>
            </a:r>
            <a:r>
              <a:rPr dirty="0"/>
              <a:t> note le sei </a:t>
            </a:r>
            <a:r>
              <a:rPr dirty="0" err="1"/>
              <a:t>grandezze</a:t>
            </a:r>
            <a:r>
              <a:rPr dirty="0"/>
              <a:t>:</a:t>
            </a:r>
          </a:p>
        </p:txBody>
      </p:sp>
      <p:pic>
        <p:nvPicPr>
          <p:cNvPr id="146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6615" y="3533113"/>
            <a:ext cx="5372102" cy="812801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TextBox 4"/>
          <p:cNvSpPr txBox="1"/>
          <p:nvPr/>
        </p:nvSpPr>
        <p:spPr>
          <a:xfrm>
            <a:off x="2906083" y="4416956"/>
            <a:ext cx="6576060" cy="1767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Il vettore </a:t>
            </a:r>
            <a:r>
              <a:rPr b="1"/>
              <a:t>q</a:t>
            </a:r>
            <a:r>
              <a:t> è detto vettore degli spostamenti generalizzati e le sue sei componenti prendono il nome di </a:t>
            </a:r>
            <a:r>
              <a:rPr i="1"/>
              <a:t>parametri dello spostamento</a:t>
            </a:r>
            <a:r>
              <a:t>, </a:t>
            </a:r>
            <a:r>
              <a:rPr i="1"/>
              <a:t>parametri lagrangiani</a:t>
            </a:r>
            <a:r>
              <a:t> o </a:t>
            </a:r>
            <a:r>
              <a:rPr i="1"/>
              <a:t>spostamenti generalizzati</a:t>
            </a:r>
            <a:r>
              <a:t>. L’equazione Eq. (2.9), valida nell’ipotesi di spostamenti infinitesimi, mostra infine che gli spostamenti </a:t>
            </a:r>
            <a:r>
              <a:rPr i="1"/>
              <a:t>u</a:t>
            </a:r>
            <a:r>
              <a:t>, </a:t>
            </a:r>
            <a:r>
              <a:rPr i="1"/>
              <a:t>v</a:t>
            </a:r>
            <a:r>
              <a:t>, </a:t>
            </a:r>
            <a:r>
              <a:rPr i="1"/>
              <a:t>w </a:t>
            </a:r>
            <a:r>
              <a:rPr b="1"/>
              <a:t>sono funzioni lineari dei parametri di spostamento.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6"/>
          <p:cNvSpPr txBox="1"/>
          <p:nvPr/>
        </p:nvSpPr>
        <p:spPr>
          <a:xfrm>
            <a:off x="230776" y="117519"/>
            <a:ext cx="600456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357B7B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r>
              <a:t>Spostamenti rigidi piani</a:t>
            </a:r>
          </a:p>
        </p:txBody>
      </p:sp>
      <p:pic>
        <p:nvPicPr>
          <p:cNvPr id="156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7" y="751010"/>
            <a:ext cx="7021377" cy="12643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Picture 8" descr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8912"/>
            <a:ext cx="4256314" cy="1694161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TextBox 11"/>
          <p:cNvSpPr txBox="1"/>
          <p:nvPr/>
        </p:nvSpPr>
        <p:spPr>
          <a:xfrm>
            <a:off x="230778" y="4156591"/>
            <a:ext cx="6548843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r>
              <a:t>Il vettore degli spostamenti generalizzati ha quindi solo tre componenti:</a:t>
            </a:r>
          </a:p>
        </p:txBody>
      </p:sp>
      <p:pic>
        <p:nvPicPr>
          <p:cNvPr id="159" name="Picture 12" descr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56" y="4796980"/>
            <a:ext cx="2797630" cy="652413"/>
          </a:xfrm>
          <a:prstGeom prst="rect">
            <a:avLst/>
          </a:prstGeom>
          <a:ln w="12700">
            <a:miter lim="400000"/>
          </a:ln>
        </p:spPr>
      </p:pic>
      <p:sp>
        <p:nvSpPr>
          <p:cNvPr id="160" name="TextBox 14"/>
          <p:cNvSpPr txBox="1"/>
          <p:nvPr/>
        </p:nvSpPr>
        <p:spPr>
          <a:xfrm>
            <a:off x="209007" y="5397757"/>
            <a:ext cx="6548843" cy="1488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t>Pertanto un corpo rigido nel piano possiede </a:t>
            </a:r>
            <a:r>
              <a:rPr i="1"/>
              <a:t>tre gradi di libertà</a:t>
            </a:r>
            <a:r>
              <a:t>: il suo generico spostamento può sempre essere pensato quale sovrapposizione di una traslazione di component  uo e </a:t>
            </a:r>
            <a:r>
              <a:rPr>
                <a:latin typeface="MJXc-TeX-math-I"/>
                <a:ea typeface="MJXc-TeX-math-I"/>
                <a:cs typeface="MJXc-TeX-math-I"/>
                <a:sym typeface="MJXc-TeX-math-I"/>
              </a:rPr>
              <a:t>vo</a:t>
            </a:r>
            <a:r>
              <a:t> e una rotazione rigida attorno a un asse perpendicolare al piano dello spostamento.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5">
                <a:extLst>
                  <a:ext uri="{FF2B5EF4-FFF2-40B4-BE49-F238E27FC236}">
                    <a16:creationId xmlns:a16="http://schemas.microsoft.com/office/drawing/2014/main" id="{A3220B6D-D9EC-3C94-A8F1-7D2869CF9E01}"/>
                  </a:ext>
                </a:extLst>
              </p:cNvPr>
              <p:cNvSpPr txBox="1"/>
              <p:nvPr/>
            </p:nvSpPr>
            <p:spPr>
              <a:xfrm>
                <a:off x="7384647" y="33380"/>
                <a:ext cx="4447873" cy="156869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wrap="square" lIns="45718" tIns="45718" rIns="45718" bIns="45718">
                <a:spAutoFit/>
              </a:bodyPr>
              <a:lstStyle/>
              <a:p>
                <a:pPr>
                  <a:defRPr>
                    <a:solidFill>
                      <a:srgbClr val="131313"/>
                    </a:solidFill>
                    <a:latin typeface="freight-text-pro"/>
                    <a:ea typeface="freight-text-pro"/>
                    <a:cs typeface="freight-text-pro"/>
                    <a:sym typeface="freight-text-pro"/>
                  </a:defRPr>
                </a:pPr>
                <a:r>
                  <a:rPr dirty="0" err="1"/>
                  <a:t>Dall’esame</a:t>
                </a:r>
                <a:r>
                  <a:rPr dirty="0"/>
                  <a:t> </a:t>
                </a:r>
                <a:r>
                  <a:rPr dirty="0" err="1"/>
                  <a:t>dell’Eq</a:t>
                </a:r>
                <a:r>
                  <a:rPr dirty="0"/>
                  <a:t>. (2.14) emerge </a:t>
                </a:r>
                <a:r>
                  <a:rPr dirty="0" err="1"/>
                  <a:t>che</a:t>
                </a:r>
                <a:r>
                  <a:rPr dirty="0"/>
                  <a:t> </a:t>
                </a:r>
                <a:r>
                  <a:rPr dirty="0" err="1"/>
                  <a:t>esiste</a:t>
                </a:r>
                <a:r>
                  <a:rPr dirty="0"/>
                  <a:t> sempre un punto </a:t>
                </a:r>
                <a:r>
                  <a:rPr dirty="0">
                    <a:latin typeface="MJXc-TeX-math-I"/>
                    <a:ea typeface="MJXc-TeX-math-I"/>
                    <a:cs typeface="MJXc-TeX-math-I"/>
                    <a:sym typeface="MJXc-TeX-math-I"/>
                  </a:rPr>
                  <a:t>C</a:t>
                </a:r>
                <a:r>
                  <a:rPr dirty="0"/>
                  <a:t> del piano </a:t>
                </a:r>
                <a:r>
                  <a:rPr dirty="0" err="1"/>
                  <a:t>che</a:t>
                </a:r>
                <a:r>
                  <a:rPr dirty="0"/>
                  <a:t> non </a:t>
                </a:r>
                <a:r>
                  <a:rPr dirty="0" err="1"/>
                  <a:t>subisce</a:t>
                </a:r>
                <a:r>
                  <a:rPr dirty="0"/>
                  <a:t> </a:t>
                </a:r>
                <a:r>
                  <a:rPr dirty="0" err="1"/>
                  <a:t>spostamenti</a:t>
                </a:r>
                <a:r>
                  <a:rPr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sz="24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dirty="0"/>
                  <a:t>=0</a:t>
                </a:r>
                <a:r>
                  <a:rPr dirty="0">
                    <a:latin typeface="freight-text-pro"/>
                    <a:ea typeface="freight-text-pro"/>
                    <a:cs typeface="freight-text-pro"/>
                    <a:sym typeface="freight-text-pro"/>
                  </a:rPr>
                  <a:t> ). </a:t>
                </a:r>
              </a:p>
              <a:p>
                <a:pPr>
                  <a:defRPr>
                    <a:solidFill>
                      <a:srgbClr val="131313"/>
                    </a:solidFill>
                    <a:latin typeface="freight-text-pro"/>
                    <a:ea typeface="freight-text-pro"/>
                    <a:cs typeface="freight-text-pro"/>
                    <a:sym typeface="freight-text-pro"/>
                  </a:defRPr>
                </a:pPr>
                <a:br>
                  <a:rPr dirty="0"/>
                </a:br>
                <a:r>
                  <a:rPr dirty="0"/>
                  <a:t>Tale punto, ha coordinate</a:t>
                </a:r>
              </a:p>
            </p:txBody>
          </p:sp>
        </mc:Choice>
        <mc:Fallback xmlns="">
          <p:sp>
            <p:nvSpPr>
              <p:cNvPr id="3" name="TextBox 5">
                <a:extLst>
                  <a:ext uri="{FF2B5EF4-FFF2-40B4-BE49-F238E27FC236}">
                    <a16:creationId xmlns:a16="http://schemas.microsoft.com/office/drawing/2014/main" id="{A3220B6D-D9EC-3C94-A8F1-7D2869CF9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4647" y="33380"/>
                <a:ext cx="4447873" cy="1568695"/>
              </a:xfrm>
              <a:prstGeom prst="rect">
                <a:avLst/>
              </a:prstGeom>
              <a:blipFill>
                <a:blip r:embed="rId5"/>
                <a:stretch>
                  <a:fillRect l="-2279" t="-1600" b="-4800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0" descr="Picture 10">
            <a:extLst>
              <a:ext uri="{FF2B5EF4-FFF2-40B4-BE49-F238E27FC236}">
                <a16:creationId xmlns:a16="http://schemas.microsoft.com/office/drawing/2014/main" id="{5A0E2CBB-0BA0-1CE5-1CF9-1F6BB3EE4C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5809" y="1741804"/>
            <a:ext cx="3430252" cy="673228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Box 16">
            <a:extLst>
              <a:ext uri="{FF2B5EF4-FFF2-40B4-BE49-F238E27FC236}">
                <a16:creationId xmlns:a16="http://schemas.microsoft.com/office/drawing/2014/main" id="{F7A32BFB-8E85-05E1-D13B-A781DA85DF31}"/>
              </a:ext>
            </a:extLst>
          </p:cNvPr>
          <p:cNvSpPr txBox="1"/>
          <p:nvPr/>
        </p:nvSpPr>
        <p:spPr>
          <a:xfrm>
            <a:off x="7341493" y="2467804"/>
            <a:ext cx="4218885" cy="1477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rPr dirty="0"/>
              <a:t>Il punto e’ </a:t>
            </a:r>
            <a:r>
              <a:rPr dirty="0" err="1"/>
              <a:t>detto</a:t>
            </a:r>
            <a:r>
              <a:rPr dirty="0"/>
              <a:t> </a:t>
            </a:r>
            <a:r>
              <a:rPr i="1" dirty="0" err="1"/>
              <a:t>centro</a:t>
            </a:r>
            <a:r>
              <a:rPr i="1" dirty="0"/>
              <a:t> di </a:t>
            </a:r>
            <a:r>
              <a:rPr i="1" dirty="0" err="1"/>
              <a:t>rotazione</a:t>
            </a:r>
            <a:r>
              <a:rPr dirty="0"/>
              <a:t>. </a:t>
            </a:r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endParaRPr dirty="0"/>
          </a:p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r>
              <a:rPr dirty="0"/>
              <a:t>La formula </a:t>
            </a:r>
            <a:r>
              <a:rPr dirty="0" err="1"/>
              <a:t>generale</a:t>
            </a:r>
            <a:r>
              <a:rPr dirty="0"/>
              <a:t> </a:t>
            </a:r>
            <a:r>
              <a:rPr dirty="0" err="1"/>
              <a:t>dello</a:t>
            </a:r>
            <a:r>
              <a:rPr dirty="0"/>
              <a:t> </a:t>
            </a:r>
            <a:r>
              <a:rPr dirty="0" err="1"/>
              <a:t>spostamento</a:t>
            </a:r>
            <a:r>
              <a:rPr dirty="0"/>
              <a:t> </a:t>
            </a:r>
            <a:r>
              <a:rPr dirty="0" err="1"/>
              <a:t>nel</a:t>
            </a:r>
            <a:r>
              <a:rPr dirty="0"/>
              <a:t> piano, Eq. (2.14), </a:t>
            </a:r>
            <a:r>
              <a:rPr dirty="0" err="1"/>
              <a:t>può</a:t>
            </a:r>
            <a:r>
              <a:rPr dirty="0"/>
              <a:t> </a:t>
            </a:r>
            <a:r>
              <a:rPr dirty="0" err="1"/>
              <a:t>quindi</a:t>
            </a:r>
            <a:r>
              <a:rPr dirty="0"/>
              <a:t> </a:t>
            </a:r>
            <a:r>
              <a:rPr dirty="0" err="1"/>
              <a:t>essere</a:t>
            </a:r>
            <a:r>
              <a:rPr dirty="0"/>
              <a:t> </a:t>
            </a:r>
            <a:r>
              <a:rPr dirty="0" err="1"/>
              <a:t>riscritta</a:t>
            </a:r>
            <a:r>
              <a:rPr dirty="0"/>
              <a:t> </a:t>
            </a:r>
            <a:r>
              <a:rPr dirty="0" err="1"/>
              <a:t>nella</a:t>
            </a:r>
            <a:r>
              <a:rPr dirty="0"/>
              <a:t> forma:</a:t>
            </a:r>
          </a:p>
        </p:txBody>
      </p:sp>
      <p:pic>
        <p:nvPicPr>
          <p:cNvPr id="6" name="Picture 18" descr="Picture 18">
            <a:extLst>
              <a:ext uri="{FF2B5EF4-FFF2-40B4-BE49-F238E27FC236}">
                <a16:creationId xmlns:a16="http://schemas.microsoft.com/office/drawing/2014/main" id="{CBAE6F33-CABD-1DD3-ADBE-51E8ED69B5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5558" y="3933073"/>
            <a:ext cx="2278146" cy="768213"/>
          </a:xfrm>
          <a:prstGeom prst="rect">
            <a:avLst/>
          </a:prstGeom>
          <a:ln w="12700">
            <a:miter lim="400000"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22">
                <a:extLst>
                  <a:ext uri="{FF2B5EF4-FFF2-40B4-BE49-F238E27FC236}">
                    <a16:creationId xmlns:a16="http://schemas.microsoft.com/office/drawing/2014/main" id="{1AB19240-FB68-3101-D1DA-0BFAA87D8BDE}"/>
                  </a:ext>
                </a:extLst>
              </p:cNvPr>
              <p:cNvSpPr txBox="1"/>
              <p:nvPr/>
            </p:nvSpPr>
            <p:spPr>
              <a:xfrm>
                <a:off x="7184664" y="4806830"/>
                <a:ext cx="4647856" cy="1831267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wrap="square" lIns="45718" tIns="45718" rIns="45718" bIns="45718">
                <a:spAutoFit/>
              </a:bodyPr>
              <a:lstStyle/>
              <a:p>
                <a:pPr>
                  <a:defRPr>
                    <a:solidFill>
                      <a:srgbClr val="131313"/>
                    </a:solidFill>
                    <a:latin typeface="freight-text-pro"/>
                    <a:ea typeface="freight-text-pro"/>
                    <a:cs typeface="freight-text-pro"/>
                    <a:sym typeface="freight-text-pro"/>
                  </a:defRPr>
                </a:pPr>
                <a:r>
                  <a:rPr dirty="0" err="1"/>
                  <a:t>Ogni</a:t>
                </a:r>
                <a:r>
                  <a:rPr dirty="0"/>
                  <a:t> </a:t>
                </a:r>
                <a:r>
                  <a:rPr dirty="0" err="1"/>
                  <a:t>spostamento</a:t>
                </a:r>
                <a:r>
                  <a:rPr dirty="0"/>
                  <a:t> </a:t>
                </a:r>
                <a:r>
                  <a:rPr dirty="0" err="1"/>
                  <a:t>rigido</a:t>
                </a:r>
                <a:r>
                  <a:rPr dirty="0"/>
                  <a:t> piano </a:t>
                </a:r>
                <a:r>
                  <a:rPr dirty="0" err="1"/>
                  <a:t>è</a:t>
                </a:r>
                <a:r>
                  <a:rPr dirty="0"/>
                  <a:t> </a:t>
                </a:r>
                <a:r>
                  <a:rPr dirty="0" err="1"/>
                  <a:t>dunque</a:t>
                </a:r>
                <a:r>
                  <a:rPr dirty="0"/>
                  <a:t> </a:t>
                </a:r>
                <a:r>
                  <a:rPr dirty="0" err="1"/>
                  <a:t>una</a:t>
                </a:r>
                <a:r>
                  <a:rPr dirty="0"/>
                  <a:t> </a:t>
                </a:r>
                <a:r>
                  <a:rPr dirty="0" err="1"/>
                  <a:t>rotazione</a:t>
                </a:r>
                <a:r>
                  <a:rPr dirty="0"/>
                  <a:t>. In </a:t>
                </a:r>
                <a:r>
                  <a:rPr dirty="0" err="1"/>
                  <a:t>particolare</a:t>
                </a:r>
                <a:r>
                  <a:rPr dirty="0"/>
                  <a:t>, la </a:t>
                </a:r>
                <a:r>
                  <a:rPr dirty="0" err="1"/>
                  <a:t>traslazione</a:t>
                </a:r>
                <a:r>
                  <a:rPr dirty="0"/>
                  <a:t> (</a:t>
                </a:r>
                <a:r>
                  <a:rPr i="1" dirty="0" err="1"/>
                  <a:t>θ</a:t>
                </a:r>
                <a:r>
                  <a:rPr dirty="0"/>
                  <a:t> = 0) </a:t>
                </a:r>
                <a:r>
                  <a:rPr dirty="0" err="1"/>
                  <a:t>può</a:t>
                </a:r>
                <a:r>
                  <a:rPr dirty="0"/>
                  <a:t> </a:t>
                </a:r>
                <a:r>
                  <a:rPr dirty="0" err="1"/>
                  <a:t>essere</a:t>
                </a:r>
                <a:r>
                  <a:rPr dirty="0"/>
                  <a:t> </a:t>
                </a:r>
                <a:r>
                  <a:rPr dirty="0" err="1"/>
                  <a:t>interpretata</a:t>
                </a:r>
                <a:r>
                  <a:rPr dirty="0"/>
                  <a:t> come </a:t>
                </a:r>
                <a:r>
                  <a:rPr dirty="0" err="1"/>
                  <a:t>una</a:t>
                </a:r>
                <a:r>
                  <a:rPr dirty="0"/>
                  <a:t> </a:t>
                </a:r>
                <a:r>
                  <a:rPr dirty="0" err="1"/>
                  <a:t>rotazione</a:t>
                </a:r>
                <a:r>
                  <a:rPr dirty="0"/>
                  <a:t> </a:t>
                </a:r>
                <a:r>
                  <a:rPr dirty="0" err="1"/>
                  <a:t>infinitesima</a:t>
                </a:r>
                <a:r>
                  <a:rPr dirty="0"/>
                  <a:t> il cui </a:t>
                </a:r>
                <a:r>
                  <a:rPr dirty="0" err="1"/>
                  <a:t>centro</a:t>
                </a:r>
                <a:r>
                  <a:rPr dirty="0"/>
                  <a:t> </a:t>
                </a:r>
                <a:r>
                  <a:rPr dirty="0">
                    <a:latin typeface="MJXc-TeX-math-I"/>
                    <a:ea typeface="MJXc-TeX-math-I"/>
                    <a:cs typeface="MJXc-TeX-math-I"/>
                    <a:sym typeface="MJXc-TeX-math-I"/>
                  </a:rPr>
                  <a:t>C</a:t>
                </a:r>
                <a:r>
                  <a:rPr dirty="0"/>
                  <a:t> </a:t>
                </a:r>
                <a:r>
                  <a:rPr dirty="0" err="1"/>
                  <a:t>è</a:t>
                </a:r>
                <a:r>
                  <a:rPr dirty="0"/>
                  <a:t> un punto </a:t>
                </a:r>
                <a:r>
                  <a:rPr dirty="0" err="1"/>
                  <a:t>all’infinito</a:t>
                </a:r>
                <a:r>
                  <a:rPr dirty="0"/>
                  <a:t> (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300" i="1">
                            <a:solidFill>
                              <a:srgbClr val="13131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00" i="1">
                            <a:solidFill>
                              <a:srgbClr val="13131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sz="2300" i="1">
                            <a:solidFill>
                              <a:srgbClr val="13131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dirty="0">
                    <a:latin typeface="MJXc-TeX-main-R"/>
                    <a:ea typeface="MJXc-TeX-main-R"/>
                    <a:cs typeface="MJXc-TeX-main-R"/>
                    <a:sym typeface="MJXc-TeX-main-R"/>
                  </a:rPr>
                  <a:t>→∞,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sz="23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dirty="0">
                  <a:latin typeface="MJXc-TeX-main-R"/>
                  <a:ea typeface="MJXc-TeX-main-R"/>
                  <a:cs typeface="MJXc-TeX-main-R"/>
                  <a:sym typeface="MJXc-TeX-main-R"/>
                </a:endParaRPr>
              </a:p>
              <a:p>
                <a:pPr>
                  <a:defRPr>
                    <a:solidFill>
                      <a:srgbClr val="131313"/>
                    </a:solidFill>
                    <a:latin typeface="MJXc-TeX-main-R"/>
                    <a:ea typeface="MJXc-TeX-main-R"/>
                    <a:cs typeface="MJXc-TeX-main-R"/>
                    <a:sym typeface="MJXc-TeX-main-R"/>
                  </a:defRPr>
                </a:pPr>
                <a:r>
                  <a:rPr dirty="0"/>
                  <a:t>→∞</a:t>
                </a:r>
                <a:r>
                  <a:rPr dirty="0">
                    <a:latin typeface="freight-text-pro"/>
                    <a:ea typeface="freight-text-pro"/>
                    <a:cs typeface="freight-text-pro"/>
                    <a:sym typeface="freight-text-pro"/>
                  </a:rPr>
                  <a:t> ).</a:t>
                </a:r>
              </a:p>
            </p:txBody>
          </p:sp>
        </mc:Choice>
        <mc:Fallback xmlns="">
          <p:sp>
            <p:nvSpPr>
              <p:cNvPr id="7" name="TextBox 22">
                <a:extLst>
                  <a:ext uri="{FF2B5EF4-FFF2-40B4-BE49-F238E27FC236}">
                    <a16:creationId xmlns:a16="http://schemas.microsoft.com/office/drawing/2014/main" id="{1AB19240-FB68-3101-D1DA-0BFAA87D8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664" y="4806830"/>
                <a:ext cx="4647856" cy="1831267"/>
              </a:xfrm>
              <a:prstGeom prst="rect">
                <a:avLst/>
              </a:prstGeom>
              <a:blipFill>
                <a:blip r:embed="rId8"/>
                <a:stretch>
                  <a:fillRect l="-1907" t="-1379" r="-272" b="-4828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xmlns:m="http://schemas.openxmlformats.org/officeDocument/2006/math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158" grpId="0" animBg="1"/>
      <p:bldP spid="16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Box 14"/>
          <p:cNvSpPr txBox="1"/>
          <p:nvPr/>
        </p:nvSpPr>
        <p:spPr>
          <a:xfrm>
            <a:off x="209007" y="5397757"/>
            <a:ext cx="6548843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2"/>
          <p:cNvSpPr txBox="1"/>
          <p:nvPr/>
        </p:nvSpPr>
        <p:spPr>
          <a:xfrm>
            <a:off x="361404" y="98362"/>
            <a:ext cx="6004562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357B7B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r>
              <a:t>Sistemi di corpi rigidi</a:t>
            </a:r>
          </a:p>
        </p:txBody>
      </p:sp>
      <p:pic>
        <p:nvPicPr>
          <p:cNvPr id="175" name="Picture 9" descr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4" y="458673"/>
            <a:ext cx="7772401" cy="14158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Picture 13" descr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92" y="1899897"/>
            <a:ext cx="4962857" cy="626781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TextBox 15"/>
          <p:cNvSpPr txBox="1"/>
          <p:nvPr/>
        </p:nvSpPr>
        <p:spPr>
          <a:xfrm>
            <a:off x="230777" y="2950030"/>
            <a:ext cx="6635648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>
                <a:solidFill>
                  <a:srgbClr val="131313"/>
                </a:solidFill>
                <a:latin typeface="freight-text-pro"/>
                <a:ea typeface="freight-text-pro"/>
                <a:cs typeface="freight-text-pro"/>
                <a:sym typeface="freight-text-pro"/>
              </a:defRPr>
            </a:lvl1pPr>
          </a:lstStyle>
          <a:p>
            <a:r>
              <a:t>Le precedenti equazioni possono essere messe in forma scalare</a:t>
            </a:r>
          </a:p>
        </p:txBody>
      </p:sp>
      <p:pic>
        <p:nvPicPr>
          <p:cNvPr id="178" name="Picture 19" descr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56" y="3538639"/>
            <a:ext cx="5910945" cy="1344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Picture 20" descr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603" y="6076582"/>
            <a:ext cx="4495802" cy="812802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dove tutte le grandezze sono riferite alla i-esima terna (Oi, xi, yi, zi)."/>
          <p:cNvSpPr txBox="1"/>
          <p:nvPr/>
        </p:nvSpPr>
        <p:spPr>
          <a:xfrm>
            <a:off x="411736" y="4865033"/>
            <a:ext cx="6614801" cy="548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457200">
              <a:defRPr sz="1600">
                <a:latin typeface="Lucida Grande"/>
                <a:ea typeface="Lucida Grande"/>
                <a:cs typeface="Lucida Grande"/>
                <a:sym typeface="Lucida Grande"/>
              </a:defRPr>
            </a:pPr>
            <a:r>
              <a:t>dove tutte le grandezze sono riferite alla </a:t>
            </a:r>
            <a:r>
              <a:rPr sz="1500" i="1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t>-esima terna (</a:t>
            </a:r>
            <a:r>
              <a:rPr sz="1500" i="1">
                <a:latin typeface="Georgia"/>
                <a:ea typeface="Georgia"/>
                <a:cs typeface="Georgia"/>
                <a:sym typeface="Georgia"/>
              </a:rPr>
              <a:t>O</a:t>
            </a:r>
            <a:r>
              <a:rPr sz="1000" i="1" baseline="-5998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t>, </a:t>
            </a:r>
            <a:r>
              <a:rPr sz="1500" i="1">
                <a:latin typeface="Georgia"/>
                <a:ea typeface="Georgia"/>
                <a:cs typeface="Georgia"/>
                <a:sym typeface="Georgia"/>
              </a:rPr>
              <a:t>x</a:t>
            </a:r>
            <a:r>
              <a:rPr sz="1000" i="1" baseline="-5998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t>, </a:t>
            </a:r>
            <a:r>
              <a:rPr sz="1500" i="1">
                <a:latin typeface="Georgia"/>
                <a:ea typeface="Georgia"/>
                <a:cs typeface="Georgia"/>
                <a:sym typeface="Georgia"/>
              </a:rPr>
              <a:t>y</a:t>
            </a:r>
            <a:r>
              <a:rPr sz="1000" i="1" baseline="-5998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t>, </a:t>
            </a:r>
            <a:r>
              <a:rPr sz="1500" i="1">
                <a:latin typeface="Georgia"/>
                <a:ea typeface="Georgia"/>
                <a:cs typeface="Georgia"/>
                <a:sym typeface="Georgia"/>
              </a:rPr>
              <a:t>z</a:t>
            </a:r>
            <a:r>
              <a:rPr sz="1000" i="1" baseline="-5998"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t>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Nello spazio, dunque, i parametri dello spostamento sono sei per ogni corpo (6nc) e il vettore degli spostamenti generalizzati ha dimensione (6  × 1) e può essere posto nella forma"/>
              <p:cNvSpPr txBox="1"/>
              <p:nvPr/>
            </p:nvSpPr>
            <p:spPr>
              <a:xfrm>
                <a:off x="342355" y="5454987"/>
                <a:ext cx="7719060" cy="85694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 lIns="45718" tIns="45718" rIns="45718" bIns="45718">
                <a:spAutoFit/>
              </a:bodyPr>
              <a:lstStyle/>
              <a:p>
                <a:pPr defTabSz="457200">
                  <a:defRPr sz="1600">
                    <a:latin typeface="Lucida Grande"/>
                    <a:ea typeface="Lucida Grande"/>
                    <a:cs typeface="Lucida Grande"/>
                    <a:sym typeface="Lucida Grande"/>
                  </a:defRPr>
                </a:pPr>
                <a:r>
                  <a:t>Nello spazio, dunque, i parametri dello spostamento sono sei per ogni corpo (6</a:t>
                </a:r>
                <a:r>
                  <a:rPr sz="1500" i="1">
                    <a:latin typeface="Georgia"/>
                    <a:ea typeface="Georgia"/>
                    <a:cs typeface="Georgia"/>
                    <a:sym typeface="Georgia"/>
                  </a:rPr>
                  <a:t>n</a:t>
                </a:r>
                <a:r>
                  <a:rPr sz="1000" i="1" baseline="-5998">
                    <a:latin typeface="Georgia"/>
                    <a:ea typeface="Georgia"/>
                    <a:cs typeface="Georgia"/>
                    <a:sym typeface="Georgia"/>
                  </a:rPr>
                  <a:t>c</a:t>
                </a:r>
                <a:r>
                  <a:t>) e il vettore degli spostamenti generalizzati ha dimensione (6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sz="2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sz="2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sz="2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sz="1500" i="1">
                    <a:latin typeface="Georgia"/>
                    <a:ea typeface="Georgia"/>
                    <a:cs typeface="Georgia"/>
                    <a:sym typeface="Georgia"/>
                  </a:rPr>
                  <a:t> ×</a:t>
                </a:r>
                <a:r>
                  <a:t> 1) e può essere posto nella forma</a:t>
                </a:r>
              </a:p>
            </p:txBody>
          </p:sp>
        </mc:Choice>
        <mc:Fallback xmlns="">
          <p:sp>
            <p:nvSpPr>
              <p:cNvPr id="181" name="Nello spazio, dunque, i parametri dello spostamento sono sei per ogni corpo (6nc) e il vettore degli spostamenti generalizzati ha dimensione (6  × 1) e può essere posto nella forma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5" y="5454987"/>
                <a:ext cx="7719060" cy="856941"/>
              </a:xfrm>
              <a:prstGeom prst="rect">
                <a:avLst/>
              </a:prstGeom>
              <a:blipFill>
                <a:blip r:embed="rId6"/>
                <a:stretch>
                  <a:fillRect l="-985" t="-1471" r="-1642" b="-11765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a14="http://schemas.microsoft.com/office/drawing/2010/main" xmlns:m="http://schemas.openxmlformats.org/officeDocument/2006/math"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A616CDA-B8FB-5166-9AAA-2D95734F130A}"/>
              </a:ext>
            </a:extLst>
          </p:cNvPr>
          <p:cNvSpPr txBox="1"/>
          <p:nvPr/>
        </p:nvSpPr>
        <p:spPr>
          <a:xfrm>
            <a:off x="76200" y="11611"/>
            <a:ext cx="6096000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(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appoggio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scorrevole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biella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).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Questo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impedisce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unicamente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gli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direzione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perpendicolare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al piano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scorrimento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Detto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n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versore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corrispondente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 tale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direzione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(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asse del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) 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indicato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con </a:t>
            </a:r>
            <a:r>
              <a:rPr lang="en-GB" b="1" i="0" err="1">
                <a:solidFill>
                  <a:srgbClr val="131313"/>
                </a:solidFill>
                <a:effectLst/>
                <a:latin typeface="freight-text-pro"/>
              </a:rPr>
              <a:t>u</a:t>
            </a:r>
            <a:r>
              <a:rPr lang="en-GB" b="0" i="1" baseline="-25000" err="1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vettore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spostamento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punto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Fig. a, vi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un’unica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equazione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scalare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caratterizza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cinematicamente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questo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791BDED5-06B1-EE2E-70BC-248D27E9B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92" y="2566037"/>
            <a:ext cx="5386614" cy="123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0F1D6A-5BFE-3825-AE59-1A63D842143A}"/>
              </a:ext>
            </a:extLst>
          </p:cNvPr>
          <p:cNvSpPr txBox="1"/>
          <p:nvPr/>
        </p:nvSpPr>
        <p:spPr>
          <a:xfrm>
            <a:off x="6450695" y="11611"/>
            <a:ext cx="5246914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1" err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Cerniera</a:t>
            </a:r>
            <a:r>
              <a:rPr lang="en-GB" b="0" i="1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.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 Il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vincolo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di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cerniera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, Fig. a,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impedisce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tutte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le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componenti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di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spostamento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nel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punto in cui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è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applicata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e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consente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, come il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carrello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, la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rotazione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del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corpo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.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Ciò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si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traduce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nella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seguente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 </a:t>
            </a:r>
            <a:r>
              <a:rPr lang="en-GB" b="0" i="0" err="1">
                <a:solidFill>
                  <a:srgbClr val="000000"/>
                </a:solidFill>
                <a:effectLst/>
                <a:latin typeface="jaf-bernina-sans"/>
              </a:rPr>
              <a:t>relazione</a:t>
            </a:r>
            <a:r>
              <a:rPr lang="en-GB" b="0" i="0">
                <a:solidFill>
                  <a:srgbClr val="000000"/>
                </a:solidFill>
                <a:effectLst/>
                <a:latin typeface="jaf-bernina-sans"/>
              </a:rPr>
              <a:t>:</a:t>
            </a:r>
            <a:endParaRPr lang="en-IT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D5C999E-1F3C-FFFE-6448-55376914A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138" y="1300678"/>
            <a:ext cx="2651576" cy="8373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DA4CF80-CB07-CDA7-800A-5B650E66EFB5}"/>
              </a:ext>
            </a:extLst>
          </p:cNvPr>
          <p:cNvSpPr txBox="1"/>
          <p:nvPr/>
        </p:nvSpPr>
        <p:spPr>
          <a:xfrm>
            <a:off x="6570439" y="4174487"/>
            <a:ext cx="5246914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ha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dunque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 due.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questo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tipo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sono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anche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detti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vincoli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doppi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coincide con il punto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detto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della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cerniera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A2AFF48-58C3-63D9-4266-917FE3209A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650" y="1765937"/>
            <a:ext cx="2705100" cy="8001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12E2BF7-2743-CD3A-8C6E-82E1C7E45B54}"/>
              </a:ext>
            </a:extLst>
          </p:cNvPr>
          <p:cNvSpPr txBox="1"/>
          <p:nvPr/>
        </p:nvSpPr>
        <p:spPr>
          <a:xfrm>
            <a:off x="152400" y="3997197"/>
            <a:ext cx="6117770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Indicando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con </a:t>
            </a:r>
            <a:r>
              <a:rPr lang="el-GR" b="0" i="0">
                <a:solidFill>
                  <a:srgbClr val="131313"/>
                </a:solidFill>
                <a:effectLst/>
                <a:latin typeface="MJXc-TeX-math-I"/>
              </a:rPr>
              <a:t>α</a:t>
            </a:r>
            <a:r>
              <a:rPr lang="el-GR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l’angolo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formato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dal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vettore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1" i="0">
                <a:solidFill>
                  <a:srgbClr val="131313"/>
                </a:solidFill>
                <a:effectLst/>
                <a:latin typeface="freight-text-pro"/>
              </a:rPr>
              <a:t>n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con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l’asse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x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, la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precedente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equazione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diventa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:</a:t>
            </a:r>
            <a:endParaRPr lang="en-IT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D41BDCC-CE76-E202-60F2-FAABCBBFCF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1900" y="4650568"/>
            <a:ext cx="3244850" cy="65332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07B7C90-0D59-265A-B7AA-F6CFEFF1F248}"/>
              </a:ext>
            </a:extLst>
          </p:cNvPr>
          <p:cNvSpPr txBox="1"/>
          <p:nvPr/>
        </p:nvSpPr>
        <p:spPr>
          <a:xfrm>
            <a:off x="198001" y="5154158"/>
            <a:ext cx="6117770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Il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esterno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ha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molteplicità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pari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 uno (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una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equazione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scalare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 ne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caratterizza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le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prestazioni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cinematiche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) ed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è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pertanto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un </a:t>
            </a:r>
            <a:r>
              <a:rPr lang="en-GB" b="0" i="1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1">
                <a:solidFill>
                  <a:srgbClr val="131313"/>
                </a:solidFill>
                <a:effectLst/>
                <a:latin typeface="freight-text-pro"/>
              </a:rPr>
              <a:t> semplice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 Si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noti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che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questo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vincolo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consente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in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ogni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caso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rigido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ruotare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( </a:t>
            </a:r>
            <a:r>
              <a:rPr lang="el-GR" b="0" i="0">
                <a:solidFill>
                  <a:srgbClr val="131313"/>
                </a:solidFill>
                <a:effectLst/>
                <a:latin typeface="MJXc-TeX-math-I"/>
              </a:rPr>
              <a:t>θ</a:t>
            </a:r>
            <a:r>
              <a:rPr lang="el-GR" b="0" i="0">
                <a:solidFill>
                  <a:srgbClr val="131313"/>
                </a:solidFill>
                <a:effectLst/>
                <a:latin typeface="MJXc-TeX-main-R"/>
              </a:rPr>
              <a:t>≠0</a:t>
            </a:r>
            <a:r>
              <a:rPr lang="el-GR" b="0" i="0">
                <a:solidFill>
                  <a:srgbClr val="131313"/>
                </a:solidFill>
                <a:effectLst/>
                <a:latin typeface="freight-text-pro"/>
              </a:rPr>
              <a:t> ),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imponendo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al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centro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rotazione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corpo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di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appartenere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all’asse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 del </a:t>
            </a:r>
            <a:r>
              <a:rPr lang="en-GB" b="0" i="0" err="1">
                <a:solidFill>
                  <a:srgbClr val="131313"/>
                </a:solidFill>
                <a:effectLst/>
                <a:latin typeface="freight-text-pro"/>
              </a:rPr>
              <a:t>carrello</a:t>
            </a:r>
            <a:r>
              <a:rPr lang="en-GB" b="0" i="0">
                <a:solidFill>
                  <a:srgbClr val="131313"/>
                </a:solidFill>
                <a:effectLst/>
                <a:latin typeface="freight-text-pro"/>
              </a:rPr>
              <a:t>.</a:t>
            </a:r>
            <a:endParaRPr lang="en-IT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075F327-7E6E-08CD-0FD8-D3E3B6282E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36756" y="2135299"/>
            <a:ext cx="26797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845978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6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II modello di corpo rigido&#10;In prima approssimazione gli elementi strutturali possono essere descritti tramite la schematizzazione di corpo rigido.&#10;&#10;Si definisce corpo rigido un sistema materiale continuo indeformabile: la distanza relativa tra due qualunque punti costituenti il corpo è immutabile.&#10;L'insieme delle posizioni occupate dai punti costituenti il sistema è detto configurazione del corpo rigido.&#10;&#10;Si definisce sistema di corpi rigidi un insieme di $n_c$ corpi rigidi distinti.&#10;&#10;Il numero di parametri indipendenti, strettamente necessari a definire la configurazione di un corpo rigido, è detto numero di gradi di libertà.&#10;Un corpo rigido nello spazio possiede sei gradi di libertà, mentre un corpo rigido piano ne possiede tre.&#10;&#10;Il numero $n$ di gradi di libertà, di un sistema di $n_c$ corpi rigidi è dunque $6 \boldsymbol{n}_c$ nello spazio e $3 \boldsymbol{n}_{\boldsymbol{c}}$ nel piano.&#10;&#10;&#10;\end{document}"/>
  <p:tag name="IGUANATEXSIZE" val="20"/>
  <p:tag name="IGUANATEXCURSOR" val="93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6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Si consideri un elemento materiale che occupa il punto $\mathrm{P}$ del corpo nella configurazione iniziale $C$ e sia $\mathrm{P}^{\prime}$ la posizione da esso occupata nella configurazione finale. &#10;&#10;Si definisce spostamento dell'elemento o semplicemente spostamento del punto $\mathrm{P}$, il vettore:&#10;$$&#10;\mathbf{u}_P=P^{\prime}-P&#10;$$&#10;Fissato un sistema di riferimento cartesiano $x, y, z$, le componenti dello spostamento si indicano con $u, v, w$&#10;$$&#10;\mathbf{u}_P=u \mathbf{i}+v \mathbf{j}+w \mathbf{k}&#10;$$&#10;essendo i, j e k i versori degli assi coordinati.&#10;&#10;Lo spostamento di un corpo rigido è definito dall'insieme degli spostamenti compiuti da tutti i punti del corpo nel passaggio dalla configurazione iniziale a quella finale.&#10;&#10;Se tali spostamenti sono tutti paralleli ad uno stesso piano, si dice che il corpo compie uno spostamento rigido piano.&#10;&#10;&#10;&#10;\end{document}"/>
  <p:tag name="IGUANATEXSIZE" val="20"/>
  <p:tag name="IGUANATEXCURSOR" val="92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"/>
  <p:tag name="ORIGINALWIDTH" val="287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Se le configurazioni C e C' sono molto vicine, come è lecito supporre nello studio di molte applicazioni strutturali in ambito ingegneristico, si dice che lo spostamento del corpo rigido è infinitesimo. &#10;&#10;In questo caso (ipotesi dei 'piccoli' spostamenti) lo spostamento di un generico punto $P$ del corpo si esprime:&#10;&#10;(2.6) $\mathbf{u}_P=\mathbf{u}_O+\theta \times \mathbf{O P}$&#10;&#10;dove $\mathbf{u}_o$ è lo spostamento di un punto $O$ solidale al corpo scelto in modo arbitrario, mentre $\boldsymbol{\theta}$ è il vettore della rotazione.&#10;&#10;L'Equazione (2.6) è detta formula generale dello spostamento rigido infinitesimo, o, brevemente, formula generale dello spostamento.&#10;&#10;In tale formula lo spostamento del generico punto $P$ è espresso in funzione dello spostamento del punto $O$, scelto arbitrariamente: si dice che gli spostamenti sono stati riferiti o ridotti al punto $O$ che prende pertanto il nome di polo di riduzione degli spostamenti.&#10;&#10;Si definiscono due tipi elementari di spostamento per un corpo rigido: la traslazione e la rotazione intorno a un asse fisso.&#10;&#10;\end{document}"/>
  <p:tag name="IGUANATEXSIZE" val="20"/>
  <p:tag name="IGUANATEXCURSOR" val="865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(2.6) $\mathbf{u}_P=\mathbf{u}_O+\theta \times \mathbf{O P}$&#10;&#10;Si scelga un sistema cartesiano ortogonale con origine coincidente con il polo $O,(0, x, y, z)$; in tale sistema di riferimento le componenti dei vettori che compaiono nella Eq. (2.6) sono:&#10;(2.7)&#10;$$&#10;\begin{array}{ll}&#10;\mathbf{u}_P=u \mathbf{i}+v \mathbf{j}+w \mathbf{k}, &amp; \mathbf{u}_O=u_O \mathbf{i}+v_O \mathbf{j}+w_O \mathbf{k} \\&#10;\theta=\theta_x \mathbf{i}+\theta_y \mathbf{j}+\theta_z \mathbf{k}, &amp; \mathbf{O P}=x \mathbf{i}+y \mathbf{j}+z \mathbf{k}&#10;\end{array}&#10;$$&#10;Poiché risulta&#10;(2.8)&#10;$$&#10;\begin{aligned}&#10;&amp; \theta \times \mathbf{O P}=\left|\begin{array}{ccc}&#10;\mathbf{i} &amp; \mathbf{j} &amp; \mathbf{k} \\&#10;\theta_x &amp; \theta_y &amp; \theta_z \\&#10;x &amp; y &amp; z&#10;\end{array}\right| \\&#10;&amp; =\left(\theta_y z-\theta_z y\right) \mathbf{i}+\left(\theta_z x-\theta_x z\right) \mathbf{j}+\left(\theta_x y-\theta_y x\right) \mathbf{k}&#10;\end{aligned}&#10;$$&#10;&#10;&#10;\end{document}"/>
  <p:tag name="IGUANATEXSIZE" val="20"/>
  <p:tag name="IGUANATEXCURSOR" val="25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5"/>
  <p:tag name="ORIGINALWIDTH" val="244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l'Eq. (2.6) può essere posta in forma scalare&#10;&#10;$\left\{\begin{array}{l}u=u_O+\theta_y z-\theta_z y \\ v=v_O+\theta_z x-\theta_x z \\ w=w_O-\theta_y x+\theta_x y\end{array}\right.$&#10;&#10;&#10;ovvero, in forma matriciale:&#10;&#10;(2.10) $\left[\begin{array}{l}u \\ v \\ w\end{array}\right]=\left[\begin{array}{l}u_O \\ v_O \\ w_O\end{array}\right]+\left[\begin{array}{ccc}0 &amp; -\theta_z &amp; \theta_y \\ \theta_z &amp; 0 &amp; -\theta_x \\ -\theta_y &amp; \theta_x &amp; 0\end{array}\right]\left[\begin{array}{l}x \\ y \\ z\end{array}\right]$&#10;&#10;(2.11) $\mathbf{u}_P=\mathbf{u}_O+\boldsymbol{\Omega}_R \mathbf{x}$&#10;&#10;&#10;\end{document}"/>
  <p:tag name="IGUANATEXSIZE" val="20"/>
  <p:tag name="IGUANATEXCURSOR" val="69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L'equazione Eq. (2.10) mostra che la matrice $\boldsymbol{\Omega}_R$, detta matrice di rotazione rigida, è emisimmetrica.&#10;&#10;&#10;\end{document}"/>
  <p:tag name="IGUANATEXSIZE" val="20"/>
  <p:tag name="IGUANATEXCURSOR" val="31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F32EDCA-6B3A-FC41-995A-7F4EA8158C0B}">
  <we:reference id="wa200002290" version="1.0.0.3" store="en-GB" storeType="OMEX"/>
  <we:alternateReferences>
    <we:reference id="wa200002290" version="1.0.0.3" store="WA20000229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6434</TotalTime>
  <Words>3181</Words>
  <Application>Microsoft Macintosh PowerPoint</Application>
  <PresentationFormat>Widescreen</PresentationFormat>
  <Paragraphs>174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freight-text-pro</vt:lpstr>
      <vt:lpstr>Georgia</vt:lpstr>
      <vt:lpstr>Helvetica</vt:lpstr>
      <vt:lpstr>jaf-bernina-sans</vt:lpstr>
      <vt:lpstr>Lucida Grande</vt:lpstr>
      <vt:lpstr>MJXc-TeX-main-B</vt:lpstr>
      <vt:lpstr>MJXc-TeX-main-R</vt:lpstr>
      <vt:lpstr>MJXc-TeX-math-I</vt:lpstr>
      <vt:lpstr>MJXc-TeX-script-R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Ripasso sui centri</vt:lpstr>
      <vt:lpstr>PowerPoint Presentation</vt:lpstr>
      <vt:lpstr>Centro di rotazione relativa</vt:lpstr>
      <vt:lpstr>Esempi di posizione dei centri relativi</vt:lpstr>
      <vt:lpstr>Teoremi di allineamento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cp:lastModifiedBy>Giuseppe Tomassetti</cp:lastModifiedBy>
  <cp:revision>6</cp:revision>
  <dcterms:modified xsi:type="dcterms:W3CDTF">2023-09-24T16:56:07Z</dcterms:modified>
</cp:coreProperties>
</file>