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C94C-9798-BAE9-68B7-BE4847432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D4D6A-6056-430B-CD04-1FA6761A5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BC09B-2D7E-852E-0291-A942C618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7B0D-2C50-D341-BC57-0997F9FE97DA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EB7D1-BF4C-8275-8845-42F39D9E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1DF1F-F93A-7F7D-3CDD-A0ECA91C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56D-520E-504A-834C-080E4AB7907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099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A942-9401-60E4-2032-1BD403EA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0A69F-7AD3-5FB5-41BF-10E14C4EF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9358-0FB4-66FE-4E7C-39CBF421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7B0D-2C50-D341-BC57-0997F9FE97DA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A0A5-8775-E15A-8986-86A79CE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673E-35E2-BA72-5703-B6359E6D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56D-520E-504A-834C-080E4AB7907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326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D11B4-4325-A4BE-FC08-10A855A72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3D6AD-AB48-54EE-BF2F-92F7F250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5BDB8-F63A-8950-5B55-4DE85FB6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7B0D-2C50-D341-BC57-0997F9FE97DA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017B-D611-ABD6-93ED-7216D5B2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687B-E8FC-52E1-D75E-F6CF504F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56D-520E-504A-834C-080E4AB7907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7883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F5B0-E262-E983-549C-3C3B522F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46CE-72CE-94A1-5263-CC02BA82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8D8A8-7FE1-4DC0-B17A-7019EDCD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7B0D-2C50-D341-BC57-0997F9FE97DA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D328F-C9ED-7CB6-B4BC-90D57053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5BF3-35FC-68BC-823A-D5E252BA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56D-520E-504A-834C-080E4AB7907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1118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2900-7DE8-A26F-1DEE-27CFABF9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5B993-1229-B5AC-E989-0BF7E40F9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6DEC-11FC-98DC-7184-7E48D3F0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7B0D-2C50-D341-BC57-0997F9FE97DA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0F71-20DF-7EE9-E252-7CEA35C0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CE228-9BF0-F40A-9365-4F5D3538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56D-520E-504A-834C-080E4AB7907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440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E9F6-DA86-95C3-0A20-A66626A0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336-17F1-2A2E-9FAC-9ECD92965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1A992-2FF5-B025-2970-3EF127FDC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CF506-79CC-8B4D-E712-AC887E03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7B0D-2C50-D341-BC57-0997F9FE97DA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CC091-21B8-8272-38BE-E42EED4D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4FDBC-F34D-B0DB-B081-8AD03FA2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56D-520E-504A-834C-080E4AB7907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051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C802-E8A6-DF66-83DF-5A0DA582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ECF49-D13C-F3E9-95FA-5D2058172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B4E09-2188-BC80-06EE-8227C3E65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F6B2A-52C5-C8AE-8974-9EACC6E93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05F14-FB3D-562A-134F-E52D85547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5B4D0-7F27-8AD9-0036-62BF95DC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7B0D-2C50-D341-BC57-0997F9FE97DA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318A7-035A-AE4D-A3EE-BEC3071B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E940A-BB81-A945-E20F-77CF2159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56D-520E-504A-834C-080E4AB7907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1097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FAD1-25EA-47A7-3C41-239247D7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F487E-BABE-3CD5-C8CC-F38588E7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7B0D-2C50-D341-BC57-0997F9FE97DA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4F73E-737E-2E39-F93E-0087071B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1A477-5DBB-BE06-9554-0EE8C9F7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56D-520E-504A-834C-080E4AB7907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3728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5058B-2C9B-E353-8176-798075C0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7B0D-2C50-D341-BC57-0997F9FE97DA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59757-4B23-9869-C256-F26DCF38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932F2-4A1C-A678-4E18-C636033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56D-520E-504A-834C-080E4AB7907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1441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8683-4E54-BB32-7136-D8C2B813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6D88A-A65C-21F5-E7F0-643ED5108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8CD24-E528-F1C4-1DEE-675BB7FB9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246F7-3F43-5CC5-E630-1E97D76E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7B0D-2C50-D341-BC57-0997F9FE97DA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D3014-B3C8-B0C3-3CFF-56F59AB3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CA977-C833-5741-992D-2114BBC8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56D-520E-504A-834C-080E4AB7907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0217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E3AA-BF96-B3EB-6009-4313C9F3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7D1D9-7361-08A9-CFA3-75C2BE6EA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47FF9-3918-7CB3-25B7-D3AD3D111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8DFF3-7918-0B2E-DACB-7D5A72F6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7B0D-2C50-D341-BC57-0997F9FE97DA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D5039-FC04-1200-5CFB-D840EE72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08E38-8B18-3145-7E40-A9C9A0F7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356D-520E-504A-834C-080E4AB7907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8595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055B4-0715-DB84-4141-DA5D9182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9A048-DB5A-294A-6C00-99D5D11AF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B929-22AF-D11A-5CD0-D0E3214EB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7B0D-2C50-D341-BC57-0997F9FE97DA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410DC-1725-E387-854D-18A240315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22EB-4E8F-A66B-EB99-CB052CB72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356D-520E-504A-834C-080E4AB7907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2505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F186-894B-63D6-1B4E-C98E03B63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Flessione deviata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448F9-051B-2BF4-ECFD-5DAEE6390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Riferimento: Hibbeler, Sez 10.3</a:t>
            </a:r>
          </a:p>
        </p:txBody>
      </p:sp>
    </p:spTree>
    <p:extLst>
      <p:ext uri="{BB962C8B-B14F-4D97-AF65-F5344CB8AC3E}">
        <p14:creationId xmlns:p14="http://schemas.microsoft.com/office/powerpoint/2010/main" val="372308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9C9454-2409-987B-E8CF-73F24A5A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332" y="175938"/>
            <a:ext cx="2438400" cy="2451100"/>
          </a:xfrm>
          <a:prstGeom prst="rect">
            <a:avLst/>
          </a:prstGeom>
        </p:spPr>
      </p:pic>
      <p:pic>
        <p:nvPicPr>
          <p:cNvPr id="20" name="Picture 19" descr="\documentclass{article}&#10;\usepackage{amsmath,bbm,mathrsfs}&#10;\setlength\parindent{0em}&#10;\usepackage{geometry}&#10;\geometry{textwidth=15cm}&#10;\setlength\parskip{1em}&#10;\pagestyle{empty}&#10;\begin{document}&#10;Consideriamo una sezione con almeno un asse di simmetria, come ad esempio la sezione rettangolare in figura.&#10;&#10;Supponiamo che il vettore momento flettente non sia parallelo all'asse z.&#10;&#10;Tale sollecitazione pu\`o essere scomposta in due sollecitazioni semplici. Nella prima il vettore momento $\mathbf M$ \`e diretto lungo l'asse $z$. Nella seconda, $\mathbf M$ \`e diretto lungo l'asse $y$.&#10;&#10;Alla prima sollecitazione corrisponde, per la formula della flessione, la tensione normale&#10;$$&#10;\sigma=-\frac{M_z y}{I_z}.&#10;$$&#10;Per determinare l'espressione analitica della tensione $\sigma$ dovuta alla componente $M_y$, introduciamo delle coordinate $y'=-z$ e $z'=y$. Allora, $M_{z'}=M_y$. Applicando la formula della flessione alla coppia di assi $y',z'$ troviamo:&#10;$$&#10;\sigma=-\frac{M_{z'}y'}{I_{z'}}=\frac{M_y z}{I_{y}}.&#10;$$&#10;Sovrapponendo i due casi, si arriva alla seguente espressione:&#10;$$&#10;\sigma=-\frac{M_z y}{I_z}+\frac{M_y z}{I_y}.&#10;$$&#10;&#10;&#10;&#10;\end{document}" title="IguanaTex Bitmap Display">
            <a:extLst>
              <a:ext uri="{FF2B5EF4-FFF2-40B4-BE49-F238E27FC236}">
                <a16:creationId xmlns:a16="http://schemas.microsoft.com/office/drawing/2014/main" id="{B4578731-3845-E5C5-CEAA-8E89E28801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8449" y="1727385"/>
            <a:ext cx="8172614" cy="4807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AC2631-BA48-DBB5-BAFD-CEAE4701E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0332" y="2417574"/>
            <a:ext cx="2036598" cy="411723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9B9FEECD-3792-4FC6-911D-58ED3FE5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7" y="175938"/>
            <a:ext cx="10515600" cy="1325563"/>
          </a:xfrm>
        </p:spPr>
        <p:txBody>
          <a:bodyPr/>
          <a:lstStyle/>
          <a:p>
            <a:r>
              <a:rPr lang="en-IT" dirty="0"/>
              <a:t>Formula della flessione deviata</a:t>
            </a:r>
          </a:p>
        </p:txBody>
      </p:sp>
    </p:spTree>
    <p:extLst>
      <p:ext uri="{BB962C8B-B14F-4D97-AF65-F5344CB8AC3E}">
        <p14:creationId xmlns:p14="http://schemas.microsoft.com/office/powerpoint/2010/main" val="34816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6FD3-F8A4-5FB6-B5B6-EA9B6F5C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97" y="-181413"/>
            <a:ext cx="10515600" cy="1325563"/>
          </a:xfrm>
        </p:spPr>
        <p:txBody>
          <a:bodyPr/>
          <a:lstStyle/>
          <a:p>
            <a:r>
              <a:rPr lang="en-IT" dirty="0"/>
              <a:t>Asse neutro</a:t>
            </a:r>
          </a:p>
        </p:txBody>
      </p:sp>
      <p:pic>
        <p:nvPicPr>
          <p:cNvPr id="16" name="Picture 15" descr="\documentclass{article}&#10;\usepackage{amsmath,bbm,mathrsfs}&#10;\setlength\parindent{0em}&#10;\usepackage{geometry}&#10;\geometry{textwidth=15cm}&#10;\setlength\parskip{1em}&#10;\pagestyle{empty}&#10;\begin{document}&#10;&#10;Dalla formula della flessione deviata:&#10;$$&#10;\sigma=-\frac{M_z y}{I_z}+\frac{M_y z}{I_y}&#10;$$&#10;segue che l'asse neutro $(\sigma=0)$ \`e descritto dall'equazione:&#10;$$&#10;y=\frac{M_y I_z}{M_z I_y} z.&#10;$$&#10;Poiché $M_z=M \cos \theta$ e $M_y=M \sin \theta$, si ha:&#10;$$&#10;y=\left(\frac{I_z}{I_y} \tan \theta\right) z&#10;$$&#10;Questa è l'equazione della retta che definisce l'asse neutro sulla sezione trasversale. Poiché la pendenza di tale retta vale $\tan \alpha=y / z$, allora:&#10;$$&#10;\tan \alpha=\frac{I_z}{I_y} \tan \theta&#10;$$&#10;L'angolo $\theta$, che individua la direzione del vettore momento $\mathbf{M}$ è diverso da $\alpha$, che è l'angolo di inclinazione dell'asse neutro, Figura (d), a meno che non risulti $I_z=I_y$. &#10;&#10;Inoltre, le tensioni massime si hanno nei punti dove la distanza dall'asse neutro \`e massima.&#10;&#10;\end{document}" title="IguanaTex Bitmap Display">
            <a:extLst>
              <a:ext uri="{FF2B5EF4-FFF2-40B4-BE49-F238E27FC236}">
                <a16:creationId xmlns:a16="http://schemas.microsoft.com/office/drawing/2014/main" id="{147A5C43-3B0B-50B8-24D8-F3A6D1C381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5530" y="1144150"/>
            <a:ext cx="7964213" cy="5115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D18E1-E712-3721-2808-534B2B716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865" y="-1"/>
            <a:ext cx="3142735" cy="31591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FDB3CE-4817-14A4-1655-AD6063C93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696" y="2963941"/>
            <a:ext cx="3565304" cy="31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20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"/>
  <p:tag name="ORIGINALWIDTH" val="425"/>
  <p:tag name="OUTPUTTYPE" val="PDF"/>
  <p:tag name="IGUANATEXVERSION" val="160"/>
  <p:tag name="LATEXADDIN" val="\documentclass{article}&#10;\usepackage{amsmath,bbm,mathrsfs}&#10;\setlength\parindent{0em}&#10;\usepackage{geometry}&#10;\geometry{textwidth=15cm}&#10;\setlength\parskip{1em}&#10;\pagestyle{empty}&#10;\begin{document}&#10;Consideriamo una sezione con almeno un asse di simmetria, come ad esempio la sezione rettangolare in figura.&#10;&#10;Supponiamo che il vettore momento flettente non sia parallelo all'asse z.&#10;&#10;Tale sollecitazione pu\`o essere scomposta in due sollecitazioni semplici. Nella prima il vettore momento $\mathbf M$ \`e diretto lungo l'asse $z$. Nella seconda, $\mathbf M$ \`e diretto lungo l'asse $y$.&#10;&#10;Alla prima sollecitazione corrisponde, per la formula della flessione, la tensione normale&#10;$$&#10;\sigma=-\frac{M_z y}{I_z}.&#10;$$&#10;Per determinare l'espressione analitica della tensione $\sigma$ dovuta alla componente $M_y$, introduciamo delle coordinate $y'=-z$ e $z'=y$. Allora, $M_{z'}=M_y$. Applicando la formula della flessione alla coppia di assi $y',z'$ troviamo:&#10;$$&#10;\sigma=-\frac{M_{z'}y'}{I_{z'}}=\frac{M_y z}{I_{y}}.&#10;$$&#10;Sovrapponendo i due casi, si arriva alla seguente espressione:&#10;$$&#10;\sigma=-\frac{M_z y}{I_z}+\frac{M_y z}{I_y}.&#10;$$&#10;&#10;&#10;&#10;\end{document}"/>
  <p:tag name="IGUANATEXSIZE" val="20"/>
  <p:tag name="IGUANATEXCURSOR" val="12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"/>
  <p:tag name="ORIGINALWIDTH" val="425"/>
  <p:tag name="OUTPUTTYPE" val="PDF"/>
  <p:tag name="IGUANATEXVERSION" val="160"/>
  <p:tag name="LATEXADDIN" val="\documentclass{article}&#10;\usepackage{amsmath,bbm,mathrsfs}&#10;\setlength\parindent{0em}&#10;\usepackage{geometry}&#10;\geometry{textwidth=15cm}&#10;\setlength\parskip{1em}&#10;\pagestyle{empty}&#10;\begin{document}&#10;&#10;Dalla formula della flessione deviata:&#10;$$&#10;\sigma=-\frac{M_z y}{I_z}+\frac{M_y z}{I_y}&#10;$$&#10;segue che l'asse neutro $(\sigma=0)$ \`e descritto dall'equazione:&#10;$$&#10;y=\frac{M_y I_z}{M_z I_y} z.&#10;$$&#10;Poiché $M_z=M \cos \theta$ e $M_y=M \sin \theta$, si ha:&#10;$$&#10;y=\left(\frac{I_z}{I_y} \tan \theta\right) z&#10;$$&#10;Questa è l'equazione della retta che definisce l'asse neutro sulla sezione trasversale. Poiché la pendenza di tale retta vale $\tan \alpha=y / z$, allora:&#10;$$&#10;\tan \alpha=\frac{I_z}{I_y} \tan \theta&#10;$$&#10;L'angolo $\theta$, che individua la direzione del vettore momento $\mathbf{M}$ è diverso da $\alpha$, che è l'angolo di inclinazione dell'asse neutro, Figura (d), a meno che non risulti $I_z=I_y$. &#10;&#10;Inoltre, le tensioni massime si hanno nei punti dove la distanza dall'asse neutro \`e massima.&#10;&#10;\end{document}"/>
  <p:tag name="IGUANATEXSIZE" val="20"/>
  <p:tag name="IGUANATEXCURSOR" val="85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Flessione deviata</vt:lpstr>
      <vt:lpstr>Formula della flessione deviata</vt:lpstr>
      <vt:lpstr>Asse neutro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Flessione deviata</dc:title>
  <dc:creator>Giuseppe Tomassetti</dc:creator>
  <cp:lastModifiedBy>Giuseppe Tomassetti</cp:lastModifiedBy>
  <cp:revision>4</cp:revision>
  <dcterms:created xsi:type="dcterms:W3CDTF">2023-10-08T18:41:11Z</dcterms:created>
  <dcterms:modified xsi:type="dcterms:W3CDTF">2023-10-08T19:01:48Z</dcterms:modified>
</cp:coreProperties>
</file>