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CF9-E699-4B2D-8ABD-0F7191B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Deformazioni flessionali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935B-6A08-03D3-7F08-A06E7EAB6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Hibbeler, Cap 10 e Cap 13.</a:t>
            </a:r>
          </a:p>
        </p:txBody>
      </p:sp>
    </p:spTree>
    <p:extLst>
      <p:ext uri="{BB962C8B-B14F-4D97-AF65-F5344CB8AC3E}">
        <p14:creationId xmlns:p14="http://schemas.microsoft.com/office/powerpoint/2010/main" val="196975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2CEC-37F0-09E3-02E8-3BC7E39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Relazione tra curvatura e spostamento lungo y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Indicando con $v(x)$ lo spostamento dell'asse neutro lungo $y$, dai corsi di analisi sappiamo che il raggio di curvatura si pu\`o approssimare con &#10;$$&#10;\frac 1 \rho =\frac{d^2 v}{dx^2},&#10;$$&#10;a patto di convenire che $\rho&lt;0$ quando la concavit\`a della trave \`e rivolta lungo $-y$.&#10;&#10;Dalla equazione costitutive (convenendo che $M=M_z$ e $I=I_z$)&#10;$$&#10;M=\frac{EI}\rho&#10;$$&#10;troviamo &#10;$$&#10;M=EI\frac{d^2 v}{dx^2}&#10;$$&#10;&#10;&#10;\end{document}" title="IguanaTex Bitmap Display">
            <a:extLst>
              <a:ext uri="{FF2B5EF4-FFF2-40B4-BE49-F238E27FC236}">
                <a16:creationId xmlns:a16="http://schemas.microsoft.com/office/drawing/2014/main" id="{AF11D29D-101D-D9EF-8183-79C9B5B75D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52743" y="1920875"/>
            <a:ext cx="71882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D00E7-C270-6C60-F8D0-902B2909A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399" y="2016262"/>
            <a:ext cx="3579557" cy="2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4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6D-DA5B-3230-AFB3-C26F498A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 title="IguanaTex Bitmap Display">
            <a:extLst>
              <a:ext uri="{FF2B5EF4-FFF2-40B4-BE49-F238E27FC236}">
                <a16:creationId xmlns:a16="http://schemas.microsoft.com/office/drawing/2014/main" id="{6072D435-5F78-C054-6EAD-A3D3D5CF1A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08921" y="1690688"/>
            <a:ext cx="7307911" cy="45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9EEE-77CA-1A68-FC6B-F11DAACA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differenziale della trave inflessa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 title="IguanaTex Bitmap Display">
            <a:extLst>
              <a:ext uri="{FF2B5EF4-FFF2-40B4-BE49-F238E27FC236}">
                <a16:creationId xmlns:a16="http://schemas.microsoft.com/office/drawing/2014/main" id="{620696A8-97DA-753F-7543-DC4C0183B5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81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903F-0CD1-67A8-638E-985AFAE1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FA2F-4789-A860-0217-97A24314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Nei manuali italiani, l’equazione differenziale della trave inflessa ha la forma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-p.&#10;$$&#10;&#10;&#10;\end{document}" title="IguanaTex Bitmap Display">
            <a:extLst>
              <a:ext uri="{FF2B5EF4-FFF2-40B4-BE49-F238E27FC236}">
                <a16:creationId xmlns:a16="http://schemas.microsoft.com/office/drawing/2014/main" id="{A94930D1-B6AF-49BE-663E-28973AA615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8765" y="2870200"/>
            <a:ext cx="2235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E80-1579-1A2A-4746-D67328F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</a:t>
            </a:r>
            <a:r>
              <a:rPr lang="en-GB" dirty="0" err="1"/>
              <a:t>i</a:t>
            </a:r>
            <a:r>
              <a:rPr lang="en-IT" dirty="0"/>
              <a:t>stema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B338-B42A-CDFC-D5BA-43C8067E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Consideriamo le deformazioni flessionali di travi la cui sezione abbia un asse di simmetria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A60F-403F-741B-1609-766E7FDA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80" y="2862469"/>
            <a:ext cx="4560129" cy="30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5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DCF-D600-D5F6-9360-D59981A2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40" y="2531855"/>
            <a:ext cx="10515600" cy="1325563"/>
          </a:xfrm>
        </p:spPr>
        <p:txBody>
          <a:bodyPr/>
          <a:lstStyle/>
          <a:p>
            <a:r>
              <a:rPr lang="en-IT" dirty="0"/>
              <a:t>Relazione momento-curvatura</a:t>
            </a:r>
          </a:p>
        </p:txBody>
      </p:sp>
    </p:spTree>
    <p:extLst>
      <p:ext uri="{BB962C8B-B14F-4D97-AF65-F5344CB8AC3E}">
        <p14:creationId xmlns:p14="http://schemas.microsoft.com/office/powerpoint/2010/main" val="248312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72F-6FA7-D8C9-DD1C-9D2BC074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C8B7-0B35-A932-4FF0-05412B11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comprendere l’origine della relazione tra momento flettente e curvatura di una trave occorre avere chiare le relazioni che intercorrono tra caratteristiche della sollecitazione e tensioni.</a:t>
            </a:r>
          </a:p>
        </p:txBody>
      </p:sp>
    </p:spTree>
    <p:extLst>
      <p:ext uri="{BB962C8B-B14F-4D97-AF65-F5344CB8AC3E}">
        <p14:creationId xmlns:p14="http://schemas.microsoft.com/office/powerpoint/2010/main" val="9144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 title="IguanaTex Bitmap Display">
            <a:extLst>
              <a:ext uri="{FF2B5EF4-FFF2-40B4-BE49-F238E27FC236}">
                <a16:creationId xmlns:a16="http://schemas.microsoft.com/office/drawing/2014/main" id="{E717DD18-DB4D-E187-2720-DCEECE4D73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4865" y="1390374"/>
            <a:ext cx="11277600" cy="52832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0BCE806-57CF-9974-5A99-2D08B0DF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Relazioni tra CdS e tensione normale</a:t>
            </a:r>
          </a:p>
        </p:txBody>
      </p:sp>
    </p:spTree>
    <p:extLst>
      <p:ext uri="{BB962C8B-B14F-4D97-AF65-F5344CB8AC3E}">
        <p14:creationId xmlns:p14="http://schemas.microsoft.com/office/powerpoint/2010/main" val="14410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68FB-77C5-5BE4-DD4D-113BD0DE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AA289-6D60-8821-9840-2B9BC2CB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95" y="1878227"/>
            <a:ext cx="9820248" cy="36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 title="IguanaTex Bitmap Display">
            <a:extLst>
              <a:ext uri="{FF2B5EF4-FFF2-40B4-BE49-F238E27FC236}">
                <a16:creationId xmlns:a16="http://schemas.microsoft.com/office/drawing/2014/main" id="{6349F14C-4444-DC4E-94CC-D5FE4D1BAF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925" y="757584"/>
            <a:ext cx="5384801" cy="2530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37A3D-893F-116A-0E17-D93FFD180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25" y="3463050"/>
            <a:ext cx="5161725" cy="3297768"/>
          </a:xfrm>
          <a:prstGeom prst="rect">
            <a:avLst/>
          </a:prstGeom>
        </p:spPr>
      </p:pic>
      <p:pic>
        <p:nvPicPr>
          <p:cNvPr id="44" name="Picture 43" descr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 title="IguanaTex Bitmap Display">
            <a:extLst>
              <a:ext uri="{FF2B5EF4-FFF2-40B4-BE49-F238E27FC236}">
                <a16:creationId xmlns:a16="http://schemas.microsoft.com/office/drawing/2014/main" id="{639B97DB-6C76-870E-A6E6-101A456FF5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76504" y="358362"/>
            <a:ext cx="5384800" cy="7543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12C00E-61C4-915C-5039-DF9685594406}"/>
              </a:ext>
            </a:extLst>
          </p:cNvPr>
          <p:cNvSpPr txBox="1"/>
          <p:nvPr/>
        </p:nvSpPr>
        <p:spPr>
          <a:xfrm>
            <a:off x="125892" y="971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Relazione tra momento e raggio di curvatura</a:t>
            </a:r>
          </a:p>
        </p:txBody>
      </p:sp>
    </p:spTree>
    <p:extLst>
      <p:ext uri="{BB962C8B-B14F-4D97-AF65-F5344CB8AC3E}">
        <p14:creationId xmlns:p14="http://schemas.microsoft.com/office/powerpoint/2010/main" val="20475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A598-47F1-71C3-069C-F6E0B3C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Caso in cui E non sia costante sulla sezione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482A-F800-5D72-4590-6EF19E8A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Attenzione: se il modulo di Young non e’ costante sulla sezione non e’ piu’ vero che l’asse neutro e’ quello baricentrico.</a:t>
            </a:r>
          </a:p>
          <a:p>
            <a:r>
              <a:rPr lang="en-IT" dirty="0"/>
              <a:t>In tal caso, occorrera’ individuare un “baricentro equivalente”, ottenuto pesando l’area con il modulo di Young.</a:t>
            </a:r>
          </a:p>
        </p:txBody>
      </p:sp>
    </p:spTree>
    <p:extLst>
      <p:ext uri="{BB962C8B-B14F-4D97-AF65-F5344CB8AC3E}">
        <p14:creationId xmlns:p14="http://schemas.microsoft.com/office/powerpoint/2010/main" val="41487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A0B638F7-2811-4254-77BD-9EE9DB16D2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9617" y="1501363"/>
            <a:ext cx="5537200" cy="4699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C7C4EF-2F87-3010-12CF-95024F8B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Formula della flessione</a:t>
            </a:r>
          </a:p>
        </p:txBody>
      </p:sp>
    </p:spTree>
    <p:extLst>
      <p:ext uri="{BB962C8B-B14F-4D97-AF65-F5344CB8AC3E}">
        <p14:creationId xmlns:p14="http://schemas.microsoft.com/office/powerpoint/2010/main" val="43914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"/>
  <p:tag name="ORIGINALWIDTH" val="4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/>
  <p:tag name="IGUANATEXSIZE" val="20"/>
  <p:tag name="IGUANATEXCURSOR" val="61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/>
  <p:tag name="IGUANATEXSIZE" val="20"/>
  <p:tag name="IGUANATEXCURSOR" val="5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"/>
  <p:tag name="ORIGINALWIDTH" val="21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/>
  <p:tag name="IGUANATEXSIZE" val="20"/>
  <p:tag name="IGUANATEXCURSOR" val="6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"/>
  <p:tag name="ORIGINALWIDTH" val="21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/>
  <p:tag name="IGUANATEXSIZE" val="20"/>
  <p:tag name="IGUANATEXCURSOR" val="5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dicando con $v(x)$ lo spostamento dell'asse neutro lungo $y$, dai corsi di analisi sappiamo che il raggio di curvatura si pu\`o approssimare con &#10;$$&#10;\frac 1 \rho =\frac{d^2 v}{dx^2},&#10;$$&#10;a patto di convenire che $\rho&lt;0$ quando la concavit\`a della trave \`e rivolta lungo $-y$.&#10;&#10;Dalla equazione costitutive (convenendo che $M=M_z$ e $I=I_z$)&#10;$$&#10;M=\frac{EI}\rho&#10;$$&#10;troviamo &#10;$$&#10;M=EI\frac{d^2 v}{dx^2}&#10;$$&#10;&#10;&#10;\end{document}"/>
  <p:tag name="IGUANATEXSIZE" val="20"/>
  <p:tag name="IGUANATEXCURSOR" val="50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/>
  <p:tag name="IGUANATEXSIZE" val="18"/>
  <p:tag name="IGUANATEXCURSOR" val="6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"/>
  <p:tag name="ORIGINALWIDTH" val="22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/>
  <p:tag name="IGUANATEXSIZE" val="20"/>
  <p:tag name="IGUANATEXCURSOR" val="44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8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-p.&#10;$$&#10;&#10;&#10;\end{document}"/>
  <p:tag name="IGUANATEXSIZE" val="20"/>
  <p:tag name="IGUANATEXCURSOR" val="24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161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Deformazioni flessionali</vt:lpstr>
      <vt:lpstr>Sistema di riferimento</vt:lpstr>
      <vt:lpstr>Relazione momento-curvatura</vt:lpstr>
      <vt:lpstr>PowerPoint Presentation</vt:lpstr>
      <vt:lpstr>Relazioni tra CdS e tensione normale</vt:lpstr>
      <vt:lpstr>PowerPoint Presentation</vt:lpstr>
      <vt:lpstr>PowerPoint Presentation</vt:lpstr>
      <vt:lpstr>Caso in cui E non sia costante sulla sezione</vt:lpstr>
      <vt:lpstr>Formula della flessione</vt:lpstr>
      <vt:lpstr>Relazione tra curvatura e spostamento lungo y</vt:lpstr>
      <vt:lpstr>Convenzione italiana</vt:lpstr>
      <vt:lpstr>Equazione differenziale della trave inflessa</vt:lpstr>
      <vt:lpstr>Convenzione italiana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5</cp:revision>
  <dcterms:created xsi:type="dcterms:W3CDTF">2023-10-26T07:19:41Z</dcterms:created>
  <dcterms:modified xsi:type="dcterms:W3CDTF">2023-10-26T08:22:08Z</dcterms:modified>
</cp:coreProperties>
</file>