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8" r:id="rId4"/>
    <p:sldId id="280" r:id="rId5"/>
    <p:sldId id="281" r:id="rId6"/>
    <p:sldId id="282" r:id="rId7"/>
    <p:sldId id="283" r:id="rId8"/>
    <p:sldId id="261" r:id="rId9"/>
    <p:sldId id="270" r:id="rId10"/>
    <p:sldId id="259" r:id="rId11"/>
    <p:sldId id="260" r:id="rId12"/>
    <p:sldId id="262" r:id="rId13"/>
    <p:sldId id="266" r:id="rId14"/>
    <p:sldId id="271" r:id="rId15"/>
    <p:sldId id="272" r:id="rId16"/>
    <p:sldId id="264" r:id="rId17"/>
    <p:sldId id="263" r:id="rId18"/>
    <p:sldId id="268" r:id="rId19"/>
    <p:sldId id="267" r:id="rId20"/>
    <p:sldId id="273" r:id="rId21"/>
    <p:sldId id="269" r:id="rId22"/>
    <p:sldId id="274" r:id="rId23"/>
    <p:sldId id="275" r:id="rId2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09ECC-B004-D649-B9D4-459F84C4568B}" v="857" dt="2023-11-21T07:44:30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Tomassetti" userId="602e5fa9-ac8c-4882-a6c6-5d2537fdee56" providerId="ADAL" clId="{08D09ECC-B004-D649-B9D4-459F84C4568B}"/>
    <pc:docChg chg="undo custSel addSld delSld modSld sldOrd">
      <pc:chgData name="Giuseppe Tomassetti" userId="602e5fa9-ac8c-4882-a6c6-5d2537fdee56" providerId="ADAL" clId="{08D09ECC-B004-D649-B9D4-459F84C4568B}" dt="2023-11-21T07:44:30.284" v="2345"/>
      <pc:docMkLst>
        <pc:docMk/>
      </pc:docMkLst>
      <pc:sldChg chg="addSp modSp mod">
        <pc:chgData name="Giuseppe Tomassetti" userId="602e5fa9-ac8c-4882-a6c6-5d2537fdee56" providerId="ADAL" clId="{08D09ECC-B004-D649-B9D4-459F84C4568B}" dt="2023-11-07T06:14:44.351" v="2066" actId="1076"/>
        <pc:sldMkLst>
          <pc:docMk/>
          <pc:sldMk cId="2657549803" sldId="256"/>
        </pc:sldMkLst>
        <pc:spChg chg="add mod">
          <ac:chgData name="Giuseppe Tomassetti" userId="602e5fa9-ac8c-4882-a6c6-5d2537fdee56" providerId="ADAL" clId="{08D09ECC-B004-D649-B9D4-459F84C4568B}" dt="2023-11-07T06:14:44.351" v="2066" actId="1076"/>
          <ac:spMkLst>
            <pc:docMk/>
            <pc:sldMk cId="2657549803" sldId="256"/>
            <ac:spMk id="5" creationId="{72846B0B-151B-EEE0-2747-36096C25378A}"/>
          </ac:spMkLst>
        </pc:spChg>
      </pc:sldChg>
      <pc:sldChg chg="addSp delSp modSp del mod">
        <pc:chgData name="Giuseppe Tomassetti" userId="602e5fa9-ac8c-4882-a6c6-5d2537fdee56" providerId="ADAL" clId="{08D09ECC-B004-D649-B9D4-459F84C4568B}" dt="2023-11-07T05:24:28.007" v="634" actId="2696"/>
        <pc:sldMkLst>
          <pc:docMk/>
          <pc:sldMk cId="2228363436" sldId="257"/>
        </pc:sldMkLst>
        <pc:picChg chg="add del mod replST">
          <ac:chgData name="Giuseppe Tomassetti" userId="602e5fa9-ac8c-4882-a6c6-5d2537fdee56" providerId="ADAL" clId="{08D09ECC-B004-D649-B9D4-459F84C4568B}" dt="2023-11-06T08:48:18.903" v="81"/>
          <ac:picMkLst>
            <pc:docMk/>
            <pc:sldMk cId="2228363436" sldId="257"/>
            <ac:picMk id="3" creationId="{61DF09F4-1B35-0376-C055-A41185560101}"/>
          </ac:picMkLst>
        </pc:picChg>
        <pc:picChg chg="add del mod replST">
          <ac:chgData name="Giuseppe Tomassetti" userId="602e5fa9-ac8c-4882-a6c6-5d2537fdee56" providerId="ADAL" clId="{08D09ECC-B004-D649-B9D4-459F84C4568B}" dt="2023-11-06T08:49:11.345" v="124"/>
          <ac:picMkLst>
            <pc:docMk/>
            <pc:sldMk cId="2228363436" sldId="257"/>
            <ac:picMk id="5" creationId="{A98742DB-4006-83C7-9495-545833554C0F}"/>
          </ac:picMkLst>
        </pc:picChg>
        <pc:picChg chg="del">
          <ac:chgData name="Giuseppe Tomassetti" userId="602e5fa9-ac8c-4882-a6c6-5d2537fdee56" providerId="ADAL" clId="{08D09ECC-B004-D649-B9D4-459F84C4568B}" dt="2023-11-07T05:13:38.372" v="140" actId="478"/>
          <ac:picMkLst>
            <pc:docMk/>
            <pc:sldMk cId="2228363436" sldId="257"/>
            <ac:picMk id="8" creationId="{5A6F6033-7525-F4E1-F200-A341D5B43989}"/>
          </ac:picMkLst>
        </pc:picChg>
        <pc:picChg chg="del">
          <ac:chgData name="Giuseppe Tomassetti" userId="602e5fa9-ac8c-4882-a6c6-5d2537fdee56" providerId="ADAL" clId="{08D09ECC-B004-D649-B9D4-459F84C4568B}" dt="2023-11-07T05:13:51.660" v="143" actId="21"/>
          <ac:picMkLst>
            <pc:docMk/>
            <pc:sldMk cId="2228363436" sldId="257"/>
            <ac:picMk id="9" creationId="{BCE5BABA-0EB8-E78F-DBB1-080846C75DC5}"/>
          </ac:picMkLst>
        </pc:picChg>
        <pc:picChg chg="add mod replST">
          <ac:chgData name="Giuseppe Tomassetti" userId="602e5fa9-ac8c-4882-a6c6-5d2537fdee56" providerId="ADAL" clId="{08D09ECC-B004-D649-B9D4-459F84C4568B}" dt="2023-11-06T08:49:11.346" v="128"/>
          <ac:picMkLst>
            <pc:docMk/>
            <pc:sldMk cId="2228363436" sldId="257"/>
            <ac:picMk id="10" creationId="{ABB14A94-B235-F571-DE0A-094DC049BFE4}"/>
          </ac:picMkLst>
        </pc:picChg>
        <pc:picChg chg="del mod">
          <ac:chgData name="Giuseppe Tomassetti" userId="602e5fa9-ac8c-4882-a6c6-5d2537fdee56" providerId="ADAL" clId="{08D09ECC-B004-D649-B9D4-459F84C4568B}" dt="2023-11-06T08:47:59.163" v="38"/>
          <ac:picMkLst>
            <pc:docMk/>
            <pc:sldMk cId="2228363436" sldId="257"/>
            <ac:picMk id="25" creationId="{16668606-1720-5485-56D3-D4DC38B3C389}"/>
          </ac:picMkLst>
        </pc:picChg>
      </pc:sldChg>
      <pc:sldChg chg="addSp delSp modSp del mod ord">
        <pc:chgData name="Giuseppe Tomassetti" userId="602e5fa9-ac8c-4882-a6c6-5d2537fdee56" providerId="ADAL" clId="{08D09ECC-B004-D649-B9D4-459F84C4568B}" dt="2023-11-07T06:07:43.587" v="2020" actId="2696"/>
        <pc:sldMkLst>
          <pc:docMk/>
          <pc:sldMk cId="2040169277" sldId="258"/>
        </pc:sldMkLst>
        <pc:picChg chg="add del mod replST">
          <ac:chgData name="Giuseppe Tomassetti" userId="602e5fa9-ac8c-4882-a6c6-5d2537fdee56" providerId="ADAL" clId="{08D09ECC-B004-D649-B9D4-459F84C4568B}" dt="2023-11-07T05:58:53.421" v="1500"/>
          <ac:picMkLst>
            <pc:docMk/>
            <pc:sldMk cId="2040169277" sldId="258"/>
            <ac:picMk id="3" creationId="{0CC89D54-2A09-A825-3837-CF860A5DF551}"/>
          </ac:picMkLst>
        </pc:picChg>
        <pc:picChg chg="add del mod replST">
          <ac:chgData name="Giuseppe Tomassetti" userId="602e5fa9-ac8c-4882-a6c6-5d2537fdee56" providerId="ADAL" clId="{08D09ECC-B004-D649-B9D4-459F84C4568B}" dt="2023-11-07T06:00:41.900" v="1543"/>
          <ac:picMkLst>
            <pc:docMk/>
            <pc:sldMk cId="2040169277" sldId="258"/>
            <ac:picMk id="5" creationId="{6D25F152-4361-2E88-5995-BFD205846D81}"/>
          </ac:picMkLst>
        </pc:picChg>
        <pc:picChg chg="add mod replST">
          <ac:chgData name="Giuseppe Tomassetti" userId="602e5fa9-ac8c-4882-a6c6-5d2537fdee56" providerId="ADAL" clId="{08D09ECC-B004-D649-B9D4-459F84C4568B}" dt="2023-11-07T06:00:41.902" v="1547"/>
          <ac:picMkLst>
            <pc:docMk/>
            <pc:sldMk cId="2040169277" sldId="258"/>
            <ac:picMk id="7" creationId="{F6DBF939-9C75-8134-9EEC-0C284DF844DD}"/>
          </ac:picMkLst>
        </pc:picChg>
        <pc:picChg chg="del mod">
          <ac:chgData name="Giuseppe Tomassetti" userId="602e5fa9-ac8c-4882-a6c6-5d2537fdee56" providerId="ADAL" clId="{08D09ECC-B004-D649-B9D4-459F84C4568B}" dt="2023-11-07T05:31:13.937" v="760"/>
          <ac:picMkLst>
            <pc:docMk/>
            <pc:sldMk cId="2040169277" sldId="258"/>
            <ac:picMk id="33" creationId="{A9CFCDCE-F14C-5293-DD2B-66D17C0C268A}"/>
          </ac:picMkLst>
        </pc:picChg>
      </pc:sldChg>
      <pc:sldChg chg="addSp delSp modSp mod">
        <pc:chgData name="Giuseppe Tomassetti" userId="602e5fa9-ac8c-4882-a6c6-5d2537fdee56" providerId="ADAL" clId="{08D09ECC-B004-D649-B9D4-459F84C4568B}" dt="2023-11-07T17:03:44.506" v="2202"/>
        <pc:sldMkLst>
          <pc:docMk/>
          <pc:sldMk cId="3213077714" sldId="260"/>
        </pc:sldMkLst>
        <pc:picChg chg="add mod replST">
          <ac:chgData name="Giuseppe Tomassetti" userId="602e5fa9-ac8c-4882-a6c6-5d2537fdee56" providerId="ADAL" clId="{08D09ECC-B004-D649-B9D4-459F84C4568B}" dt="2023-11-07T17:03:44.506" v="2202"/>
          <ac:picMkLst>
            <pc:docMk/>
            <pc:sldMk cId="3213077714" sldId="260"/>
            <ac:picMk id="4" creationId="{5E83ADAF-2C90-045C-12E3-B5573332C7A4}"/>
          </ac:picMkLst>
        </pc:picChg>
        <pc:picChg chg="del mod">
          <ac:chgData name="Giuseppe Tomassetti" userId="602e5fa9-ac8c-4882-a6c6-5d2537fdee56" providerId="ADAL" clId="{08D09ECC-B004-D649-B9D4-459F84C4568B}" dt="2023-11-07T17:03:44.505" v="2198"/>
          <ac:picMkLst>
            <pc:docMk/>
            <pc:sldMk cId="3213077714" sldId="260"/>
            <ac:picMk id="13" creationId="{65A4FCAF-236A-734A-170E-6B6B4456CBFB}"/>
          </ac:picMkLst>
        </pc:picChg>
      </pc:sldChg>
      <pc:sldChg chg="addSp delSp modSp mod">
        <pc:chgData name="Giuseppe Tomassetti" userId="602e5fa9-ac8c-4882-a6c6-5d2537fdee56" providerId="ADAL" clId="{08D09ECC-B004-D649-B9D4-459F84C4568B}" dt="2023-11-07T08:50:19.818" v="2156"/>
        <pc:sldMkLst>
          <pc:docMk/>
          <pc:sldMk cId="57348550" sldId="261"/>
        </pc:sldMkLst>
        <pc:picChg chg="add del mod replST">
          <ac:chgData name="Giuseppe Tomassetti" userId="602e5fa9-ac8c-4882-a6c6-5d2537fdee56" providerId="ADAL" clId="{08D09ECC-B004-D649-B9D4-459F84C4568B}" dt="2023-11-07T08:50:19.816" v="2152"/>
          <ac:picMkLst>
            <pc:docMk/>
            <pc:sldMk cId="57348550" sldId="261"/>
            <ac:picMk id="3" creationId="{E97498D9-CF76-F4BE-4FA5-BE673637A6D8}"/>
          </ac:picMkLst>
        </pc:picChg>
        <pc:picChg chg="add mod replST">
          <ac:chgData name="Giuseppe Tomassetti" userId="602e5fa9-ac8c-4882-a6c6-5d2537fdee56" providerId="ADAL" clId="{08D09ECC-B004-D649-B9D4-459F84C4568B}" dt="2023-11-07T08:50:19.818" v="2156"/>
          <ac:picMkLst>
            <pc:docMk/>
            <pc:sldMk cId="57348550" sldId="261"/>
            <ac:picMk id="5" creationId="{E94432C4-5807-F978-C0FE-B71D0AF2B72D}"/>
          </ac:picMkLst>
        </pc:picChg>
        <pc:picChg chg="del mod">
          <ac:chgData name="Giuseppe Tomassetti" userId="602e5fa9-ac8c-4882-a6c6-5d2537fdee56" providerId="ADAL" clId="{08D09ECC-B004-D649-B9D4-459F84C4568B}" dt="2023-11-07T06:12:28.105" v="2060"/>
          <ac:picMkLst>
            <pc:docMk/>
            <pc:sldMk cId="57348550" sldId="261"/>
            <ac:picMk id="8" creationId="{45AE024B-D079-A0FE-DEBE-D42F90060DE1}"/>
          </ac:picMkLst>
        </pc:picChg>
      </pc:sldChg>
      <pc:sldChg chg="addSp delSp modSp mod">
        <pc:chgData name="Giuseppe Tomassetti" userId="602e5fa9-ac8c-4882-a6c6-5d2537fdee56" providerId="ADAL" clId="{08D09ECC-B004-D649-B9D4-459F84C4568B}" dt="2023-11-21T07:44:30.284" v="2345"/>
        <pc:sldMkLst>
          <pc:docMk/>
          <pc:sldMk cId="659104572" sldId="262"/>
        </pc:sldMkLst>
        <pc:picChg chg="add del mod replST">
          <ac:chgData name="Giuseppe Tomassetti" userId="602e5fa9-ac8c-4882-a6c6-5d2537fdee56" providerId="ADAL" clId="{08D09ECC-B004-D649-B9D4-459F84C4568B}" dt="2023-11-21T07:44:30.284" v="2341"/>
          <ac:picMkLst>
            <pc:docMk/>
            <pc:sldMk cId="659104572" sldId="262"/>
            <ac:picMk id="3" creationId="{4EECB964-198A-D957-3DF5-8AB16C2546F9}"/>
          </ac:picMkLst>
        </pc:picChg>
        <pc:picChg chg="add mod replST">
          <ac:chgData name="Giuseppe Tomassetti" userId="602e5fa9-ac8c-4882-a6c6-5d2537fdee56" providerId="ADAL" clId="{08D09ECC-B004-D649-B9D4-459F84C4568B}" dt="2023-11-21T07:44:30.284" v="2345"/>
          <ac:picMkLst>
            <pc:docMk/>
            <pc:sldMk cId="659104572" sldId="262"/>
            <ac:picMk id="4" creationId="{B7D051AA-C920-424C-4A4F-37B2DE7D2FB0}"/>
          </ac:picMkLst>
        </pc:picChg>
        <pc:picChg chg="del mod">
          <ac:chgData name="Giuseppe Tomassetti" userId="602e5fa9-ac8c-4882-a6c6-5d2537fdee56" providerId="ADAL" clId="{08D09ECC-B004-D649-B9D4-459F84C4568B}" dt="2023-11-07T19:57:02.014" v="2246"/>
          <ac:picMkLst>
            <pc:docMk/>
            <pc:sldMk cId="659104572" sldId="262"/>
            <ac:picMk id="12" creationId="{5FFC716D-F75C-9E7D-A49E-98DF59A1E5A8}"/>
          </ac:picMkLst>
        </pc:picChg>
      </pc:sldChg>
      <pc:sldChg chg="modSp mod">
        <pc:chgData name="Giuseppe Tomassetti" userId="602e5fa9-ac8c-4882-a6c6-5d2537fdee56" providerId="ADAL" clId="{08D09ECC-B004-D649-B9D4-459F84C4568B}" dt="2023-11-07T19:56:27.378" v="2203" actId="1076"/>
        <pc:sldMkLst>
          <pc:docMk/>
          <pc:sldMk cId="4090256805" sldId="263"/>
        </pc:sldMkLst>
        <pc:spChg chg="mod">
          <ac:chgData name="Giuseppe Tomassetti" userId="602e5fa9-ac8c-4882-a6c6-5d2537fdee56" providerId="ADAL" clId="{08D09ECC-B004-D649-B9D4-459F84C4568B}" dt="2023-11-07T19:56:27.378" v="2203" actId="1076"/>
          <ac:spMkLst>
            <pc:docMk/>
            <pc:sldMk cId="4090256805" sldId="263"/>
            <ac:spMk id="2" creationId="{BA0BCC11-F57B-738B-7F5C-0C27692D22E9}"/>
          </ac:spMkLst>
        </pc:spChg>
      </pc:sldChg>
      <pc:sldChg chg="modSp mod">
        <pc:chgData name="Giuseppe Tomassetti" userId="602e5fa9-ac8c-4882-a6c6-5d2537fdee56" providerId="ADAL" clId="{08D09ECC-B004-D649-B9D4-459F84C4568B}" dt="2023-11-07T20:31:49.330" v="2298" actId="1076"/>
        <pc:sldMkLst>
          <pc:docMk/>
          <pc:sldMk cId="336916583" sldId="264"/>
        </pc:sldMkLst>
        <pc:picChg chg="mod">
          <ac:chgData name="Giuseppe Tomassetti" userId="602e5fa9-ac8c-4882-a6c6-5d2537fdee56" providerId="ADAL" clId="{08D09ECC-B004-D649-B9D4-459F84C4568B}" dt="2023-11-07T20:31:49.330" v="2298" actId="1076"/>
          <ac:picMkLst>
            <pc:docMk/>
            <pc:sldMk cId="336916583" sldId="264"/>
            <ac:picMk id="18" creationId="{87974072-2367-0D81-4F12-DA9FD34D6E6B}"/>
          </ac:picMkLst>
        </pc:picChg>
      </pc:sldChg>
      <pc:sldChg chg="addSp delSp modSp del mod">
        <pc:chgData name="Giuseppe Tomassetti" userId="602e5fa9-ac8c-4882-a6c6-5d2537fdee56" providerId="ADAL" clId="{08D09ECC-B004-D649-B9D4-459F84C4568B}" dt="2023-11-07T20:31:05.403" v="2296" actId="2696"/>
        <pc:sldMkLst>
          <pc:docMk/>
          <pc:sldMk cId="1678120702" sldId="265"/>
        </pc:sldMkLst>
        <pc:picChg chg="add mod replST">
          <ac:chgData name="Giuseppe Tomassetti" userId="602e5fa9-ac8c-4882-a6c6-5d2537fdee56" providerId="ADAL" clId="{08D09ECC-B004-D649-B9D4-459F84C4568B}" dt="2023-11-07T20:30:34.951" v="2294"/>
          <ac:picMkLst>
            <pc:docMk/>
            <pc:sldMk cId="1678120702" sldId="265"/>
            <ac:picMk id="3" creationId="{D46D4832-71CD-1185-9739-4FB588DCA698}"/>
          </ac:picMkLst>
        </pc:picChg>
        <pc:picChg chg="del mod">
          <ac:chgData name="Giuseppe Tomassetti" userId="602e5fa9-ac8c-4882-a6c6-5d2537fdee56" providerId="ADAL" clId="{08D09ECC-B004-D649-B9D4-459F84C4568B}" dt="2023-11-07T20:30:34.949" v="2290"/>
          <ac:picMkLst>
            <pc:docMk/>
            <pc:sldMk cId="1678120702" sldId="265"/>
            <ac:picMk id="10" creationId="{51378263-D393-1B84-A203-BE3209F85523}"/>
          </ac:picMkLst>
        </pc:picChg>
      </pc:sldChg>
      <pc:sldChg chg="modSp mod">
        <pc:chgData name="Giuseppe Tomassetti" userId="602e5fa9-ac8c-4882-a6c6-5d2537fdee56" providerId="ADAL" clId="{08D09ECC-B004-D649-B9D4-459F84C4568B}" dt="2023-11-07T20:30:42.130" v="2295" actId="1076"/>
        <pc:sldMkLst>
          <pc:docMk/>
          <pc:sldMk cId="1977753187" sldId="266"/>
        </pc:sldMkLst>
        <pc:spChg chg="mod">
          <ac:chgData name="Giuseppe Tomassetti" userId="602e5fa9-ac8c-4882-a6c6-5d2537fdee56" providerId="ADAL" clId="{08D09ECC-B004-D649-B9D4-459F84C4568B}" dt="2023-11-07T20:30:42.130" v="2295" actId="1076"/>
          <ac:spMkLst>
            <pc:docMk/>
            <pc:sldMk cId="1977753187" sldId="266"/>
            <ac:spMk id="6" creationId="{29C48D0A-7403-CFA7-2851-312505353E48}"/>
          </ac:spMkLst>
        </pc:spChg>
      </pc:sldChg>
      <pc:sldChg chg="addSp delSp modSp new mod ord">
        <pc:chgData name="Giuseppe Tomassetti" userId="602e5fa9-ac8c-4882-a6c6-5d2537fdee56" providerId="ADAL" clId="{08D09ECC-B004-D649-B9D4-459F84C4568B}" dt="2023-11-07T05:31:33.216" v="808"/>
        <pc:sldMkLst>
          <pc:docMk/>
          <pc:sldMk cId="2634927650" sldId="276"/>
        </pc:sldMkLst>
        <pc:spChg chg="del">
          <ac:chgData name="Giuseppe Tomassetti" userId="602e5fa9-ac8c-4882-a6c6-5d2537fdee56" providerId="ADAL" clId="{08D09ECC-B004-D649-B9D4-459F84C4568B}" dt="2023-11-07T05:13:25.673" v="136" actId="478"/>
          <ac:spMkLst>
            <pc:docMk/>
            <pc:sldMk cId="2634927650" sldId="276"/>
            <ac:spMk id="2" creationId="{756D3C39-9133-670B-6271-C3C0CBB6E808}"/>
          </ac:spMkLst>
        </pc:spChg>
        <pc:spChg chg="del">
          <ac:chgData name="Giuseppe Tomassetti" userId="602e5fa9-ac8c-4882-a6c6-5d2537fdee56" providerId="ADAL" clId="{08D09ECC-B004-D649-B9D4-459F84C4568B}" dt="2023-11-07T05:13:27.450" v="137" actId="478"/>
          <ac:spMkLst>
            <pc:docMk/>
            <pc:sldMk cId="2634927650" sldId="276"/>
            <ac:spMk id="3" creationId="{E3446D07-E0DD-188A-3227-1B2A36518DCB}"/>
          </ac:spMkLst>
        </pc:spChg>
        <pc:picChg chg="add mod">
          <ac:chgData name="Giuseppe Tomassetti" userId="602e5fa9-ac8c-4882-a6c6-5d2537fdee56" providerId="ADAL" clId="{08D09ECC-B004-D649-B9D4-459F84C4568B}" dt="2023-11-07T05:15:33.142" v="187" actId="1076"/>
          <ac:picMkLst>
            <pc:docMk/>
            <pc:sldMk cId="2634927650" sldId="276"/>
            <ac:picMk id="4" creationId="{D4A3B025-0631-61F8-9AA6-2546CD7D8A2D}"/>
          </ac:picMkLst>
        </pc:picChg>
        <pc:picChg chg="add del mod replST">
          <ac:chgData name="Giuseppe Tomassetti" userId="602e5fa9-ac8c-4882-a6c6-5d2537fdee56" providerId="ADAL" clId="{08D09ECC-B004-D649-B9D4-459F84C4568B}" dt="2023-11-07T05:31:33.214" v="804"/>
          <ac:picMkLst>
            <pc:docMk/>
            <pc:sldMk cId="2634927650" sldId="276"/>
            <ac:picMk id="6" creationId="{9C028AD5-9136-81E4-E767-E14378F39D1C}"/>
          </ac:picMkLst>
        </pc:picChg>
        <pc:picChg chg="add mod replST">
          <ac:chgData name="Giuseppe Tomassetti" userId="602e5fa9-ac8c-4882-a6c6-5d2537fdee56" providerId="ADAL" clId="{08D09ECC-B004-D649-B9D4-459F84C4568B}" dt="2023-11-07T05:31:33.216" v="808"/>
          <ac:picMkLst>
            <pc:docMk/>
            <pc:sldMk cId="2634927650" sldId="276"/>
            <ac:picMk id="8" creationId="{8C61099A-0D6B-47A7-99AB-5EED4274D8F2}"/>
          </ac:picMkLst>
        </pc:picChg>
      </pc:sldChg>
      <pc:sldChg chg="addSp delSp modSp new del mod ord">
        <pc:chgData name="Giuseppe Tomassetti" userId="602e5fa9-ac8c-4882-a6c6-5d2537fdee56" providerId="ADAL" clId="{08D09ECC-B004-D649-B9D4-459F84C4568B}" dt="2023-11-07T05:24:14.672" v="632" actId="2696"/>
        <pc:sldMkLst>
          <pc:docMk/>
          <pc:sldMk cId="3547906607" sldId="277"/>
        </pc:sldMkLst>
        <pc:spChg chg="del">
          <ac:chgData name="Giuseppe Tomassetti" userId="602e5fa9-ac8c-4882-a6c6-5d2537fdee56" providerId="ADAL" clId="{08D09ECC-B004-D649-B9D4-459F84C4568B}" dt="2023-11-07T05:13:56.551" v="145" actId="478"/>
          <ac:spMkLst>
            <pc:docMk/>
            <pc:sldMk cId="3547906607" sldId="277"/>
            <ac:spMk id="2" creationId="{A2CADB8D-B752-79A9-EDE3-6630D7DD3D93}"/>
          </ac:spMkLst>
        </pc:spChg>
        <pc:spChg chg="del">
          <ac:chgData name="Giuseppe Tomassetti" userId="602e5fa9-ac8c-4882-a6c6-5d2537fdee56" providerId="ADAL" clId="{08D09ECC-B004-D649-B9D4-459F84C4568B}" dt="2023-11-07T05:13:54.709" v="144" actId="478"/>
          <ac:spMkLst>
            <pc:docMk/>
            <pc:sldMk cId="3547906607" sldId="277"/>
            <ac:spMk id="3" creationId="{AB798A01-35DD-E4DE-495A-07DF53CCAEAA}"/>
          </ac:spMkLst>
        </pc:spChg>
        <pc:picChg chg="add del mod">
          <ac:chgData name="Giuseppe Tomassetti" userId="602e5fa9-ac8c-4882-a6c6-5d2537fdee56" providerId="ADAL" clId="{08D09ECC-B004-D649-B9D4-459F84C4568B}" dt="2023-11-07T05:21:16.418" v="537" actId="478"/>
          <ac:picMkLst>
            <pc:docMk/>
            <pc:sldMk cId="3547906607" sldId="277"/>
            <ac:picMk id="4" creationId="{0EFFFED6-56BA-930E-A279-B1135FF7053F}"/>
          </ac:picMkLst>
        </pc:picChg>
        <pc:picChg chg="add del mod">
          <ac:chgData name="Giuseppe Tomassetti" userId="602e5fa9-ac8c-4882-a6c6-5d2537fdee56" providerId="ADAL" clId="{08D09ECC-B004-D649-B9D4-459F84C4568B}" dt="2023-11-07T05:16:12.853" v="227"/>
          <ac:picMkLst>
            <pc:docMk/>
            <pc:sldMk cId="3547906607" sldId="277"/>
            <ac:picMk id="5" creationId="{312BD539-B832-9B28-0349-0B162DDCF60B}"/>
          </ac:picMkLst>
        </pc:picChg>
        <pc:picChg chg="add del mod replST">
          <ac:chgData name="Giuseppe Tomassetti" userId="602e5fa9-ac8c-4882-a6c6-5d2537fdee56" providerId="ADAL" clId="{08D09ECC-B004-D649-B9D4-459F84C4568B}" dt="2023-11-07T05:17:42.595" v="401"/>
          <ac:picMkLst>
            <pc:docMk/>
            <pc:sldMk cId="3547906607" sldId="277"/>
            <ac:picMk id="7" creationId="{4D894A32-FACF-1A97-19E4-5EAB2E53F52A}"/>
          </ac:picMkLst>
        </pc:picChg>
        <pc:picChg chg="add del mod replST">
          <ac:chgData name="Giuseppe Tomassetti" userId="602e5fa9-ac8c-4882-a6c6-5d2537fdee56" providerId="ADAL" clId="{08D09ECC-B004-D649-B9D4-459F84C4568B}" dt="2023-11-07T05:20:58.322" v="489"/>
          <ac:picMkLst>
            <pc:docMk/>
            <pc:sldMk cId="3547906607" sldId="277"/>
            <ac:picMk id="9" creationId="{5825200B-DD82-7C36-36BF-87823AEEF541}"/>
          </ac:picMkLst>
        </pc:picChg>
        <pc:picChg chg="add del mod replST">
          <ac:chgData name="Giuseppe Tomassetti" userId="602e5fa9-ac8c-4882-a6c6-5d2537fdee56" providerId="ADAL" clId="{08D09ECC-B004-D649-B9D4-459F84C4568B}" dt="2023-11-07T05:21:11.419" v="532"/>
          <ac:picMkLst>
            <pc:docMk/>
            <pc:sldMk cId="3547906607" sldId="277"/>
            <ac:picMk id="11" creationId="{28AC5BAA-8410-71E9-0AD2-BC2AA028D621}"/>
          </ac:picMkLst>
        </pc:picChg>
        <pc:picChg chg="add del mod replST">
          <ac:chgData name="Giuseppe Tomassetti" userId="602e5fa9-ac8c-4882-a6c6-5d2537fdee56" providerId="ADAL" clId="{08D09ECC-B004-D649-B9D4-459F84C4568B}" dt="2023-11-07T05:23:57.057" v="628" actId="21"/>
          <ac:picMkLst>
            <pc:docMk/>
            <pc:sldMk cId="3547906607" sldId="277"/>
            <ac:picMk id="13" creationId="{7DBE8212-6595-894C-52AD-F52B39A86F10}"/>
          </ac:picMkLst>
        </pc:picChg>
        <pc:picChg chg="add mod">
          <ac:chgData name="Giuseppe Tomassetti" userId="602e5fa9-ac8c-4882-a6c6-5d2537fdee56" providerId="ADAL" clId="{08D09ECC-B004-D649-B9D4-459F84C4568B}" dt="2023-11-07T05:21:17.102" v="538"/>
          <ac:picMkLst>
            <pc:docMk/>
            <pc:sldMk cId="3547906607" sldId="277"/>
            <ac:picMk id="14" creationId="{A38066B3-6063-D010-E586-1427E6CC2E99}"/>
          </ac:picMkLst>
        </pc:picChg>
      </pc:sldChg>
      <pc:sldChg chg="addSp delSp modSp add mod">
        <pc:chgData name="Giuseppe Tomassetti" userId="602e5fa9-ac8c-4882-a6c6-5d2537fdee56" providerId="ADAL" clId="{08D09ECC-B004-D649-B9D4-459F84C4568B}" dt="2023-11-07T06:07:23.969" v="2017" actId="1076"/>
        <pc:sldMkLst>
          <pc:docMk/>
          <pc:sldMk cId="913577901" sldId="278"/>
        </pc:sldMkLst>
        <pc:spChg chg="add mod">
          <ac:chgData name="Giuseppe Tomassetti" userId="602e5fa9-ac8c-4882-a6c6-5d2537fdee56" providerId="ADAL" clId="{08D09ECC-B004-D649-B9D4-459F84C4568B}" dt="2023-11-07T05:45:09.798" v="1007" actId="2085"/>
          <ac:spMkLst>
            <pc:docMk/>
            <pc:sldMk cId="913577901" sldId="278"/>
            <ac:spMk id="23" creationId="{D6E34668-7EC5-7C72-E957-4B330733E6CE}"/>
          </ac:spMkLst>
        </pc:spChg>
        <pc:picChg chg="add del mod replST">
          <ac:chgData name="Giuseppe Tomassetti" userId="602e5fa9-ac8c-4882-a6c6-5d2537fdee56" providerId="ADAL" clId="{08D09ECC-B004-D649-B9D4-459F84C4568B}" dt="2023-11-07T05:16:41.189" v="310"/>
          <ac:picMkLst>
            <pc:docMk/>
            <pc:sldMk cId="913577901" sldId="278"/>
            <ac:picMk id="3" creationId="{D9EE1368-0162-BD98-9851-3CAC52EED88F}"/>
          </ac:picMkLst>
        </pc:picChg>
        <pc:picChg chg="del mod">
          <ac:chgData name="Giuseppe Tomassetti" userId="602e5fa9-ac8c-4882-a6c6-5d2537fdee56" providerId="ADAL" clId="{08D09ECC-B004-D649-B9D4-459F84C4568B}" dt="2023-11-07T05:17:07.698" v="362" actId="478"/>
          <ac:picMkLst>
            <pc:docMk/>
            <pc:sldMk cId="913577901" sldId="278"/>
            <ac:picMk id="4" creationId="{0EFFFED6-56BA-930E-A279-B1135FF7053F}"/>
          </ac:picMkLst>
        </pc:picChg>
        <pc:picChg chg="add del mod replST">
          <ac:chgData name="Giuseppe Tomassetti" userId="602e5fa9-ac8c-4882-a6c6-5d2537fdee56" providerId="ADAL" clId="{08D09ECC-B004-D649-B9D4-459F84C4568B}" dt="2023-11-07T05:16:50.251" v="353"/>
          <ac:picMkLst>
            <pc:docMk/>
            <pc:sldMk cId="913577901" sldId="278"/>
            <ac:picMk id="6" creationId="{886BA5AA-F640-63F1-9543-E88B84C28C8E}"/>
          </ac:picMkLst>
        </pc:picChg>
        <pc:picChg chg="del mod">
          <ac:chgData name="Giuseppe Tomassetti" userId="602e5fa9-ac8c-4882-a6c6-5d2537fdee56" providerId="ADAL" clId="{08D09ECC-B004-D649-B9D4-459F84C4568B}" dt="2023-11-07T05:16:28.329" v="271"/>
          <ac:picMkLst>
            <pc:docMk/>
            <pc:sldMk cId="913577901" sldId="278"/>
            <ac:picMk id="7" creationId="{4D894A32-FACF-1A97-19E4-5EAB2E53F52A}"/>
          </ac:picMkLst>
        </pc:picChg>
        <pc:picChg chg="add del mod replST">
          <ac:chgData name="Giuseppe Tomassetti" userId="602e5fa9-ac8c-4882-a6c6-5d2537fdee56" providerId="ADAL" clId="{08D09ECC-B004-D649-B9D4-459F84C4568B}" dt="2023-11-07T05:37:40.169" v="849"/>
          <ac:picMkLst>
            <pc:docMk/>
            <pc:sldMk cId="913577901" sldId="278"/>
            <ac:picMk id="9" creationId="{B688EFB7-6D62-70B3-6A2E-9F9BF285B4EB}"/>
          </ac:picMkLst>
        </pc:picChg>
        <pc:picChg chg="add mod">
          <ac:chgData name="Giuseppe Tomassetti" userId="602e5fa9-ac8c-4882-a6c6-5d2537fdee56" providerId="ADAL" clId="{08D09ECC-B004-D649-B9D4-459F84C4568B}" dt="2023-11-07T05:17:09.408" v="363" actId="1076"/>
          <ac:picMkLst>
            <pc:docMk/>
            <pc:sldMk cId="913577901" sldId="278"/>
            <ac:picMk id="10" creationId="{FB71851C-FA61-A7D0-D900-7ACD1A589E1B}"/>
          </ac:picMkLst>
        </pc:picChg>
        <pc:picChg chg="add del mod">
          <ac:chgData name="Giuseppe Tomassetti" userId="602e5fa9-ac8c-4882-a6c6-5d2537fdee56" providerId="ADAL" clId="{08D09ECC-B004-D649-B9D4-459F84C4568B}" dt="2023-11-07T05:44:41.493" v="1000"/>
          <ac:picMkLst>
            <pc:docMk/>
            <pc:sldMk cId="913577901" sldId="278"/>
            <ac:picMk id="11" creationId="{39B7AAD7-B5F1-D4C3-79E2-4383DC3A5B1C}"/>
          </ac:picMkLst>
        </pc:picChg>
        <pc:picChg chg="add del mod replST">
          <ac:chgData name="Giuseppe Tomassetti" userId="602e5fa9-ac8c-4882-a6c6-5d2537fdee56" providerId="ADAL" clId="{08D09ECC-B004-D649-B9D4-459F84C4568B}" dt="2023-11-07T05:43:48.371" v="909"/>
          <ac:picMkLst>
            <pc:docMk/>
            <pc:sldMk cId="913577901" sldId="278"/>
            <ac:picMk id="13" creationId="{CA1A710D-1AE6-2646-8F3E-9E3504D53E56}"/>
          </ac:picMkLst>
        </pc:picChg>
        <pc:picChg chg="add del mod replST">
          <ac:chgData name="Giuseppe Tomassetti" userId="602e5fa9-ac8c-4882-a6c6-5d2537fdee56" providerId="ADAL" clId="{08D09ECC-B004-D649-B9D4-459F84C4568B}" dt="2023-11-07T05:44:13.881" v="955"/>
          <ac:picMkLst>
            <pc:docMk/>
            <pc:sldMk cId="913577901" sldId="278"/>
            <ac:picMk id="18" creationId="{F95E773E-30CD-E6E9-E37C-34BD734D5001}"/>
          </ac:picMkLst>
        </pc:picChg>
        <pc:picChg chg="add del mod replST">
          <ac:chgData name="Giuseppe Tomassetti" userId="602e5fa9-ac8c-4882-a6c6-5d2537fdee56" providerId="ADAL" clId="{08D09ECC-B004-D649-B9D4-459F84C4568B}" dt="2023-11-07T05:54:29.844" v="1277"/>
          <ac:picMkLst>
            <pc:docMk/>
            <pc:sldMk cId="913577901" sldId="278"/>
            <ac:picMk id="20" creationId="{668C5C10-DD65-42D5-35D3-8CFEFE6C02FE}"/>
          </ac:picMkLst>
        </pc:picChg>
        <pc:picChg chg="add del mod replST">
          <ac:chgData name="Giuseppe Tomassetti" userId="602e5fa9-ac8c-4882-a6c6-5d2537fdee56" providerId="ADAL" clId="{08D09ECC-B004-D649-B9D4-459F84C4568B}" dt="2023-11-07T05:46:42.717" v="1138"/>
          <ac:picMkLst>
            <pc:docMk/>
            <pc:sldMk cId="913577901" sldId="278"/>
            <ac:picMk id="22" creationId="{CF8A979C-68E6-40EF-719C-CEAC968B4CB2}"/>
          </ac:picMkLst>
        </pc:picChg>
        <pc:picChg chg="add mod replST">
          <ac:chgData name="Giuseppe Tomassetti" userId="602e5fa9-ac8c-4882-a6c6-5d2537fdee56" providerId="ADAL" clId="{08D09ECC-B004-D649-B9D4-459F84C4568B}" dt="2023-11-07T05:45:33.487" v="1047" actId="1037"/>
          <ac:picMkLst>
            <pc:docMk/>
            <pc:sldMk cId="913577901" sldId="278"/>
            <ac:picMk id="25" creationId="{6367C8F5-81AF-3921-8F2D-2B0C062AF2B5}"/>
          </ac:picMkLst>
        </pc:picChg>
        <pc:picChg chg="add del mod replST">
          <ac:chgData name="Giuseppe Tomassetti" userId="602e5fa9-ac8c-4882-a6c6-5d2537fdee56" providerId="ADAL" clId="{08D09ECC-B004-D649-B9D4-459F84C4568B}" dt="2023-11-07T06:07:22.577" v="2016" actId="21"/>
          <ac:picMkLst>
            <pc:docMk/>
            <pc:sldMk cId="913577901" sldId="278"/>
            <ac:picMk id="27" creationId="{01FF15AD-943F-E55A-B4E9-5EFAB99D3233}"/>
          </ac:picMkLst>
        </pc:picChg>
        <pc:picChg chg="add mod replST">
          <ac:chgData name="Giuseppe Tomassetti" userId="602e5fa9-ac8c-4882-a6c6-5d2537fdee56" providerId="ADAL" clId="{08D09ECC-B004-D649-B9D4-459F84C4568B}" dt="2023-11-07T06:07:23.969" v="2017" actId="1076"/>
          <ac:picMkLst>
            <pc:docMk/>
            <pc:sldMk cId="913577901" sldId="278"/>
            <ac:picMk id="29" creationId="{CF6EE041-8F9E-8742-F57D-B2ECB4BFD7C0}"/>
          </ac:picMkLst>
        </pc:picChg>
        <pc:cxnChg chg="add mod">
          <ac:chgData name="Giuseppe Tomassetti" userId="602e5fa9-ac8c-4882-a6c6-5d2537fdee56" providerId="ADAL" clId="{08D09ECC-B004-D649-B9D4-459F84C4568B}" dt="2023-11-07T05:38:18.366" v="867" actId="1076"/>
          <ac:cxnSpMkLst>
            <pc:docMk/>
            <pc:sldMk cId="913577901" sldId="278"/>
            <ac:cxnSpMk id="15" creationId="{30148EE6-DBB9-090F-2613-D4193A8DEE74}"/>
          </ac:cxnSpMkLst>
        </pc:cxnChg>
      </pc:sldChg>
      <pc:sldChg chg="new del">
        <pc:chgData name="Giuseppe Tomassetti" userId="602e5fa9-ac8c-4882-a6c6-5d2537fdee56" providerId="ADAL" clId="{08D09ECC-B004-D649-B9D4-459F84C4568B}" dt="2023-11-07T05:24:22.081" v="633" actId="2696"/>
        <pc:sldMkLst>
          <pc:docMk/>
          <pc:sldMk cId="1290558146" sldId="279"/>
        </pc:sldMkLst>
      </pc:sldChg>
      <pc:sldChg chg="addSp delSp modSp add mod">
        <pc:chgData name="Giuseppe Tomassetti" userId="602e5fa9-ac8c-4882-a6c6-5d2537fdee56" providerId="ADAL" clId="{08D09ECC-B004-D649-B9D4-459F84C4568B}" dt="2023-11-07T08:42:08.081" v="2112"/>
        <pc:sldMkLst>
          <pc:docMk/>
          <pc:sldMk cId="3852190422" sldId="280"/>
        </pc:sldMkLst>
        <pc:picChg chg="add del mod replST">
          <ac:chgData name="Giuseppe Tomassetti" userId="602e5fa9-ac8c-4882-a6c6-5d2537fdee56" providerId="ADAL" clId="{08D09ECC-B004-D649-B9D4-459F84C4568B}" dt="2023-11-07T05:23:35.433" v="578"/>
          <ac:picMkLst>
            <pc:docMk/>
            <pc:sldMk cId="3852190422" sldId="280"/>
            <ac:picMk id="3" creationId="{71275E5B-79EA-13A3-0A3E-41A2C15FE50D}"/>
          </ac:picMkLst>
        </pc:picChg>
        <pc:picChg chg="add del mod replST">
          <ac:chgData name="Giuseppe Tomassetti" userId="602e5fa9-ac8c-4882-a6c6-5d2537fdee56" providerId="ADAL" clId="{08D09ECC-B004-D649-B9D4-459F84C4568B}" dt="2023-11-07T05:23:53.684" v="623"/>
          <ac:picMkLst>
            <pc:docMk/>
            <pc:sldMk cId="3852190422" sldId="280"/>
            <ac:picMk id="6" creationId="{DF451BBC-B01A-5820-B043-C1221B58CD93}"/>
          </ac:picMkLst>
        </pc:picChg>
        <pc:picChg chg="add del mod replST">
          <ac:chgData name="Giuseppe Tomassetti" userId="602e5fa9-ac8c-4882-a6c6-5d2537fdee56" providerId="ADAL" clId="{08D09ECC-B004-D649-B9D4-459F84C4568B}" dt="2023-11-07T05:46:33.878" v="1092"/>
          <ac:picMkLst>
            <pc:docMk/>
            <pc:sldMk cId="3852190422" sldId="280"/>
            <ac:picMk id="8" creationId="{C0343F59-030E-F897-84E9-FC3A8985A1BC}"/>
          </ac:picMkLst>
        </pc:picChg>
        <pc:picChg chg="del mod">
          <ac:chgData name="Giuseppe Tomassetti" userId="602e5fa9-ac8c-4882-a6c6-5d2537fdee56" providerId="ADAL" clId="{08D09ECC-B004-D649-B9D4-459F84C4568B}" dt="2023-11-07T05:19:06.710" v="446"/>
          <ac:picMkLst>
            <pc:docMk/>
            <pc:sldMk cId="3852190422" sldId="280"/>
            <ac:picMk id="9" creationId="{5825200B-DD82-7C36-36BF-87823AEEF541}"/>
          </ac:picMkLst>
        </pc:picChg>
        <pc:picChg chg="add mod">
          <ac:chgData name="Giuseppe Tomassetti" userId="602e5fa9-ac8c-4882-a6c6-5d2537fdee56" providerId="ADAL" clId="{08D09ECC-B004-D649-B9D4-459F84C4568B}" dt="2023-11-07T05:46:01.781" v="1051" actId="1076"/>
          <ac:picMkLst>
            <pc:docMk/>
            <pc:sldMk cId="3852190422" sldId="280"/>
            <ac:picMk id="11" creationId="{369F0D9B-1943-A5C8-1B19-4C2924173E38}"/>
          </ac:picMkLst>
        </pc:picChg>
        <pc:picChg chg="add del mod replST">
          <ac:chgData name="Giuseppe Tomassetti" userId="602e5fa9-ac8c-4882-a6c6-5d2537fdee56" providerId="ADAL" clId="{08D09ECC-B004-D649-B9D4-459F84C4568B}" dt="2023-11-07T05:48:11.951" v="1183"/>
          <ac:picMkLst>
            <pc:docMk/>
            <pc:sldMk cId="3852190422" sldId="280"/>
            <ac:picMk id="13" creationId="{0EA87069-E9EF-3868-38F0-6B9771B5C881}"/>
          </ac:picMkLst>
        </pc:picChg>
        <pc:picChg chg="add del mod replST">
          <ac:chgData name="Giuseppe Tomassetti" userId="602e5fa9-ac8c-4882-a6c6-5d2537fdee56" providerId="ADAL" clId="{08D09ECC-B004-D649-B9D4-459F84C4568B}" dt="2023-11-07T05:53:29.166" v="1229"/>
          <ac:picMkLst>
            <pc:docMk/>
            <pc:sldMk cId="3852190422" sldId="280"/>
            <ac:picMk id="15" creationId="{09150BFE-4C32-408B-2859-481B1AB27CAC}"/>
          </ac:picMkLst>
        </pc:picChg>
        <pc:picChg chg="add del mod replST">
          <ac:chgData name="Giuseppe Tomassetti" userId="602e5fa9-ac8c-4882-a6c6-5d2537fdee56" providerId="ADAL" clId="{08D09ECC-B004-D649-B9D4-459F84C4568B}" dt="2023-11-07T05:54:58.929" v="1318"/>
          <ac:picMkLst>
            <pc:docMk/>
            <pc:sldMk cId="3852190422" sldId="280"/>
            <ac:picMk id="17" creationId="{FA3D1462-CCC3-A229-FF24-13E85149EECA}"/>
          </ac:picMkLst>
        </pc:picChg>
        <pc:picChg chg="add del mod replST">
          <ac:chgData name="Giuseppe Tomassetti" userId="602e5fa9-ac8c-4882-a6c6-5d2537fdee56" providerId="ADAL" clId="{08D09ECC-B004-D649-B9D4-459F84C4568B}" dt="2023-11-07T05:56:15.450" v="1364"/>
          <ac:picMkLst>
            <pc:docMk/>
            <pc:sldMk cId="3852190422" sldId="280"/>
            <ac:picMk id="19" creationId="{059E7069-D125-867B-ED32-618C670726D3}"/>
          </ac:picMkLst>
        </pc:picChg>
        <pc:picChg chg="add del mod replST">
          <ac:chgData name="Giuseppe Tomassetti" userId="602e5fa9-ac8c-4882-a6c6-5d2537fdee56" providerId="ADAL" clId="{08D09ECC-B004-D649-B9D4-459F84C4568B}" dt="2023-11-07T05:57:06.938" v="1410"/>
          <ac:picMkLst>
            <pc:docMk/>
            <pc:sldMk cId="3852190422" sldId="280"/>
            <ac:picMk id="21" creationId="{5FE5A25E-E384-65D7-BBF0-16BBF7E3FE6D}"/>
          </ac:picMkLst>
        </pc:picChg>
        <pc:picChg chg="add del mod replST">
          <ac:chgData name="Giuseppe Tomassetti" userId="602e5fa9-ac8c-4882-a6c6-5d2537fdee56" providerId="ADAL" clId="{08D09ECC-B004-D649-B9D4-459F84C4568B}" dt="2023-11-07T05:57:32.415" v="1456"/>
          <ac:picMkLst>
            <pc:docMk/>
            <pc:sldMk cId="3852190422" sldId="280"/>
            <ac:picMk id="23" creationId="{6D021162-EE63-4EEA-6214-D12FC9B59AF5}"/>
          </ac:picMkLst>
        </pc:picChg>
        <pc:picChg chg="add del mod replST">
          <ac:chgData name="Giuseppe Tomassetti" userId="602e5fa9-ac8c-4882-a6c6-5d2537fdee56" providerId="ADAL" clId="{08D09ECC-B004-D649-B9D4-459F84C4568B}" dt="2023-11-07T08:42:08.079" v="2108"/>
          <ac:picMkLst>
            <pc:docMk/>
            <pc:sldMk cId="3852190422" sldId="280"/>
            <ac:picMk id="25" creationId="{5739138D-302D-94B1-00A6-C90CB967266C}"/>
          </ac:picMkLst>
        </pc:picChg>
        <pc:picChg chg="add mod">
          <ac:chgData name="Giuseppe Tomassetti" userId="602e5fa9-ac8c-4882-a6c6-5d2537fdee56" providerId="ADAL" clId="{08D09ECC-B004-D649-B9D4-459F84C4568B}" dt="2023-11-07T06:07:28.302" v="2019" actId="1076"/>
          <ac:picMkLst>
            <pc:docMk/>
            <pc:sldMk cId="3852190422" sldId="280"/>
            <ac:picMk id="26" creationId="{B330CB0A-07A1-6F92-4B3A-573A30D2745C}"/>
          </ac:picMkLst>
        </pc:picChg>
        <pc:picChg chg="add mod replST">
          <ac:chgData name="Giuseppe Tomassetti" userId="602e5fa9-ac8c-4882-a6c6-5d2537fdee56" providerId="ADAL" clId="{08D09ECC-B004-D649-B9D4-459F84C4568B}" dt="2023-11-07T08:42:08.081" v="2112"/>
          <ac:picMkLst>
            <pc:docMk/>
            <pc:sldMk cId="3852190422" sldId="280"/>
            <ac:picMk id="28" creationId="{359EB4AE-7D8B-5082-DBAE-698871490C21}"/>
          </ac:picMkLst>
        </pc:picChg>
        <pc:cxnChg chg="add mod">
          <ac:chgData name="Giuseppe Tomassetti" userId="602e5fa9-ac8c-4882-a6c6-5d2537fdee56" providerId="ADAL" clId="{08D09ECC-B004-D649-B9D4-459F84C4568B}" dt="2023-11-07T05:45:53.770" v="1049" actId="1076"/>
          <ac:cxnSpMkLst>
            <pc:docMk/>
            <pc:sldMk cId="3852190422" sldId="280"/>
            <ac:cxnSpMk id="10" creationId="{34036782-3EE4-E1EA-48A6-A3BFFA2F46D1}"/>
          </ac:cxnSpMkLst>
        </pc:cxnChg>
      </pc:sldChg>
      <pc:sldChg chg="addSp delSp modSp add mod">
        <pc:chgData name="Giuseppe Tomassetti" userId="602e5fa9-ac8c-4882-a6c6-5d2537fdee56" providerId="ADAL" clId="{08D09ECC-B004-D649-B9D4-459F84C4568B}" dt="2023-11-07T06:05:19.634" v="1878"/>
        <pc:sldMkLst>
          <pc:docMk/>
          <pc:sldMk cId="431206829" sldId="281"/>
        </pc:sldMkLst>
        <pc:picChg chg="add del mod replST">
          <ac:chgData name="Giuseppe Tomassetti" userId="602e5fa9-ac8c-4882-a6c6-5d2537fdee56" providerId="ADAL" clId="{08D09ECC-B004-D649-B9D4-459F84C4568B}" dt="2023-11-07T06:01:12.660" v="1632"/>
          <ac:picMkLst>
            <pc:docMk/>
            <pc:sldMk cId="431206829" sldId="281"/>
            <ac:picMk id="3" creationId="{D0F8AD5C-9752-11BA-35D5-BAD77630A949}"/>
          </ac:picMkLst>
        </pc:picChg>
        <pc:picChg chg="add del mod replST">
          <ac:chgData name="Giuseppe Tomassetti" userId="602e5fa9-ac8c-4882-a6c6-5d2537fdee56" providerId="ADAL" clId="{08D09ECC-B004-D649-B9D4-459F84C4568B}" dt="2023-11-07T06:01:57.645" v="1688"/>
          <ac:picMkLst>
            <pc:docMk/>
            <pc:sldMk cId="431206829" sldId="281"/>
            <ac:picMk id="5" creationId="{897219BE-E5A5-A4B2-AC42-2140EFAEADF9}"/>
          </ac:picMkLst>
        </pc:picChg>
        <pc:picChg chg="add del mod">
          <ac:chgData name="Giuseppe Tomassetti" userId="602e5fa9-ac8c-4882-a6c6-5d2537fdee56" providerId="ADAL" clId="{08D09ECC-B004-D649-B9D4-459F84C4568B}" dt="2023-11-07T06:01:25.932" v="1641"/>
          <ac:picMkLst>
            <pc:docMk/>
            <pc:sldMk cId="431206829" sldId="281"/>
            <ac:picMk id="6" creationId="{B19D6F75-969D-45B0-919B-0422EA4299FB}"/>
          </ac:picMkLst>
        </pc:picChg>
        <pc:picChg chg="del mod">
          <ac:chgData name="Giuseppe Tomassetti" userId="602e5fa9-ac8c-4882-a6c6-5d2537fdee56" providerId="ADAL" clId="{08D09ECC-B004-D649-B9D4-459F84C4568B}" dt="2023-11-07T06:01:00.719" v="1587"/>
          <ac:picMkLst>
            <pc:docMk/>
            <pc:sldMk cId="431206829" sldId="281"/>
            <ac:picMk id="7" creationId="{F6DBF939-9C75-8134-9EEC-0C284DF844DD}"/>
          </ac:picMkLst>
        </pc:picChg>
        <pc:picChg chg="add mod">
          <ac:chgData name="Giuseppe Tomassetti" userId="602e5fa9-ac8c-4882-a6c6-5d2537fdee56" providerId="ADAL" clId="{08D09ECC-B004-D649-B9D4-459F84C4568B}" dt="2023-11-07T06:01:39.293" v="1644" actId="14100"/>
          <ac:picMkLst>
            <pc:docMk/>
            <pc:sldMk cId="431206829" sldId="281"/>
            <ac:picMk id="8" creationId="{9BD0FC26-73ED-40A1-7421-2847597BE553}"/>
          </ac:picMkLst>
        </pc:picChg>
        <pc:picChg chg="del mod">
          <ac:chgData name="Giuseppe Tomassetti" userId="602e5fa9-ac8c-4882-a6c6-5d2537fdee56" providerId="ADAL" clId="{08D09ECC-B004-D649-B9D4-459F84C4568B}" dt="2023-11-07T06:01:16.517" v="1639" actId="478"/>
          <ac:picMkLst>
            <pc:docMk/>
            <pc:sldMk cId="431206829" sldId="281"/>
            <ac:picMk id="9" creationId="{BCE5BABA-0EB8-E78F-DBB1-080846C75DC5}"/>
          </ac:picMkLst>
        </pc:picChg>
        <pc:picChg chg="add mod">
          <ac:chgData name="Giuseppe Tomassetti" userId="602e5fa9-ac8c-4882-a6c6-5d2537fdee56" providerId="ADAL" clId="{08D09ECC-B004-D649-B9D4-459F84C4568B}" dt="2023-11-07T06:01:39.293" v="1644" actId="14100"/>
          <ac:picMkLst>
            <pc:docMk/>
            <pc:sldMk cId="431206829" sldId="281"/>
            <ac:picMk id="11" creationId="{5476787B-3ECB-154C-173A-A450CE0E1B1B}"/>
          </ac:picMkLst>
        </pc:picChg>
        <pc:picChg chg="add del mod replST">
          <ac:chgData name="Giuseppe Tomassetti" userId="602e5fa9-ac8c-4882-a6c6-5d2537fdee56" providerId="ADAL" clId="{08D09ECC-B004-D649-B9D4-459F84C4568B}" dt="2023-11-07T06:03:27.862" v="1734"/>
          <ac:picMkLst>
            <pc:docMk/>
            <pc:sldMk cId="431206829" sldId="281"/>
            <ac:picMk id="14" creationId="{3C4103B3-8FC7-C596-F4A0-038F9160A4A5}"/>
          </ac:picMkLst>
        </pc:picChg>
        <pc:picChg chg="add del mod replST">
          <ac:chgData name="Giuseppe Tomassetti" userId="602e5fa9-ac8c-4882-a6c6-5d2537fdee56" providerId="ADAL" clId="{08D09ECC-B004-D649-B9D4-459F84C4568B}" dt="2023-11-07T06:05:19.633" v="1874"/>
          <ac:picMkLst>
            <pc:docMk/>
            <pc:sldMk cId="431206829" sldId="281"/>
            <ac:picMk id="16" creationId="{E1243CE2-155C-DE3B-389F-E47A874B45CA}"/>
          </ac:picMkLst>
        </pc:picChg>
        <pc:picChg chg="add mod replST">
          <ac:chgData name="Giuseppe Tomassetti" userId="602e5fa9-ac8c-4882-a6c6-5d2537fdee56" providerId="ADAL" clId="{08D09ECC-B004-D649-B9D4-459F84C4568B}" dt="2023-11-07T06:05:19.634" v="1878"/>
          <ac:picMkLst>
            <pc:docMk/>
            <pc:sldMk cId="431206829" sldId="281"/>
            <ac:picMk id="18" creationId="{D46E2383-6136-3FE2-D727-68230EB786A8}"/>
          </ac:picMkLst>
        </pc:picChg>
        <pc:cxnChg chg="add mod">
          <ac:chgData name="Giuseppe Tomassetti" userId="602e5fa9-ac8c-4882-a6c6-5d2537fdee56" providerId="ADAL" clId="{08D09ECC-B004-D649-B9D4-459F84C4568B}" dt="2023-11-07T06:01:39.293" v="1644" actId="14100"/>
          <ac:cxnSpMkLst>
            <pc:docMk/>
            <pc:sldMk cId="431206829" sldId="281"/>
            <ac:cxnSpMk id="10" creationId="{28388857-620A-A428-DD33-FBBB9CB87343}"/>
          </ac:cxnSpMkLst>
        </pc:cxnChg>
      </pc:sldChg>
      <pc:sldChg chg="addSp delSp modSp add del mod">
        <pc:chgData name="Giuseppe Tomassetti" userId="602e5fa9-ac8c-4882-a6c6-5d2537fdee56" providerId="ADAL" clId="{08D09ECC-B004-D649-B9D4-459F84C4568B}" dt="2023-11-07T05:57:40.608" v="1461" actId="2696"/>
        <pc:sldMkLst>
          <pc:docMk/>
          <pc:sldMk cId="2483683149" sldId="281"/>
        </pc:sldMkLst>
        <pc:picChg chg="add del mod replST">
          <ac:chgData name="Giuseppe Tomassetti" userId="602e5fa9-ac8c-4882-a6c6-5d2537fdee56" providerId="ADAL" clId="{08D09ECC-B004-D649-B9D4-459F84C4568B}" dt="2023-11-07T05:25:42.310" v="713"/>
          <ac:picMkLst>
            <pc:docMk/>
            <pc:sldMk cId="2483683149" sldId="281"/>
            <ac:picMk id="3" creationId="{69197EBF-00D2-B0BB-CFC2-5671DB9D252A}"/>
          </ac:picMkLst>
        </pc:picChg>
        <pc:picChg chg="add mod replST">
          <ac:chgData name="Giuseppe Tomassetti" userId="602e5fa9-ac8c-4882-a6c6-5d2537fdee56" providerId="ADAL" clId="{08D09ECC-B004-D649-B9D4-459F84C4568B}" dt="2023-11-07T05:25:45.939" v="718" actId="1076"/>
          <ac:picMkLst>
            <pc:docMk/>
            <pc:sldMk cId="2483683149" sldId="281"/>
            <ac:picMk id="5" creationId="{D7F44917-FE41-5629-0F1D-A27EF65A1B8F}"/>
          </ac:picMkLst>
        </pc:picChg>
        <pc:picChg chg="mod">
          <ac:chgData name="Giuseppe Tomassetti" userId="602e5fa9-ac8c-4882-a6c6-5d2537fdee56" providerId="ADAL" clId="{08D09ECC-B004-D649-B9D4-459F84C4568B}" dt="2023-11-07T05:25:50.054" v="720" actId="1076"/>
          <ac:picMkLst>
            <pc:docMk/>
            <pc:sldMk cId="2483683149" sldId="281"/>
            <ac:picMk id="9" creationId="{BCE5BABA-0EB8-E78F-DBB1-080846C75DC5}"/>
          </ac:picMkLst>
        </pc:picChg>
        <pc:picChg chg="del mod">
          <ac:chgData name="Giuseppe Tomassetti" userId="602e5fa9-ac8c-4882-a6c6-5d2537fdee56" providerId="ADAL" clId="{08D09ECC-B004-D649-B9D4-459F84C4568B}" dt="2023-11-07T05:25:32.981" v="674"/>
          <ac:picMkLst>
            <pc:docMk/>
            <pc:sldMk cId="2483683149" sldId="281"/>
            <ac:picMk id="33" creationId="{A9CFCDCE-F14C-5293-DD2B-66D17C0C268A}"/>
          </ac:picMkLst>
        </pc:picChg>
      </pc:sldChg>
      <pc:sldChg chg="addSp delSp modSp add mod">
        <pc:chgData name="Giuseppe Tomassetti" userId="602e5fa9-ac8c-4882-a6c6-5d2537fdee56" providerId="ADAL" clId="{08D09ECC-B004-D649-B9D4-459F84C4568B}" dt="2023-11-07T06:05:31.382" v="1924"/>
        <pc:sldMkLst>
          <pc:docMk/>
          <pc:sldMk cId="3607313232" sldId="282"/>
        </pc:sldMkLst>
        <pc:picChg chg="add del mod replST">
          <ac:chgData name="Giuseppe Tomassetti" userId="602e5fa9-ac8c-4882-a6c6-5d2537fdee56" providerId="ADAL" clId="{08D09ECC-B004-D649-B9D4-459F84C4568B}" dt="2023-11-07T06:05:31.381" v="1920"/>
          <ac:picMkLst>
            <pc:docMk/>
            <pc:sldMk cId="3607313232" sldId="282"/>
            <ac:picMk id="3" creationId="{1449E4BB-94E3-AA70-E8A9-2BDDB2F09D6B}"/>
          </ac:picMkLst>
        </pc:picChg>
        <pc:picChg chg="add mod replST">
          <ac:chgData name="Giuseppe Tomassetti" userId="602e5fa9-ac8c-4882-a6c6-5d2537fdee56" providerId="ADAL" clId="{08D09ECC-B004-D649-B9D4-459F84C4568B}" dt="2023-11-07T06:05:31.382" v="1924"/>
          <ac:picMkLst>
            <pc:docMk/>
            <pc:sldMk cId="3607313232" sldId="282"/>
            <ac:picMk id="5" creationId="{87E55DC8-07AA-8D5A-7339-06CE1EB7F4C3}"/>
          </ac:picMkLst>
        </pc:picChg>
        <pc:picChg chg="del mod">
          <ac:chgData name="Giuseppe Tomassetti" userId="602e5fa9-ac8c-4882-a6c6-5d2537fdee56" providerId="ADAL" clId="{08D09ECC-B004-D649-B9D4-459F84C4568B}" dt="2023-11-07T06:04:38.471" v="1781"/>
          <ac:picMkLst>
            <pc:docMk/>
            <pc:sldMk cId="3607313232" sldId="282"/>
            <ac:picMk id="16" creationId="{E1243CE2-155C-DE3B-389F-E47A874B45CA}"/>
          </ac:picMkLst>
        </pc:picChg>
      </pc:sldChg>
      <pc:sldChg chg="addSp delSp modSp add mod">
        <pc:chgData name="Giuseppe Tomassetti" userId="602e5fa9-ac8c-4882-a6c6-5d2537fdee56" providerId="ADAL" clId="{08D09ECC-B004-D649-B9D4-459F84C4568B}" dt="2023-11-07T06:06:57.447" v="2014" actId="1076"/>
        <pc:sldMkLst>
          <pc:docMk/>
          <pc:sldMk cId="2617274766" sldId="283"/>
        </pc:sldMkLst>
        <pc:picChg chg="del mod">
          <ac:chgData name="Giuseppe Tomassetti" userId="602e5fa9-ac8c-4882-a6c6-5d2537fdee56" providerId="ADAL" clId="{08D09ECC-B004-D649-B9D4-459F84C4568B}" dt="2023-11-07T06:05:07.205" v="1828"/>
          <ac:picMkLst>
            <pc:docMk/>
            <pc:sldMk cId="2617274766" sldId="283"/>
            <ac:picMk id="3" creationId="{1449E4BB-94E3-AA70-E8A9-2BDDB2F09D6B}"/>
          </ac:picMkLst>
        </pc:picChg>
        <pc:picChg chg="add del mod replST">
          <ac:chgData name="Giuseppe Tomassetti" userId="602e5fa9-ac8c-4882-a6c6-5d2537fdee56" providerId="ADAL" clId="{08D09ECC-B004-D649-B9D4-459F84C4568B}" dt="2023-11-07T06:06:45.853" v="1966"/>
          <ac:picMkLst>
            <pc:docMk/>
            <pc:sldMk cId="2617274766" sldId="283"/>
            <ac:picMk id="4" creationId="{F120CC36-C251-5B75-304C-7938C068A153}"/>
          </ac:picMkLst>
        </pc:picChg>
        <pc:picChg chg="add del mod replST">
          <ac:chgData name="Giuseppe Tomassetti" userId="602e5fa9-ac8c-4882-a6c6-5d2537fdee56" providerId="ADAL" clId="{08D09ECC-B004-D649-B9D4-459F84C4568B}" dt="2023-11-07T06:06:54.128" v="2008"/>
          <ac:picMkLst>
            <pc:docMk/>
            <pc:sldMk cId="2617274766" sldId="283"/>
            <ac:picMk id="6" creationId="{89F4DEC8-BC82-3EEB-9CF5-899F9C926168}"/>
          </ac:picMkLst>
        </pc:picChg>
        <pc:picChg chg="add mod replST">
          <ac:chgData name="Giuseppe Tomassetti" userId="602e5fa9-ac8c-4882-a6c6-5d2537fdee56" providerId="ADAL" clId="{08D09ECC-B004-D649-B9D4-459F84C4568B}" dt="2023-11-07T06:06:57.447" v="2014" actId="1076"/>
          <ac:picMkLst>
            <pc:docMk/>
            <pc:sldMk cId="2617274766" sldId="283"/>
            <ac:picMk id="9" creationId="{02DF3C44-9E04-ADD6-4849-6A038656A2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018C-C3F8-3DE5-2A67-EBCF4C7EE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96042-23E5-CC3A-D5EA-175FA6FBF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C6B7-59E8-03C1-4556-7BE18C3B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11/20/2023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F428-417A-2E40-91F6-70B17E8C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2CCB-FA0D-9797-547F-9E1B3FD3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8733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5385-C78F-3480-DF08-B33D0571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77A01-2B23-F5DC-D1B9-A0DD4424E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6211-EA31-2A02-45C1-B280EBC3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11/20/2023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0B02-4414-57F2-E699-093D81C0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4ACE0-AB5F-6A33-4B6C-585E5995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3153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EF756-09BD-93F1-7BC0-EE103CE1E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05BF7-015D-55E2-48AB-9598390B6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9D4A-865C-EBA4-E406-692A3CC6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11/20/2023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422E2-C338-F7BA-00E6-6C8337F0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C019-DD58-2638-BECD-CBAA16EA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8057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0040-40B9-B5DA-CF3C-773CB858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8D67-758E-089D-2604-C32A682C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1658-BB26-863B-D82F-CAD3F56B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11/20/2023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03C27-088C-B198-3E09-8BC4CEC3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91157-BCAC-C0CD-04E8-F396B639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7585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5DDC-E286-2895-D7BB-16B28F82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709FA-2387-DBA5-A95E-EEAFE030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70CB1-01A4-F539-CF49-296E0C91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11/20/2023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47D25-9E01-A258-0080-23EBC6AE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05FA7-FC5B-FF0D-153A-BD8D8D9F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5084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4A58-5541-639E-5DC8-149133C7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787D-69B9-D7E5-BD29-5B3279044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6F894-7217-1D58-93C1-C94BE652A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23856-24F8-B83F-2A9F-4ED8A438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11/20/2023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0F722-66DC-2FE8-F04D-C9765E56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B63A7-02A8-E1B0-9F8B-9C8636C1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195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4277-3DE1-5BC7-D87A-65FAFFA5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41381-84ED-14D3-2D60-4B9259BE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C4505-91F9-58A4-63AB-5522932C7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DA88E-7544-6A17-6F4B-F35C78466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E3FAD-22EA-EA43-9BEE-095E4449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E3036-4B80-8847-2620-73E828CF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11/20/2023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0FFA0-F9B2-5652-AC02-2326FAEB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FA1D7-564D-C77C-E686-39CBDBB0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654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2411-7180-3300-4BD6-CCA555C1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98B54-934C-9946-6EF7-3A59C845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11/20/2023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89C52-7314-473E-CC4F-72BED151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4458E-52A4-E10B-A7A6-7DF93A30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1368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E000A-323A-90FF-26E1-561B32D4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11/20/2023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467C5-42C2-E2DB-1FD5-3E7A8339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5C19F-B8D2-8BCA-E9F7-00C885C5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331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8B93-D71F-582A-6F3C-446EBBB9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0DBC-E8F2-8A8A-4844-E1F38E7A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C10F7-BAF1-5F11-391D-2E9BF1221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4D503-EDAC-C6E2-810E-1CFBB686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11/20/2023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84317-417D-6A75-3B52-60D22A3A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56808-C100-1513-D7C2-D3216AD8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4570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9897-547F-2870-DFA1-B1A6FBB2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8256C-9456-B196-EE24-CEB1F0F46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F586B-9AE5-DF98-EBC4-14C7FDAAE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02877-64E7-5389-658A-8509506C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11/20/2023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2E053-C7C1-3774-DE53-CB5DC977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D5491-78A9-81BE-E0F8-CA500502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4538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9C164-4796-5598-81EE-6B604FE6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190CF-87CD-41AD-A503-C6D212361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300B-C38D-8453-2051-88E2C879C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9850-703F-4546-8902-40B6BFAFC393}" type="datetimeFigureOut">
              <a:rPr lang="en-IT" smtClean="0"/>
              <a:t>11/20/2023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9637-719F-8CA0-9073-5FC3B88DD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9AE2-2E38-DAE5-BEDA-DB5BB699D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366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1G7LA2DcGQ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38.emf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6.xml"/><Relationship Id="rId7" Type="http://schemas.openxmlformats.org/officeDocument/2006/relationships/image" Target="../media/image5.e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emf"/><Relationship Id="rId5" Type="http://schemas.openxmlformats.org/officeDocument/2006/relationships/image" Target="../media/image6.png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.emf"/><Relationship Id="rId5" Type="http://schemas.openxmlformats.org/officeDocument/2006/relationships/image" Target="../media/image6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5.emf"/><Relationship Id="rId5" Type="http://schemas.openxmlformats.org/officeDocument/2006/relationships/image" Target="../media/image6.pn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D72C-6699-DD77-70C9-E40A8EBB5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/>
              <a:t>Instabilita` dell’equilibrio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F9D8F-4ADE-E3C5-4920-126CF8F8A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/>
              <a:t>Riferimento: Hibbeler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46B0B-151B-EEE0-2747-36096C25378A}"/>
              </a:ext>
            </a:extLst>
          </p:cNvPr>
          <p:cNvSpPr txBox="1"/>
          <p:nvPr/>
        </p:nvSpPr>
        <p:spPr>
          <a:xfrm>
            <a:off x="3605084" y="491931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>
                <a:hlinkClick r:id="rId2"/>
              </a:rPr>
              <a:t>https://www.youtube.com/watch?v=21G7LA2DcGQ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5754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2808-99B7-A042-F32E-1717D6F5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3881"/>
            <a:ext cx="10515600" cy="1325563"/>
          </a:xfrm>
        </p:spPr>
        <p:txBody>
          <a:bodyPr/>
          <a:lstStyle/>
          <a:p>
            <a:r>
              <a:rPr lang="en-IT"/>
              <a:t>L’asta di Eulero</a:t>
            </a:r>
          </a:p>
        </p:txBody>
      </p:sp>
      <p:pic>
        <p:nvPicPr>
          <p:cNvPr id="14" name="Picture 13" descr="\documentclass{article}&#10;\usepackage{amsmath,bbm,mathrsfs}&#10;\setlength\parindent{0em}&#10;\usepackage{geometry}&#10;\geometry{textwidth=10cm}&#10;\setlength\parskip{1em}&#10;\pagestyle{empty}&#10;\begin{document}&#10;Un ragionamento analogo pu\`o essere ripetuto per la trave in figura.&#10;&#10;Lo spostamento trasversale obbedisce all'equazione&#10;$$&#10;E I \frac{d^2 v}{d x^2}=M&#10;$$&#10;Con il metodo delle sezioni, si vede che &#10;$$&#10;M=-P v&#10;$$&#10;e dunque&#10;$$&#10;\frac{d^2 v}{d x^2}+\left(\frac{P}{E I}\right) v=0,&#10;$$&#10;equazione la cui soluzione generale ha la forma&#10;$$&#10;v=C_1 \sin \left(\sqrt{\frac{P}{E I}} x\right)+C_2 \cos \left(\sqrt{\frac{P}{E I}} x\right).&#10;$$&#10;&#10;&#10;&#10;&#10;&#10;&#10;\end{document}" title="IguanaTex Bitmap Display">
            <a:extLst>
              <a:ext uri="{FF2B5EF4-FFF2-40B4-BE49-F238E27FC236}">
                <a16:creationId xmlns:a16="http://schemas.microsoft.com/office/drawing/2014/main" id="{F2D8D0D3-B50F-B38D-5BDE-733B83603A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0857" y="998263"/>
            <a:ext cx="7188200" cy="530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47BD7-A48C-0D57-8FF7-F627FDF2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27" y="312463"/>
            <a:ext cx="1346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92BAB-9E45-0F4E-6FC8-6557FBF07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020" y="312463"/>
            <a:ext cx="14732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4327B-BAB2-591C-93E2-EEFE6E1C8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77" y="2941363"/>
            <a:ext cx="26035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3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2808-99B7-A042-F32E-1717D6F5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3881"/>
            <a:ext cx="10515600" cy="1325563"/>
          </a:xfrm>
        </p:spPr>
        <p:txBody>
          <a:bodyPr/>
          <a:lstStyle/>
          <a:p>
            <a:r>
              <a:rPr lang="en-IT"/>
              <a:t>L’asta di Eulero</a:t>
            </a:r>
          </a:p>
        </p:txBody>
      </p:sp>
      <p:pic>
        <p:nvPicPr>
          <p:cNvPr id="4" name="Picture 3" descr="\documentclass{article}&#10;\usepackage{amsmath,bbm,mathrsfs}&#10;\setlength\parindent{0em}&#10;\usepackage{geometry}&#10;\geometry{textwidth=10cm}&#10;\setlength\parskip{1em}&#10;\pagestyle{empty}&#10;\begin{document}&#10;L'espressione&#10;$$&#10;v=C_1 \sin \left(\sqrt{\frac{P}{E I}} x\right)+C_2 \cos \left(\sqrt{\frac{P}{E I}} x\right).&#10;$$&#10;deve soddisfare la condizioni&#10;$$&#10;v(0)=0,\qquad v(L)=0.&#10;$$&#10;La prima di queste due impone $C_2=0$. &#10;&#10;La seconda diviene&#10;$$&#10;C_1 \sin \left(\sqrt{\frac{P}{E I}} L\right)=0.&#10;$$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5E83ADAF-2C90-045C-12E3-B5573332C7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0857" y="1091682"/>
            <a:ext cx="5918200" cy="441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47BD7-A48C-0D57-8FF7-F627FDF2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27" y="312463"/>
            <a:ext cx="1346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92BAB-9E45-0F4E-6FC8-6557FBF07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020" y="312463"/>
            <a:ext cx="14732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4327B-BAB2-591C-93E2-EEFE6E1C8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77" y="2941363"/>
            <a:ext cx="26035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7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documentclass{article}&#10;\usepackage{amsmath,bbm,mathrsfs}&#10;\setlength\parindent{0em}&#10;\usepackage{geometry}&#10;\geometry{textwidth=10cm}&#10;\setlength\parskip{1em}&#10;\pagestyle{empty}&#10;\begin{document}&#10;L'equazione&#10;$$&#10;C_1 \sin \left(\sqrt{\frac{P}{E I}} L\right)=0&#10;$$&#10;ammette sempre la soluzione $C_1=0$. &#10;&#10;Tale soluzione, tuttavia, non \`e unica se&#10;$$&#10;\sin \left(\sqrt{\frac{P}{E I}} L\right)=0,&#10;$$&#10;vale a dire, se&#10;$$&#10;P=\frac{n^2 \pi^2 E I}{L^2} n=1,2,3, \ldots&#10;$$&#10;In tal caso le soluzioni sono infinite. Questa circostanza \`e manifestazione del fatto che l'equilibrio \`e indifferente.&#10;&#10;Prendendo spunto dalla soluzione discreta, identifichiamo il pi\`u piccolo di questi valori con il valore critico del carico, ottenendo la formula di Eulero:&#10;$$&#10;P_c=\frac{\pi^2 E I}{L^2}&#10;$$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B7D051AA-C920-424C-4A4F-37B2DE7D2F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7795" y="1161611"/>
            <a:ext cx="5912288" cy="5327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47BD7-A48C-0D57-8FF7-F627FDF2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27" y="312463"/>
            <a:ext cx="1346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92BAB-9E45-0F4E-6FC8-6557FBF07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020" y="312463"/>
            <a:ext cx="14732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4327B-BAB2-591C-93E2-EEFE6E1C8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77" y="2941363"/>
            <a:ext cx="2603500" cy="37465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6E75705-4B87-73E1-618D-63245009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3881"/>
            <a:ext cx="10515600" cy="1325563"/>
          </a:xfrm>
        </p:spPr>
        <p:txBody>
          <a:bodyPr/>
          <a:lstStyle/>
          <a:p>
            <a:r>
              <a:rPr lang="en-IT"/>
              <a:t>L’asta di Eulero</a:t>
            </a:r>
          </a:p>
        </p:txBody>
      </p:sp>
    </p:spTree>
    <p:extLst>
      <p:ext uri="{BB962C8B-B14F-4D97-AF65-F5344CB8AC3E}">
        <p14:creationId xmlns:p14="http://schemas.microsoft.com/office/powerpoint/2010/main" val="65910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C48D0A-7403-CFA7-2851-31250535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7094"/>
            <a:ext cx="10515600" cy="1325563"/>
          </a:xfrm>
        </p:spPr>
        <p:txBody>
          <a:bodyPr/>
          <a:lstStyle/>
          <a:p>
            <a:r>
              <a:rPr lang="en-IT"/>
              <a:t>Instabilita’ della mensola</a:t>
            </a:r>
          </a:p>
        </p:txBody>
      </p:sp>
      <p:pic>
        <p:nvPicPr>
          <p:cNvPr id="8" name="Picture 7" descr="\documentclass{article}&#10;\usepackage{amsmath,bbm,mathrsfs}&#10;\setlength\parindent{0em}&#10;\usepackage{geometry}&#10;\geometry{textwidth=10cm}&#10;\setlength\parskip{1em}&#10;\pagestyle{empty}&#10;\begin{document}&#10;Il valore del carico critico dipende, oltre che dalla lunghezza della trave, dalla rigidezza, e dalla sezione, anche dalle condizioni di vincolo.&#10;&#10;Ad esempio, per la mensola compressa il diagramma di corpo libero adoperato per ottenere il momento $M(x)$ cambia, e fornisce&#10;$$&#10;\begin{aligned}&#10;&amp; E I \frac{d^2 v}{d x^2}=P(\delta-v) \\&#10;&amp; \frac{d^2 v}{d x^2}+\frac{P}{E I} v=\frac{P}{E I} \delta&#10;\end{aligned}&#10;$$&#10;La soluzione \`e&#10;$$&#10;v=C_1 \sin \left(\sqrt{\frac{P}{E I}} x\right)+C_2 \cos \left(\sqrt{\frac{P}{E I}} x\right)+\delta.&#10;$$&#10;Con ragionamenti analoghi si trova il carico critico:&#10;$$&#10;P_{\mathrm{cr}}=\frac{\pi^2 E I}{4 L^2}.&#10;$$&#10;&#10;&#10;&#10;\end{document}" title="IguanaTex Bitmap Display">
            <a:extLst>
              <a:ext uri="{FF2B5EF4-FFF2-40B4-BE49-F238E27FC236}">
                <a16:creationId xmlns:a16="http://schemas.microsoft.com/office/drawing/2014/main" id="{09868D7C-9169-BCB3-782D-6E76A049F1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0131" y="754117"/>
            <a:ext cx="7188200" cy="6019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E969A1-D2C8-D881-8CA6-075F422E5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9790" y="285688"/>
            <a:ext cx="1039210" cy="26767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370FDE9-0899-E49F-4F42-A6757B5BD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695" y="3211451"/>
            <a:ext cx="2565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5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5EDA-894E-62FB-CE32-42F72595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2" y="123387"/>
            <a:ext cx="10515600" cy="1325563"/>
          </a:xfrm>
        </p:spPr>
        <p:txBody>
          <a:bodyPr/>
          <a:lstStyle/>
          <a:p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E811-9355-1253-4464-2BAA7E08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72" y="1667969"/>
            <a:ext cx="10515600" cy="4351338"/>
          </a:xfrm>
        </p:spPr>
        <p:txBody>
          <a:bodyPr/>
          <a:lstStyle/>
          <a:p>
            <a:r>
              <a:rPr lang="en-IT"/>
              <a:t>E’ importante notare che, nel caso della mensola, la trave sbanda sul piano rispetto al quale la rigidezza flessionale offre la resistenza minore. Dunque, nel calcolo del carico critico, I e` il piu` piccolo momento d’inerzia della sezione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7E75B-6CB9-2041-F789-B2D109F4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412" y="3202370"/>
            <a:ext cx="2019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8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7B48-53F9-C340-5DE9-E783AA04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4AD62-A0CE-74C6-478C-8F83CD452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659" y="1871663"/>
            <a:ext cx="2717800" cy="4305300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&#10;Determinare $P_c$.&#10;&#10;Assumere&#10;&#10;$$&#10;A=7200 \mathrm{~mm}^2=7.2\left(10^{-3}\right) \mathrm{m}^2 \quad I_y=11.1\left(10^6\right) \mathrm{mm}^4=11.1\left(10^{-6}\right) \mathrm{m}^4&#10;$$&#10;&#10;$$&#10;E=200 \mathrm{GPa},\qquad \sigma_Y=250 \mathrm{MPa}&#10;$$&#10;&#10;\end{document}" title="IguanaTex Bitmap Display">
            <a:extLst>
              <a:ext uri="{FF2B5EF4-FFF2-40B4-BE49-F238E27FC236}">
                <a16:creationId xmlns:a16="http://schemas.microsoft.com/office/drawing/2014/main" id="{3906D5FF-5BDB-EC84-1644-E179D20690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67391" y="1690688"/>
            <a:ext cx="7899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3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\documentclass{article}&#10;\usepackage{amsmath,bbm,mathrsfs}&#10;\setlength\parindent{0em}&#10;\usepackage{geometry}&#10;\geometry{textwidth=15cm}&#10;\setlength\parskip{1em}&#10;\pagestyle{empty}&#10;\begin{document}&#10;Definendo il raggio giratore $r$ della sezione mediante&#10;$$&#10;r=\sqrt{\frac I A}.&#10;$$&#10;La formula di Eulero pu\`o allora essere scritta&#10;$$&#10;P_c=EA\frac{\pi^2 r^2}{L^2}&#10;$$&#10;Dunque, quando $P$ attinge il valore critico, il valore assoluto della tensione $|\sigma|$ \`e&#10;$$&#10;\sigma_c=E\frac{\pi^2}{(L/r)^2}&#10;$$&#10;Dunque la crisi strutturale di un elemento compresso pu\`o verificarsi sia per schiacciamento, quando&#10;$$ &#10;|\sigma|&gt;\sigma_0&#10;$$&#10;sia per instabilit\`a, quando&#10;$$&#10;|\sigma|&gt;\sigma_c.&#10;$$&#10;&#10;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87974072-2367-0D81-4F12-DA9FD34D6E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1780" y="1306683"/>
            <a:ext cx="8938803" cy="4827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47BD7-A48C-0D57-8FF7-F627FDF2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27" y="312463"/>
            <a:ext cx="1346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92BAB-9E45-0F4E-6FC8-6557FBF07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020" y="312463"/>
            <a:ext cx="14732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4327B-BAB2-591C-93E2-EEFE6E1C8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77" y="2941363"/>
            <a:ext cx="2603500" cy="3746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A3C648C-2AE6-C711-55F9-B8C55DC4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3881"/>
            <a:ext cx="10515600" cy="1325563"/>
          </a:xfrm>
        </p:spPr>
        <p:txBody>
          <a:bodyPr/>
          <a:lstStyle/>
          <a:p>
            <a:r>
              <a:rPr lang="en-IT"/>
              <a:t>Raggio giratore e snellezza</a:t>
            </a:r>
          </a:p>
        </p:txBody>
      </p:sp>
    </p:spTree>
    <p:extLst>
      <p:ext uri="{BB962C8B-B14F-4D97-AF65-F5344CB8AC3E}">
        <p14:creationId xmlns:p14="http://schemas.microsoft.com/office/powerpoint/2010/main" val="33691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CC11-F57B-738B-7F5C-0C27692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48" y="-247135"/>
            <a:ext cx="10515600" cy="1325563"/>
          </a:xfrm>
        </p:spPr>
        <p:txBody>
          <a:bodyPr/>
          <a:lstStyle/>
          <a:p>
            <a:r>
              <a:rPr lang="en-IT"/>
              <a:t>Caso generale</a:t>
            </a:r>
          </a:p>
        </p:txBody>
      </p:sp>
      <p:pic>
        <p:nvPicPr>
          <p:cNvPr id="34" name="Picture 33" descr="\documentclass{article}&#10;\usepackage{amsmath,bbm,mathrsfs}&#10;\setlength\parindent{0em}&#10;\usepackage{geometry}&#10;\geometry{textwidth=17cm}&#10;\setlength\parskip{1em}&#10;\pagestyle{empty}&#10;\begin{document}&#10;\`E possibile mostrare che, indipendentemente dalle condizioni di vincolo, e per piccoli spostamenti, lo sbandamento $v(x)$ di una trave compressa obbedisce all'equazione:&#10;$$&#10;\frac{d^2}{dx^2}\Big(EI\frac{d^2v}{dx^2}+Pv\Big)=0.&#10;$$&#10;La soluzione di questa equazione ha la forma&#10;$$&#10;v=C_1 \sin \left(\sqrt{\frac{P}{E I}} x\right)+C_2 \cos \left(\sqrt{\frac{P}{E I}} x\right)+C_3+C_4x,\qquad\qquad (*)&#10;$$&#10;nella quale gli ultimi due termini costituiscono un moto rigido.&#10;&#10;Questa equazione \`e accompagnata da 4 condizioni di vincolo omogenee.&#10;&#10;Ad esempio, per la trave su due appoggi, le condizioni sono&#10;$$&#10;v(0)=0,\qquad \frac{d^2 v}{dx^2}(0)=0,\qquad v(L)=0,\qquad \frac{d^2 v}{dx^2}(L)=0&#10;$$&#10;Per la mensola:&#10;$$&#10;v(0)=0,\qquad \frac{d v}{dx}(0)=0,\qquad \frac{d^2 v}{dx^2}(L)=0,\qquad \frac{d^3 v}{dx^3}(L)=0.&#10;$$&#10;Il carico critico il pi\`u piccolo valore di $P$ per il quale la (*) soddisfa le condizioni di vincolo senza che le siano necessariamente nulle.&#10;&#10;\end{document}" title="IguanaTex Bitmap Display">
            <a:extLst>
              <a:ext uri="{FF2B5EF4-FFF2-40B4-BE49-F238E27FC236}">
                <a16:creationId xmlns:a16="http://schemas.microsoft.com/office/drawing/2014/main" id="{ABA85766-AADD-5E12-9F90-A40F55BD5F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6256" y="839350"/>
            <a:ext cx="9383001" cy="548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56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CC11-F57B-738B-7F5C-0C27692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45" y="-189186"/>
            <a:ext cx="10515600" cy="1325563"/>
          </a:xfrm>
        </p:spPr>
        <p:txBody>
          <a:bodyPr/>
          <a:lstStyle/>
          <a:p>
            <a:r>
              <a:rPr lang="en-IT"/>
              <a:t>Lunghezza libera di inflessione</a:t>
            </a:r>
          </a:p>
        </p:txBody>
      </p:sp>
      <p:pic>
        <p:nvPicPr>
          <p:cNvPr id="25" name="Picture 24" descr="\documentclass{article}&#10;\usepackage{amsmath,bbm,mathrsfs}&#10;\setlength\parindent{0em}&#10;\usepackage{geometry}&#10;\geometry{textwidth=17cm}&#10;\setlength\parskip{1em}&#10;\pagestyle{empty}&#10;\begin{document}&#10;Posto&#10;$$&#10;\lambda(P)=\frac 1 \pi \sqrt{\frac{EI}{P}}&#10;$$&#10;la soluzione dell'equazione del 4o ordine si pu\`o scrivere&#10;$$&#10;v=C_1 \sin \left(\pi \frac x \lambda \right)+C_2 \cos \left(\pi \frac x \lambda x\right)+C_3+C_4x,\qquad\qquad (*)&#10;$$&#10;&#10;Assegnate le condizioni di vincolo, definiamo lunghezza libera di inflessione come il pi\`u grande valore di $\lambda$ tale che la funzione (*)&#10;soddisfi le condizioni di vincolo.&#10;&#10;Segue da questa definizione che&#10;$$&#10;L_e=\frac 1 \pi \sqrt{\frac{EI}{P_c}},&#10;$$&#10;e dunque&#10;$$&#10;P_c=\pi^2\frac {EI}{L_e^2}=\pi^2\frac {EI}{(KL)^2},&#10;$$&#10;dove $K$ \`e un coefficiente.&#10;&#10;In altre parole, data una assegnazione dei vincoli, la lunghezza libera di inflessione \`e la lunghezza di un'asta di Eulero che ha lo stesso carico critico.&#10;&#10;\end{document}" title="IguanaTex Bitmap Display">
            <a:extLst>
              <a:ext uri="{FF2B5EF4-FFF2-40B4-BE49-F238E27FC236}">
                <a16:creationId xmlns:a16="http://schemas.microsoft.com/office/drawing/2014/main" id="{C6DF069F-2C0A-C29B-4F1C-E424C11BA4B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3194" y="1062395"/>
            <a:ext cx="9402508" cy="495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75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CC11-F57B-738B-7F5C-0C27692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98" y="-181413"/>
            <a:ext cx="10515600" cy="1325563"/>
          </a:xfrm>
        </p:spPr>
        <p:txBody>
          <a:bodyPr/>
          <a:lstStyle/>
          <a:p>
            <a:r>
              <a:rPr lang="en-IT"/>
              <a:t>Lunghezza libera di inflessione</a:t>
            </a:r>
          </a:p>
        </p:txBody>
      </p:sp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&#10;La lunghezza libera di inflessione \`e spesso determinabile per semplice ispezione. &#10;&#10;Nel caso della mensola, \`e facile convincersi del fatto che $L_e=2L$, dunque $K=2$ e&#10;$$&#10;P_c=\frac 1 4 \pi^2\frac{EI}{L^2}.&#10;$$&#10;&#10;Nel caso della trave con un incastro e un glifo che scorre lungo l'asse, si ha&#10;$L_e=L/2$, dunque $K=1/2$ e&#10;$$&#10;P_c=4\pi^2\frac{EI}{L^2}.&#10;$$&#10;\end{document}" title="IguanaTex Bitmap Display">
            <a:extLst>
              <a:ext uri="{FF2B5EF4-FFF2-40B4-BE49-F238E27FC236}">
                <a16:creationId xmlns:a16="http://schemas.microsoft.com/office/drawing/2014/main" id="{884B43C7-37F8-58E4-16BF-0D440FC51C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1565" y="1144150"/>
            <a:ext cx="7188200" cy="370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50D18A-2B10-C0D8-18B7-3DEE20A99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198" y="2946400"/>
            <a:ext cx="1574800" cy="391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4BEFBD-68AA-27A3-C81F-FCBE952FB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00" y="0"/>
            <a:ext cx="1152197" cy="28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9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A3B025-0631-61F8-9AA6-2546CD7D8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380" y="269519"/>
            <a:ext cx="2865749" cy="5477278"/>
          </a:xfrm>
          <a:prstGeom prst="rect">
            <a:avLst/>
          </a:prstGeom>
        </p:spPr>
      </p:pic>
      <p:pic>
        <p:nvPicPr>
          <p:cNvPr id="8" name="Picture 7" descr="\documentclass{article}&#10;\usepackage{amsmath,bbm,mathrsfs}&#10;\setlength\parindent{0em}&#10;\usepackage{geometry}&#10;\geometry{textwidth=10cm}&#10;\setlength\parskip{1em}&#10;\pagestyle{empty}&#10;\begin{document}&#10;&#10;&#10;La configurazione rettilinea \`e di equilibrio.&#10;&#10;In questa configurazione, la forza normale nelle aste \`e $P$, e la molla \`e scarica.&#10;\end{document}" title="IguanaTex Bitmap Display">
            <a:extLst>
              <a:ext uri="{FF2B5EF4-FFF2-40B4-BE49-F238E27FC236}">
                <a16:creationId xmlns:a16="http://schemas.microsoft.com/office/drawing/2014/main" id="{8C61099A-0D6B-47A7-99AB-5EED4274D8F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6801" y="2277241"/>
            <a:ext cx="71882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27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BBE3-B8B8-193B-1EFB-FCB488FA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Esempio	</a:t>
            </a:r>
          </a:p>
        </p:txBody>
      </p:sp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Una trave incastrata-incastrata lunga $9$m ha la sezione in figura.&#10;&#10;Calcolare $P_c$ assumendo $E=200 \mathrm{GPa}, \sigma_Y=250 \mathrm{MPa}$.&#10;&#10;\end{document}" title="IguanaTex Bitmap Display">
            <a:extLst>
              <a:ext uri="{FF2B5EF4-FFF2-40B4-BE49-F238E27FC236}">
                <a16:creationId xmlns:a16="http://schemas.microsoft.com/office/drawing/2014/main" id="{4595E77C-5713-0BA1-9A06-47A2CD5D0F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2428" y="1944113"/>
            <a:ext cx="7112000" cy="78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7ABF33-D7B0-B3CE-6B06-22BEB899C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689" y="2337813"/>
            <a:ext cx="3289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97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0C6C-C9E5-1B15-D3F2-12331104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3965"/>
            <a:ext cx="10515600" cy="1325563"/>
          </a:xfrm>
        </p:spPr>
        <p:txBody>
          <a:bodyPr/>
          <a:lstStyle/>
          <a:p>
            <a:r>
              <a:rPr lang="en-IT"/>
              <a:t>Lunghezza libera di inflessione</a:t>
            </a:r>
          </a:p>
        </p:txBody>
      </p:sp>
      <p:pic>
        <p:nvPicPr>
          <p:cNvPr id="8" name="Picture 7" descr="\documentclass{article}&#10;\usepackage{amsmath,bbm,mathrsfs}&#10;\setlength\parindent{0em}&#10;\usepackage{geometry}&#10;\geometry{textwidth=10cm}&#10;\setlength\parskip{1em}&#10;\pagestyle{empty}&#10;\begin{document}&#10;La trave incernierata-incastrata \`e un caso intermedio tra la trave incastrata-incastrata e quella di Eulero.&#10;&#10;Per quanto riguarda questo esempio, peraltro occorre notare che la trave potrebbe instabilizzarsi fuori dal piano. &#10;&#10;Per verificare questa possibilit\`a occorre ruotare il sistema in modo da ottenere un problema piano per una trave incastrata-incastrata e ripetere il calcolo.&#10;&#10;&#10;&#10;\end{document}" title="IguanaTex Bitmap Display">
            <a:extLst>
              <a:ext uri="{FF2B5EF4-FFF2-40B4-BE49-F238E27FC236}">
                <a16:creationId xmlns:a16="http://schemas.microsoft.com/office/drawing/2014/main" id="{749E2883-502B-3987-513B-95FF1E06DA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67807" y="1238743"/>
            <a:ext cx="7188200" cy="256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8CB858-5B62-925F-AFE8-5AAEA2DAF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993" y="2189218"/>
            <a:ext cx="1397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88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0C6C-C9E5-1B15-D3F2-12331104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3965"/>
            <a:ext cx="10515600" cy="1325563"/>
          </a:xfrm>
        </p:spPr>
        <p:txBody>
          <a:bodyPr/>
          <a:lstStyle/>
          <a:p>
            <a:r>
              <a:rPr lang="en-IT"/>
              <a:t>Esempio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CB858-5B62-925F-AFE8-5AAEA2DA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05" y="1390432"/>
            <a:ext cx="1764862" cy="3690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056ABF-2360-58CE-6B8A-6B9961196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67" y="1738586"/>
            <a:ext cx="5041900" cy="2463800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La barra di bronzo di diametro 50 mm è incerniarata in $A$ e ha una distanza di $2 \mathrm{~mm}$ dal muro. Determinare l'aumento di temperatura $\Delta T$ che causerà la instabilit\`a della barra. Si assuma che il contatto in $B$ agisca come una cerniera.&#10;&#10;&#10;&#10;\end{document}" title="IguanaTex Bitmap Display">
            <a:extLst>
              <a:ext uri="{FF2B5EF4-FFF2-40B4-BE49-F238E27FC236}">
                <a16:creationId xmlns:a16="http://schemas.microsoft.com/office/drawing/2014/main" id="{D1EFBACF-B062-09A1-D574-6A38F93519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79918" y="595586"/>
            <a:ext cx="7213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5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3B48-B63E-52FB-45F2-EFBB5C1D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Elementi di travature reticolari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17AF9-4C26-7CF4-39B4-43825499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954" y="3759200"/>
            <a:ext cx="6426200" cy="3098800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Assumendo che gli elementi del traliccio siano connessi tramite cerniere. Se l'elemento $G F$ è una barra d'acciaio con $E=200$Gpa con un diametro di $50 \mathrm{~mm}$, determinare la massima grandezza del carico $\mathbf{P}$ che può essere supportato dal traliccio senza causare la instabilit\`a di questo elemento.&#10;&#10;&#10;\end{document}" title="IguanaTex Bitmap Display">
            <a:extLst>
              <a:ext uri="{FF2B5EF4-FFF2-40B4-BE49-F238E27FC236}">
                <a16:creationId xmlns:a16="http://schemas.microsoft.com/office/drawing/2014/main" id="{5DA371B3-883D-9C7C-BB94-47B4DF89ED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99120" y="1984704"/>
            <a:ext cx="7188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7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\documentclass{article}&#10;\usepackage{amsmath,bbm,mathrsfs}&#10;\setlength\parindent{0em}&#10;\usepackage{geometry}&#10;\geometry{textwidth=8cm}&#10;\setlength\parskip{1em}&#10;\pagestyle{empty}&#10;\begin{document}&#10;&#10;Per saggiare la stabilit\`a dell'equilibrio, consideriamo una configurazione adiacente a quella rettilinea, caratterizzata dall'angolo $\theta$ in figura.&#10;&#10;In generale, la configurazione variata non \`e equilibrata e, per mantenerla, \`e necessaria l'applicazione di una forza, la cui intensit\`a indichiamo con $F_e$.&#10;&#10;\end{document}" title="IguanaTex Bitmap Display">
            <a:extLst>
              <a:ext uri="{FF2B5EF4-FFF2-40B4-BE49-F238E27FC236}">
                <a16:creationId xmlns:a16="http://schemas.microsoft.com/office/drawing/2014/main" id="{CF6EE041-8F9E-8742-F57D-B2ECB4BFD7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9436" y="2332844"/>
            <a:ext cx="6382678" cy="2192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71851C-FA61-A7D0-D900-7ACD1A589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216" y="490660"/>
            <a:ext cx="3619500" cy="55880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148EE6-DBB9-090F-2613-D4193A8DEE74}"/>
              </a:ext>
            </a:extLst>
          </p:cNvPr>
          <p:cNvCxnSpPr>
            <a:cxnSpLocks/>
          </p:cNvCxnSpPr>
          <p:nvPr/>
        </p:nvCxnSpPr>
        <p:spPr>
          <a:xfrm>
            <a:off x="9285180" y="3723219"/>
            <a:ext cx="653061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6E34668-7EC5-7C72-E957-4B330733E6CE}"/>
              </a:ext>
            </a:extLst>
          </p:cNvPr>
          <p:cNvSpPr/>
          <p:nvPr/>
        </p:nvSpPr>
        <p:spPr>
          <a:xfrm>
            <a:off x="7982465" y="2903838"/>
            <a:ext cx="1173892" cy="819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25" name="Picture 24" descr="\documentclass{article}&#10;\usepackage{amsmath,bbm,mathrsfs}&#10;\setlength\parindent{0em}&#10;\usepackage{geometry}&#10;\geometry{textwidth=10cm}&#10;\setlength\parskip{1em}&#10;\pagestyle{empty}&#10;\begin{document}&#10;&#10;$F_e$&#10;&#10;&#10;\end{document}" title="IguanaTex Bitmap Display">
            <a:extLst>
              <a:ext uri="{FF2B5EF4-FFF2-40B4-BE49-F238E27FC236}">
                <a16:creationId xmlns:a16="http://schemas.microsoft.com/office/drawing/2014/main" id="{6367C8F5-81AF-3921-8F2D-2B0C062AF2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55215" y="3314700"/>
            <a:ext cx="25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7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FFFED6-56BA-930E-A279-B1135FF70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910" y="779340"/>
            <a:ext cx="5268312" cy="4940409"/>
          </a:xfrm>
          <a:prstGeom prst="rect">
            <a:avLst/>
          </a:prstGeom>
        </p:spPr>
      </p:pic>
      <p:pic>
        <p:nvPicPr>
          <p:cNvPr id="28" name="Picture 27" descr="\documentclass{article}&#10;\usepackage{amsmath,bbm,mathrsfs}&#10;\setlength\parindent{0em}&#10;\usepackage{geometry}&#10;\geometry{textwidth=10cm}&#10;\setlength\parskip{1em}&#10;\pagestyle{empty}&#10;\begin{document}&#10;La forza $F$ esercitata dalla molla \`e &#10;$$&#10;F=k\frac L 2 \sin\theta.&#10;$$&#10;La forza da applicare per garantire l'equilibrio \`e dunque:&#10;$$&#10;F_e=k\frac L 2\sin\theta-2P\tan\theta,&#10;$$&#10;e dunque, per $\theta$ piccolo possiamo stimare $F_e$ con l'equazione:&#10;$$&#10;F_e=\big(k\frac L 2 -2P\big)\theta.&#10;$$&#10;&#10;&#10;&#10;\end{document}" title="IguanaTex Bitmap Display">
            <a:extLst>
              <a:ext uri="{FF2B5EF4-FFF2-40B4-BE49-F238E27FC236}">
                <a16:creationId xmlns:a16="http://schemas.microsoft.com/office/drawing/2014/main" id="{359EB4AE-7D8B-5082-DBAE-698871490C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65494" y="2550522"/>
            <a:ext cx="6731000" cy="3581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036782-3EE4-E1EA-48A6-A3BFFA2F46D1}"/>
              </a:ext>
            </a:extLst>
          </p:cNvPr>
          <p:cNvCxnSpPr>
            <a:cxnSpLocks/>
          </p:cNvCxnSpPr>
          <p:nvPr/>
        </p:nvCxnSpPr>
        <p:spPr>
          <a:xfrm>
            <a:off x="10187223" y="3933284"/>
            <a:ext cx="653061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$F_e$&#10;&#10;&#10;\end{document}" title="IguanaTex Bitmap Display">
            <a:extLst>
              <a:ext uri="{FF2B5EF4-FFF2-40B4-BE49-F238E27FC236}">
                <a16:creationId xmlns:a16="http://schemas.microsoft.com/office/drawing/2014/main" id="{369F0D9B-1943-A5C8-1B19-4C2924173E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187223" y="3549478"/>
            <a:ext cx="254000" cy="228600"/>
          </a:xfrm>
          <a:prstGeom prst="rect">
            <a:avLst/>
          </a:prstGeom>
        </p:spPr>
      </p:pic>
      <p:pic>
        <p:nvPicPr>
          <p:cNvPr id="26" name="Picture 25" descr="\documentclass{article}&#10;\usepackage{amsmath,bbm,mathrsfs}&#10;\setlength\parindent{0em}&#10;\usepackage{geometry}&#10;\geometry{textwidth=10cm}&#10;\setlength\parskip{1em}&#10;\pagestyle{empty}&#10;\begin{document}&#10;&#10;Dal diagramma di struttura libera si ottiene che in ciascuna della aste agisce una forza normale &#10;$$&#10;N=-P/\cos\theta&#10;$$&#10;&#10;&#10;&#10;&#10;\end{document}" title="IguanaTex Bitmap Display">
            <a:extLst>
              <a:ext uri="{FF2B5EF4-FFF2-40B4-BE49-F238E27FC236}">
                <a16:creationId xmlns:a16="http://schemas.microsoft.com/office/drawing/2014/main" id="{B330CB0A-07A1-6F92-4B3A-573A30D2745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5494" y="726078"/>
            <a:ext cx="7188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9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\documentclass{article}&#10;\usepackage{amsmath,bbm,mathrsfs}&#10;\setlength\parindent{0em}&#10;\usepackage{geometry}&#10;\geometry{textwidth=10cm}&#10;\setlength\parskip{1em}&#10;\pagestyle{empty}&#10;\begin{document}&#10;&#10;&#10;Dall'equazione&#10;$$&#10;F_e=k\left(\frac{L}{2}-2 P\right) \theta&#10;$$&#10;segue che se&#10;$$&#10;P&lt;k\frac L 4,&#10;$$&#10;allora $F_e$ e $\theta$ hanno lo stesso segno. &#10;&#10;Per deformare la struttura occorre esercitare una forza la allontani dalla configurazione rettilinea. &#10;&#10;Rimuovendo la forza, la struttura tornerebbe nella configurazione rettilinea, e dunque l'equilibrio \`e stabile.&#10;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D46E2383-6136-3FE2-D727-68230EB786A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1407" y="1859913"/>
            <a:ext cx="6353730" cy="3479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D0FC26-73ED-40A1-7421-2847597BE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910" y="779340"/>
            <a:ext cx="5268312" cy="494040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388857-620A-A428-DD33-FBBB9CB87343}"/>
              </a:ext>
            </a:extLst>
          </p:cNvPr>
          <p:cNvCxnSpPr>
            <a:cxnSpLocks/>
          </p:cNvCxnSpPr>
          <p:nvPr/>
        </p:nvCxnSpPr>
        <p:spPr>
          <a:xfrm>
            <a:off x="10187223" y="3933284"/>
            <a:ext cx="653061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$F_e$&#10;&#10;&#10;\end{document}" title="IguanaTex Bitmap Display">
            <a:extLst>
              <a:ext uri="{FF2B5EF4-FFF2-40B4-BE49-F238E27FC236}">
                <a16:creationId xmlns:a16="http://schemas.microsoft.com/office/drawing/2014/main" id="{5476787B-3ECB-154C-173A-A450CE0E1B1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187223" y="3549478"/>
            <a:ext cx="25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&#10;Dall'equazione&#10;$$&#10;F_e=k\left(\frac{L}{2}-2 P\right) \theta&#10;$$&#10;segue che se&#10;$$&#10;P&gt;k\frac L 4,&#10;$$&#10;allora $F_e$ e $\theta$ hanno segno opposto. &#10;&#10;Per mantenere la struttura nella configurazione variata occorre esercitare una forza che tenda ad avvicinarla alla configurazione rettilinea. &#10;&#10;Rimuovendo la forza, la struttura tende ad allontanarsi dalla configurazione rettilinea, e dunque l'equilibrio \`e instabile.&#10;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87E55DC8-07AA-8D5A-7339-06CE1EB7F4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1407" y="1859913"/>
            <a:ext cx="6353730" cy="3749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D0FC26-73ED-40A1-7421-2847597BE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910" y="779340"/>
            <a:ext cx="5268312" cy="494040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388857-620A-A428-DD33-FBBB9CB87343}"/>
              </a:ext>
            </a:extLst>
          </p:cNvPr>
          <p:cNvCxnSpPr>
            <a:cxnSpLocks/>
          </p:cNvCxnSpPr>
          <p:nvPr/>
        </p:nvCxnSpPr>
        <p:spPr>
          <a:xfrm>
            <a:off x="10187223" y="3933284"/>
            <a:ext cx="653061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$F_e$&#10;&#10;&#10;\end{document}" title="IguanaTex Bitmap Display">
            <a:extLst>
              <a:ext uri="{FF2B5EF4-FFF2-40B4-BE49-F238E27FC236}">
                <a16:creationId xmlns:a16="http://schemas.microsoft.com/office/drawing/2014/main" id="{5476787B-3ECB-154C-173A-A450CE0E1B1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187223" y="3549478"/>
            <a:ext cx="25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1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\documentclass{article}&#10;\usepackage{amsmath,bbm,mathrsfs}&#10;\setlength\parindent{0em}&#10;\usepackage{geometry}&#10;\geometry{textwidth=10cm}&#10;\setlength\parskip{1em}&#10;\pagestyle{empty}&#10;\begin{document}&#10;&#10;&#10;$$&#10;F_e=k\left(\frac{L}{2}-2 P\right) \theta&#10;$$&#10;Se&#10;$$&#10;2P=k\frac L 2,&#10;$$&#10;allora $F_e=0$ e l'equilibrio \`e indifferente.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02DF3C44-9E04-ADD6-4849-6A038656A2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6121" y="1934053"/>
            <a:ext cx="5988776" cy="2427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D0FC26-73ED-40A1-7421-2847597BE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910" y="779340"/>
            <a:ext cx="5268312" cy="494040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388857-620A-A428-DD33-FBBB9CB87343}"/>
              </a:ext>
            </a:extLst>
          </p:cNvPr>
          <p:cNvCxnSpPr>
            <a:cxnSpLocks/>
          </p:cNvCxnSpPr>
          <p:nvPr/>
        </p:nvCxnSpPr>
        <p:spPr>
          <a:xfrm>
            <a:off x="10187223" y="3933284"/>
            <a:ext cx="653061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$F_e$&#10;&#10;&#10;\end{document}" title="IguanaTex Bitmap Display">
            <a:extLst>
              <a:ext uri="{FF2B5EF4-FFF2-40B4-BE49-F238E27FC236}">
                <a16:creationId xmlns:a16="http://schemas.microsoft.com/office/drawing/2014/main" id="{5476787B-3ECB-154C-173A-A450CE0E1B1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187223" y="3549478"/>
            <a:ext cx="25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7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E5BABA-0EB8-E78F-DBB1-080846C75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850" y="41752"/>
            <a:ext cx="3060700" cy="2870200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2cm}&#10;\setlength\parskip{1em}&#10;\pagestyle{empty}&#10;\begin{document}&#10;&#10;Il valore&#10;$$&#10;P_c:= \frac {k L} 4&#10;$$&#10;\`e detto carico critico.&#10;&#10;Per determinare il carico critico \`e sufficiente e individuare il valore di $P$ per il quale l'equazione &#10;di equilibrio linearizzata&#10;$$&#10;(2P-k\frac L 2)\theta=0&#10;$$&#10;ammette infinite soluzioni (equilibrio indifferente).&#10;&#10;Questo esempio motiva la seguente procedura, valida per la maggioranza dei casi, per determinare il valore critico del carico:&#10;&#10;- imporre l'equilibrio in una configurazione adiacente&#10;- linearizzare le equazioni&#10;- determinare il valore di $P$ per il quale l'equazione linearizzata ammette soluzioni non banali.&#10;&#10;&#10;&#10;&#10;&#10;&#10;\end{document}" title="IguanaTex Bitmap Display">
            <a:extLst>
              <a:ext uri="{FF2B5EF4-FFF2-40B4-BE49-F238E27FC236}">
                <a16:creationId xmlns:a16="http://schemas.microsoft.com/office/drawing/2014/main" id="{E94432C4-5807-F978-C0FE-B71D0AF2B7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2379" y="266801"/>
            <a:ext cx="6826337" cy="4176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C2AEA0-ABAC-0FC7-E278-4979C8965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8821" y="3220106"/>
            <a:ext cx="2590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3EC2-7ECA-BAA7-F5A9-1FD83322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Esempio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E3CC-7081-B0F6-7B86-9CE4654B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Calcolare il carico critico della seguente struttura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A6E48-E17B-35D9-A36A-D2FF01EAA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433" y="812800"/>
            <a:ext cx="33401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304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La configurazione rettilinea \`e di equilibrio.&#10;&#10;In questa configurazione, la forza normale nelle aste \`e $P$, e la molla \`e scarica.&#10;\end{document}"/>
  <p:tag name="IGUANATEXSIZE" val="20"/>
  <p:tag name="IGUANATEXCURSOR" val="32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F_e$&#10;&#10;&#10;\end{document}"/>
  <p:tag name="IGUANATEXSIZE" val="20"/>
  <p:tag name="IGUANATEXCURSOR" val="1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185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$$&#10;F_e=k\left(\frac{L}{2}-2 P\right) \theta&#10;$$&#10;Se&#10;$$&#10;2P=k\frac L 2,&#10;$$&#10;allora $F_e=0$ e l'equilibrio \`e indifferente.&#10;&#10;&#10;&#10;&#10;&#10;&#10;&#10;&#10;\end{document}"/>
  <p:tag name="IGUANATEXSIZE" val="20"/>
  <p:tag name="IGUANATEXCURSOR" val="1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F_e$&#10;&#10;&#10;\end{document}"/>
  <p:tag name="IGUANATEXSIZE" val="20"/>
  <p:tag name="IGUANATEXCURSOR" val="1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8"/>
  <p:tag name="ORIGINALWIDTH" val="340"/>
  <p:tag name="OUTPUTTYPE" val="PDF"/>
  <p:tag name="IGUANATEXVERSION" val="160"/>
  <p:tag name="LATEXADDIN" val="\documentclass{article}&#10;\usepackage{amsmath,bbm,mathrsfs}&#10;\setlength\parindent{0em}&#10;\usepackage{geometry}&#10;\geometry{textwidth=12cm}&#10;\setlength\parskip{1em}&#10;\pagestyle{empty}&#10;\begin{document}&#10;&#10;Il valore&#10;$$&#10;P_c:= \frac {k L} 4&#10;$$&#10;\`e detto carico critico.&#10;&#10;Per determinare il carico critico \`e sufficiente e individuare il valore di $P$ per il quale l'equazione &#10;di equilibrio linearizzata&#10;$$&#10;(2P-k\frac L 2)\theta=0&#10;$$&#10;ammette infinite soluzioni (equilibrio indifferente).&#10;&#10;Questo esempio motiva la seguente procedura, valida per la maggioranza dei casi, per determinare il valore critico del carico:&#10;&#10;- imporre l'equilibrio in una configurazione adiacente&#10;- linearizzare le equazioni&#10;- determinare il valore di $P$ per il quale l'equazione linearizzata ammette soluzioni non banali.&#10;&#10;&#10;&#10;&#10;&#10;&#10;\end{document}"/>
  <p:tag name="IGUANATEXSIZE" val="20"/>
  <p:tag name="IGUANATEXCURSOR" val="21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9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Un ragionamento analogo pu\`o essere ripetuto per la trave in figura.&#10;&#10;Lo spostamento trasversale obbedisce all'equazione&#10;$$&#10;E I \frac{d^2 v}{d x^2}=M&#10;$$&#10;Con il metodo delle sezioni, si vede che &#10;$$&#10;M=-P v&#10;$$&#10;e dunque&#10;$$&#10;\frac{d^2 v}{d x^2}+\left(\frac{P}{E I}\right) v=0,&#10;$$&#10;equazione la cui soluzione generale ha la forma&#10;$$&#10;v=C_1 \sin \left(\sqrt{\frac{P}{E I}} x\right)+C_2 \cos \left(\sqrt{\frac{P}{E I}} x\right).&#10;$$&#10;&#10;&#10;&#10;&#10;&#10;&#10;\end{document}"/>
  <p:tag name="IGUANATEXSIZE" val="20"/>
  <p:tag name="IGUANATEXCURSOR" val="61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"/>
  <p:tag name="ORIGINALWIDTH" val="23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'espressione&#10;$$&#10;v=C_1 \sin \left(\sqrt{\frac{P}{E I}} x\right)+C_2 \cos \left(\sqrt{\frac{P}{E I}} x\right).&#10;$$&#10;deve soddisfare la condizioni&#10;$$&#10;v(0)=0,\qquad v(L)=0.&#10;$$&#10;La prima di queste due impone $C_2=0$. &#10;&#10;La seconda diviene&#10;$$&#10;C_1 \sin \left(\sqrt{\frac{P}{E I}} L\right)=0.&#10;$$&#10;&#10;&#10;&#10;&#10;&#10;&#10;&#10;&#10;\end{document}"/>
  <p:tag name="IGUANATEXSIZE" val="20"/>
  <p:tag name="IGUANATEXCURSOR" val="46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'equazione&#10;$$&#10;C_1 \sin \left(\sqrt{\frac{P}{E I}} L\right)=0&#10;$$&#10;ammette sempre la soluzione $C_1=0$. &#10;&#10;Tale soluzione, tuttavia, non \`e unica se&#10;$$&#10;\sin \left(\sqrt{\frac{P}{E I}} L\right)=0,&#10;$$&#10;vale a dire, se&#10;$$&#10;P=\frac{n^2 \pi^2 E I}{L^2} n=1,2,3, \ldots&#10;$$&#10;In tal caso le soluzioni sono infinite. Questa circostanza \`e manifestazione del fatto che l'equilibrio \`e indifferente.&#10;&#10;Prendendo spunto dalla soluzione discreta, identifichiamo il pi\`u piccolo di questi valori con il valore critico del carico, ottenendo la formula di Eulero:&#10;$$&#10;P_c=\frac{\pi^2 E I}{L^2}&#10;$$&#10;&#10;&#10;&#10;&#10;&#10;&#10;&#10;&#10;\end{document}"/>
  <p:tag name="IGUANATEXSIZE" val="20"/>
  <p:tag name="IGUANATEXCURSOR" val="29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7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Il valore del carico critico dipende, oltre che dalla lunghezza della trave, dalla rigidezza, e dalla sezione, anche dalle condizioni di vincolo.&#10;&#10;Ad esempio, per la mensola compressa il diagramma di corpo libero adoperato per ottenere il momento $M(x)$ cambia, e fornisce&#10;$$&#10;\begin{aligned}&#10;&amp; E I \frac{d^2 v}{d x^2}=P(\delta-v) \\&#10;&amp; \frac{d^2 v}{d x^2}+\frac{P}{E I} v=\frac{P}{E I} \delta&#10;\end{aligned}&#10;$$&#10;La soluzione \`e&#10;$$&#10;v=C_1 \sin \left(\sqrt{\frac{P}{E I}} x\right)+C_2 \cos \left(\sqrt{\frac{P}{E I}} x\right)+\delta.&#10;$$&#10;Con ragionamenti analoghi si trova il carico critico:&#10;$$&#10;P_{\mathrm{cr}}=\frac{\pi^2 E I}{4 L^2}.&#10;$$&#10;&#10;&#10;&#10;\end{document}"/>
  <p:tag name="IGUANATEXSIZE" val="20"/>
  <p:tag name="IGUANATEXCURSOR" val="77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"/>
  <p:tag name="ORIGINALWIDTH" val="311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Determinare $P_c$.&#10;&#10;Assumere&#10;&#10;$$&#10;A=7200 \mathrm{~mm}^2=7.2\left(10^{-3}\right) \mathrm{m}^2 \quad I_y=11.1\left(10^6\right) \mathrm{mm}^4=11.1\left(10^{-6}\right) \mathrm{m}^4&#10;$$&#10;&#10;$$&#10;E=200 \mathrm{GPa},\qquad \sigma_Y=250 \mathrm{MPa}&#10;$$&#10;&#10;\end{document}"/>
  <p:tag name="IGUANATEXSIZE" val="20"/>
  <p:tag name="IGUANATEXCURSOR" val="41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9"/>
  <p:tag name="ORIGINALWIDTH" val="424"/>
  <p:tag name="OUTPUTTYPE" val="PDF"/>
  <p:tag name="IGUANATEXVERSION" val="160"/>
  <p:tag name="LATEXADDIN" val="\documentclass{article}&#10;\usepackage{amsmath,bbm,mathrsfs}&#10;\setlength\parindent{0em}&#10;\usepackage{geometry}&#10;\geometry{textwidth=15cm}&#10;\setlength\parskip{1em}&#10;\pagestyle{empty}&#10;\begin{document}&#10;Definendo il raggio giratore $r$ della sezione mediante&#10;$$&#10;r=\sqrt{\frac I A}.&#10;$$&#10;La formula di Eulero pu\`o allora essere scritta&#10;$$&#10;P_c=EA\frac{\pi^2 r^2}{L^2}&#10;$$&#10;Dunque, quando $P$ attinge il valore critico, il valore assoluto della tensione $|\sigma|$ \`e&#10;$$&#10;\sigma_c=E\frac{\pi^2}{(L/r)^2}&#10;$$&#10;Dunque la crisi strutturale di un elemento compresso pu\`o verificarsi sia per schiacciamento, quando&#10;$$ &#10;|\sigma|&gt;\sigma_0&#10;$$&#10;sia per instabilit\`a, quando&#10;$$&#10;|\sigma|&gt;\sigma_c.&#10;$$&#10;&#10;&#10;&#10;&#10;&#10;&#10;&#10;&#10;&#10;&#10;\end{document}"/>
  <p:tag name="IGUANATEXSIZE" val="20"/>
  <p:tag name="IGUANATEXCURSOR" val="27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"/>
  <p:tag name="ORIGINALWIDTH" val="230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&#10;Per saggiare la stabilit\`a dell'equilibrio, consideriamo una configurazione adiacente a quella rettilinea, caratterizzata dall'angolo $\theta$ in figura.&#10;&#10;In generale, la configurazione variata non \`e equilibrata e, per mantenerla, \`e necessaria l'applicazione di una forza, la cui intensit\`a indichiamo con $F_e$.&#10;&#10;\end{document}"/>
  <p:tag name="IGUANATEXSIZE" val="20"/>
  <p:tag name="IGUANATEXCURSOR" val="42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"/>
  <p:tag name="ORIGINALWIDTH" val="481"/>
  <p:tag name="OUTPUTTYPE" val="PDF"/>
  <p:tag name="IGUANATEXVERSION" val="160"/>
  <p:tag name="LATEXADDIN" val="\documentclass{article}&#10;\usepackage{amsmath,bbm,mathrsfs}&#10;\setlength\parindent{0em}&#10;\usepackage{geometry}&#10;\geometry{textwidth=17cm}&#10;\setlength\parskip{1em}&#10;\pagestyle{empty}&#10;\begin{document}&#10;\`E possibile mostrare che, indipendentemente dalle condizioni di vincolo, e per piccoli spostamenti, lo sbandamento $v(x)$ di una trave compressa obbedisce all'equazione:&#10;$$&#10;\frac{d^2}{dx^2}\Big(EI\frac{d^2v}{dx^2}+Pv\Big)=0.&#10;$$&#10;La soluzione di questa equazione ha la forma&#10;$$&#10;v=C_1 \sin \left(\sqrt{\frac{P}{E I}} x\right)+C_2 \cos \left(\sqrt{\frac{P}{E I}} x\right)+C_3+C_4x,\qquad\qquad (*)&#10;$$&#10;nella quale gli ultimi due termini costituiscono un moto rigido.&#10;&#10;Questa equazione \`e accompagnata da 4 condizioni di vincolo omogenee.&#10;&#10;Ad esempio, per la trave su due appoggi, le condizioni sono&#10;$$&#10;v(0)=0,\qquad \frac{d^2 v}{dx^2}(0)=0,\qquad v(L)=0,\qquad \frac{d^2 v}{dx^2}(L)=0&#10;$$&#10;Per la mensola:&#10;$$&#10;v(0)=0,\qquad \frac{d v}{dx}(0)=0,\qquad \frac{d^2 v}{dx^2}(L)=0,\qquad \frac{d^3 v}{dx^3}(L)=0.&#10;$$&#10;Il carico critico il pi\`u piccolo valore di $P$ per il quale la (*) soddisfa le condizioni di vincolo senza che le siano necessariamente nulle.&#10;&#10;\end{document}"/>
  <p:tag name="IGUANATEXSIZE" val="20"/>
  <p:tag name="IGUANATEXCURSOR" val="99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"/>
  <p:tag name="ORIGINALWIDTH" val="482"/>
  <p:tag name="OUTPUTTYPE" val="PDF"/>
  <p:tag name="IGUANATEXVERSION" val="160"/>
  <p:tag name="LATEXADDIN" val="\documentclass{article}&#10;\usepackage{amsmath,bbm,mathrsfs}&#10;\setlength\parindent{0em}&#10;\usepackage{geometry}&#10;\geometry{textwidth=17cm}&#10;\setlength\parskip{1em}&#10;\pagestyle{empty}&#10;\begin{document}&#10;Posto&#10;$$&#10;\lambda(P)=\frac 1 \pi \sqrt{\frac{EI}{P}}&#10;$$&#10;la soluzione dell'equazione del 4o ordine si pu\`o scrivere&#10;$$&#10;v=C_1 \sin \left(\pi \frac x \lambda \right)+C_2 \cos \left(\pi \frac x \lambda x\right)+C_3+C_4x,\qquad\qquad (*)&#10;$$&#10;&#10;Assegnate le condizioni di vincolo, definiamo lunghezza libera di inflessione come il pi\`u grande valore di $\lambda$ tale che la funzione (*)&#10;soddisfi le condizioni di vincolo.&#10;&#10;Segue da questa definizione che&#10;$$&#10;L_e=\frac 1 \pi \sqrt{\frac{EI}{P_c}},&#10;$$&#10;e dunque&#10;$$&#10;P_c=\pi^2\frac {EI}{L_e^2}=\pi^2\frac {EI}{(KL)^2},&#10;$$&#10;dove $K$ \`e un coefficiente.&#10;&#10;In altre parole, data una assegnazione dei vincoli, la lunghezza libera di inflessione \`e la lunghezza di un'asta di Eulero che ha lo stesso carico critico.&#10;&#10;\end{document}"/>
  <p:tag name="IGUANATEXSIZE" val="20"/>
  <p:tag name="IGUANATEXCURSOR" val="94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a lunghezza libera di inflessione \`e spesso determinabile per semplice ispezione. &#10;&#10;Nel caso della mensola, \`e facile convincersi del fatto che $L_e=2L$, dunque $K=2$ e&#10;$$&#10;P_c=\frac 1 4 \pi^2\frac{EI}{L^2}.&#10;$$&#10;&#10;Nel caso della trave con un incastro e un glifo che scorre lungo l'asse, si ha&#10;$L_e=L/2$, dunque $K=1/2$ e&#10;$$&#10;P_c=4\pi^2\frac{EI}{L^2}.&#10;$$&#10;\end{document}"/>
  <p:tag name="IGUANATEXSIZE" val="20"/>
  <p:tag name="IGUANATEXCURSOR" val="52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28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Una trave incastrata-incastrata lunga $9$m ha la sezione in figura.&#10;&#10;Calcolare $P_c$ assumendo $E=200 \mathrm{GPa}, \sigma_Y=250 \mathrm{MPa}$.&#10;&#10;\end{document}"/>
  <p:tag name="IGUANATEXSIZE" val="20"/>
  <p:tag name="IGUANATEXCURSOR" val="28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a trave incernierata-incastrata \`e un caso intermedio tra la trave incastrata-incastrata e quella di Eulero.&#10;&#10;Per quanto riguarda questo esempio, peraltro occorre notare che la trave potrebbe instabilizzarsi fuori dal piano. &#10;&#10;Per verificare questa possibilit\`a occorre ruotare il sistema in modo da ottenere un problema piano per una trave incastrata-incastrata e ripetere il calcolo.&#10;&#10;&#10;&#10;\end{document}"/>
  <p:tag name="IGUANATEXSIZE" val="20"/>
  <p:tag name="IGUANATEXCURSOR" val="57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"/>
  <p:tag name="ORIGINALWIDTH" val="28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a barra di bronzo di diametro 50 mm è incerniarata in $A$ e ha una distanza di $2 \mathrm{~mm}$ dal muro. Determinare l'aumento di temperatura $\Delta T$ che causerà la instabilit\`a della barra. Si assuma che il contatto in $B$ agisca come una cerniera.&#10;&#10;&#10;&#10;\end{document}"/>
  <p:tag name="IGUANATEXSIZE" val="20"/>
  <p:tag name="IGUANATEXCURSOR" val="3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Assumendo che gli elementi del traliccio siano connessi tramite cerniere. Se l'elemento $G F$ è una barra d'acciaio con $E=200$Gpa con un diametro di $50 \mathrm{~mm}$, determinare la massima grandezza del carico $\mathbf{P}$ che può essere supportato dal traliccio senza causare la instabilit\`a di questo elemento.&#10;&#10;&#10;\end{document}"/>
  <p:tag name="IGUANATEXSIZE" val="20"/>
  <p:tag name="IGUANATEXCURSOR" val="48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F_e$&#10;&#10;&#10;\end{document}"/>
  <p:tag name="IGUANATEXSIZE" val="20"/>
  <p:tag name="IGUANATEXCURSOR" val="1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265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a forza $F$ esercitata dalla molla \`e &#10;$$&#10;F=k\frac L 2 \sin\theta.&#10;$$&#10;La forza da applicare per garantire l'equilibrio \`e dunque:&#10;$$&#10;F_e=k\frac L 2\sin\theta-2P\tan\theta,&#10;$$&#10;e dunque, per $\theta$ piccolo possiamo stimare $F_e$ con l'equazione:&#10;$$&#10;F_e=\big(k\frac L 2 -2P\big)\theta.&#10;$$&#10;&#10;&#10;&#10;\end{document}"/>
  <p:tag name="IGUANATEXSIZE" val="20"/>
  <p:tag name="IGUANATEXCURSOR" val="45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F_e$&#10;&#10;&#10;\end{document}"/>
  <p:tag name="IGUANATEXSIZE" val="20"/>
  <p:tag name="IGUANATEXCURSOR" val="1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Dal diagramma di struttura libera si ottiene che in ciascuna della aste agisce una forza normale &#10;$$&#10;N=-P/\cos\theta&#10;$$&#10;&#10;&#10;&#10;&#10;\end{document}"/>
  <p:tag name="IGUANATEXSIZE" val="20"/>
  <p:tag name="IGUANATEXCURSOR" val="30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Dall'equazione&#10;$$&#10;F_e=k\left(\frac{L}{2}-2 P\right) \theta&#10;$$&#10;segue che se&#10;$$&#10;P&lt;k\frac L 4,&#10;$$&#10;allora $F_e$ e $\theta$ hanno lo stesso segno. &#10;&#10;Per deformare la struttura occorre esercitare una forza la allontani dalla configurazione rettilinea. &#10;&#10;Rimuovendo la forza, la struttura tornerebbe nella configurazione rettilinea, e dunque l'equilibrio \`e stabile.&#10;&#10;&#10;&#10;&#10;&#10;&#10;&#10;&#10;&#10;\end{document}"/>
  <p:tag name="IGUANATEXSIZE" val="20"/>
  <p:tag name="IGUANATEXCURSOR" val="28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F_e$&#10;&#10;&#10;\end{document}"/>
  <p:tag name="IGUANATEXSIZE" val="20"/>
  <p:tag name="IGUANATEXCURSOR" val="1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Dall'equazione&#10;$$&#10;F_e=k\left(\frac{L}{2}-2 P\right) \theta&#10;$$&#10;segue che se&#10;$$&#10;P&gt;k\frac L 4,&#10;$$&#10;allora $F_e$ e $\theta$ hanno segno opposto. &#10;&#10;Per mantenere la struttura nella configurazione variata occorre esercitare una forza che tenda ad avvicinarla alla configurazione rettilinea. &#10;&#10;Rimuovendo la forza, la struttura tende ad allontanarsi dalla configurazione rettilinea, e dunque l'equilibrio \`e instabile.&#10;&#10;&#10;&#10;&#10;&#10;&#10;&#10;&#10;&#10;\end{document}"/>
  <p:tag name="IGUANATEXSIZE" val="20"/>
  <p:tag name="IGUANATEXCURSOR" val="28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Instabilita` dell’equilibrio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Esempio</vt:lpstr>
      <vt:lpstr>L’asta di Eulero</vt:lpstr>
      <vt:lpstr>L’asta di Eulero</vt:lpstr>
      <vt:lpstr>L’asta di Eulero</vt:lpstr>
      <vt:lpstr>Instabilita’ della mensola</vt:lpstr>
      <vt:lpstr>PowerPoint Presentation</vt:lpstr>
      <vt:lpstr>Esempio</vt:lpstr>
      <vt:lpstr>Raggio giratore e snellezza</vt:lpstr>
      <vt:lpstr>Caso generale</vt:lpstr>
      <vt:lpstr>Lunghezza libera di inflessione</vt:lpstr>
      <vt:lpstr>Lunghezza libera di inflessione</vt:lpstr>
      <vt:lpstr>Esempio </vt:lpstr>
      <vt:lpstr>Lunghezza libera di inflessione</vt:lpstr>
      <vt:lpstr>Esempio</vt:lpstr>
      <vt:lpstr>Elementi di travature reticolari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Instabilita` dell’equilibrio</dc:title>
  <dc:creator>Giuseppe Tomassetti</dc:creator>
  <cp:revision>1</cp:revision>
  <dcterms:created xsi:type="dcterms:W3CDTF">2023-10-26T10:05:14Z</dcterms:created>
  <dcterms:modified xsi:type="dcterms:W3CDTF">2023-11-21T07:44:32Z</dcterms:modified>
</cp:coreProperties>
</file>