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3376D-F724-324C-8A0E-5C52A3352761}" v="15" dt="2023-02-06T20:50:07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06C4-6940-13D0-20B9-55AD1BB3C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BC27C-22D4-6D3A-9A54-C3C1D28B8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3FD98-C769-29FD-AD40-34E3F426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CF7-2341-444F-930B-DE9734E9E005}" type="datetimeFigureOut">
              <a:rPr lang="en-IT" smtClean="0"/>
              <a:t>06/02/23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941B-03FF-6943-164D-E2389EE2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8EDE-CDE0-F1C0-DD5F-9464520B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00E2-B4D0-004B-A17F-7BEA7FFA4E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304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CC3D-2CBB-71FE-B19A-0555DA62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3D910-35B9-D484-5BD0-886F75E0D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75CB-0D7D-6255-8802-26E34248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CF7-2341-444F-930B-DE9734E9E005}" type="datetimeFigureOut">
              <a:rPr lang="en-IT" smtClean="0"/>
              <a:t>06/02/23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876A-4DC6-EE2A-46D7-A428C50A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7FDAA-C687-ABA2-19F7-2BC37D2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00E2-B4D0-004B-A17F-7BEA7FFA4E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394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11DCF-7153-5B82-5598-B327E888B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ECE0E-CC63-4216-39D9-3057160EC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5C44-5450-29E8-3282-E1975487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CF7-2341-444F-930B-DE9734E9E005}" type="datetimeFigureOut">
              <a:rPr lang="en-IT" smtClean="0"/>
              <a:t>06/02/23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45EE-9648-59EB-9267-7DF0D787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347B5-BDE4-FC95-F41F-049F183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00E2-B4D0-004B-A17F-7BEA7FFA4E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448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EFCF-DBE4-1AA4-D177-0C035F21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65CD-7F25-7898-EC23-1AF7F5A5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F3013-EA9A-1C6B-568B-935260CA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CF7-2341-444F-930B-DE9734E9E005}" type="datetimeFigureOut">
              <a:rPr lang="en-IT" smtClean="0"/>
              <a:t>06/02/23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5533-3934-25B1-3963-9E0EE154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7C78E-69F3-6ED4-9307-C94F9D2D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00E2-B4D0-004B-A17F-7BEA7FFA4E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0395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3693-4983-7FFA-F285-A1A3D721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5B58F-7CC0-FF59-4277-9E30E1E9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F3AD-AD2C-E804-1DA4-DE3B8CB8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CF7-2341-444F-930B-DE9734E9E005}" type="datetimeFigureOut">
              <a:rPr lang="en-IT" smtClean="0"/>
              <a:t>06/02/23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AB41-11BA-CAB5-8432-EE896EA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F85E-3E15-E309-A0E9-6D0F45F5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00E2-B4D0-004B-A17F-7BEA7FFA4E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896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A9F-BA40-C393-69BA-AF72F9ED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40EE-8864-95D5-F78B-4924744E2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FB739-D04C-DAAD-CABA-4AA1D910C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796E7-82FE-E19E-EBDB-65A723D9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CF7-2341-444F-930B-DE9734E9E005}" type="datetimeFigureOut">
              <a:rPr lang="en-IT" smtClean="0"/>
              <a:t>06/02/23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F2689-2BA1-A301-499F-0DD8CA52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7FBED-353C-7B70-27DB-F227C95D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00E2-B4D0-004B-A17F-7BEA7FFA4E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5792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FCC0-91B8-51DC-2479-58E7C1A7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07F32-FE93-55D3-FCBD-0F7D95545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26E6E-39FF-DB8C-D5F3-C70F731C2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A7CE8-7C90-657C-9F7B-5DF81649C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A745B-3F03-49D4-039A-F198C6A96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4D181-D6DA-00F1-8643-BAB98711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CF7-2341-444F-930B-DE9734E9E005}" type="datetimeFigureOut">
              <a:rPr lang="en-IT" smtClean="0"/>
              <a:t>06/02/23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7CAEC-23A9-AA93-79F7-526F3B7B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D4196-86E1-64DD-ADB0-409E4D6A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00E2-B4D0-004B-A17F-7BEA7FFA4E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536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C752-EBE3-97F7-78FA-6E32BDF1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0AF60-F45B-FBA8-079A-136A0F49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CF7-2341-444F-930B-DE9734E9E005}" type="datetimeFigureOut">
              <a:rPr lang="en-IT" smtClean="0"/>
              <a:t>06/02/23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C8A33-D2E1-82A6-B681-D67ABE2B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24304-4195-4389-9C4A-FC93C616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00E2-B4D0-004B-A17F-7BEA7FFA4E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5974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36FAC-1874-7137-83A1-8219CB6A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CF7-2341-444F-930B-DE9734E9E005}" type="datetimeFigureOut">
              <a:rPr lang="en-IT" smtClean="0"/>
              <a:t>06/02/23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847F8-915F-D33E-9C91-D9D75264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37E81-5A48-50BF-266A-A7A01CEF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00E2-B4D0-004B-A17F-7BEA7FFA4E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7711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EFA3-448A-4EE8-902D-DD600C1E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2886-6BB9-3A27-AAC4-0A047EDAD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EE447-786B-D908-0652-2F47BE13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0D577-3257-F641-0406-1B62C128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CF7-2341-444F-930B-DE9734E9E005}" type="datetimeFigureOut">
              <a:rPr lang="en-IT" smtClean="0"/>
              <a:t>06/02/23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D59F8-71EE-E563-850A-F8C3B779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1B8B0-4507-EFA2-93F5-F73134F2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00E2-B4D0-004B-A17F-7BEA7FFA4E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99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86C4-3B8D-B4F4-BB5D-31D7CB41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3AEF2-C0B5-501E-EDF6-6DA0B4157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3A260-7500-5405-0290-A5710BE67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F5D53-3713-0F08-E486-4F831541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1CF7-2341-444F-930B-DE9734E9E005}" type="datetimeFigureOut">
              <a:rPr lang="en-IT" smtClean="0"/>
              <a:t>06/02/23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5BC6E-13CF-91C0-8B5D-956F1633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F424-DDEA-1776-BCC5-7BFB0BB6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E00E2-B4D0-004B-A17F-7BEA7FFA4E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826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11480-3F49-7B1E-7D07-AC57FD58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E9EB1-37FE-5715-E2B0-980A0BF0A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2C50-C9A7-7764-BC4E-8FE8D091E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B1CF7-2341-444F-930B-DE9734E9E005}" type="datetimeFigureOut">
              <a:rPr lang="en-IT" smtClean="0"/>
              <a:t>06/02/23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079D-875D-E6E4-D140-ECF1257AF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298C8-B36C-D7CB-793B-4C767C966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00E2-B4D0-004B-A17F-7BEA7FFA4E7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007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381D7-139F-AB5C-9D0E-4B18FC4A4873}"/>
              </a:ext>
            </a:extLst>
          </p:cNvPr>
          <p:cNvSpPr txBox="1"/>
          <p:nvPr/>
        </p:nvSpPr>
        <p:spPr>
          <a:xfrm>
            <a:off x="557048" y="725214"/>
            <a:ext cx="44168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Sezione 3.2</a:t>
            </a:r>
          </a:p>
          <a:p>
            <a:r>
              <a:rPr lang="en-IT" dirty="0"/>
              <a:t>	Forza, momento di una forza</a:t>
            </a:r>
          </a:p>
          <a:p>
            <a:r>
              <a:rPr lang="en-IT" dirty="0"/>
              <a:t>	Sistemi di forze</a:t>
            </a:r>
          </a:p>
          <a:p>
            <a:r>
              <a:rPr lang="en-IT" dirty="0"/>
              <a:t>	Densita` di forze e carichi distribuiti</a:t>
            </a:r>
          </a:p>
          <a:p>
            <a:endParaRPr lang="en-IT" dirty="0"/>
          </a:p>
          <a:p>
            <a:r>
              <a:rPr lang="en-IT" dirty="0"/>
              <a:t>Meccanica Razionale</a:t>
            </a:r>
          </a:p>
        </p:txBody>
      </p:sp>
    </p:spTree>
    <p:extLst>
      <p:ext uri="{BB962C8B-B14F-4D97-AF65-F5344CB8AC3E}">
        <p14:creationId xmlns:p14="http://schemas.microsoft.com/office/powerpoint/2010/main" val="294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173D0-8E1C-BE9F-A777-51BCB2448965}"/>
              </a:ext>
            </a:extLst>
          </p:cNvPr>
          <p:cNvSpPr txBox="1"/>
          <p:nvPr/>
        </p:nvSpPr>
        <p:spPr>
          <a:xfrm>
            <a:off x="315310" y="22676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eroga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dell’asse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versore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corrispondente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tale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indicato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punto A,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5480E-F4BE-EE6A-F20E-55DEFA0A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137" y="494862"/>
            <a:ext cx="5433306" cy="176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6AB34-F009-D550-B3A8-70235D95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14" y="1150092"/>
            <a:ext cx="1714680" cy="633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DB5DA8-64EB-9972-19A2-775E81F50FE9}"/>
              </a:ext>
            </a:extLst>
          </p:cNvPr>
          <p:cNvSpPr txBox="1"/>
          <p:nvPr/>
        </p:nvSpPr>
        <p:spPr>
          <a:xfrm>
            <a:off x="315310" y="178377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L’azione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caratterizzata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dall’unico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parametro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1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1" i="1" baseline="-2500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corrispondente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al modulo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forza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avente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parallela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semplice. 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In Fig. b e c,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riportati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particolari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cui il piano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orizzontale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verticale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49172-8E8D-22DB-4488-A597EDA5BB57}"/>
              </a:ext>
            </a:extLst>
          </p:cNvPr>
          <p:cNvSpPr txBox="1"/>
          <p:nvPr/>
        </p:nvSpPr>
        <p:spPr>
          <a:xfrm>
            <a:off x="315310" y="35968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3.8a,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erogare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possibile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forza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avente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d’azione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passante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per il punto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738863-B15C-D4CC-5AF4-6AC12E82B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967" y="3088320"/>
            <a:ext cx="3072087" cy="2863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2F7E66-2016-E60C-84FC-DA43987D9BAB}"/>
                  </a:ext>
                </a:extLst>
              </p:cNvPr>
              <p:cNvSpPr txBox="1"/>
              <p:nvPr/>
            </p:nvSpPr>
            <p:spPr>
              <a:xfrm>
                <a:off x="199697" y="452312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2F7E66-2016-E60C-84FC-DA43987D9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7" y="4523123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E50B311-1095-24F3-4EE1-626E9E085D21}"/>
              </a:ext>
            </a:extLst>
          </p:cNvPr>
          <p:cNvSpPr txBox="1"/>
          <p:nvPr/>
        </p:nvSpPr>
        <p:spPr>
          <a:xfrm>
            <a:off x="315310" y="515680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 a due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per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azione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occorre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infatti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specificare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le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componenti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1" i="0" baseline="-2500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6871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BA238E-D1CB-FE16-C034-990A6C90DC6E}"/>
              </a:ext>
            </a:extLst>
          </p:cNvPr>
          <p:cNvSpPr txBox="1"/>
          <p:nvPr/>
        </p:nvSpPr>
        <p:spPr>
          <a:xfrm>
            <a:off x="578069" y="39492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, doppio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b,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eroga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coppia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forza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al proprio piano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1445B-A0D9-DE7B-3BAB-BC109273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84" y="1472543"/>
            <a:ext cx="2320579" cy="745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5D43F-BD3C-20BA-5298-D314E00C23AB}"/>
              </a:ext>
            </a:extLst>
          </p:cNvPr>
          <p:cNvSpPr txBox="1"/>
          <p:nvPr/>
        </p:nvSpPr>
        <p:spPr>
          <a:xfrm>
            <a:off x="578069" y="237196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due: per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azione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occorre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specificare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infatti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componente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coppia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EACCF-DBD3-EFEC-F8FE-40B8FD803D86}"/>
              </a:ext>
            </a:extLst>
          </p:cNvPr>
          <p:cNvSpPr txBox="1"/>
          <p:nvPr/>
        </p:nvSpPr>
        <p:spPr>
          <a:xfrm>
            <a:off x="578069" y="36531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3.8c,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erogare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coppia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forza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avente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d’azione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passante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per il punto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qualsiasi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1E79E0-CDB7-A80E-9E42-191EEB81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42" y="4686650"/>
            <a:ext cx="1625381" cy="5924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76A89-B244-D5E4-C88D-4B5D19BD3292}"/>
              </a:ext>
            </a:extLst>
          </p:cNvPr>
          <p:cNvSpPr txBox="1"/>
          <p:nvPr/>
        </p:nvSpPr>
        <p:spPr>
          <a:xfrm>
            <a:off x="598415" y="553974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per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azione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occorre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specificare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infatti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le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componenti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1" i="0" baseline="-2500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coppia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5B94DE-8290-F3C4-E33C-8CEE86AAE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105" y="573117"/>
            <a:ext cx="2320578" cy="2629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7C2789-A9EB-0285-0031-0F69DE1D6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530" y="3442977"/>
            <a:ext cx="3078655" cy="273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7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528329-1EFF-2B3A-C762-E45E56A1177A}"/>
              </a:ext>
            </a:extLst>
          </p:cNvPr>
          <p:cNvSpPr txBox="1"/>
          <p:nvPr/>
        </p:nvSpPr>
        <p:spPr>
          <a:xfrm>
            <a:off x="231227" y="3145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Caratterizzazione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statica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vincoli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interni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F88C6-E64D-FF3A-58C9-0F7D18B9B278}"/>
              </a:ext>
            </a:extLst>
          </p:cNvPr>
          <p:cNvSpPr txBox="1"/>
          <p:nvPr/>
        </p:nvSpPr>
        <p:spPr>
          <a:xfrm>
            <a:off x="231227" y="1039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5D98A5-45B1-AA29-A75E-E41A82C74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717" y="231717"/>
            <a:ext cx="5381297" cy="17900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BE4AF8-9A13-9A35-9731-5F72BBC7B971}"/>
              </a:ext>
            </a:extLst>
          </p:cNvPr>
          <p:cNvSpPr txBox="1"/>
          <p:nvPr/>
        </p:nvSpPr>
        <p:spPr>
          <a:xfrm>
            <a:off x="231227" y="17650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131313"/>
                </a:solidFill>
                <a:latin typeface="freight-text-pro"/>
              </a:rPr>
              <a:t>Q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uesto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eroga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sulle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estremità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collegate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reazioni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uguali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opposte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lungo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proprio asse introduce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un’unica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incognita e ha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 1.</a:t>
            </a:r>
            <a:endParaRPr lang="en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725643-8044-1106-C80E-83680DABF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76" y="4657783"/>
            <a:ext cx="2946400" cy="1968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B1A1AA-D351-42A5-0A1E-34DAA8B2F365}"/>
              </a:ext>
            </a:extLst>
          </p:cNvPr>
          <p:cNvSpPr txBox="1"/>
          <p:nvPr/>
        </p:nvSpPr>
        <p:spPr>
          <a:xfrm>
            <a:off x="367862" y="46577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Dal punto di vista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statico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c,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eroga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reazioni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corrispondenti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forze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uguali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opposte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componenti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incognite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Y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c</a:t>
            </a:r>
            <a:r>
              <a:rPr lang="en-GB" b="0" i="0" baseline="-25000" dirty="0">
                <a:solidFill>
                  <a:srgbClr val="131313"/>
                </a:solidFill>
                <a:effectLst/>
                <a:latin typeface="freight-text-pro"/>
              </a:rPr>
              <a:t>1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 2.</a:t>
            </a:r>
            <a:endParaRPr lang="en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E49F29-8530-30AC-95D6-0B33AA108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917" y="5015433"/>
            <a:ext cx="2159876" cy="16853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772D82-BB5B-C53A-9847-B3B6B52CE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040" y="1890749"/>
            <a:ext cx="3991959" cy="159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62F7E5-9187-E3AB-DDA7-DBDD8C64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879" y="341149"/>
            <a:ext cx="4476969" cy="3301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61B9E-85F1-755E-3F4D-003C57509EFA}"/>
              </a:ext>
            </a:extLst>
          </p:cNvPr>
          <p:cNvSpPr txBox="1"/>
          <p:nvPr/>
        </p:nvSpPr>
        <p:spPr>
          <a:xfrm>
            <a:off x="567559" y="49443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o doppio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Nelle figure a e b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 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 dirty="0">
              <a:solidFill>
                <a:srgbClr val="131313"/>
              </a:solidFill>
              <a:latin typeface="freight-text-pro"/>
            </a:endParaRPr>
          </a:p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Dal punto di vista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statico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a</a:t>
            </a:r>
            <a:r>
              <a:rPr lang="en-GB" b="0" i="0" baseline="-25000" dirty="0">
                <a:solidFill>
                  <a:srgbClr val="131313"/>
                </a:solidFill>
                <a:effectLst/>
                <a:latin typeface="freight-text-pro"/>
              </a:rPr>
              <a:t>1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 Fig. b</a:t>
            </a:r>
            <a:r>
              <a:rPr lang="en-GB" b="0" i="0" baseline="-25000" dirty="0">
                <a:solidFill>
                  <a:srgbClr val="131313"/>
                </a:solidFill>
                <a:effectLst/>
                <a:latin typeface="freight-text-pro"/>
              </a:rPr>
              <a:t>1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eroga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sulle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estremità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collegate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coppie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forze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reattive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parallele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al proprio asse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uguali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opposte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introduce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incognite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ha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 2.</a:t>
            </a:r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800C8-FDEC-6A16-B699-5F126D76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79" y="3693510"/>
            <a:ext cx="2025787" cy="28233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7CC422-BAC6-EC2F-E3F7-57BE88017195}"/>
              </a:ext>
            </a:extLst>
          </p:cNvPr>
          <p:cNvSpPr txBox="1"/>
          <p:nvPr/>
        </p:nvSpPr>
        <p:spPr>
          <a:xfrm>
            <a:off x="567559" y="41818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3.10c, introduce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reazioni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Y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),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 3.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1811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67F7C4-4B29-777D-0C4C-073DAF7488D0}"/>
              </a:ext>
            </a:extLst>
          </p:cNvPr>
          <p:cNvSpPr txBox="1"/>
          <p:nvPr/>
        </p:nvSpPr>
        <p:spPr>
          <a:xfrm>
            <a:off x="210207" y="2094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Il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statico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</p:spTree>
    <p:extLst>
      <p:ext uri="{BB962C8B-B14F-4D97-AF65-F5344CB8AC3E}">
        <p14:creationId xmlns:p14="http://schemas.microsoft.com/office/powerpoint/2010/main" val="238090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469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freight-text-pro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Tomassetti</dc:creator>
  <cp:lastModifiedBy>Giuseppe Tomassetti</cp:lastModifiedBy>
  <cp:revision>1</cp:revision>
  <dcterms:created xsi:type="dcterms:W3CDTF">2023-02-06T20:31:43Z</dcterms:created>
  <dcterms:modified xsi:type="dcterms:W3CDTF">2023-02-06T20:52:11Z</dcterms:modified>
</cp:coreProperties>
</file>