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  <p:sldId id="262" r:id="rId7"/>
    <p:sldId id="261" r:id="rId8"/>
    <p:sldId id="264" r:id="rId9"/>
    <p:sldId id="263" r:id="rId10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70A726-EE08-5A46-AED8-0990E5D2B210}" v="1338" dt="2023-02-13T22:29:06.5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197"/>
  </p:normalViewPr>
  <p:slideViewPr>
    <p:cSldViewPr snapToGrid="0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seppe Tomassetti" userId="602e5fa9-ac8c-4882-a6c6-5d2537fdee56" providerId="ADAL" clId="{F770A726-EE08-5A46-AED8-0990E5D2B210}"/>
    <pc:docChg chg="undo custSel addSld delSld modSld sldOrd">
      <pc:chgData name="Giuseppe Tomassetti" userId="602e5fa9-ac8c-4882-a6c6-5d2537fdee56" providerId="ADAL" clId="{F770A726-EE08-5A46-AED8-0990E5D2B210}" dt="2023-02-13T22:30:22.273" v="2233" actId="1076"/>
      <pc:docMkLst>
        <pc:docMk/>
      </pc:docMkLst>
      <pc:sldChg chg="modSp mod">
        <pc:chgData name="Giuseppe Tomassetti" userId="602e5fa9-ac8c-4882-a6c6-5d2537fdee56" providerId="ADAL" clId="{F770A726-EE08-5A46-AED8-0990E5D2B210}" dt="2023-02-13T21:47:32.535" v="54" actId="1076"/>
        <pc:sldMkLst>
          <pc:docMk/>
          <pc:sldMk cId="2895610738" sldId="258"/>
        </pc:sldMkLst>
        <pc:spChg chg="mod">
          <ac:chgData name="Giuseppe Tomassetti" userId="602e5fa9-ac8c-4882-a6c6-5d2537fdee56" providerId="ADAL" clId="{F770A726-EE08-5A46-AED8-0990E5D2B210}" dt="2023-02-13T21:45:29.650" v="33" actId="1076"/>
          <ac:spMkLst>
            <pc:docMk/>
            <pc:sldMk cId="2895610738" sldId="258"/>
            <ac:spMk id="17" creationId="{72445A2E-003A-E3B1-AF00-2C279E473CB5}"/>
          </ac:spMkLst>
        </pc:spChg>
        <pc:picChg chg="mod">
          <ac:chgData name="Giuseppe Tomassetti" userId="602e5fa9-ac8c-4882-a6c6-5d2537fdee56" providerId="ADAL" clId="{F770A726-EE08-5A46-AED8-0990E5D2B210}" dt="2023-02-13T21:47:32.535" v="54" actId="1076"/>
          <ac:picMkLst>
            <pc:docMk/>
            <pc:sldMk cId="2895610738" sldId="258"/>
            <ac:picMk id="5" creationId="{742F888D-580D-9636-DF48-ACDE3B7E8110}"/>
          </ac:picMkLst>
        </pc:picChg>
      </pc:sldChg>
      <pc:sldChg chg="addSp delSp modSp mod">
        <pc:chgData name="Giuseppe Tomassetti" userId="602e5fa9-ac8c-4882-a6c6-5d2537fdee56" providerId="ADAL" clId="{F770A726-EE08-5A46-AED8-0990E5D2B210}" dt="2023-02-13T21:44:02.947" v="28"/>
        <pc:sldMkLst>
          <pc:docMk/>
          <pc:sldMk cId="4102043003" sldId="259"/>
        </pc:sldMkLst>
        <pc:spChg chg="del">
          <ac:chgData name="Giuseppe Tomassetti" userId="602e5fa9-ac8c-4882-a6c6-5d2537fdee56" providerId="ADAL" clId="{F770A726-EE08-5A46-AED8-0990E5D2B210}" dt="2023-02-13T21:41:29.704" v="2" actId="478"/>
          <ac:spMkLst>
            <pc:docMk/>
            <pc:sldMk cId="4102043003" sldId="259"/>
            <ac:spMk id="2" creationId="{477AD875-98F2-89C1-AB83-66876363CBF1}"/>
          </ac:spMkLst>
        </pc:spChg>
        <pc:spChg chg="del mod">
          <ac:chgData name="Giuseppe Tomassetti" userId="602e5fa9-ac8c-4882-a6c6-5d2537fdee56" providerId="ADAL" clId="{F770A726-EE08-5A46-AED8-0990E5D2B210}" dt="2023-02-13T21:41:29.704" v="2" actId="478"/>
          <ac:spMkLst>
            <pc:docMk/>
            <pc:sldMk cId="4102043003" sldId="259"/>
            <ac:spMk id="3" creationId="{6CDF34CD-F3AD-666F-6052-B74E924D8255}"/>
          </ac:spMkLst>
        </pc:spChg>
        <pc:spChg chg="add del mod">
          <ac:chgData name="Giuseppe Tomassetti" userId="602e5fa9-ac8c-4882-a6c6-5d2537fdee56" providerId="ADAL" clId="{F770A726-EE08-5A46-AED8-0990E5D2B210}" dt="2023-02-13T21:42:33.420" v="13"/>
          <ac:spMkLst>
            <pc:docMk/>
            <pc:sldMk cId="4102043003" sldId="259"/>
            <ac:spMk id="6" creationId="{71DB792D-83FC-EE07-3357-94F46A38CD67}"/>
          </ac:spMkLst>
        </pc:spChg>
        <pc:spChg chg="add mod">
          <ac:chgData name="Giuseppe Tomassetti" userId="602e5fa9-ac8c-4882-a6c6-5d2537fdee56" providerId="ADAL" clId="{F770A726-EE08-5A46-AED8-0990E5D2B210}" dt="2023-02-13T21:43:08.703" v="21" actId="20577"/>
          <ac:spMkLst>
            <pc:docMk/>
            <pc:sldMk cId="4102043003" sldId="259"/>
            <ac:spMk id="8" creationId="{4AFA3ACB-1620-6DD0-A2F3-CA2E6BB1048E}"/>
          </ac:spMkLst>
        </pc:spChg>
        <pc:spChg chg="add mod">
          <ac:chgData name="Giuseppe Tomassetti" userId="602e5fa9-ac8c-4882-a6c6-5d2537fdee56" providerId="ADAL" clId="{F770A726-EE08-5A46-AED8-0990E5D2B210}" dt="2023-02-13T21:43:53.796" v="27" actId="14100"/>
          <ac:spMkLst>
            <pc:docMk/>
            <pc:sldMk cId="4102043003" sldId="259"/>
            <ac:spMk id="10" creationId="{44CEA37D-B620-8DF1-9D2A-CA13CEACAFA0}"/>
          </ac:spMkLst>
        </pc:spChg>
        <pc:picChg chg="add mod">
          <ac:chgData name="Giuseppe Tomassetti" userId="602e5fa9-ac8c-4882-a6c6-5d2537fdee56" providerId="ADAL" clId="{F770A726-EE08-5A46-AED8-0990E5D2B210}" dt="2023-02-13T21:41:36.085" v="5" actId="14100"/>
          <ac:picMkLst>
            <pc:docMk/>
            <pc:sldMk cId="4102043003" sldId="259"/>
            <ac:picMk id="4" creationId="{49A32044-D6FA-98AF-92C9-5EFF5F13C2E7}"/>
          </ac:picMkLst>
        </pc:picChg>
        <pc:picChg chg="add mod">
          <ac:chgData name="Giuseppe Tomassetti" userId="602e5fa9-ac8c-4882-a6c6-5d2537fdee56" providerId="ADAL" clId="{F770A726-EE08-5A46-AED8-0990E5D2B210}" dt="2023-02-13T21:44:02.947" v="28"/>
          <ac:picMkLst>
            <pc:docMk/>
            <pc:sldMk cId="4102043003" sldId="259"/>
            <ac:picMk id="11" creationId="{FB6480D7-5F1B-DCF6-D912-94C610924221}"/>
          </ac:picMkLst>
        </pc:picChg>
      </pc:sldChg>
      <pc:sldChg chg="addSp delSp modSp new del mod">
        <pc:chgData name="Giuseppe Tomassetti" userId="602e5fa9-ac8c-4882-a6c6-5d2537fdee56" providerId="ADAL" clId="{F770A726-EE08-5A46-AED8-0990E5D2B210}" dt="2023-02-13T21:44:39.663" v="30" actId="2696"/>
        <pc:sldMkLst>
          <pc:docMk/>
          <pc:sldMk cId="385327247" sldId="260"/>
        </pc:sldMkLst>
        <pc:spChg chg="del">
          <ac:chgData name="Giuseppe Tomassetti" userId="602e5fa9-ac8c-4882-a6c6-5d2537fdee56" providerId="ADAL" clId="{F770A726-EE08-5A46-AED8-0990E5D2B210}" dt="2023-02-13T21:42:35.383" v="15" actId="478"/>
          <ac:spMkLst>
            <pc:docMk/>
            <pc:sldMk cId="385327247" sldId="260"/>
            <ac:spMk id="2" creationId="{6F0627A0-8AB9-272F-7996-E215776D69A7}"/>
          </ac:spMkLst>
        </pc:spChg>
        <pc:spChg chg="del">
          <ac:chgData name="Giuseppe Tomassetti" userId="602e5fa9-ac8c-4882-a6c6-5d2537fdee56" providerId="ADAL" clId="{F770A726-EE08-5A46-AED8-0990E5D2B210}" dt="2023-02-13T21:42:35.383" v="15" actId="478"/>
          <ac:spMkLst>
            <pc:docMk/>
            <pc:sldMk cId="385327247" sldId="260"/>
            <ac:spMk id="3" creationId="{B7B48F8D-82D2-43E5-6B32-4C2E39F97DC1}"/>
          </ac:spMkLst>
        </pc:spChg>
        <pc:spChg chg="add del mod">
          <ac:chgData name="Giuseppe Tomassetti" userId="602e5fa9-ac8c-4882-a6c6-5d2537fdee56" providerId="ADAL" clId="{F770A726-EE08-5A46-AED8-0990E5D2B210}" dt="2023-02-13T21:43:51.546" v="26"/>
          <ac:spMkLst>
            <pc:docMk/>
            <pc:sldMk cId="385327247" sldId="260"/>
            <ac:spMk id="5" creationId="{F0A3FCBF-133B-819A-EB88-9CFBFDC62617}"/>
          </ac:spMkLst>
        </pc:spChg>
        <pc:picChg chg="add mod">
          <ac:chgData name="Giuseppe Tomassetti" userId="602e5fa9-ac8c-4882-a6c6-5d2537fdee56" providerId="ADAL" clId="{F770A726-EE08-5A46-AED8-0990E5D2B210}" dt="2023-02-13T21:44:04.968" v="29"/>
          <ac:picMkLst>
            <pc:docMk/>
            <pc:sldMk cId="385327247" sldId="260"/>
            <ac:picMk id="6" creationId="{FA97C58D-CEB0-D760-83A1-119A56E46DCA}"/>
          </ac:picMkLst>
        </pc:picChg>
      </pc:sldChg>
      <pc:sldChg chg="addSp delSp modSp new mod">
        <pc:chgData name="Giuseppe Tomassetti" userId="602e5fa9-ac8c-4882-a6c6-5d2537fdee56" providerId="ADAL" clId="{F770A726-EE08-5A46-AED8-0990E5D2B210}" dt="2023-02-13T22:14:51.414" v="1017"/>
        <pc:sldMkLst>
          <pc:docMk/>
          <pc:sldMk cId="719464964" sldId="260"/>
        </pc:sldMkLst>
        <pc:spChg chg="del">
          <ac:chgData name="Giuseppe Tomassetti" userId="602e5fa9-ac8c-4882-a6c6-5d2537fdee56" providerId="ADAL" clId="{F770A726-EE08-5A46-AED8-0990E5D2B210}" dt="2023-02-13T21:44:51.929" v="32" actId="478"/>
          <ac:spMkLst>
            <pc:docMk/>
            <pc:sldMk cId="719464964" sldId="260"/>
            <ac:spMk id="2" creationId="{DBC88951-00BD-9C2D-9C06-3E5C96BAA4E1}"/>
          </ac:spMkLst>
        </pc:spChg>
        <pc:spChg chg="del">
          <ac:chgData name="Giuseppe Tomassetti" userId="602e5fa9-ac8c-4882-a6c6-5d2537fdee56" providerId="ADAL" clId="{F770A726-EE08-5A46-AED8-0990E5D2B210}" dt="2023-02-13T21:44:51.929" v="32" actId="478"/>
          <ac:spMkLst>
            <pc:docMk/>
            <pc:sldMk cId="719464964" sldId="260"/>
            <ac:spMk id="3" creationId="{42FDDE6B-A4AA-AE86-BF0E-EE9A340562C6}"/>
          </ac:spMkLst>
        </pc:spChg>
        <pc:spChg chg="add mod">
          <ac:chgData name="Giuseppe Tomassetti" userId="602e5fa9-ac8c-4882-a6c6-5d2537fdee56" providerId="ADAL" clId="{F770A726-EE08-5A46-AED8-0990E5D2B210}" dt="2023-02-13T21:48:13.583" v="56" actId="1076"/>
          <ac:spMkLst>
            <pc:docMk/>
            <pc:sldMk cId="719464964" sldId="260"/>
            <ac:spMk id="8" creationId="{B5DA19D6-6014-4C2B-B889-B527F829FD00}"/>
          </ac:spMkLst>
        </pc:spChg>
        <pc:spChg chg="add del mod">
          <ac:chgData name="Giuseppe Tomassetti" userId="602e5fa9-ac8c-4882-a6c6-5d2537fdee56" providerId="ADAL" clId="{F770A726-EE08-5A46-AED8-0990E5D2B210}" dt="2023-02-13T21:49:00.016" v="61" actId="478"/>
          <ac:spMkLst>
            <pc:docMk/>
            <pc:sldMk cId="719464964" sldId="260"/>
            <ac:spMk id="13" creationId="{7035F5E7-E9EE-3941-82E2-2F3F3A045B6F}"/>
          </ac:spMkLst>
        </pc:spChg>
        <pc:spChg chg="add del mod">
          <ac:chgData name="Giuseppe Tomassetti" userId="602e5fa9-ac8c-4882-a6c6-5d2537fdee56" providerId="ADAL" clId="{F770A726-EE08-5A46-AED8-0990E5D2B210}" dt="2023-02-13T22:14:22.889" v="1005"/>
          <ac:spMkLst>
            <pc:docMk/>
            <pc:sldMk cId="719464964" sldId="260"/>
            <ac:spMk id="16" creationId="{F4E95405-F155-0FF9-5802-BFCE694E8187}"/>
          </ac:spMkLst>
        </pc:spChg>
        <pc:spChg chg="add del mod">
          <ac:chgData name="Giuseppe Tomassetti" userId="602e5fa9-ac8c-4882-a6c6-5d2537fdee56" providerId="ADAL" clId="{F770A726-EE08-5A46-AED8-0990E5D2B210}" dt="2023-02-13T22:14:39.343" v="1012"/>
          <ac:spMkLst>
            <pc:docMk/>
            <pc:sldMk cId="719464964" sldId="260"/>
            <ac:spMk id="18" creationId="{F169044E-5318-5C0F-5560-03FB4C348132}"/>
          </ac:spMkLst>
        </pc:spChg>
        <pc:spChg chg="add del mod">
          <ac:chgData name="Giuseppe Tomassetti" userId="602e5fa9-ac8c-4882-a6c6-5d2537fdee56" providerId="ADAL" clId="{F770A726-EE08-5A46-AED8-0990E5D2B210}" dt="2023-02-13T22:14:51.414" v="1017"/>
          <ac:spMkLst>
            <pc:docMk/>
            <pc:sldMk cId="719464964" sldId="260"/>
            <ac:spMk id="19" creationId="{6B8B53C3-D675-7BF7-028B-5855CC75617A}"/>
          </ac:spMkLst>
        </pc:spChg>
        <pc:spChg chg="add mod">
          <ac:chgData name="Giuseppe Tomassetti" userId="602e5fa9-ac8c-4882-a6c6-5d2537fdee56" providerId="ADAL" clId="{F770A726-EE08-5A46-AED8-0990E5D2B210}" dt="2023-02-13T22:11:20.789" v="880" actId="20577"/>
          <ac:spMkLst>
            <pc:docMk/>
            <pc:sldMk cId="719464964" sldId="260"/>
            <ac:spMk id="21" creationId="{5143124D-DF78-4E20-D28E-E949AD74E1A6}"/>
          </ac:spMkLst>
        </pc:spChg>
        <pc:picChg chg="add del mod">
          <ac:chgData name="Giuseppe Tomassetti" userId="602e5fa9-ac8c-4882-a6c6-5d2537fdee56" providerId="ADAL" clId="{F770A726-EE08-5A46-AED8-0990E5D2B210}" dt="2023-02-13T21:45:38.740" v="35"/>
          <ac:picMkLst>
            <pc:docMk/>
            <pc:sldMk cId="719464964" sldId="260"/>
            <ac:picMk id="4" creationId="{73172A1A-E8EF-F4DF-66F2-AE11C2E32EF3}"/>
          </ac:picMkLst>
        </pc:picChg>
        <pc:picChg chg="add mod">
          <ac:chgData name="Giuseppe Tomassetti" userId="602e5fa9-ac8c-4882-a6c6-5d2537fdee56" providerId="ADAL" clId="{F770A726-EE08-5A46-AED8-0990E5D2B210}" dt="2023-02-13T21:51:50.244" v="456" actId="1076"/>
          <ac:picMkLst>
            <pc:docMk/>
            <pc:sldMk cId="719464964" sldId="260"/>
            <ac:picMk id="5" creationId="{F34C4522-3F9C-D5BF-56C2-DF61FF5364B7}"/>
          </ac:picMkLst>
        </pc:picChg>
        <pc:picChg chg="add del mod">
          <ac:chgData name="Giuseppe Tomassetti" userId="602e5fa9-ac8c-4882-a6c6-5d2537fdee56" providerId="ADAL" clId="{F770A726-EE08-5A46-AED8-0990E5D2B210}" dt="2023-02-13T21:47:15.848" v="48" actId="478"/>
          <ac:picMkLst>
            <pc:docMk/>
            <pc:sldMk cId="719464964" sldId="260"/>
            <ac:picMk id="6" creationId="{00B00976-DFDA-7611-E236-052F9DAFFCF5}"/>
          </ac:picMkLst>
        </pc:picChg>
        <pc:picChg chg="add mod">
          <ac:chgData name="Giuseppe Tomassetti" userId="602e5fa9-ac8c-4882-a6c6-5d2537fdee56" providerId="ADAL" clId="{F770A726-EE08-5A46-AED8-0990E5D2B210}" dt="2023-02-13T22:14:28.844" v="1007" actId="1076"/>
          <ac:picMkLst>
            <pc:docMk/>
            <pc:sldMk cId="719464964" sldId="260"/>
            <ac:picMk id="9" creationId="{46D90E7B-ED01-4B37-37F7-3B092EE6D823}"/>
          </ac:picMkLst>
        </pc:picChg>
        <pc:picChg chg="add mod">
          <ac:chgData name="Giuseppe Tomassetti" userId="602e5fa9-ac8c-4882-a6c6-5d2537fdee56" providerId="ADAL" clId="{F770A726-EE08-5A46-AED8-0990E5D2B210}" dt="2023-02-13T21:49:07.885" v="63" actId="1076"/>
          <ac:picMkLst>
            <pc:docMk/>
            <pc:sldMk cId="719464964" sldId="260"/>
            <ac:picMk id="10" creationId="{F01B9173-FD05-2D69-7339-268A0B485262}"/>
          </ac:picMkLst>
        </pc:picChg>
        <pc:picChg chg="add del mod">
          <ac:chgData name="Giuseppe Tomassetti" userId="602e5fa9-ac8c-4882-a6c6-5d2537fdee56" providerId="ADAL" clId="{F770A726-EE08-5A46-AED8-0990E5D2B210}" dt="2023-02-13T21:49:05.146" v="62" actId="478"/>
          <ac:picMkLst>
            <pc:docMk/>
            <pc:sldMk cId="719464964" sldId="260"/>
            <ac:picMk id="11" creationId="{5D7966F5-BD1E-9DD9-273C-2EA0C1B52665}"/>
          </ac:picMkLst>
        </pc:picChg>
        <pc:picChg chg="add del mod">
          <ac:chgData name="Giuseppe Tomassetti" userId="602e5fa9-ac8c-4882-a6c6-5d2537fdee56" providerId="ADAL" clId="{F770A726-EE08-5A46-AED8-0990E5D2B210}" dt="2023-02-13T22:14:04.555" v="996" actId="21"/>
          <ac:picMkLst>
            <pc:docMk/>
            <pc:sldMk cId="719464964" sldId="260"/>
            <ac:picMk id="14" creationId="{A262A77D-5C93-5452-C822-C28E8BD3E2E6}"/>
          </ac:picMkLst>
        </pc:picChg>
      </pc:sldChg>
      <pc:sldChg chg="addSp delSp modSp new mod">
        <pc:chgData name="Giuseppe Tomassetti" userId="602e5fa9-ac8c-4882-a6c6-5d2537fdee56" providerId="ADAL" clId="{F770A726-EE08-5A46-AED8-0990E5D2B210}" dt="2023-02-13T22:30:04.012" v="2230" actId="113"/>
        <pc:sldMkLst>
          <pc:docMk/>
          <pc:sldMk cId="12738533" sldId="261"/>
        </pc:sldMkLst>
        <pc:spChg chg="del">
          <ac:chgData name="Giuseppe Tomassetti" userId="602e5fa9-ac8c-4882-a6c6-5d2537fdee56" providerId="ADAL" clId="{F770A726-EE08-5A46-AED8-0990E5D2B210}" dt="2023-02-13T21:54:43.219" v="703" actId="478"/>
          <ac:spMkLst>
            <pc:docMk/>
            <pc:sldMk cId="12738533" sldId="261"/>
            <ac:spMk id="2" creationId="{5343A48E-A037-AC0A-3A64-76B1BED49E58}"/>
          </ac:spMkLst>
        </pc:spChg>
        <pc:spChg chg="del">
          <ac:chgData name="Giuseppe Tomassetti" userId="602e5fa9-ac8c-4882-a6c6-5d2537fdee56" providerId="ADAL" clId="{F770A726-EE08-5A46-AED8-0990E5D2B210}" dt="2023-02-13T21:54:43.219" v="703" actId="478"/>
          <ac:spMkLst>
            <pc:docMk/>
            <pc:sldMk cId="12738533" sldId="261"/>
            <ac:spMk id="3" creationId="{5636A9B5-1BD2-D634-E2EB-E5405CF50DF2}"/>
          </ac:spMkLst>
        </pc:spChg>
        <pc:spChg chg="add del mod">
          <ac:chgData name="Giuseppe Tomassetti" userId="602e5fa9-ac8c-4882-a6c6-5d2537fdee56" providerId="ADAL" clId="{F770A726-EE08-5A46-AED8-0990E5D2B210}" dt="2023-02-13T22:13:36.339" v="930"/>
          <ac:spMkLst>
            <pc:docMk/>
            <pc:sldMk cId="12738533" sldId="261"/>
            <ac:spMk id="5" creationId="{92892283-7379-BEBA-4903-E4AE1356A2CB}"/>
          </ac:spMkLst>
        </pc:spChg>
        <pc:spChg chg="add mod">
          <ac:chgData name="Giuseppe Tomassetti" userId="602e5fa9-ac8c-4882-a6c6-5d2537fdee56" providerId="ADAL" clId="{F770A726-EE08-5A46-AED8-0990E5D2B210}" dt="2023-02-13T22:18:11.429" v="1240" actId="20577"/>
          <ac:spMkLst>
            <pc:docMk/>
            <pc:sldMk cId="12738533" sldId="261"/>
            <ac:spMk id="7" creationId="{A267C6EE-738F-BC63-9445-6491A4D6AA5E}"/>
          </ac:spMkLst>
        </pc:spChg>
        <pc:spChg chg="add mod">
          <ac:chgData name="Giuseppe Tomassetti" userId="602e5fa9-ac8c-4882-a6c6-5d2537fdee56" providerId="ADAL" clId="{F770A726-EE08-5A46-AED8-0990E5D2B210}" dt="2023-02-13T22:30:04.012" v="2230" actId="113"/>
          <ac:spMkLst>
            <pc:docMk/>
            <pc:sldMk cId="12738533" sldId="261"/>
            <ac:spMk id="8" creationId="{594E876E-B7AB-C2F7-DE7A-EDB2061D4107}"/>
          </ac:spMkLst>
        </pc:spChg>
        <pc:spChg chg="add mod">
          <ac:chgData name="Giuseppe Tomassetti" userId="602e5fa9-ac8c-4882-a6c6-5d2537fdee56" providerId="ADAL" clId="{F770A726-EE08-5A46-AED8-0990E5D2B210}" dt="2023-02-13T22:18:15.581" v="1241" actId="1076"/>
          <ac:spMkLst>
            <pc:docMk/>
            <pc:sldMk cId="12738533" sldId="261"/>
            <ac:spMk id="10" creationId="{A40D8A0F-4237-D29F-F1F1-077FB5F5E27A}"/>
          </ac:spMkLst>
        </pc:spChg>
        <pc:spChg chg="add mod">
          <ac:chgData name="Giuseppe Tomassetti" userId="602e5fa9-ac8c-4882-a6c6-5d2537fdee56" providerId="ADAL" clId="{F770A726-EE08-5A46-AED8-0990E5D2B210}" dt="2023-02-13T22:20:45.063" v="1323"/>
          <ac:spMkLst>
            <pc:docMk/>
            <pc:sldMk cId="12738533" sldId="261"/>
            <ac:spMk id="13" creationId="{769360FB-EB4F-C954-6A9F-A45EEA8B6C3A}"/>
          </ac:spMkLst>
        </pc:spChg>
        <pc:picChg chg="add mod">
          <ac:chgData name="Giuseppe Tomassetti" userId="602e5fa9-ac8c-4882-a6c6-5d2537fdee56" providerId="ADAL" clId="{F770A726-EE08-5A46-AED8-0990E5D2B210}" dt="2023-02-13T22:16:16.433" v="1095" actId="1076"/>
          <ac:picMkLst>
            <pc:docMk/>
            <pc:sldMk cId="12738533" sldId="261"/>
            <ac:picMk id="4" creationId="{7E4B02D6-6CA7-CB8E-1AEB-0386C2998EBD}"/>
          </ac:picMkLst>
        </pc:picChg>
        <pc:picChg chg="add mod">
          <ac:chgData name="Giuseppe Tomassetti" userId="602e5fa9-ac8c-4882-a6c6-5d2537fdee56" providerId="ADAL" clId="{F770A726-EE08-5A46-AED8-0990E5D2B210}" dt="2023-02-13T22:16:18.154" v="1097" actId="1076"/>
          <ac:picMkLst>
            <pc:docMk/>
            <pc:sldMk cId="12738533" sldId="261"/>
            <ac:picMk id="9" creationId="{5D18CB70-BAA4-7B7B-702B-C1C37591E947}"/>
          </ac:picMkLst>
        </pc:picChg>
        <pc:picChg chg="add mod">
          <ac:chgData name="Giuseppe Tomassetti" userId="602e5fa9-ac8c-4882-a6c6-5d2537fdee56" providerId="ADAL" clId="{F770A726-EE08-5A46-AED8-0990E5D2B210}" dt="2023-02-13T22:18:18.631" v="1242" actId="1076"/>
          <ac:picMkLst>
            <pc:docMk/>
            <pc:sldMk cId="12738533" sldId="261"/>
            <ac:picMk id="11" creationId="{58725CC9-C9BE-2C7D-C634-7A28EE56E322}"/>
          </ac:picMkLst>
        </pc:picChg>
      </pc:sldChg>
      <pc:sldChg chg="addSp delSp modSp new mod">
        <pc:chgData name="Giuseppe Tomassetti" userId="602e5fa9-ac8c-4882-a6c6-5d2537fdee56" providerId="ADAL" clId="{F770A726-EE08-5A46-AED8-0990E5D2B210}" dt="2023-02-13T22:30:13.136" v="2232" actId="113"/>
        <pc:sldMkLst>
          <pc:docMk/>
          <pc:sldMk cId="3114694439" sldId="262"/>
        </pc:sldMkLst>
        <pc:spChg chg="del">
          <ac:chgData name="Giuseppe Tomassetti" userId="602e5fa9-ac8c-4882-a6c6-5d2537fdee56" providerId="ADAL" clId="{F770A726-EE08-5A46-AED8-0990E5D2B210}" dt="2023-02-13T22:14:02.505" v="995" actId="478"/>
          <ac:spMkLst>
            <pc:docMk/>
            <pc:sldMk cId="3114694439" sldId="262"/>
            <ac:spMk id="2" creationId="{3ABCC66C-42B0-1EE2-30C1-F1678AD17707}"/>
          </ac:spMkLst>
        </pc:spChg>
        <pc:spChg chg="del">
          <ac:chgData name="Giuseppe Tomassetti" userId="602e5fa9-ac8c-4882-a6c6-5d2537fdee56" providerId="ADAL" clId="{F770A726-EE08-5A46-AED8-0990E5D2B210}" dt="2023-02-13T22:14:02.505" v="995" actId="478"/>
          <ac:spMkLst>
            <pc:docMk/>
            <pc:sldMk cId="3114694439" sldId="262"/>
            <ac:spMk id="3" creationId="{8280294B-D6E1-0E0A-9F45-2576C9295BB0}"/>
          </ac:spMkLst>
        </pc:spChg>
        <pc:spChg chg="add mod">
          <ac:chgData name="Giuseppe Tomassetti" userId="602e5fa9-ac8c-4882-a6c6-5d2537fdee56" providerId="ADAL" clId="{F770A726-EE08-5A46-AED8-0990E5D2B210}" dt="2023-02-13T22:15:19.517" v="1088" actId="1076"/>
          <ac:spMkLst>
            <pc:docMk/>
            <pc:sldMk cId="3114694439" sldId="262"/>
            <ac:spMk id="6" creationId="{8C65D5FE-FE66-4AC5-A255-22C4AC15012B}"/>
          </ac:spMkLst>
        </pc:spChg>
        <pc:spChg chg="add mod">
          <ac:chgData name="Giuseppe Tomassetti" userId="602e5fa9-ac8c-4882-a6c6-5d2537fdee56" providerId="ADAL" clId="{F770A726-EE08-5A46-AED8-0990E5D2B210}" dt="2023-02-13T22:14:56.633" v="1018" actId="1076"/>
          <ac:spMkLst>
            <pc:docMk/>
            <pc:sldMk cId="3114694439" sldId="262"/>
            <ac:spMk id="8" creationId="{0C03BF40-63DE-D977-1E2E-0BE2F597C835}"/>
          </ac:spMkLst>
        </pc:spChg>
        <pc:spChg chg="add mod">
          <ac:chgData name="Giuseppe Tomassetti" userId="602e5fa9-ac8c-4882-a6c6-5d2537fdee56" providerId="ADAL" clId="{F770A726-EE08-5A46-AED8-0990E5D2B210}" dt="2023-02-13T22:14:58.951" v="1019" actId="1076"/>
          <ac:spMkLst>
            <pc:docMk/>
            <pc:sldMk cId="3114694439" sldId="262"/>
            <ac:spMk id="10" creationId="{39EEAB0C-CB62-C2F8-1C20-2411B886E13F}"/>
          </ac:spMkLst>
        </pc:spChg>
        <pc:spChg chg="add mod">
          <ac:chgData name="Giuseppe Tomassetti" userId="602e5fa9-ac8c-4882-a6c6-5d2537fdee56" providerId="ADAL" clId="{F770A726-EE08-5A46-AED8-0990E5D2B210}" dt="2023-02-13T22:30:13.136" v="2232" actId="113"/>
          <ac:spMkLst>
            <pc:docMk/>
            <pc:sldMk cId="3114694439" sldId="262"/>
            <ac:spMk id="11" creationId="{9B820D9A-47E0-AB95-E5B2-5AA45973AB25}"/>
          </ac:spMkLst>
        </pc:spChg>
        <pc:spChg chg="add mod">
          <ac:chgData name="Giuseppe Tomassetti" userId="602e5fa9-ac8c-4882-a6c6-5d2537fdee56" providerId="ADAL" clId="{F770A726-EE08-5A46-AED8-0990E5D2B210}" dt="2023-02-13T22:15:43.102" v="1090" actId="1076"/>
          <ac:spMkLst>
            <pc:docMk/>
            <pc:sldMk cId="3114694439" sldId="262"/>
            <ac:spMk id="13" creationId="{D5167EB0-C0A6-3AC1-DD1A-C8EACDBCE18B}"/>
          </ac:spMkLst>
        </pc:spChg>
        <pc:picChg chg="add mod">
          <ac:chgData name="Giuseppe Tomassetti" userId="602e5fa9-ac8c-4882-a6c6-5d2537fdee56" providerId="ADAL" clId="{F770A726-EE08-5A46-AED8-0990E5D2B210}" dt="2023-02-13T22:16:07.582" v="1094" actId="1076"/>
          <ac:picMkLst>
            <pc:docMk/>
            <pc:sldMk cId="3114694439" sldId="262"/>
            <ac:picMk id="4" creationId="{3B731E19-B68F-8C45-1957-142BD309A3BE}"/>
          </ac:picMkLst>
        </pc:picChg>
        <pc:picChg chg="add mod">
          <ac:chgData name="Giuseppe Tomassetti" userId="602e5fa9-ac8c-4882-a6c6-5d2537fdee56" providerId="ADAL" clId="{F770A726-EE08-5A46-AED8-0990E5D2B210}" dt="2023-02-13T22:16:05.966" v="1093" actId="1076"/>
          <ac:picMkLst>
            <pc:docMk/>
            <pc:sldMk cId="3114694439" sldId="262"/>
            <ac:picMk id="14" creationId="{841917BF-819C-E097-B3D3-86BED6128A07}"/>
          </ac:picMkLst>
        </pc:picChg>
      </pc:sldChg>
      <pc:sldChg chg="addSp delSp modSp new mod">
        <pc:chgData name="Giuseppe Tomassetti" userId="602e5fa9-ac8c-4882-a6c6-5d2537fdee56" providerId="ADAL" clId="{F770A726-EE08-5A46-AED8-0990E5D2B210}" dt="2023-02-13T22:24:31.417" v="1657" actId="20577"/>
        <pc:sldMkLst>
          <pc:docMk/>
          <pc:sldMk cId="397763012" sldId="263"/>
        </pc:sldMkLst>
        <pc:spChg chg="del">
          <ac:chgData name="Giuseppe Tomassetti" userId="602e5fa9-ac8c-4882-a6c6-5d2537fdee56" providerId="ADAL" clId="{F770A726-EE08-5A46-AED8-0990E5D2B210}" dt="2023-02-13T22:21:26.930" v="1326" actId="478"/>
          <ac:spMkLst>
            <pc:docMk/>
            <pc:sldMk cId="397763012" sldId="263"/>
            <ac:spMk id="2" creationId="{275D14C4-BD35-A149-EF7C-CFD7AB20F965}"/>
          </ac:spMkLst>
        </pc:spChg>
        <pc:spChg chg="del mod">
          <ac:chgData name="Giuseppe Tomassetti" userId="602e5fa9-ac8c-4882-a6c6-5d2537fdee56" providerId="ADAL" clId="{F770A726-EE08-5A46-AED8-0990E5D2B210}" dt="2023-02-13T22:21:26.930" v="1326" actId="478"/>
          <ac:spMkLst>
            <pc:docMk/>
            <pc:sldMk cId="397763012" sldId="263"/>
            <ac:spMk id="3" creationId="{8B72D4AA-29A9-F274-2850-4EBB3ABBB805}"/>
          </ac:spMkLst>
        </pc:spChg>
        <pc:spChg chg="add mod">
          <ac:chgData name="Giuseppe Tomassetti" userId="602e5fa9-ac8c-4882-a6c6-5d2537fdee56" providerId="ADAL" clId="{F770A726-EE08-5A46-AED8-0990E5D2B210}" dt="2023-02-13T22:24:28.757" v="1655" actId="20577"/>
          <ac:spMkLst>
            <pc:docMk/>
            <pc:sldMk cId="397763012" sldId="263"/>
            <ac:spMk id="4" creationId="{6358922B-56AE-F6BB-547F-FD1CF08E608D}"/>
          </ac:spMkLst>
        </pc:spChg>
        <pc:spChg chg="add mod">
          <ac:chgData name="Giuseppe Tomassetti" userId="602e5fa9-ac8c-4882-a6c6-5d2537fdee56" providerId="ADAL" clId="{F770A726-EE08-5A46-AED8-0990E5D2B210}" dt="2023-02-13T22:24:31.417" v="1657" actId="20577"/>
          <ac:spMkLst>
            <pc:docMk/>
            <pc:sldMk cId="397763012" sldId="263"/>
            <ac:spMk id="7" creationId="{0320601B-0B5A-10CC-A338-B452AEE61A52}"/>
          </ac:spMkLst>
        </pc:spChg>
        <pc:picChg chg="add mod">
          <ac:chgData name="Giuseppe Tomassetti" userId="602e5fa9-ac8c-4882-a6c6-5d2537fdee56" providerId="ADAL" clId="{F770A726-EE08-5A46-AED8-0990E5D2B210}" dt="2023-02-13T22:22:23.128" v="1432" actId="1076"/>
          <ac:picMkLst>
            <pc:docMk/>
            <pc:sldMk cId="397763012" sldId="263"/>
            <ac:picMk id="5" creationId="{920373FC-B229-0702-4D73-79FEBBD56FDF}"/>
          </ac:picMkLst>
        </pc:picChg>
      </pc:sldChg>
      <pc:sldChg chg="addSp delSp modSp new mod ord">
        <pc:chgData name="Giuseppe Tomassetti" userId="602e5fa9-ac8c-4882-a6c6-5d2537fdee56" providerId="ADAL" clId="{F770A726-EE08-5A46-AED8-0990E5D2B210}" dt="2023-02-13T22:30:22.273" v="2233" actId="1076"/>
        <pc:sldMkLst>
          <pc:docMk/>
          <pc:sldMk cId="796028972" sldId="264"/>
        </pc:sldMkLst>
        <pc:spChg chg="del">
          <ac:chgData name="Giuseppe Tomassetti" userId="602e5fa9-ac8c-4882-a6c6-5d2537fdee56" providerId="ADAL" clId="{F770A726-EE08-5A46-AED8-0990E5D2B210}" dt="2023-02-13T22:24:56.603" v="1659" actId="478"/>
          <ac:spMkLst>
            <pc:docMk/>
            <pc:sldMk cId="796028972" sldId="264"/>
            <ac:spMk id="2" creationId="{0F9A7E97-7B54-F1A9-A12B-C713DB969163}"/>
          </ac:spMkLst>
        </pc:spChg>
        <pc:spChg chg="del">
          <ac:chgData name="Giuseppe Tomassetti" userId="602e5fa9-ac8c-4882-a6c6-5d2537fdee56" providerId="ADAL" clId="{F770A726-EE08-5A46-AED8-0990E5D2B210}" dt="2023-02-13T22:24:56.603" v="1659" actId="478"/>
          <ac:spMkLst>
            <pc:docMk/>
            <pc:sldMk cId="796028972" sldId="264"/>
            <ac:spMk id="3" creationId="{FC4E9107-3C47-E49E-4EE1-4C6E8A8A2F51}"/>
          </ac:spMkLst>
        </pc:spChg>
        <pc:spChg chg="add mod">
          <ac:chgData name="Giuseppe Tomassetti" userId="602e5fa9-ac8c-4882-a6c6-5d2537fdee56" providerId="ADAL" clId="{F770A726-EE08-5A46-AED8-0990E5D2B210}" dt="2023-02-13T22:30:22.273" v="2233" actId="1076"/>
          <ac:spMkLst>
            <pc:docMk/>
            <pc:sldMk cId="796028972" sldId="264"/>
            <ac:spMk id="4" creationId="{8C5F13C8-4BCC-2A10-1FA0-94146BEE8FF8}"/>
          </ac:spMkLst>
        </pc:spChg>
        <pc:spChg chg="add del mod">
          <ac:chgData name="Giuseppe Tomassetti" userId="602e5fa9-ac8c-4882-a6c6-5d2537fdee56" providerId="ADAL" clId="{F770A726-EE08-5A46-AED8-0990E5D2B210}" dt="2023-02-13T22:29:47.073" v="2225" actId="1076"/>
          <ac:spMkLst>
            <pc:docMk/>
            <pc:sldMk cId="796028972" sldId="264"/>
            <ac:spMk id="5" creationId="{D47C01C3-4495-E6DE-2D62-7E6752CD51BD}"/>
          </ac:spMkLst>
        </pc:spChg>
        <pc:picChg chg="add del mod">
          <ac:chgData name="Giuseppe Tomassetti" userId="602e5fa9-ac8c-4882-a6c6-5d2537fdee56" providerId="ADAL" clId="{F770A726-EE08-5A46-AED8-0990E5D2B210}" dt="2023-02-13T22:27:02.130" v="1866" actId="478"/>
          <ac:picMkLst>
            <pc:docMk/>
            <pc:sldMk cId="796028972" sldId="264"/>
            <ac:picMk id="6" creationId="{90491E63-655E-A094-6600-9B2C4A91D78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97255-4AE7-37CA-CD25-D9EF21FD0A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FE74D2-02A5-7D00-F47E-F4794A5C1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92133-CB5F-09F1-062C-932A450D8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4F72-8186-824F-9B26-A8A41A1DB39A}" type="datetimeFigureOut">
              <a:rPr lang="en-IT" smtClean="0"/>
              <a:t>13/02/23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7A9EE-4951-E55F-204A-7454263B2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C7606-1BEB-1437-AB6A-CA5FD9B6F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43CA-02A4-D345-943D-597D0644D32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91125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A4A13-B996-4BAA-7078-B4C95E77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DB0191-1C35-72E5-B11F-D71474221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03BEA-D98C-5C64-AC82-2F096DCF7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4F72-8186-824F-9B26-A8A41A1DB39A}" type="datetimeFigureOut">
              <a:rPr lang="en-IT" smtClean="0"/>
              <a:t>13/02/23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CF7E8-57B6-AAFD-F1EC-6D052EDD0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A6A35-4220-7BF2-57CC-5C1C89ED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43CA-02A4-D345-943D-597D0644D32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58974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3C2F0D-21CF-22FE-29B4-EAA5314CC9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03ADF1-3D17-E0C8-8B08-224DF90D9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A340F-DBDF-168E-D3F3-1D269AA24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4F72-8186-824F-9B26-A8A41A1DB39A}" type="datetimeFigureOut">
              <a:rPr lang="en-IT" smtClean="0"/>
              <a:t>13/02/23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EF4A4-D6D1-2A85-BDD7-6ACA51505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D33D0-E801-8042-EA4C-5E07BACC5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43CA-02A4-D345-943D-597D0644D32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736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31428-97E5-45E2-2937-613998C32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F7FC9-41B6-0B69-8AA4-8693693A3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56102-BD25-70F9-321B-88E5F6B3F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4F72-8186-824F-9B26-A8A41A1DB39A}" type="datetimeFigureOut">
              <a:rPr lang="en-IT" smtClean="0"/>
              <a:t>13/02/23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56047-B1EE-9497-7E80-DD6FB4044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B7F1E-0348-2699-71B4-563A82E4B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43CA-02A4-D345-943D-597D0644D32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255906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3FCC1-7FDF-BA0F-C458-C2C74BA84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CC1D2-4450-F30F-B4AD-4F4E2F266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F8DCF-BDD1-F519-9B45-E45A4A405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4F72-8186-824F-9B26-A8A41A1DB39A}" type="datetimeFigureOut">
              <a:rPr lang="en-IT" smtClean="0"/>
              <a:t>13/02/23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EAF57-C266-ACAD-8B52-743164310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EFF70-42C0-4704-F8E8-C0315C5BC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43CA-02A4-D345-943D-597D0644D32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4424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8F467-B7EC-AE9D-869C-9C2AC7A86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69047-E709-DC5F-0B93-B0EB4B7CFE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6A573D-AAAE-1084-A8BF-B8633B48B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6D7F2-8256-5915-90E6-CE3B11CD8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4F72-8186-824F-9B26-A8A41A1DB39A}" type="datetimeFigureOut">
              <a:rPr lang="en-IT" smtClean="0"/>
              <a:t>13/02/23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D9D39-0B21-001D-8889-634F957DA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2BCC66-A99B-C74A-2098-FFCB68C2C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43CA-02A4-D345-943D-597D0644D32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35059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84750-BCD5-089B-1902-252FF5DFF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CB0A4-B9A1-08CF-E65D-6CEB9995A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61E12A-4EAC-B961-6EEA-9CFEC74B6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CA757-2054-F446-73EB-0A5DACCD56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4B487C-1BB7-18E1-0128-DF58F3C3C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14CB35-D5BD-A45F-571E-0845D6A1D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4F72-8186-824F-9B26-A8A41A1DB39A}" type="datetimeFigureOut">
              <a:rPr lang="en-IT" smtClean="0"/>
              <a:t>13/02/23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B2F35C-39B8-51F4-018D-C45D4B495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A92933-6174-C8E6-88C4-733B3406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43CA-02A4-D345-943D-597D0644D32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24579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D8662-C757-F3C6-E139-5ADC8D4E6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E4BDDF-833F-BE45-522D-7E1BFF6B4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4F72-8186-824F-9B26-A8A41A1DB39A}" type="datetimeFigureOut">
              <a:rPr lang="en-IT" smtClean="0"/>
              <a:t>13/02/23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448995-9239-4E17-CDA2-A724AC824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ECCEE0-75C5-A6A2-B731-88BC06E06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43CA-02A4-D345-943D-597D0644D32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028043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8B4CE0-5705-C98D-2573-2B1FD77C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4F72-8186-824F-9B26-A8A41A1DB39A}" type="datetimeFigureOut">
              <a:rPr lang="en-IT" smtClean="0"/>
              <a:t>13/02/23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B0A35F-AED4-778B-2612-90F55BD2B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35113-8E6F-21C0-5A29-D5D8C3B7A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43CA-02A4-D345-943D-597D0644D32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7201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F1EF8-2524-8F8E-9791-34C5FABAE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05A30-6728-09F9-8021-7541CB6D5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B70A6-CA01-76D3-138C-6E90BE9BA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F4307-58F4-A899-0FD4-B0BE59CFE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4F72-8186-824F-9B26-A8A41A1DB39A}" type="datetimeFigureOut">
              <a:rPr lang="en-IT" smtClean="0"/>
              <a:t>13/02/23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6B837-1DFB-AA7D-6934-F701BFDE5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97D81-169E-75F5-9A77-DE4F46C1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43CA-02A4-D345-943D-597D0644D32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7182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AB3F1-B300-24CD-5667-2380FD786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18E11-8274-90C6-9535-CC33CE0642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0E18EB-6D48-145A-EB80-5F250A4A5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B6AE7-40B0-960C-276B-F6A5FC7D8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4F72-8186-824F-9B26-A8A41A1DB39A}" type="datetimeFigureOut">
              <a:rPr lang="en-IT" smtClean="0"/>
              <a:t>13/02/23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A4EFE-AEAA-7148-27CF-27A1F49FF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D1794-D490-9B9E-9474-0464F4678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43CA-02A4-D345-943D-597D0644D32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4662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78EFC6-AED7-CFA7-3A20-23DE873AF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DDF14-5571-4C3C-2ECA-4B95E39D6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87CC2-51F7-BC58-B145-3A48C5D1EC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94F72-8186-824F-9B26-A8A41A1DB39A}" type="datetimeFigureOut">
              <a:rPr lang="en-IT" smtClean="0"/>
              <a:t>13/02/23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97B1B-8217-1754-0900-B98E4494D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4EF27-A8A7-2B04-2D6B-6A9C21BD3C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F43CA-02A4-D345-943D-597D0644D32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32288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A32044-D6FA-98AF-92C9-5EFF5F13C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53" y="160501"/>
            <a:ext cx="6738664" cy="15330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FA3ACB-1620-6DD0-A2F3-CA2E6BB1048E}"/>
              </a:ext>
            </a:extLst>
          </p:cNvPr>
          <p:cNvSpPr txBox="1"/>
          <p:nvPr/>
        </p:nvSpPr>
        <p:spPr>
          <a:xfrm>
            <a:off x="187653" y="2014707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Si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definisce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mezzo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continuo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, o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semplicemente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continuo, un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solido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tridimensionale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deformabile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dirty="0">
                <a:solidFill>
                  <a:srgbClr val="131313"/>
                </a:solidFill>
                <a:effectLst/>
                <a:latin typeface="MJXc-TeX-script-R"/>
              </a:rPr>
              <a:t>B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cui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punti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materiali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siano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in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corrispondenza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biunivoca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con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punti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geometrici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una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regione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regolare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dello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spazio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Euclideo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. </a:t>
            </a:r>
          </a:p>
          <a:p>
            <a:endParaRPr lang="en-GB" dirty="0">
              <a:solidFill>
                <a:srgbClr val="131313"/>
              </a:solidFill>
              <a:latin typeface="freight-text-pro"/>
            </a:endParaRPr>
          </a:p>
          <a:p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Poiché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ogni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punto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dello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spazio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Euclideo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punto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accumulazione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, ne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consegue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che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un mezzo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continuo se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ogni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suo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punto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materiale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accumulazione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: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tra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due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particelle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materia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comunque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scelte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esiste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sempre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un’altra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particella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materiale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.</a:t>
            </a:r>
            <a:endParaRPr lang="en-IT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CEA37D-B620-8DF1-9D2A-CA13CEACAFA0}"/>
              </a:ext>
            </a:extLst>
          </p:cNvPr>
          <p:cNvSpPr txBox="1"/>
          <p:nvPr/>
        </p:nvSpPr>
        <p:spPr>
          <a:xfrm>
            <a:off x="187653" y="4877029"/>
            <a:ext cx="642335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Assegnato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un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corpo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continuo, se ne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vuole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studiare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la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deformazione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prescindendo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dalle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cause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che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l’hanno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prodotta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.</a:t>
            </a:r>
          </a:p>
          <a:p>
            <a:endParaRPr lang="en-GB" dirty="0">
              <a:solidFill>
                <a:srgbClr val="131313"/>
              </a:solidFill>
              <a:latin typeface="freight-text-pro"/>
            </a:endParaRPr>
          </a:p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Per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deformazione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o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processo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deformativo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intende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il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cambiamento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configurazione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corpo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dirty="0">
                <a:solidFill>
                  <a:srgbClr val="131313"/>
                </a:solidFill>
                <a:effectLst/>
                <a:latin typeface="MJXc-TeX-script-R"/>
              </a:rPr>
              <a:t>B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dalla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configurazione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iniziale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o di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riferimento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dirty="0">
                <a:solidFill>
                  <a:srgbClr val="131313"/>
                </a:solidFill>
                <a:effectLst/>
                <a:latin typeface="MJXc-TeX-script-R"/>
              </a:rPr>
              <a:t>C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alla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configurazione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deformata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dirty="0">
                <a:solidFill>
                  <a:srgbClr val="131313"/>
                </a:solidFill>
                <a:effectLst/>
                <a:latin typeface="MJXc-TeX-script-R"/>
              </a:rPr>
              <a:t>C</a:t>
            </a:r>
            <a:r>
              <a:rPr lang="en-GB" b="0" i="0" dirty="0">
                <a:solidFill>
                  <a:srgbClr val="131313"/>
                </a:solidFill>
                <a:effectLst/>
                <a:latin typeface="MJXc-TeX-main-R"/>
              </a:rPr>
              <a:t>′</a:t>
            </a:r>
            <a:br>
              <a:rPr lang="en-GB" dirty="0"/>
            </a:br>
            <a:endParaRPr lang="en-IT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6480D7-5F1B-DCF6-D912-94C610924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0754" y="313896"/>
            <a:ext cx="4468147" cy="318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043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05496D-7B1D-73D2-0211-AB9F9A9E7FD1}"/>
                  </a:ext>
                </a:extLst>
              </p:cNvPr>
              <p:cNvSpPr txBox="1"/>
              <p:nvPr/>
            </p:nvSpPr>
            <p:spPr>
              <a:xfrm>
                <a:off x="388883" y="313896"/>
                <a:ext cx="6096000" cy="28623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Sia 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131313"/>
                        </a:solidFill>
                        <a:effectLst/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solidFill>
                          <a:srgbClr val="131313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rgbClr val="131313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131313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rgbClr val="131313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131313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solidFill>
                                  <a:srgbClr val="131313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131313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solidFill>
                          <a:srgbClr val="131313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il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vettore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posizione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del punto 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MJXc-TeX-math-I"/>
                  </a:rPr>
                  <a:t>P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nella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configurazione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iniziale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MJXc-TeX-script-R"/>
                  </a:rPr>
                  <a:t>C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rispetto al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riferimento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cartesiano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MJXc-TeX-main-R"/>
                  </a:rPr>
                  <a:t>(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MJXc-TeX-math-I"/>
                  </a:rPr>
                  <a:t>O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MJXc-TeX-main-R"/>
                  </a:rPr>
                  <a:t>;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MJXc-TeX-math-I"/>
                  </a:rPr>
                  <a:t>x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MJXc-TeX-main-R"/>
                  </a:rPr>
                  <a:t>,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MJXc-TeX-math-I"/>
                  </a:rPr>
                  <a:t>y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MJXc-TeX-main-R"/>
                  </a:rPr>
                  <a:t>,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MJXc-TeX-math-I"/>
                  </a:rPr>
                  <a:t>z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MJXc-TeX-main-R"/>
                  </a:rPr>
                  <a:t>)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. </a:t>
                </a:r>
              </a:p>
              <a:p>
                <a:endParaRPr lang="en-GB" dirty="0">
                  <a:solidFill>
                    <a:srgbClr val="131313"/>
                  </a:solidFill>
                  <a:latin typeface="freight-text-pro"/>
                </a:endParaRPr>
              </a:p>
              <a:p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Nella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configurazione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deformata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MJXc-TeX-script-R"/>
                  </a:rPr>
                  <a:t>C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MJXc-TeX-main-R"/>
                  </a:rPr>
                  <a:t>′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il punto 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MJXc-TeX-math-I"/>
                  </a:rPr>
                  <a:t>P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si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portato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in 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MJXc-TeX-math-I"/>
                  </a:rPr>
                  <a:t>P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MJXc-TeX-main-R"/>
                  </a:rPr>
                  <a:t>′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per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effetto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di uno </a:t>
                </a:r>
                <a:r>
                  <a:rPr lang="en-GB" b="0" i="1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spostamento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US" b="1" dirty="0">
                    <a:solidFill>
                      <a:srgbClr val="131313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131313"/>
                        </a:solidFill>
                        <a:effectLst/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b="1" i="0" smtClean="0">
                        <a:solidFill>
                          <a:srgbClr val="131313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solidFill>
                          <a:srgbClr val="131313"/>
                        </a:solidFill>
                        <a:effectLst/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smtClean="0">
                        <a:solidFill>
                          <a:srgbClr val="131313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solidFill>
                          <a:srgbClr val="131313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rgbClr val="131313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131313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solidFill>
                                  <a:srgbClr val="131313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rgbClr val="131313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rgbClr val="131313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),</m:t>
                            </m:r>
                            <m:r>
                              <a:rPr lang="en-US" b="0" i="1" smtClean="0">
                                <a:solidFill>
                                  <a:srgbClr val="131313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solidFill>
                                  <a:srgbClr val="131313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rgbClr val="131313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rgbClr val="131313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),</m:t>
                            </m:r>
                            <m:r>
                              <a:rPr lang="en-US" b="0" i="1" smtClean="0">
                                <a:solidFill>
                                  <a:srgbClr val="131313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solidFill>
                                  <a:srgbClr val="131313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rgbClr val="131313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rgbClr val="131313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, e il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vettore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posizione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sia</a:t>
                </a:r>
                <a:r>
                  <a:rPr lang="en-US" b="1" dirty="0">
                    <a:solidFill>
                      <a:srgbClr val="131313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 i="0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rgbClr val="131313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rgbClr val="131313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131313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131313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131313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rgbClr val="131313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131313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131313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131313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rgbClr val="131313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131313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131313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131313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solidFill>
                          <a:srgbClr val="131313"/>
                        </a:solidFill>
                        <a:effectLst/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 In breve, </a:t>
                </a:r>
                <a:r>
                  <a:rPr lang="en-GB" dirty="0" err="1"/>
                  <a:t>possiamo</a:t>
                </a:r>
                <a:r>
                  <a:rPr lang="en-GB" dirty="0"/>
                  <a:t> </a:t>
                </a:r>
                <a:r>
                  <a:rPr lang="en-GB" dirty="0" err="1"/>
                  <a:t>scrivere</a:t>
                </a:r>
                <a:r>
                  <a:rPr lang="en-GB" dirty="0"/>
                  <a:t>:</a:t>
                </a:r>
                <a:br>
                  <a:rPr lang="en-GB" dirty="0"/>
                </a:br>
                <a:endParaRPr lang="en-IT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05496D-7B1D-73D2-0211-AB9F9A9E7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83" y="313896"/>
                <a:ext cx="6096000" cy="2862322"/>
              </a:xfrm>
              <a:prstGeom prst="rect">
                <a:avLst/>
              </a:prstGeom>
              <a:blipFill>
                <a:blip r:embed="rId2"/>
                <a:stretch>
                  <a:fillRect l="-832" t="-881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033FE328-CC70-C830-09D6-5CBFC333C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0754" y="313896"/>
            <a:ext cx="4468147" cy="31841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81D1BA-BD0B-B8E4-8878-7DD26FCAC919}"/>
                  </a:ext>
                </a:extLst>
              </p:cNvPr>
              <p:cNvSpPr txBox="1"/>
              <p:nvPr/>
            </p:nvSpPr>
            <p:spPr>
              <a:xfrm>
                <a:off x="315311" y="3987503"/>
                <a:ext cx="6096000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solidFill>
                      <a:srgbClr val="131313"/>
                    </a:solidFill>
                    <a:latin typeface="freight-text-pro"/>
                  </a:rPr>
                  <a:t>A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ffinché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nel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processo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deformativo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non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si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verifichino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1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lacerazioni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o </a:t>
                </a:r>
                <a:r>
                  <a:rPr lang="en-GB" b="0" i="1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compenetrazioni</a:t>
                </a:r>
                <a:r>
                  <a:rPr lang="en-GB" b="0" i="1" dirty="0">
                    <a:solidFill>
                      <a:srgbClr val="131313"/>
                    </a:solidFill>
                    <a:effectLst/>
                    <a:latin typeface="freight-text-pro"/>
                  </a:rPr>
                  <a:t> di </a:t>
                </a:r>
                <a:r>
                  <a:rPr lang="en-GB" b="0" i="1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materia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come in Fig. 13.3, </a:t>
                </a:r>
                <a:r>
                  <a:rPr lang="en-GB" dirty="0">
                    <a:solidFill>
                      <a:srgbClr val="131313"/>
                    </a:solidFill>
                    <a:latin typeface="freight-text-pro"/>
                  </a:rPr>
                  <a:t>la </a:t>
                </a:r>
                <a:r>
                  <a:rPr lang="en-GB" dirty="0" err="1">
                    <a:solidFill>
                      <a:srgbClr val="131313"/>
                    </a:solidFill>
                    <a:latin typeface="freight-text-pro"/>
                  </a:rPr>
                  <a:t>funzione</a:t>
                </a:r>
                <a:r>
                  <a:rPr lang="en-GB" dirty="0">
                    <a:solidFill>
                      <a:srgbClr val="131313"/>
                    </a:solidFill>
                    <a:latin typeface="freight-text-pro"/>
                  </a:rPr>
                  <a:t> 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131313"/>
                        </a:solidFill>
                        <a:latin typeface="Cambria Math" panose="02040503050406030204" pitchFamily="18" charset="0"/>
                      </a:rPr>
                      <m:t>𝐟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13131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solidFill>
                              <a:srgbClr val="131313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deve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essere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1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biiettiva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in modo da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garantire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una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corrispondenza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biunivoca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tra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punti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MJXc-TeX-math-I"/>
                  </a:rPr>
                  <a:t>P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di 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MJXc-TeX-script-R"/>
                  </a:rPr>
                  <a:t>C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e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trasformati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MJXc-TeX-math-I"/>
                  </a:rPr>
                  <a:t>P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MJXc-TeX-main-R"/>
                  </a:rPr>
                  <a:t>′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di 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MJXc-TeX-script-R"/>
                  </a:rPr>
                  <a:t>C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MJXc-TeX-main-R"/>
                  </a:rPr>
                  <a:t>′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. </a:t>
                </a:r>
              </a:p>
              <a:p>
                <a:endParaRPr lang="en-GB" dirty="0">
                  <a:solidFill>
                    <a:srgbClr val="131313"/>
                  </a:solidFill>
                  <a:latin typeface="freight-text-pro"/>
                </a:endParaRPr>
              </a:p>
              <a:p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La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funzione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vettoriale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MJXc-TeX-main-B"/>
                  </a:rPr>
                  <a:t>u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MJXc-TeX-main-R"/>
                  </a:rPr>
                  <a:t>(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MJXc-TeX-main-B"/>
                  </a:rPr>
                  <a:t>x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MJXc-TeX-main-R"/>
                  </a:rPr>
                  <a:t>)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dovrà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essere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continua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assieme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alle derivate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parziali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del primo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ordine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.</a:t>
                </a:r>
                <a:endParaRPr lang="en-IT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81D1BA-BD0B-B8E4-8878-7DD26FCAC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11" y="3987503"/>
                <a:ext cx="6096000" cy="2308324"/>
              </a:xfrm>
              <a:prstGeom prst="rect">
                <a:avLst/>
              </a:prstGeom>
              <a:blipFill>
                <a:blip r:embed="rId4"/>
                <a:stretch>
                  <a:fillRect l="-832" t="-546" b="-3279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DD58016-927C-7F4A-C9B4-41F8FBBC7C1C}"/>
                  </a:ext>
                </a:extLst>
              </p:cNvPr>
              <p:cNvSpPr txBox="1"/>
              <p:nvPr/>
            </p:nvSpPr>
            <p:spPr>
              <a:xfrm>
                <a:off x="1324820" y="3290500"/>
                <a:ext cx="21549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T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DD58016-927C-7F4A-C9B4-41F8FBBC7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820" y="3290500"/>
                <a:ext cx="2154949" cy="276999"/>
              </a:xfrm>
              <a:prstGeom prst="rect">
                <a:avLst/>
              </a:prstGeom>
              <a:blipFill>
                <a:blip r:embed="rId5"/>
                <a:stretch>
                  <a:fillRect l="-585" t="-4545" r="-2339" b="-36364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C3C7240D-8AD2-0861-D601-276700E7B3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8641" y="3750353"/>
            <a:ext cx="3802877" cy="254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294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B37422-7CDF-79E5-97B8-C37EBF0293C1}"/>
              </a:ext>
            </a:extLst>
          </p:cNvPr>
          <p:cNvSpPr txBox="1"/>
          <p:nvPr/>
        </p:nvSpPr>
        <p:spPr>
          <a:xfrm>
            <a:off x="0" y="8408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Analisi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della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deformazione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nell’intorno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: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tensore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della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deformazione</a:t>
            </a:r>
            <a:endParaRPr lang="en-GB" b="1" i="0" u="none" strike="noStrike" dirty="0">
              <a:solidFill>
                <a:srgbClr val="357B7B"/>
              </a:solidFill>
              <a:effectLst/>
              <a:latin typeface="freight-text-pr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20CAF0-506C-BC3E-0130-C95FFB427F8F}"/>
              </a:ext>
            </a:extLst>
          </p:cNvPr>
          <p:cNvSpPr txBox="1"/>
          <p:nvPr/>
        </p:nvSpPr>
        <p:spPr>
          <a:xfrm>
            <a:off x="107731" y="841278"/>
            <a:ext cx="61222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Fissato un punto P,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restringa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l’attenzione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a un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intorno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infinitesimo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P.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Ogni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punto Q di </a:t>
            </a:r>
            <a:r>
              <a:rPr lang="en-GB" dirty="0" err="1">
                <a:solidFill>
                  <a:srgbClr val="131313"/>
                </a:solidFill>
                <a:latin typeface="freight-text-pro"/>
              </a:rPr>
              <a:t>questo</a:t>
            </a:r>
            <a:r>
              <a:rPr lang="en-GB" dirty="0">
                <a:solidFill>
                  <a:srgbClr val="131313"/>
                </a:solidFill>
                <a:latin typeface="freight-text-pro"/>
              </a:rPr>
              <a:t> </a:t>
            </a:r>
            <a:r>
              <a:rPr lang="en-GB" dirty="0" err="1">
                <a:solidFill>
                  <a:srgbClr val="131313"/>
                </a:solidFill>
                <a:latin typeface="freight-text-pro"/>
              </a:rPr>
              <a:t>intorno</a:t>
            </a:r>
            <a:r>
              <a:rPr lang="en-GB" dirty="0">
                <a:solidFill>
                  <a:srgbClr val="131313"/>
                </a:solidFill>
                <a:latin typeface="freight-text-pro"/>
              </a:rPr>
              <a:t> e` </a:t>
            </a:r>
            <a:r>
              <a:rPr lang="en-GB" dirty="0" err="1">
                <a:solidFill>
                  <a:srgbClr val="131313"/>
                </a:solidFill>
                <a:latin typeface="freight-text-pro"/>
              </a:rPr>
              <a:t>ottenibile</a:t>
            </a:r>
            <a:r>
              <a:rPr lang="en-GB" dirty="0">
                <a:solidFill>
                  <a:srgbClr val="131313"/>
                </a:solidFill>
                <a:latin typeface="freight-text-pro"/>
              </a:rPr>
              <a:t> </a:t>
            </a:r>
            <a:r>
              <a:rPr lang="en-GB" dirty="0" err="1">
                <a:solidFill>
                  <a:srgbClr val="131313"/>
                </a:solidFill>
                <a:latin typeface="freight-text-pro"/>
              </a:rPr>
              <a:t>sommando</a:t>
            </a:r>
            <a:r>
              <a:rPr lang="en-GB" dirty="0">
                <a:solidFill>
                  <a:srgbClr val="131313"/>
                </a:solidFill>
                <a:latin typeface="freight-text-pro"/>
              </a:rPr>
              <a:t> a P il </a:t>
            </a:r>
            <a:r>
              <a:rPr lang="en-GB" dirty="0" err="1">
                <a:solidFill>
                  <a:srgbClr val="131313"/>
                </a:solidFill>
                <a:latin typeface="freight-text-pro"/>
              </a:rPr>
              <a:t>vettore</a:t>
            </a:r>
            <a:r>
              <a:rPr lang="en-GB" dirty="0">
                <a:solidFill>
                  <a:srgbClr val="131313"/>
                </a:solidFill>
                <a:latin typeface="freight-text-pro"/>
              </a:rPr>
              <a:t> </a:t>
            </a:r>
            <a:r>
              <a:rPr lang="en-GB" dirty="0" err="1">
                <a:solidFill>
                  <a:srgbClr val="131313"/>
                </a:solidFill>
                <a:latin typeface="freight-text-pro"/>
              </a:rPr>
              <a:t>infinitesimo</a:t>
            </a:r>
            <a:r>
              <a:rPr lang="en-GB" dirty="0">
                <a:solidFill>
                  <a:srgbClr val="131313"/>
                </a:solidFill>
                <a:latin typeface="freight-text-pro"/>
              </a:rPr>
              <a:t> dx: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3AAD35-B9AD-7B8E-917C-CD778D0D4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662" y="221276"/>
            <a:ext cx="5064888" cy="35811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4C18EA-D3D9-ABEA-1ECD-D7C722E88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134" y="2660825"/>
            <a:ext cx="3073400" cy="762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8DB8EA-B020-B809-008D-80BEFE01F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019" y="4462518"/>
            <a:ext cx="4711700" cy="2311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82A5658-6AD0-6C0C-6D17-F74F2AAA6F54}"/>
                  </a:ext>
                </a:extLst>
              </p:cNvPr>
              <p:cNvSpPr txBox="1"/>
              <p:nvPr/>
            </p:nvSpPr>
            <p:spPr>
              <a:xfrm>
                <a:off x="141021" y="3612955"/>
                <a:ext cx="60889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T" dirty="0"/>
                  <a:t>Possiamo scrivere le tre componenti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𝑑𝑤</m:t>
                        </m:r>
                      </m:e>
                    </m:d>
                  </m:oMath>
                </a14:m>
                <a:r>
                  <a:rPr lang="en-IT" dirty="0"/>
                  <a:t> dell’incremento </a:t>
                </a:r>
                <a14:m>
                  <m:oMath xmlns:m="http://schemas.openxmlformats.org/officeDocument/2006/math">
                    <m:r>
                      <a:rPr lang="en-IT" i="1" dirty="0" smtClean="0">
                        <a:latin typeface="Cambria Math" panose="02040503050406030204" pitchFamily="18" charset="0"/>
                      </a:rPr>
                      <m:t>𝑑𝑢</m:t>
                    </m:r>
                    <m:r>
                      <a:rPr lang="en-I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T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T" dirty="0"/>
                  <a:t> come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82A5658-6AD0-6C0C-6D17-F74F2AAA6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21" y="3612955"/>
                <a:ext cx="6088986" cy="646331"/>
              </a:xfrm>
              <a:prstGeom prst="rect">
                <a:avLst/>
              </a:prstGeom>
              <a:blipFill>
                <a:blip r:embed="rId5"/>
                <a:stretch>
                  <a:fillRect l="-833" t="-3846" b="-15385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63EDC7C-9A8A-3A82-8BA0-6F795D9E8421}"/>
                  </a:ext>
                </a:extLst>
              </p:cNvPr>
              <p:cNvSpPr txBox="1"/>
              <p:nvPr/>
            </p:nvSpPr>
            <p:spPr>
              <a:xfrm>
                <a:off x="141021" y="2230540"/>
                <a:ext cx="6122276" cy="6658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>
                    <a:solidFill>
                      <a:srgbClr val="131313"/>
                    </a:solidFill>
                  </a:rPr>
                  <a:t>I </a:t>
                </a:r>
                <a:r>
                  <a:rPr lang="en-US" b="0" dirty="0" err="1">
                    <a:solidFill>
                      <a:srgbClr val="131313"/>
                    </a:solidFill>
                  </a:rPr>
                  <a:t>corrispondenti</a:t>
                </a:r>
                <a:r>
                  <a:rPr lang="en-US" b="0" dirty="0">
                    <a:solidFill>
                      <a:srgbClr val="131313"/>
                    </a:solidFill>
                  </a:rPr>
                  <a:t> </a:t>
                </a:r>
                <a:r>
                  <a:rPr lang="en-US" b="0" dirty="0" err="1">
                    <a:solidFill>
                      <a:srgbClr val="131313"/>
                    </a:solidFill>
                  </a:rPr>
                  <a:t>spostamenti</a:t>
                </a:r>
                <a:r>
                  <a:rPr lang="en-US" b="0" dirty="0">
                    <a:solidFill>
                      <a:srgbClr val="131313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13131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131313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131313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IT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IT" dirty="0"/>
                  <a:t> differiscono della quantita` infinitesima du(x) in modo che: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63EDC7C-9A8A-3A82-8BA0-6F795D9E8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21" y="2230540"/>
                <a:ext cx="6122276" cy="665888"/>
              </a:xfrm>
              <a:prstGeom prst="rect">
                <a:avLst/>
              </a:prstGeom>
              <a:blipFill>
                <a:blip r:embed="rId6"/>
                <a:stretch>
                  <a:fillRect l="-830" t="-3704" b="-12963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FC45A1-8BAD-83F2-6FE7-849A8ADA0D8D}"/>
                  </a:ext>
                </a:extLst>
              </p:cNvPr>
              <p:cNvSpPr txBox="1"/>
              <p:nvPr/>
            </p:nvSpPr>
            <p:spPr>
              <a:xfrm>
                <a:off x="-22988" y="1891953"/>
                <a:ext cx="61222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131313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solidFill>
                            <a:srgbClr val="13131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13131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rgbClr val="131313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131313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1" i="0" smtClean="0">
                          <a:solidFill>
                            <a:srgbClr val="131313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GB" b="1" dirty="0">
                  <a:solidFill>
                    <a:srgbClr val="131313"/>
                  </a:solidFill>
                  <a:latin typeface="freight-text-pro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FC45A1-8BAD-83F2-6FE7-849A8ADA0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988" y="1891953"/>
                <a:ext cx="6122276" cy="369332"/>
              </a:xfrm>
              <a:prstGeom prst="rect">
                <a:avLst/>
              </a:prstGeom>
              <a:blipFill>
                <a:blip r:embed="rId7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B9DBAA97-228C-4F01-7D54-6E78A82F10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63297" y="3936120"/>
            <a:ext cx="5537200" cy="19431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F75B7C2-CEC6-EB31-2DCF-1DD2A451F449}"/>
              </a:ext>
            </a:extLst>
          </p:cNvPr>
          <p:cNvSpPr txBox="1"/>
          <p:nvPr/>
        </p:nvSpPr>
        <p:spPr>
          <a:xfrm>
            <a:off x="6758152" y="3634265"/>
            <a:ext cx="4536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In forma matriciale l’equazione (13.4) si scrive:</a:t>
            </a:r>
          </a:p>
        </p:txBody>
      </p:sp>
    </p:spTree>
    <p:extLst>
      <p:ext uri="{BB962C8B-B14F-4D97-AF65-F5344CB8AC3E}">
        <p14:creationId xmlns:p14="http://schemas.microsoft.com/office/powerpoint/2010/main" val="2872670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4A96A7-E766-B0C0-FA3C-B994B8809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58" y="590608"/>
            <a:ext cx="3403600" cy="723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2F888D-580D-9636-DF48-ACDE3B7E8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883" y="-1175"/>
            <a:ext cx="3987132" cy="28191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D066DD-EAC7-A16B-4F40-1D8500CAF0C3}"/>
              </a:ext>
            </a:extLst>
          </p:cNvPr>
          <p:cNvSpPr txBox="1"/>
          <p:nvPr/>
        </p:nvSpPr>
        <p:spPr>
          <a:xfrm>
            <a:off x="238450" y="156227"/>
            <a:ext cx="6177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In forma compatta possiamo quindi dire che il campo di spostamento si scrive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A280AE-8973-FF01-1295-6BFBBB22A9C2}"/>
              </a:ext>
            </a:extLst>
          </p:cNvPr>
          <p:cNvSpPr txBox="1"/>
          <p:nvPr/>
        </p:nvSpPr>
        <p:spPr>
          <a:xfrm>
            <a:off x="337117" y="1408386"/>
            <a:ext cx="4061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dove </a:t>
            </a:r>
            <a:r>
              <a:rPr lang="en-IT" b="1" dirty="0"/>
              <a:t>F </a:t>
            </a:r>
            <a:r>
              <a:rPr lang="en-IT" dirty="0"/>
              <a:t>e` il gradiente della deformazione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93B6FD-FCB3-B16F-4190-F6D759B16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289" y="1808689"/>
            <a:ext cx="3733800" cy="1905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EA278B-2603-C57A-C02A-A5C27E5DB1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45" y="4531474"/>
            <a:ext cx="6177552" cy="7175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82E2A94-463F-DF84-BA4D-4E3CF606B8D0}"/>
                  </a:ext>
                </a:extLst>
              </p:cNvPr>
              <p:cNvSpPr txBox="1"/>
              <p:nvPr/>
            </p:nvSpPr>
            <p:spPr>
              <a:xfrm>
                <a:off x="337118" y="3751454"/>
                <a:ext cx="5674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T" dirty="0"/>
                  <a:t>Introduciamo la seguente scomposizione di </a:t>
                </a:r>
                <a:r>
                  <a:rPr lang="en-IT" b="1" dirty="0"/>
                  <a:t>F </a:t>
                </a:r>
                <a:r>
                  <a:rPr lang="en-IT" dirty="0"/>
                  <a:t>in una matrice simmetrica </a:t>
                </a:r>
                <a:r>
                  <a:rPr lang="en-IT" b="1" dirty="0"/>
                  <a:t>E </a:t>
                </a:r>
                <a:r>
                  <a:rPr lang="en-IT" dirty="0"/>
                  <a:t>e antisimmetrica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𝛀</m:t>
                    </m:r>
                  </m:oMath>
                </a14:m>
                <a:endParaRPr lang="en-IT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82E2A94-463F-DF84-BA4D-4E3CF606B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18" y="3751454"/>
                <a:ext cx="5674800" cy="646331"/>
              </a:xfrm>
              <a:prstGeom prst="rect">
                <a:avLst/>
              </a:prstGeom>
              <a:blipFill>
                <a:blip r:embed="rId6"/>
                <a:stretch>
                  <a:fillRect l="-893" t="-3846" b="-15385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54116262-4F56-FF90-4C4A-A7E27CA2D1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6002" y="2817947"/>
            <a:ext cx="5709013" cy="326505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5DC8271-61A4-E795-25EC-F2ADD62788FA}"/>
              </a:ext>
            </a:extLst>
          </p:cNvPr>
          <p:cNvSpPr txBox="1"/>
          <p:nvPr/>
        </p:nvSpPr>
        <p:spPr>
          <a:xfrm>
            <a:off x="389758" y="5302659"/>
            <a:ext cx="2630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Possiamo dunque scrivere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A18F684-303E-034A-49FE-8992C57E531E}"/>
                  </a:ext>
                </a:extLst>
              </p:cNvPr>
              <p:cNvSpPr txBox="1"/>
              <p:nvPr/>
            </p:nvSpPr>
            <p:spPr>
              <a:xfrm>
                <a:off x="3173055" y="5339047"/>
                <a:ext cx="2244461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IT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A18F684-303E-034A-49FE-8992C57E5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055" y="5339047"/>
                <a:ext cx="2244461" cy="296556"/>
              </a:xfrm>
              <a:prstGeom prst="rect">
                <a:avLst/>
              </a:prstGeom>
              <a:blipFill>
                <a:blip r:embed="rId8"/>
                <a:stretch>
                  <a:fillRect l="-1695" r="-1130" b="-25000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445A2E-003A-E3B1-AF00-2C279E473CB5}"/>
                  </a:ext>
                </a:extLst>
              </p:cNvPr>
              <p:cNvSpPr txBox="1"/>
              <p:nvPr/>
            </p:nvSpPr>
            <p:spPr>
              <a:xfrm>
                <a:off x="389758" y="5869851"/>
                <a:ext cx="713564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T" dirty="0"/>
                  <a:t>L’addendo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T" dirty="0"/>
                  <a:t> rappresenta la quota di spostamento rigido dell’intorno di P.</a:t>
                </a:r>
              </a:p>
              <a:p>
                <a:r>
                  <a:rPr lang="en-IT" dirty="0"/>
                  <a:t>L’addendo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T" dirty="0"/>
                  <a:t> e` invece la quota puramente deformativa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445A2E-003A-E3B1-AF00-2C279E473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58" y="5869851"/>
                <a:ext cx="7135649" cy="923330"/>
              </a:xfrm>
              <a:prstGeom prst="rect">
                <a:avLst/>
              </a:prstGeom>
              <a:blipFill>
                <a:blip r:embed="rId9"/>
                <a:stretch>
                  <a:fillRect l="-710" t="-4110" b="-9589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5610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4C4522-3F9C-D5BF-56C2-DF61FF536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5" y="483939"/>
            <a:ext cx="6764739" cy="21585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DA19D6-6014-4C2B-B889-B527F829FD00}"/>
              </a:ext>
            </a:extLst>
          </p:cNvPr>
          <p:cNvSpPr txBox="1"/>
          <p:nvPr/>
        </p:nvSpPr>
        <p:spPr>
          <a:xfrm>
            <a:off x="168166" y="11460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Si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definiscono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le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seguenti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misure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deformazione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:</a:t>
            </a:r>
            <a:endParaRPr lang="en-IT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D90E7B-ED01-4B37-37F7-3B092EE6D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5" y="2577118"/>
            <a:ext cx="5913401" cy="19783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1B9173-FD05-2D69-7339-268A0B485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9943" y="0"/>
            <a:ext cx="5725072" cy="17037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43124D-DF78-4E20-D28E-E949AD74E1A6}"/>
                  </a:ext>
                </a:extLst>
              </p:cNvPr>
              <p:cNvSpPr txBox="1"/>
              <p:nvPr/>
            </p:nvSpPr>
            <p:spPr>
              <a:xfrm>
                <a:off x="6096000" y="5820063"/>
                <a:ext cx="609600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 err="1">
                    <a:solidFill>
                      <a:srgbClr val="131313"/>
                    </a:solidFill>
                    <a:latin typeface="freight-text-pro"/>
                  </a:rPr>
                  <a:t>Ovvero</a:t>
                </a:r>
                <a:r>
                  <a:rPr lang="en-GB" dirty="0">
                    <a:solidFill>
                      <a:srgbClr val="131313"/>
                    </a:solidFill>
                    <a:latin typeface="freight-text-pro"/>
                  </a:rPr>
                  <a:t>, la </a:t>
                </a:r>
                <a:r>
                  <a:rPr lang="en-GB" dirty="0" err="1">
                    <a:solidFill>
                      <a:srgbClr val="131313"/>
                    </a:solidFill>
                    <a:latin typeface="freight-text-pro"/>
                  </a:rPr>
                  <a:t>componente</a:t>
                </a:r>
                <a:r>
                  <a:rPr lang="en-GB" dirty="0">
                    <a:solidFill>
                      <a:srgbClr val="131313"/>
                    </a:solidFill>
                    <a:latin typeface="freight-text-pro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13131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131313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13131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rgbClr val="131313"/>
                    </a:solidFill>
                    <a:latin typeface="freight-text-pro"/>
                  </a:rPr>
                  <a:t> del </a:t>
                </a:r>
                <a:r>
                  <a:rPr lang="en-GB" dirty="0" err="1">
                    <a:solidFill>
                      <a:srgbClr val="131313"/>
                    </a:solidFill>
                    <a:latin typeface="freight-text-pro"/>
                  </a:rPr>
                  <a:t>tensore</a:t>
                </a:r>
                <a:r>
                  <a:rPr lang="en-GB" dirty="0">
                    <a:solidFill>
                      <a:srgbClr val="131313"/>
                    </a:solidFill>
                    <a:latin typeface="freight-text-pro"/>
                  </a:rPr>
                  <a:t> </a:t>
                </a:r>
                <a:r>
                  <a:rPr lang="en-GB" dirty="0" err="1">
                    <a:solidFill>
                      <a:srgbClr val="131313"/>
                    </a:solidFill>
                    <a:latin typeface="freight-text-pro"/>
                  </a:rPr>
                  <a:t>della</a:t>
                </a:r>
                <a:r>
                  <a:rPr lang="en-GB" dirty="0">
                    <a:solidFill>
                      <a:srgbClr val="131313"/>
                    </a:solidFill>
                    <a:latin typeface="freight-text-pro"/>
                  </a:rPr>
                  <a:t> </a:t>
                </a:r>
                <a:r>
                  <a:rPr lang="en-GB" dirty="0" err="1">
                    <a:solidFill>
                      <a:srgbClr val="131313"/>
                    </a:solidFill>
                    <a:latin typeface="freight-text-pro"/>
                  </a:rPr>
                  <a:t>deformazione</a:t>
                </a:r>
                <a:r>
                  <a:rPr lang="en-GB" dirty="0">
                    <a:solidFill>
                      <a:srgbClr val="131313"/>
                    </a:solidFill>
                    <a:latin typeface="freight-text-pro"/>
                  </a:rPr>
                  <a:t> bene </a:t>
                </a:r>
                <a:r>
                  <a:rPr lang="en-GB" dirty="0" err="1">
                    <a:solidFill>
                      <a:srgbClr val="131313"/>
                    </a:solidFill>
                    <a:latin typeface="freight-text-pro"/>
                  </a:rPr>
                  <a:t>approssima</a:t>
                </a:r>
                <a:r>
                  <a:rPr lang="en-GB" dirty="0">
                    <a:solidFill>
                      <a:srgbClr val="131313"/>
                    </a:solidFill>
                    <a:latin typeface="freight-text-pro"/>
                  </a:rPr>
                  <a:t> la </a:t>
                </a:r>
                <a:r>
                  <a:rPr lang="en-GB" dirty="0" err="1">
                    <a:solidFill>
                      <a:srgbClr val="131313"/>
                    </a:solidFill>
                    <a:latin typeface="freight-text-pro"/>
                  </a:rPr>
                  <a:t>dilatazione</a:t>
                </a:r>
                <a:r>
                  <a:rPr lang="en-GB" dirty="0">
                    <a:solidFill>
                      <a:srgbClr val="131313"/>
                    </a:solidFill>
                    <a:latin typeface="freight-text-pro"/>
                  </a:rPr>
                  <a:t> del </a:t>
                </a:r>
                <a:r>
                  <a:rPr lang="en-GB" dirty="0" err="1">
                    <a:solidFill>
                      <a:srgbClr val="131313"/>
                    </a:solidFill>
                    <a:latin typeface="freight-text-pro"/>
                  </a:rPr>
                  <a:t>segmento</a:t>
                </a:r>
                <a:r>
                  <a:rPr lang="en-GB" dirty="0">
                    <a:solidFill>
                      <a:srgbClr val="131313"/>
                    </a:solidFill>
                    <a:latin typeface="freight-text-pro"/>
                  </a:rPr>
                  <a:t> PA, </a:t>
                </a:r>
                <a:r>
                  <a:rPr lang="en-GB" dirty="0" err="1">
                    <a:solidFill>
                      <a:srgbClr val="131313"/>
                    </a:solidFill>
                    <a:latin typeface="freight-text-pro"/>
                  </a:rPr>
                  <a:t>che</a:t>
                </a:r>
                <a:r>
                  <a:rPr lang="en-GB" dirty="0">
                    <a:solidFill>
                      <a:srgbClr val="131313"/>
                    </a:solidFill>
                    <a:latin typeface="freight-text-pro"/>
                  </a:rPr>
                  <a:t> </a:t>
                </a:r>
                <a:r>
                  <a:rPr lang="en-GB" dirty="0" err="1">
                    <a:solidFill>
                      <a:srgbClr val="131313"/>
                    </a:solidFill>
                    <a:latin typeface="freight-text-pro"/>
                  </a:rPr>
                  <a:t>ricordiamo</a:t>
                </a:r>
                <a:r>
                  <a:rPr lang="en-GB" dirty="0">
                    <a:solidFill>
                      <a:srgbClr val="131313"/>
                    </a:solidFill>
                    <a:latin typeface="freight-text-pro"/>
                  </a:rPr>
                  <a:t> </a:t>
                </a:r>
                <a:r>
                  <a:rPr lang="en-GB" dirty="0" err="1">
                    <a:solidFill>
                      <a:srgbClr val="131313"/>
                    </a:solidFill>
                    <a:latin typeface="freight-text-pro"/>
                  </a:rPr>
                  <a:t>essere</a:t>
                </a:r>
                <a:r>
                  <a:rPr lang="en-GB" dirty="0">
                    <a:solidFill>
                      <a:srgbClr val="131313"/>
                    </a:solidFill>
                    <a:latin typeface="freight-text-pro"/>
                  </a:rPr>
                  <a:t> </a:t>
                </a:r>
                <a:r>
                  <a:rPr lang="en-GB" dirty="0" err="1">
                    <a:solidFill>
                      <a:srgbClr val="131313"/>
                    </a:solidFill>
                    <a:latin typeface="freight-text-pro"/>
                  </a:rPr>
                  <a:t>definita</a:t>
                </a:r>
                <a:r>
                  <a:rPr lang="en-GB" dirty="0">
                    <a:solidFill>
                      <a:srgbClr val="131313"/>
                    </a:solidFill>
                    <a:latin typeface="freight-text-pro"/>
                  </a:rPr>
                  <a:t> come:</a:t>
                </a:r>
                <a:endParaRPr lang="en-IT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43124D-DF78-4E20-D28E-E949AD74E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820063"/>
                <a:ext cx="6096000" cy="923330"/>
              </a:xfrm>
              <a:prstGeom prst="rect">
                <a:avLst/>
              </a:prstGeom>
              <a:blipFill>
                <a:blip r:embed="rId5"/>
                <a:stretch>
                  <a:fillRect l="-832" t="-2740" r="-1455" b="-10959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9464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731E19-B68F-8C45-1957-142BD309A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4166" y="2629614"/>
            <a:ext cx="3371972" cy="26641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65D5FE-FE66-4AC5-A255-22C4AC15012B}"/>
              </a:ext>
            </a:extLst>
          </p:cNvPr>
          <p:cNvSpPr txBox="1"/>
          <p:nvPr/>
        </p:nvSpPr>
        <p:spPr>
          <a:xfrm>
            <a:off x="210208" y="671070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131313"/>
                </a:solidFill>
                <a:latin typeface="freight-text-pro"/>
              </a:rPr>
              <a:t>S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prenda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in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esame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un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segmento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o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fibra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dirty="0">
                <a:solidFill>
                  <a:srgbClr val="131313"/>
                </a:solidFill>
                <a:latin typeface="freight-text-pro"/>
              </a:rPr>
              <a:t>PA di </a:t>
            </a:r>
            <a:r>
              <a:rPr lang="en-GB" dirty="0" err="1">
                <a:solidFill>
                  <a:srgbClr val="131313"/>
                </a:solidFill>
                <a:latin typeface="freight-text-pro"/>
              </a:rPr>
              <a:t>lunghezza</a:t>
            </a:r>
            <a:r>
              <a:rPr lang="en-GB" dirty="0">
                <a:solidFill>
                  <a:srgbClr val="131313"/>
                </a:solidFill>
                <a:latin typeface="freight-text-pro"/>
              </a:rPr>
              <a:t> </a:t>
            </a:r>
            <a:r>
              <a:rPr lang="en-GB" dirty="0" err="1">
                <a:solidFill>
                  <a:srgbClr val="131313"/>
                </a:solidFill>
                <a:latin typeface="freight-text-pro"/>
              </a:rPr>
              <a:t>infinitesima</a:t>
            </a:r>
            <a:r>
              <a:rPr lang="en-GB" dirty="0">
                <a:solidFill>
                  <a:srgbClr val="131313"/>
                </a:solidFill>
                <a:latin typeface="freight-text-pro"/>
              </a:rPr>
              <a:t> dx, </a:t>
            </a:r>
            <a:r>
              <a:rPr lang="en-GB" dirty="0" err="1">
                <a:solidFill>
                  <a:srgbClr val="131313"/>
                </a:solidFill>
                <a:latin typeface="freight-text-pro"/>
              </a:rPr>
              <a:t>disposta</a:t>
            </a:r>
            <a:r>
              <a:rPr lang="en-GB" dirty="0">
                <a:solidFill>
                  <a:srgbClr val="131313"/>
                </a:solidFill>
                <a:latin typeface="freight-text-pro"/>
              </a:rPr>
              <a:t> </a:t>
            </a:r>
            <a:r>
              <a:rPr lang="en-GB" dirty="0" err="1">
                <a:solidFill>
                  <a:srgbClr val="131313"/>
                </a:solidFill>
                <a:latin typeface="freight-text-pro"/>
              </a:rPr>
              <a:t>lungo</a:t>
            </a:r>
            <a:r>
              <a:rPr lang="en-GB" dirty="0">
                <a:solidFill>
                  <a:srgbClr val="131313"/>
                </a:solidFill>
                <a:latin typeface="freight-text-pro"/>
              </a:rPr>
              <a:t> </a:t>
            </a:r>
            <a:r>
              <a:rPr lang="en-GB" dirty="0" err="1">
                <a:solidFill>
                  <a:srgbClr val="131313"/>
                </a:solidFill>
                <a:latin typeface="freight-text-pro"/>
              </a:rPr>
              <a:t>l’asse</a:t>
            </a:r>
            <a:r>
              <a:rPr lang="en-GB" dirty="0">
                <a:solidFill>
                  <a:srgbClr val="131313"/>
                </a:solidFill>
                <a:latin typeface="freight-text-pro"/>
              </a:rPr>
              <a:t> </a:t>
            </a:r>
            <a:r>
              <a:rPr lang="en-GB" dirty="0" err="1">
                <a:solidFill>
                  <a:srgbClr val="131313"/>
                </a:solidFill>
                <a:latin typeface="freight-text-pro"/>
              </a:rPr>
              <a:t>delle</a:t>
            </a:r>
            <a:r>
              <a:rPr lang="en-GB" dirty="0">
                <a:solidFill>
                  <a:srgbClr val="131313"/>
                </a:solidFill>
                <a:latin typeface="freight-text-pro"/>
              </a:rPr>
              <a:t> x.</a:t>
            </a:r>
          </a:p>
          <a:p>
            <a:endParaRPr lang="en-GB" dirty="0">
              <a:solidFill>
                <a:srgbClr val="131313"/>
              </a:solidFill>
              <a:latin typeface="freight-text-pro"/>
            </a:endParaRPr>
          </a:p>
          <a:p>
            <a:r>
              <a:rPr lang="en-GB" dirty="0">
                <a:solidFill>
                  <a:srgbClr val="131313"/>
                </a:solidFill>
                <a:latin typeface="freight-text-pro"/>
              </a:rPr>
              <a:t>A </a:t>
            </a:r>
            <a:r>
              <a:rPr lang="en-GB" dirty="0" err="1">
                <a:solidFill>
                  <a:srgbClr val="131313"/>
                </a:solidFill>
                <a:latin typeface="freight-text-pro"/>
              </a:rPr>
              <a:t>deformazione</a:t>
            </a:r>
            <a:r>
              <a:rPr lang="en-GB" dirty="0">
                <a:solidFill>
                  <a:srgbClr val="131313"/>
                </a:solidFill>
                <a:latin typeface="freight-text-pro"/>
              </a:rPr>
              <a:t> </a:t>
            </a:r>
            <a:r>
              <a:rPr lang="en-GB" dirty="0" err="1">
                <a:solidFill>
                  <a:srgbClr val="131313"/>
                </a:solidFill>
                <a:latin typeface="freight-text-pro"/>
              </a:rPr>
              <a:t>avvenuta</a:t>
            </a:r>
            <a:r>
              <a:rPr lang="en-GB" dirty="0">
                <a:solidFill>
                  <a:srgbClr val="131313"/>
                </a:solidFill>
                <a:latin typeface="freight-text-pro"/>
              </a:rPr>
              <a:t>, la </a:t>
            </a:r>
            <a:r>
              <a:rPr lang="en-GB" dirty="0" err="1">
                <a:solidFill>
                  <a:srgbClr val="131313"/>
                </a:solidFill>
                <a:latin typeface="freight-text-pro"/>
              </a:rPr>
              <a:t>fibra</a:t>
            </a:r>
            <a:r>
              <a:rPr lang="en-GB" dirty="0">
                <a:solidFill>
                  <a:srgbClr val="131313"/>
                </a:solidFill>
                <a:latin typeface="freight-text-pro"/>
              </a:rPr>
              <a:t> ha come </a:t>
            </a:r>
            <a:r>
              <a:rPr lang="en-GB" dirty="0" err="1">
                <a:solidFill>
                  <a:srgbClr val="131313"/>
                </a:solidFill>
                <a:latin typeface="freight-text-pro"/>
              </a:rPr>
              <a:t>estremi</a:t>
            </a:r>
            <a:r>
              <a:rPr lang="en-GB" dirty="0">
                <a:solidFill>
                  <a:srgbClr val="131313"/>
                </a:solidFill>
                <a:latin typeface="freight-text-pro"/>
              </a:rPr>
              <a:t> </a:t>
            </a:r>
            <a:r>
              <a:rPr lang="en-GB" dirty="0" err="1">
                <a:solidFill>
                  <a:srgbClr val="131313"/>
                </a:solidFill>
                <a:latin typeface="freight-text-pro"/>
              </a:rPr>
              <a:t>i</a:t>
            </a:r>
            <a:r>
              <a:rPr lang="en-GB" dirty="0">
                <a:solidFill>
                  <a:srgbClr val="131313"/>
                </a:solidFill>
                <a:latin typeface="freight-text-pro"/>
              </a:rPr>
              <a:t> </a:t>
            </a:r>
            <a:r>
              <a:rPr lang="en-GB" dirty="0" err="1">
                <a:solidFill>
                  <a:srgbClr val="131313"/>
                </a:solidFill>
                <a:latin typeface="freight-text-pro"/>
              </a:rPr>
              <a:t>punti</a:t>
            </a:r>
            <a:r>
              <a:rPr lang="en-GB" dirty="0">
                <a:solidFill>
                  <a:srgbClr val="131313"/>
                </a:solidFill>
                <a:latin typeface="freight-text-pro"/>
              </a:rPr>
              <a:t> P’ e A’.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03BF40-63DE-D977-1E2E-0BE2F597C835}"/>
              </a:ext>
            </a:extLst>
          </p:cNvPr>
          <p:cNvSpPr txBox="1"/>
          <p:nvPr/>
        </p:nvSpPr>
        <p:spPr>
          <a:xfrm>
            <a:off x="210208" y="216794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131313"/>
                </a:solidFill>
                <a:latin typeface="freight-text-pro"/>
              </a:rPr>
              <a:t>Elementari</a:t>
            </a:r>
            <a:r>
              <a:rPr lang="en-GB" dirty="0">
                <a:solidFill>
                  <a:srgbClr val="131313"/>
                </a:solidFill>
                <a:latin typeface="freight-text-pro"/>
              </a:rPr>
              <a:t> </a:t>
            </a:r>
            <a:r>
              <a:rPr lang="en-GB" dirty="0" err="1">
                <a:solidFill>
                  <a:srgbClr val="131313"/>
                </a:solidFill>
                <a:latin typeface="freight-text-pro"/>
              </a:rPr>
              <a:t>considerazioni</a:t>
            </a:r>
            <a:r>
              <a:rPr lang="en-GB" dirty="0">
                <a:solidFill>
                  <a:srgbClr val="131313"/>
                </a:solidFill>
                <a:latin typeface="freight-text-pro"/>
              </a:rPr>
              <a:t> </a:t>
            </a:r>
            <a:r>
              <a:rPr lang="en-GB" dirty="0" err="1">
                <a:solidFill>
                  <a:srgbClr val="131313"/>
                </a:solidFill>
                <a:latin typeface="freight-text-pro"/>
              </a:rPr>
              <a:t>geometriche</a:t>
            </a:r>
            <a:r>
              <a:rPr lang="en-GB" dirty="0">
                <a:solidFill>
                  <a:srgbClr val="131313"/>
                </a:solidFill>
                <a:latin typeface="freight-text-pro"/>
              </a:rPr>
              <a:t> </a:t>
            </a:r>
            <a:r>
              <a:rPr lang="en-GB" dirty="0" err="1">
                <a:solidFill>
                  <a:srgbClr val="131313"/>
                </a:solidFill>
                <a:latin typeface="freight-text-pro"/>
              </a:rPr>
              <a:t>permettono</a:t>
            </a:r>
            <a:r>
              <a:rPr lang="en-GB" dirty="0">
                <a:solidFill>
                  <a:srgbClr val="131313"/>
                </a:solidFill>
                <a:latin typeface="freight-text-pro"/>
              </a:rPr>
              <a:t> di </a:t>
            </a:r>
            <a:r>
              <a:rPr lang="en-GB" dirty="0" err="1">
                <a:solidFill>
                  <a:srgbClr val="131313"/>
                </a:solidFill>
                <a:latin typeface="freight-text-pro"/>
              </a:rPr>
              <a:t>mostrare</a:t>
            </a:r>
            <a:r>
              <a:rPr lang="en-GB" dirty="0">
                <a:solidFill>
                  <a:srgbClr val="131313"/>
                </a:solidFill>
                <a:latin typeface="freight-text-pro"/>
              </a:rPr>
              <a:t> </a:t>
            </a:r>
            <a:r>
              <a:rPr lang="en-GB" dirty="0" err="1">
                <a:solidFill>
                  <a:srgbClr val="131313"/>
                </a:solidFill>
                <a:latin typeface="freight-text-pro"/>
              </a:rPr>
              <a:t>che</a:t>
            </a:r>
            <a:r>
              <a:rPr lang="en-GB" dirty="0">
                <a:solidFill>
                  <a:srgbClr val="131313"/>
                </a:solidFill>
                <a:latin typeface="freight-text-pro"/>
              </a:rPr>
              <a:t> se le </a:t>
            </a:r>
            <a:r>
              <a:rPr lang="en-GB" dirty="0" err="1">
                <a:solidFill>
                  <a:srgbClr val="131313"/>
                </a:solidFill>
                <a:latin typeface="freight-text-pro"/>
              </a:rPr>
              <a:t>componenti</a:t>
            </a:r>
            <a:r>
              <a:rPr lang="en-GB" dirty="0">
                <a:solidFill>
                  <a:srgbClr val="131313"/>
                </a:solidFill>
                <a:latin typeface="freight-text-pro"/>
              </a:rPr>
              <a:t> di </a:t>
            </a:r>
            <a:r>
              <a:rPr lang="en-GB" b="1" dirty="0">
                <a:solidFill>
                  <a:srgbClr val="131313"/>
                </a:solidFill>
                <a:latin typeface="freight-text-pro"/>
              </a:rPr>
              <a:t>F </a:t>
            </a:r>
            <a:r>
              <a:rPr lang="en-GB" dirty="0" err="1">
                <a:solidFill>
                  <a:srgbClr val="131313"/>
                </a:solidFill>
                <a:latin typeface="freight-text-pro"/>
              </a:rPr>
              <a:t>hanno</a:t>
            </a:r>
            <a:r>
              <a:rPr lang="en-GB" dirty="0">
                <a:solidFill>
                  <a:srgbClr val="131313"/>
                </a:solidFill>
                <a:latin typeface="freight-text-pro"/>
              </a:rPr>
              <a:t> </a:t>
            </a:r>
            <a:r>
              <a:rPr lang="en-GB" dirty="0" err="1">
                <a:solidFill>
                  <a:srgbClr val="131313"/>
                </a:solidFill>
                <a:latin typeface="freight-text-pro"/>
              </a:rPr>
              <a:t>tutte</a:t>
            </a:r>
            <a:r>
              <a:rPr lang="en-GB" dirty="0">
                <a:solidFill>
                  <a:srgbClr val="131313"/>
                </a:solidFill>
                <a:latin typeface="freight-text-pro"/>
              </a:rPr>
              <a:t> </a:t>
            </a:r>
            <a:r>
              <a:rPr lang="en-GB" dirty="0" err="1">
                <a:solidFill>
                  <a:srgbClr val="131313"/>
                </a:solidFill>
                <a:latin typeface="freight-text-pro"/>
              </a:rPr>
              <a:t>valore</a:t>
            </a:r>
            <a:r>
              <a:rPr lang="en-GB" dirty="0">
                <a:solidFill>
                  <a:srgbClr val="131313"/>
                </a:solidFill>
                <a:latin typeface="freight-text-pro"/>
              </a:rPr>
              <a:t> </a:t>
            </a:r>
            <a:r>
              <a:rPr lang="en-GB" dirty="0" err="1">
                <a:solidFill>
                  <a:srgbClr val="131313"/>
                </a:solidFill>
                <a:latin typeface="freight-text-pro"/>
              </a:rPr>
              <a:t>assoluto</a:t>
            </a:r>
            <a:r>
              <a:rPr lang="en-GB" dirty="0">
                <a:solidFill>
                  <a:srgbClr val="131313"/>
                </a:solidFill>
                <a:latin typeface="freight-text-pro"/>
              </a:rPr>
              <a:t> </a:t>
            </a:r>
            <a:r>
              <a:rPr lang="en-GB" dirty="0" err="1">
                <a:solidFill>
                  <a:srgbClr val="131313"/>
                </a:solidFill>
                <a:latin typeface="freight-text-pro"/>
              </a:rPr>
              <a:t>molto</a:t>
            </a:r>
            <a:r>
              <a:rPr lang="en-GB" dirty="0">
                <a:solidFill>
                  <a:srgbClr val="131313"/>
                </a:solidFill>
                <a:latin typeface="freight-text-pro"/>
              </a:rPr>
              <a:t> piu` piccolo di 1, </a:t>
            </a:r>
            <a:r>
              <a:rPr lang="en-GB" dirty="0" err="1">
                <a:solidFill>
                  <a:srgbClr val="131313"/>
                </a:solidFill>
                <a:latin typeface="freight-text-pro"/>
              </a:rPr>
              <a:t>allora</a:t>
            </a:r>
            <a:endParaRPr lang="en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EEAB0C-CB62-C2F8-1C20-2411B886E13F}"/>
                  </a:ext>
                </a:extLst>
              </p:cNvPr>
              <p:cNvSpPr txBox="1"/>
              <p:nvPr/>
            </p:nvSpPr>
            <p:spPr>
              <a:xfrm>
                <a:off x="0" y="3429001"/>
                <a:ext cx="6096000" cy="675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IT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EEAB0C-CB62-C2F8-1C20-2411B886E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29001"/>
                <a:ext cx="6096000" cy="675441"/>
              </a:xfrm>
              <a:prstGeom prst="rect">
                <a:avLst/>
              </a:prstGeom>
              <a:blipFill>
                <a:blip r:embed="rId3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B820D9A-47E0-AB95-E5B2-5AA45973AB25}"/>
              </a:ext>
            </a:extLst>
          </p:cNvPr>
          <p:cNvSpPr txBox="1"/>
          <p:nvPr/>
        </p:nvSpPr>
        <p:spPr>
          <a:xfrm>
            <a:off x="210208" y="189186"/>
            <a:ext cx="7735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400" b="1" dirty="0"/>
              <a:t>Interpretazione geometrica delle componenti diagonali di 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167EB0-C0A6-3AC1-DD1A-C8EACDBCE18B}"/>
              </a:ext>
            </a:extLst>
          </p:cNvPr>
          <p:cNvSpPr txBox="1"/>
          <p:nvPr/>
        </p:nvSpPr>
        <p:spPr>
          <a:xfrm>
            <a:off x="210208" y="4280217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Lo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stesso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procedimento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può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ripetere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per fibre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inizialmente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parallele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agli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assi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dirty="0">
                <a:solidFill>
                  <a:srgbClr val="131313"/>
                </a:solidFill>
                <a:effectLst/>
                <a:latin typeface="MJXc-TeX-math-I"/>
              </a:rPr>
              <a:t>y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e </a:t>
            </a:r>
            <a:r>
              <a:rPr lang="en-GB" b="0" i="0" dirty="0">
                <a:solidFill>
                  <a:srgbClr val="131313"/>
                </a:solidFill>
                <a:effectLst/>
                <a:latin typeface="MJXc-TeX-math-I"/>
              </a:rPr>
              <a:t>z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. Si conclude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dunque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che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: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gli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elementi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posti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sulla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diagonale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principale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della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matrice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deformazione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1" i="0" dirty="0">
                <a:solidFill>
                  <a:srgbClr val="131313"/>
                </a:solidFill>
                <a:effectLst/>
                <a:latin typeface="freight-text-pro"/>
              </a:rPr>
              <a:t>E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rappresentano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le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dilatazioni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assiali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delle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fibre poste secondo le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direzioni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dirty="0">
                <a:solidFill>
                  <a:srgbClr val="131313"/>
                </a:solidFill>
                <a:effectLst/>
                <a:latin typeface="MJXc-TeX-math-I"/>
              </a:rPr>
              <a:t>x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, </a:t>
            </a:r>
            <a:r>
              <a:rPr lang="en-GB" b="0" i="0" dirty="0">
                <a:solidFill>
                  <a:srgbClr val="131313"/>
                </a:solidFill>
                <a:effectLst/>
                <a:latin typeface="MJXc-TeX-math-I"/>
              </a:rPr>
              <a:t>y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e </a:t>
            </a:r>
            <a:r>
              <a:rPr lang="en-GB" b="0" i="0" dirty="0">
                <a:solidFill>
                  <a:srgbClr val="131313"/>
                </a:solidFill>
                <a:effectLst/>
                <a:latin typeface="MJXc-TeX-math-I"/>
              </a:rPr>
              <a:t>z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rispettivamente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.</a:t>
            </a:r>
            <a:endParaRPr lang="en-IT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41917BF-819C-E097-B3D3-86BED6128A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5738" y="558518"/>
            <a:ext cx="44704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694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4B02D6-6CA7-CB8E-1AEB-0386C2998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3034" y="2616200"/>
            <a:ext cx="5435600" cy="4241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67C6EE-738F-BC63-9445-6491A4D6AA5E}"/>
                  </a:ext>
                </a:extLst>
              </p:cNvPr>
              <p:cNvSpPr txBox="1"/>
              <p:nvPr/>
            </p:nvSpPr>
            <p:spPr>
              <a:xfrm>
                <a:off x="420414" y="864698"/>
                <a:ext cx="6096000" cy="23302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Per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comprendere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il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significato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delle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componenti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fuori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diagonale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del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tensore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della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deformazione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,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si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prendano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in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esame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due fibre 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MJXc-TeX-math-I"/>
                  </a:rPr>
                  <a:t>PA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e 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MJXc-TeX-math-I"/>
                  </a:rPr>
                  <a:t>PB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, di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lunghezza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MJXc-TeX-math-I"/>
                  </a:rPr>
                  <a:t>dx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e 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MJXc-TeX-math-I"/>
                  </a:rPr>
                  <a:t>dy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rispettivamente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, poste prima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della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deformazione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secondo le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direzioni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MJXc-TeX-math-I"/>
                  </a:rPr>
                  <a:t>x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e 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MJXc-TeX-math-I"/>
                  </a:rPr>
                  <a:t>y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, Fig. 13.5b. Nella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configurazione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iniziale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le due fibre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formano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un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angolo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di </a:t>
                </a:r>
                <a:r>
                  <a:rPr lang="el-GR" b="0" i="0" dirty="0">
                    <a:solidFill>
                      <a:srgbClr val="131313"/>
                    </a:solidFill>
                    <a:effectLst/>
                    <a:latin typeface="MJXc-TeX-math-I"/>
                  </a:rPr>
                  <a:t>π</a:t>
                </a:r>
                <a:r>
                  <a:rPr lang="en-US" b="0" i="0" dirty="0">
                    <a:solidFill>
                      <a:srgbClr val="131313"/>
                    </a:solidFill>
                    <a:effectLst/>
                    <a:latin typeface="MJXc-TeX-math-I"/>
                  </a:rPr>
                  <a:t>/</a:t>
                </a:r>
                <a:r>
                  <a:rPr lang="el-GR" b="0" i="0" dirty="0">
                    <a:solidFill>
                      <a:srgbClr val="131313"/>
                    </a:solidFill>
                    <a:effectLst/>
                    <a:latin typeface="MJXc-TeX-main-R"/>
                  </a:rPr>
                  <a:t>2</a:t>
                </a:r>
                <a:r>
                  <a:rPr lang="el-GR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;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nella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configurazione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deformata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MJXc-TeX-math-I"/>
                  </a:rPr>
                  <a:t>PA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si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trasformato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in 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MJXc-TeX-math-I"/>
                  </a:rPr>
                  <a:t>P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MJXc-TeX-main-R"/>
                  </a:rPr>
                  <a:t>′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MJXc-TeX-math-I"/>
                  </a:rPr>
                  <a:t>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MJXc-TeX-main-R"/>
                  </a:rPr>
                  <a:t>′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e 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MJXc-TeX-math-I"/>
                  </a:rPr>
                  <a:t>PB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in 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MJXc-TeX-math-I"/>
                  </a:rPr>
                  <a:t>P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MJXc-TeX-main-R"/>
                  </a:rPr>
                  <a:t>′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MJXc-TeX-math-I"/>
                  </a:rPr>
                  <a:t>B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MJXc-TeX-main-R"/>
                  </a:rPr>
                  <a:t>′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formando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un nuovo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angolo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pari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</m:oMath>
                </a14:m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. </a:t>
                </a:r>
              </a:p>
              <a:p>
                <a:endParaRPr lang="en-GB" dirty="0">
                  <a:solidFill>
                    <a:srgbClr val="131313"/>
                  </a:solidFill>
                  <a:latin typeface="freight-text-pro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67C6EE-738F-BC63-9445-6491A4D6A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14" y="864698"/>
                <a:ext cx="6096000" cy="2330253"/>
              </a:xfrm>
              <a:prstGeom prst="rect">
                <a:avLst/>
              </a:prstGeom>
              <a:blipFill>
                <a:blip r:embed="rId3"/>
                <a:stretch>
                  <a:fillRect l="-832" t="-1630" r="-1040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94E876E-B7AB-C2F7-DE7A-EDB2061D4107}"/>
              </a:ext>
            </a:extLst>
          </p:cNvPr>
          <p:cNvSpPr txBox="1"/>
          <p:nvPr/>
        </p:nvSpPr>
        <p:spPr>
          <a:xfrm>
            <a:off x="420413" y="62662"/>
            <a:ext cx="7967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400" b="1" dirty="0"/>
              <a:t>Interpretazione geometrica delle componenti fuori diagonale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18CB70-BAA4-7B7B-702B-C1C37591E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8496" y="569028"/>
            <a:ext cx="4470400" cy="1955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0D8A0F-4237-D29F-F1F1-077FB5F5E27A}"/>
              </a:ext>
            </a:extLst>
          </p:cNvPr>
          <p:cNvSpPr txBox="1"/>
          <p:nvPr/>
        </p:nvSpPr>
        <p:spPr>
          <a:xfrm>
            <a:off x="420414" y="3062352"/>
            <a:ext cx="5753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Elementari considerazioni di tipo geometrico permettono di dimostrare che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725CC9-C9BE-2C7D-C634-7A28EE56E3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1622" y="3708683"/>
            <a:ext cx="4140200" cy="8763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69360FB-EB4F-C954-6A9F-A45EEA8B6C3A}"/>
                  </a:ext>
                </a:extLst>
              </p:cNvPr>
              <p:cNvSpPr txBox="1"/>
              <p:nvPr/>
            </p:nvSpPr>
            <p:spPr>
              <a:xfrm>
                <a:off x="420413" y="4574092"/>
                <a:ext cx="6327227" cy="21051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i="1" dirty="0">
                    <a:solidFill>
                      <a:srgbClr val="131313"/>
                    </a:solidFill>
                    <a:latin typeface="freight-text-pro"/>
                  </a:rPr>
                  <a:t>Si conclude </a:t>
                </a:r>
                <a:r>
                  <a:rPr lang="en-GB" i="1" dirty="0" err="1">
                    <a:solidFill>
                      <a:srgbClr val="131313"/>
                    </a:solidFill>
                    <a:latin typeface="freight-text-pro"/>
                  </a:rPr>
                  <a:t>che</a:t>
                </a:r>
                <a:r>
                  <a:rPr lang="en-GB" i="1" dirty="0">
                    <a:solidFill>
                      <a:srgbClr val="131313"/>
                    </a:solidFill>
                    <a:latin typeface="freight-text-pro"/>
                  </a:rPr>
                  <a:t> </a:t>
                </a:r>
                <a:r>
                  <a:rPr lang="en-GB" i="1" dirty="0" err="1">
                    <a:solidFill>
                      <a:srgbClr val="131313"/>
                    </a:solidFill>
                    <a:latin typeface="freight-text-pro"/>
                  </a:rPr>
                  <a:t>gli</a:t>
                </a:r>
                <a:r>
                  <a:rPr lang="en-GB" i="1" dirty="0">
                    <a:solidFill>
                      <a:srgbClr val="131313"/>
                    </a:solidFill>
                    <a:latin typeface="freight-text-pro"/>
                  </a:rPr>
                  <a:t> </a:t>
                </a:r>
                <a:r>
                  <a:rPr lang="en-GB" i="1" dirty="0" err="1">
                    <a:solidFill>
                      <a:srgbClr val="131313"/>
                    </a:solidFill>
                    <a:latin typeface="freight-text-pro"/>
                  </a:rPr>
                  <a:t>elementi</a:t>
                </a:r>
                <a:r>
                  <a:rPr lang="en-GB" i="1" dirty="0">
                    <a:solidFill>
                      <a:srgbClr val="131313"/>
                    </a:solidFill>
                    <a:latin typeface="freight-text-pro"/>
                  </a:rPr>
                  <a:t> </a:t>
                </a:r>
                <a:r>
                  <a:rPr lang="en-GB" i="1" dirty="0" err="1">
                    <a:solidFill>
                      <a:srgbClr val="131313"/>
                    </a:solidFill>
                    <a:latin typeface="freight-text-pro"/>
                  </a:rPr>
                  <a:t>fuori</a:t>
                </a:r>
                <a:r>
                  <a:rPr lang="en-GB" i="1" dirty="0">
                    <a:solidFill>
                      <a:srgbClr val="131313"/>
                    </a:solidFill>
                    <a:latin typeface="freight-text-pro"/>
                  </a:rPr>
                  <a:t> </a:t>
                </a:r>
                <a:r>
                  <a:rPr lang="en-GB" b="0" i="1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diagonale</a:t>
                </a:r>
                <a:r>
                  <a:rPr lang="en-GB" b="0" i="1" dirty="0">
                    <a:solidFill>
                      <a:srgbClr val="131313"/>
                    </a:solidFill>
                    <a:effectLst/>
                    <a:latin typeface="freight-text-pro"/>
                  </a:rPr>
                  <a:t>  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GB" b="0" i="1" dirty="0">
                        <a:solidFill>
                          <a:srgbClr val="131313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b="0" i="1" dirty="0">
                    <a:solidFill>
                      <a:srgbClr val="131313"/>
                    </a:solidFill>
                    <a:effectLst/>
                    <a:latin typeface="freight-text-pro"/>
                  </a:rPr>
                  <a:t>,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13131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131313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131313"/>
                            </a:solidFill>
                            <a:latin typeface="Cambria Math" panose="02040503050406030204" pitchFamily="18" charset="0"/>
                          </a:rPr>
                          <m:t>𝑥𝑧</m:t>
                        </m:r>
                      </m:sub>
                    </m:sSub>
                    <m:r>
                      <a:rPr lang="en-GB" i="1" dirty="0">
                        <a:solidFill>
                          <a:srgbClr val="13131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1" dirty="0">
                    <a:solidFill>
                      <a:srgbClr val="131313"/>
                    </a:solidFill>
                    <a:effectLst/>
                    <a:latin typeface="freight-text-pro"/>
                  </a:rPr>
                  <a:t>e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13131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131313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 dirty="0">
                            <a:solidFill>
                              <a:srgbClr val="131313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solidFill>
                              <a:srgbClr val="131313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GB" i="1" dirty="0">
                        <a:solidFill>
                          <a:srgbClr val="13131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1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rappresentano</a:t>
                </a:r>
                <a:r>
                  <a:rPr lang="en-GB" b="0" i="1" dirty="0">
                    <a:solidFill>
                      <a:srgbClr val="131313"/>
                    </a:solidFill>
                    <a:effectLst/>
                    <a:latin typeface="freight-text-pro"/>
                  </a:rPr>
                  <a:t> le </a:t>
                </a:r>
                <a:r>
                  <a:rPr lang="en-GB" b="0" i="1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variazioni</a:t>
                </a:r>
                <a:r>
                  <a:rPr lang="en-GB" b="0" i="1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1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angolari</a:t>
                </a:r>
                <a:r>
                  <a:rPr lang="en-GB" b="0" i="1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1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delle</a:t>
                </a:r>
                <a:r>
                  <a:rPr lang="en-GB" b="0" i="1" dirty="0">
                    <a:solidFill>
                      <a:srgbClr val="131313"/>
                    </a:solidFill>
                    <a:effectLst/>
                    <a:latin typeface="freight-text-pro"/>
                  </a:rPr>
                  <a:t> fibre </a:t>
                </a:r>
                <a:r>
                  <a:rPr lang="en-GB" b="0" i="1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disposte</a:t>
                </a:r>
                <a:r>
                  <a:rPr lang="en-GB" b="0" i="1" dirty="0">
                    <a:solidFill>
                      <a:srgbClr val="131313"/>
                    </a:solidFill>
                    <a:effectLst/>
                    <a:latin typeface="freight-text-pro"/>
                  </a:rPr>
                  <a:t>, prima </a:t>
                </a:r>
                <a:r>
                  <a:rPr lang="en-GB" b="0" i="1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della</a:t>
                </a:r>
                <a:r>
                  <a:rPr lang="en-GB" b="0" i="1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1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deformazione</a:t>
                </a:r>
                <a:r>
                  <a:rPr lang="en-GB" b="0" i="1" dirty="0">
                    <a:solidFill>
                      <a:srgbClr val="131313"/>
                    </a:solidFill>
                    <a:effectLst/>
                    <a:latin typeface="freight-text-pro"/>
                  </a:rPr>
                  <a:t>, secondo le </a:t>
                </a:r>
                <a:r>
                  <a:rPr lang="en-GB" b="0" i="1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direzioni</a:t>
                </a:r>
                <a:r>
                  <a:rPr lang="en-GB" b="0" i="1" dirty="0">
                    <a:solidFill>
                      <a:srgbClr val="131313"/>
                    </a:solidFill>
                    <a:effectLst/>
                    <a:latin typeface="freight-text-pro"/>
                  </a:rPr>
                  <a:t> (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MJXc-TeX-math-I"/>
                  </a:rPr>
                  <a:t>x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MJXc-TeX-main-R"/>
                  </a:rPr>
                  <a:t>,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MJXc-TeX-math-I"/>
                  </a:rPr>
                  <a:t>y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1" dirty="0">
                    <a:solidFill>
                      <a:srgbClr val="131313"/>
                    </a:solidFill>
                    <a:effectLst/>
                    <a:latin typeface="freight-text-pro"/>
                  </a:rPr>
                  <a:t>), (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MJXc-TeX-math-I"/>
                  </a:rPr>
                  <a:t>x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MJXc-TeX-main-R"/>
                  </a:rPr>
                  <a:t>,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MJXc-TeX-math-I"/>
                  </a:rPr>
                  <a:t>z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1" dirty="0">
                    <a:solidFill>
                      <a:srgbClr val="131313"/>
                    </a:solidFill>
                    <a:effectLst/>
                    <a:latin typeface="freight-text-pro"/>
                  </a:rPr>
                  <a:t>) e ( 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MJXc-TeX-math-I"/>
                  </a:rPr>
                  <a:t>y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MJXc-TeX-main-R"/>
                  </a:rPr>
                  <a:t>,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MJXc-TeX-math-I"/>
                  </a:rPr>
                  <a:t>z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1" dirty="0">
                    <a:solidFill>
                      <a:srgbClr val="131313"/>
                    </a:solidFill>
                    <a:effectLst/>
                    <a:latin typeface="freight-text-pro"/>
                  </a:rPr>
                  <a:t>), </a:t>
                </a:r>
                <a:r>
                  <a:rPr lang="en-GB" b="0" i="1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rispettivamente</a:t>
                </a:r>
                <a:r>
                  <a:rPr lang="en-GB" b="0" i="1" dirty="0">
                    <a:solidFill>
                      <a:srgbClr val="131313"/>
                    </a:solidFill>
                    <a:effectLst/>
                    <a:latin typeface="freight-text-pro"/>
                  </a:rPr>
                  <a:t>.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In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particolare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,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l’angolo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da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esse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formato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a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deformazione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avvenuta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sarà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US" dirty="0">
                    <a:solidFill>
                      <a:srgbClr val="131313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13131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131313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 dirty="0">
                            <a:solidFill>
                              <a:srgbClr val="131313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i="1" dirty="0">
                        <a:solidFill>
                          <a:srgbClr val="13131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b="0" i="0" dirty="0">
                    <a:solidFill>
                      <a:srgbClr val="131313"/>
                    </a:solidFill>
                    <a:effectLst/>
                    <a:latin typeface="MJXc-TeX-main-R"/>
                  </a:rPr>
                  <a:t>=</a:t>
                </a:r>
                <a:r>
                  <a:rPr lang="el-GR" b="0" i="0" dirty="0">
                    <a:solidFill>
                      <a:srgbClr val="131313"/>
                    </a:solidFill>
                    <a:effectLst/>
                    <a:latin typeface="MJXc-TeX-math-I"/>
                  </a:rPr>
                  <a:t>π</a:t>
                </a:r>
                <a:r>
                  <a:rPr lang="en-US" b="0" i="0" dirty="0">
                    <a:solidFill>
                      <a:srgbClr val="131313"/>
                    </a:solidFill>
                    <a:effectLst/>
                    <a:latin typeface="MJXc-TeX-math-I"/>
                  </a:rPr>
                  <a:t>/</a:t>
                </a:r>
                <a:r>
                  <a:rPr lang="el-GR" b="0" i="0" dirty="0">
                    <a:solidFill>
                      <a:srgbClr val="131313"/>
                    </a:solidFill>
                    <a:effectLst/>
                    <a:latin typeface="MJXc-TeX-main-R"/>
                  </a:rPr>
                  <a:t>2−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13131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131313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 dirty="0">
                            <a:solidFill>
                              <a:srgbClr val="131313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GB" i="1" dirty="0">
                        <a:solidFill>
                          <a:srgbClr val="13131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, </a:t>
                </a:r>
                <a:r>
                  <a:rPr lang="en-US" dirty="0">
                    <a:solidFill>
                      <a:srgbClr val="131313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13131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131313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 dirty="0">
                            <a:solidFill>
                              <a:srgbClr val="13131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solidFill>
                              <a:srgbClr val="131313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i="1" dirty="0">
                        <a:solidFill>
                          <a:srgbClr val="13131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b="0" i="0" dirty="0">
                    <a:solidFill>
                      <a:srgbClr val="131313"/>
                    </a:solidFill>
                    <a:effectLst/>
                    <a:latin typeface="MJXc-TeX-main-R"/>
                  </a:rPr>
                  <a:t>=</a:t>
                </a:r>
                <a:r>
                  <a:rPr lang="el-GR" b="0" i="0" dirty="0">
                    <a:solidFill>
                      <a:srgbClr val="131313"/>
                    </a:solidFill>
                    <a:effectLst/>
                    <a:latin typeface="MJXc-TeX-math-I"/>
                  </a:rPr>
                  <a:t>π</a:t>
                </a:r>
                <a:r>
                  <a:rPr lang="en-US" b="0" i="0" dirty="0">
                    <a:solidFill>
                      <a:srgbClr val="131313"/>
                    </a:solidFill>
                    <a:effectLst/>
                    <a:latin typeface="MJXc-TeX-math-I"/>
                  </a:rPr>
                  <a:t>/</a:t>
                </a:r>
                <a:r>
                  <a:rPr lang="el-GR" b="0" i="0" dirty="0">
                    <a:solidFill>
                      <a:srgbClr val="131313"/>
                    </a:solidFill>
                    <a:effectLst/>
                    <a:latin typeface="MJXc-TeX-main-R"/>
                  </a:rPr>
                  <a:t>2−</a:t>
                </a:r>
                <a:r>
                  <a:rPr lang="en-US" dirty="0">
                    <a:solidFill>
                      <a:srgbClr val="131313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13131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131313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 dirty="0">
                            <a:solidFill>
                              <a:srgbClr val="131313"/>
                            </a:solidFill>
                            <a:latin typeface="Cambria Math" panose="02040503050406030204" pitchFamily="18" charset="0"/>
                          </a:rPr>
                          <m:t>𝑥𝑧</m:t>
                        </m:r>
                      </m:sub>
                    </m:sSub>
                    <m:r>
                      <a:rPr lang="en-US" i="1" dirty="0">
                        <a:solidFill>
                          <a:srgbClr val="13131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e </a:t>
                </a:r>
                <a:r>
                  <a:rPr lang="en-US" dirty="0">
                    <a:solidFill>
                      <a:srgbClr val="131313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13131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131313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 dirty="0">
                            <a:solidFill>
                              <a:srgbClr val="131313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solidFill>
                              <a:srgbClr val="131313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i="1" dirty="0">
                        <a:solidFill>
                          <a:srgbClr val="13131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b="0" i="0" dirty="0">
                    <a:solidFill>
                      <a:srgbClr val="131313"/>
                    </a:solidFill>
                    <a:effectLst/>
                    <a:latin typeface="MJXc-TeX-main-R"/>
                  </a:rPr>
                  <a:t>=</a:t>
                </a:r>
                <a:r>
                  <a:rPr lang="el-GR" b="0" i="0" dirty="0">
                    <a:solidFill>
                      <a:srgbClr val="131313"/>
                    </a:solidFill>
                    <a:effectLst/>
                    <a:latin typeface="MJXc-TeX-math-I"/>
                  </a:rPr>
                  <a:t>π</a:t>
                </a:r>
                <a:r>
                  <a:rPr lang="en-US" b="0" i="0" dirty="0">
                    <a:solidFill>
                      <a:srgbClr val="131313"/>
                    </a:solidFill>
                    <a:effectLst/>
                    <a:latin typeface="MJXc-TeX-math-I"/>
                  </a:rPr>
                  <a:t>/</a:t>
                </a:r>
                <a:r>
                  <a:rPr lang="el-GR" b="0" i="0" dirty="0">
                    <a:solidFill>
                      <a:srgbClr val="131313"/>
                    </a:solidFill>
                    <a:effectLst/>
                    <a:latin typeface="MJXc-TeX-main-R"/>
                  </a:rPr>
                  <a:t>2−</a:t>
                </a:r>
                <a:r>
                  <a:rPr lang="en-US" dirty="0">
                    <a:solidFill>
                      <a:srgbClr val="131313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13131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131313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 dirty="0">
                            <a:solidFill>
                              <a:srgbClr val="131313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>
                            <a:solidFill>
                              <a:srgbClr val="131313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,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rispettivamente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.</a:t>
                </a:r>
                <a:endParaRPr lang="en-IT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69360FB-EB4F-C954-6A9F-A45EEA8B6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13" y="4574092"/>
                <a:ext cx="6327227" cy="2105128"/>
              </a:xfrm>
              <a:prstGeom prst="rect">
                <a:avLst/>
              </a:prstGeom>
              <a:blipFill>
                <a:blip r:embed="rId6"/>
                <a:stretch>
                  <a:fillRect l="-802" t="-1198" b="-2994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38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5F13C8-4BCC-2A10-1FA0-94146BEE8FF8}"/>
              </a:ext>
            </a:extLst>
          </p:cNvPr>
          <p:cNvSpPr txBox="1"/>
          <p:nvPr/>
        </p:nvSpPr>
        <p:spPr>
          <a:xfrm>
            <a:off x="294290" y="115614"/>
            <a:ext cx="10577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800" b="1" dirty="0"/>
              <a:t>Deformazione e scorrimenti di fibre disposte lungo direzioni arbitrarie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7C01C3-4495-E6DE-2D62-7E6752CD51BD}"/>
                  </a:ext>
                </a:extLst>
              </p:cNvPr>
              <p:cNvSpPr txBox="1"/>
              <p:nvPr/>
            </p:nvSpPr>
            <p:spPr>
              <a:xfrm>
                <a:off x="294290" y="1040524"/>
                <a:ext cx="8011167" cy="3416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T" dirty="0"/>
                  <a:t>D</a:t>
                </a:r>
                <a:r>
                  <a:rPr lang="en-GB" dirty="0"/>
                  <a:t>a</a:t>
                </a:r>
                <a:r>
                  <a:rPr lang="en-IT" dirty="0"/>
                  <a:t>to un versore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𝐧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IT" b="1" dirty="0"/>
                  <a:t> </a:t>
                </a:r>
                <a:r>
                  <a:rPr lang="en-IT" dirty="0"/>
                  <a:t>si puo` dimostrare che la quantita`</a:t>
                </a:r>
              </a:p>
              <a:p>
                <a:endParaRPr lang="en-IT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𝐄𝐧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T" dirty="0"/>
                  <a:t> </a:t>
                </a:r>
              </a:p>
              <a:p>
                <a:endParaRPr lang="en-IT" b="1" dirty="0"/>
              </a:p>
              <a:p>
                <a:r>
                  <a:rPr lang="en-GB" dirty="0"/>
                  <a:t>r</a:t>
                </a:r>
                <a:r>
                  <a:rPr lang="en-IT" dirty="0"/>
                  <a:t>appresenta la dilatazione di una fibra inizialmente parallela a n</a:t>
                </a:r>
              </a:p>
              <a:p>
                <a:endParaRPr lang="en-IT" dirty="0"/>
              </a:p>
              <a:p>
                <a:r>
                  <a:rPr lang="en-IT" dirty="0"/>
                  <a:t>Inoltre, dato un vettore </a:t>
                </a:r>
                <a:r>
                  <a:rPr lang="en-IT" b="1" dirty="0"/>
                  <a:t>m</a:t>
                </a:r>
                <a:r>
                  <a:rPr lang="en-IT" dirty="0"/>
                  <a:t> ortogonale a </a:t>
                </a:r>
                <a:r>
                  <a:rPr lang="en-IT" b="1" dirty="0"/>
                  <a:t>n, </a:t>
                </a:r>
                <a:r>
                  <a:rPr lang="en-IT" dirty="0"/>
                  <a:t> la quantita`</a:t>
                </a:r>
              </a:p>
              <a:p>
                <a:endParaRPr lang="en-IT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𝐦𝐧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𝐦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𝐄𝐧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T" b="1" dirty="0"/>
              </a:p>
              <a:p>
                <a:endParaRPr lang="en-IT" b="1" dirty="0"/>
              </a:p>
              <a:p>
                <a:r>
                  <a:rPr lang="en-GB" dirty="0"/>
                  <a:t>r</a:t>
                </a:r>
                <a:r>
                  <a:rPr lang="en-IT" dirty="0"/>
                  <a:t>appresenta lo scorrimento angolare fra due fibre inizialmente disposte lungo </a:t>
                </a:r>
                <a:r>
                  <a:rPr lang="en-IT" b="1" dirty="0"/>
                  <a:t>n</a:t>
                </a:r>
                <a:r>
                  <a:rPr lang="en-IT" dirty="0"/>
                  <a:t> e </a:t>
                </a:r>
                <a:r>
                  <a:rPr lang="en-IT" b="1" dirty="0"/>
                  <a:t>m</a:t>
                </a:r>
              </a:p>
              <a:p>
                <a:endParaRPr lang="en-IT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7C01C3-4495-E6DE-2D62-7E6752CD5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90" y="1040524"/>
                <a:ext cx="8011167" cy="3416320"/>
              </a:xfrm>
              <a:prstGeom prst="rect">
                <a:avLst/>
              </a:prstGeom>
              <a:blipFill>
                <a:blip r:embed="rId2"/>
                <a:stretch>
                  <a:fillRect l="-634" t="-1115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6028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58922B-56AE-F6BB-547F-FD1CF08E608D}"/>
              </a:ext>
            </a:extLst>
          </p:cNvPr>
          <p:cNvSpPr txBox="1"/>
          <p:nvPr/>
        </p:nvSpPr>
        <p:spPr>
          <a:xfrm>
            <a:off x="399394" y="315310"/>
            <a:ext cx="6589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E’ inoltre possibile dimostrare che la traccia di E rappresenta la variazione di volume relativa, o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dilatazione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volumetrica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(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cubica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)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IT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0373FC-B229-0702-4D73-79FEBBD56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79" y="961641"/>
            <a:ext cx="5308600" cy="939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20601B-0B5A-10CC-A338-B452AEE61A52}"/>
                  </a:ext>
                </a:extLst>
              </p:cNvPr>
              <p:cNvSpPr txBox="1"/>
              <p:nvPr/>
            </p:nvSpPr>
            <p:spPr>
              <a:xfrm>
                <a:off x="399394" y="1994365"/>
                <a:ext cx="6096000" cy="9455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solidFill>
                      <a:srgbClr val="131313"/>
                    </a:solidFill>
                    <a:latin typeface="freight-text-pro"/>
                  </a:rPr>
                  <a:t>d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solidFill>
                          <a:srgbClr val="131313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rappresentano</a:t>
                </a:r>
                <a:r>
                  <a:rPr lang="en-GB" dirty="0"/>
                  <a:t> </a:t>
                </a:r>
                <a:r>
                  <a:rPr lang="en-GB" dirty="0" err="1"/>
                  <a:t>rispettivamente</a:t>
                </a:r>
                <a:r>
                  <a:rPr lang="en-GB" dirty="0"/>
                  <a:t> il volume finale e </a:t>
                </a:r>
                <a:r>
                  <a:rPr lang="en-GB" dirty="0" err="1"/>
                  <a:t>quello</a:t>
                </a:r>
                <a:r>
                  <a:rPr lang="en-GB" dirty="0"/>
                  <a:t> </a:t>
                </a:r>
                <a:r>
                  <a:rPr lang="en-GB" dirty="0" err="1"/>
                  <a:t>iniziale</a:t>
                </a:r>
                <a:r>
                  <a:rPr lang="en-GB" dirty="0"/>
                  <a:t> di un </a:t>
                </a:r>
                <a:r>
                  <a:rPr lang="en-GB" dirty="0" err="1"/>
                  <a:t>elemento</a:t>
                </a:r>
                <a:r>
                  <a:rPr lang="en-GB" dirty="0"/>
                  <a:t> di </a:t>
                </a:r>
                <a:r>
                  <a:rPr lang="en-GB" dirty="0" err="1"/>
                  <a:t>materia</a:t>
                </a:r>
                <a:r>
                  <a:rPr lang="en-GB" dirty="0"/>
                  <a:t> </a:t>
                </a:r>
                <a:r>
                  <a:rPr lang="en-GB" dirty="0" err="1"/>
                  <a:t>infinitesimo</a:t>
                </a:r>
                <a:r>
                  <a:rPr lang="en-GB" dirty="0"/>
                  <a:t>.</a:t>
                </a:r>
                <a:br>
                  <a:rPr lang="en-GB" dirty="0"/>
                </a:br>
                <a:endParaRPr lang="en-IT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20601B-0B5A-10CC-A338-B452AEE61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94" y="1994365"/>
                <a:ext cx="6096000" cy="945580"/>
              </a:xfrm>
              <a:prstGeom prst="rect">
                <a:avLst/>
              </a:prstGeom>
              <a:blipFill>
                <a:blip r:embed="rId3"/>
                <a:stretch>
                  <a:fillRect l="-832" t="-1316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763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868</Words>
  <Application>Microsoft Macintosh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freight-text-pro</vt:lpstr>
      <vt:lpstr>MJXc-TeX-main-B</vt:lpstr>
      <vt:lpstr>MJXc-TeX-main-R</vt:lpstr>
      <vt:lpstr>MJXc-TeX-math-I</vt:lpstr>
      <vt:lpstr>MJXc-TeX-script-R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Giuseppe Tomassetti</dc:creator>
  <cp:lastModifiedBy>Giuseppe Tomassetti</cp:lastModifiedBy>
  <cp:revision>1</cp:revision>
  <dcterms:created xsi:type="dcterms:W3CDTF">2023-02-13T19:06:41Z</dcterms:created>
  <dcterms:modified xsi:type="dcterms:W3CDTF">2023-02-13T22:30:24Z</dcterms:modified>
</cp:coreProperties>
</file>