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72AE-A971-6752-D42F-052461C22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D2BAF-ED5E-BE63-A57D-33B50E637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2D62-0606-948C-A82A-073E969A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EBFE-3B9F-6BF4-969C-C6A6AA66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4A00-FBAE-AE73-8305-DDCF8A39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24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4C1F-190A-6EF7-036B-E0106C7B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1C716-809F-4C0E-E7A6-83E5F7825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535E-B404-5271-3713-07626ABE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242F-A746-0BAF-3518-45E0A192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3E9F-3875-FBB6-8FD0-BFA38B41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5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F7B6B-B65F-F5F9-6E37-85DAC3D97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72A9B-4D2E-8AF4-D5C8-78D33945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3A96-ECCB-FF50-FA4E-D920B445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5348-A7A1-6E23-E2F0-DC46DD63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FF0F-1656-2A9D-7616-64F73793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01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53C0-A4F0-0F6A-CA16-E8244A7E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2B79-1DA2-F91E-3D98-24451C1C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AC821-88CA-5F52-D9F2-33884574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8579-22AD-0EE0-8BD6-E8989A06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9DF2-BFE7-C9A0-E552-85E60BF1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17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1FEF-27CE-189B-C8E8-B3CFD52D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DE77-E489-BCC9-A9EA-63AA159E1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C11F-9B14-4F64-0708-B720478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F3A7-1538-76D6-7A89-36820529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A377-4AA8-C78E-E925-481D6DDB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42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A81C-B109-A5D1-236A-5CC1A1F6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D432-3E94-287A-2E02-0DB01EA91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B62C-D419-3963-DC81-C6AA2A19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32B3-DFBC-A16B-3475-75B0E3DB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78AD4-103A-0A27-F17F-04D3DC29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5E090-2476-6886-FBC8-9E69721B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0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E8FC-770A-D8C4-A2DB-4DF09452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967E-F0B3-B0D1-C10E-FB87AD2F4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C556D-2EC8-603D-D983-D1B0FC83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D2AFF-AC9B-01A4-8B85-D16FB36A5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5596B-6B9B-0285-BD42-D188529D0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B796A-25B4-4D0A-9820-DBBC3608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47E6D-5AE8-BEF0-C0C3-DD46FF2A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B7D22-33D1-1EAB-FD09-C48E88E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AABA-2C01-AB12-9374-5EAD7B49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64A5-D220-0004-7666-B54C8BFC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357FF-6DC8-56AC-024C-37785A02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81F7F-7115-A203-EA8B-EE309EC1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8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6977D-1702-A48C-8790-F4CC071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CFC25-56E3-D9AB-4F2F-5F6690A2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7553C-82F3-6858-82D4-98A7B819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62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D8D2-8898-6909-DE1B-301A1616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15AD-949D-47E2-7869-75F3D8D0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0B3E6-AC0A-FB84-E5BC-B24F3977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92FBF-B68B-A5AD-EF05-F1D19ACB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E51AC-2866-8160-97FA-DD863BE0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E487-6304-5B02-1190-4B10D3B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F621-5B4B-1A36-8B22-B93F231F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3A83B-57E2-EBD2-0AE6-E870987DD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C605C-D88D-4275-BE32-D3CCA98A4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73BB1-9D5D-AC61-B47B-C6B86901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83105-0B49-0928-D1EE-4D3AE827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12762-C7E7-FD5D-DB14-E05E7AD8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5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75956-9D6D-BB4B-939F-46A7F3B5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CB545-C225-84A9-2602-DAB0AFEF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6615-002C-CD63-AC41-4B670D146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EE58-A1FE-4C07-A2BD-9B1B8953E189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990D-6231-2149-D6D8-C0A132BA4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312E7-B773-E36A-F720-58A75FC7D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6AFE-72AA-4CDC-9EEB-42CE36CCCA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2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0082-7EE2-07CA-9B26-CE893E3F1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1A0D-259C-CA6A-8140-CE48F98BE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2E471-5F20-CCE4-B3BE-4E278360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2"/>
            <a:ext cx="12203563" cy="68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8332-949E-F405-0975-43D0A15C9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5D6CD-72D1-6A1F-0C41-DB02F8FF9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FDE80-9D66-62A3-E15D-E25F5572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4"/>
            <a:ext cx="12204759" cy="68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73B4-4106-C84F-BF46-3793F37BF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17913-DBBB-DF8D-3AEB-FC179825C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0DFB4-1CAE-AF28-6BEA-A34AB442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1"/>
            <a:ext cx="12192000" cy="68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6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BA4B-D312-0CF7-C999-93E090147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B369D-F04F-B18C-C0A3-BBA562729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17F19-1376-4DF4-3D95-0D400B4B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2"/>
            <a:ext cx="12190788" cy="68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3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21A9-B93C-D29E-1A0B-5C3CF7437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CB5F-3C9F-2594-D94A-4283898E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F9562-DD80-0F2D-EAAF-BCB28C4C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442"/>
            <a:ext cx="12201691" cy="68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EEA7-B9B8-20F4-1F62-65F1CE270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85609-7532-42BA-664B-21777D481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7D7E6-D4C8-B43A-19A8-ECBA239D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"/>
            <a:ext cx="12191999" cy="68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cordeiro</dc:creator>
  <cp:lastModifiedBy>giuseppe cordeiro</cp:lastModifiedBy>
  <cp:revision>1</cp:revision>
  <dcterms:created xsi:type="dcterms:W3CDTF">2023-07-03T01:01:02Z</dcterms:created>
  <dcterms:modified xsi:type="dcterms:W3CDTF">2023-07-03T01:03:31Z</dcterms:modified>
</cp:coreProperties>
</file>