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56" r:id="rId3"/>
    <p:sldId id="258" r:id="rId4"/>
    <p:sldId id="260" r:id="rId5"/>
    <p:sldId id="263" r:id="rId6"/>
    <p:sldId id="271" r:id="rId7"/>
    <p:sldId id="264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7" autoAdjust="0"/>
  </p:normalViewPr>
  <p:slideViewPr>
    <p:cSldViewPr snapToGrid="0">
      <p:cViewPr>
        <p:scale>
          <a:sx n="62" d="100"/>
          <a:sy n="62" d="100"/>
        </p:scale>
        <p:origin x="2412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1A8396B-5168-4505-8250-E5A7C16C56A6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A444270-728F-4067-A63A-0F9DC78005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88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396B-5168-4505-8250-E5A7C16C56A6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4270-728F-4067-A63A-0F9DC78005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76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A8396B-5168-4505-8250-E5A7C16C56A6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444270-728F-4067-A63A-0F9DC78005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839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A8396B-5168-4505-8250-E5A7C16C56A6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444270-728F-4067-A63A-0F9DC78005F2}" type="slidenum">
              <a:rPr lang="pt-BR" smtClean="0"/>
              <a:t>‹#›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763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A8396B-5168-4505-8250-E5A7C16C56A6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444270-728F-4067-A63A-0F9DC78005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860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396B-5168-4505-8250-E5A7C16C56A6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4270-728F-4067-A63A-0F9DC78005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092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396B-5168-4505-8250-E5A7C16C56A6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4270-728F-4067-A63A-0F9DC78005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279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396B-5168-4505-8250-E5A7C16C56A6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4270-728F-4067-A63A-0F9DC78005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4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A8396B-5168-4505-8250-E5A7C16C56A6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444270-728F-4067-A63A-0F9DC78005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26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396B-5168-4505-8250-E5A7C16C56A6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4270-728F-4067-A63A-0F9DC78005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43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A8396B-5168-4505-8250-E5A7C16C56A6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444270-728F-4067-A63A-0F9DC78005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02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396B-5168-4505-8250-E5A7C16C56A6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4270-728F-4067-A63A-0F9DC78005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38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396B-5168-4505-8250-E5A7C16C56A6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4270-728F-4067-A63A-0F9DC78005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14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396B-5168-4505-8250-E5A7C16C56A6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4270-728F-4067-A63A-0F9DC78005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90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396B-5168-4505-8250-E5A7C16C56A6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4270-728F-4067-A63A-0F9DC78005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3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396B-5168-4505-8250-E5A7C16C56A6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4270-728F-4067-A63A-0F9DC78005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43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396B-5168-4505-8250-E5A7C16C56A6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4270-728F-4067-A63A-0F9DC78005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20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396B-5168-4505-8250-E5A7C16C56A6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4270-728F-4067-A63A-0F9DC78005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109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72B4-449A-E8A7-A5E0-A6A52BCCD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Feedme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53480-76E1-B49B-08B1-94847A33B1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8220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26B5-117E-CFD8-433F-165710A0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52456-D4CB-B260-9F78-00F6ECADC4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B54CDCE-918A-A26E-7A81-B70883865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49" y="0"/>
            <a:ext cx="33655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B0F444-D751-2735-AEB3-0BD5B846F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0927" y="-17926"/>
            <a:ext cx="3505595" cy="687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35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8525-0FAB-24D9-7D52-D2B834A6B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074CE-F819-75EA-8DCA-51057A6C31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 descr="A person with his mouth open&#10;&#10;Description automatically generated">
            <a:extLst>
              <a:ext uri="{FF2B5EF4-FFF2-40B4-BE49-F238E27FC236}">
                <a16:creationId xmlns:a16="http://schemas.microsoft.com/office/drawing/2014/main" id="{7162BB91-51DB-486B-CCEE-FCA5B545F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9952" y="2272765"/>
            <a:ext cx="3987818" cy="2658545"/>
          </a:xfrm>
          <a:prstGeom prst="rect">
            <a:avLst/>
          </a:prstGeom>
        </p:spPr>
      </p:pic>
      <p:pic>
        <p:nvPicPr>
          <p:cNvPr id="7" name="Picture 6" descr="A person holding a glass of wine&#10;&#10;Description automatically generated with medium confidence">
            <a:extLst>
              <a:ext uri="{FF2B5EF4-FFF2-40B4-BE49-F238E27FC236}">
                <a16:creationId xmlns:a16="http://schemas.microsoft.com/office/drawing/2014/main" id="{71E42495-BADB-3DAF-34D1-02FB26B84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025" y="2258687"/>
            <a:ext cx="4008935" cy="2672623"/>
          </a:xfrm>
          <a:prstGeom prst="rect">
            <a:avLst/>
          </a:prstGeom>
        </p:spPr>
      </p:pic>
      <p:pic>
        <p:nvPicPr>
          <p:cNvPr id="9" name="Picture 8" descr="A group of people eating at a restaurant&#10;&#10;Description automatically generated with medium confidence">
            <a:extLst>
              <a:ext uri="{FF2B5EF4-FFF2-40B4-BE49-F238E27FC236}">
                <a16:creationId xmlns:a16="http://schemas.microsoft.com/office/drawing/2014/main" id="{E7471D98-5A14-329A-BAE0-284B1CBD28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774700"/>
            <a:ext cx="79629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49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8525-0FAB-24D9-7D52-D2B834A6B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074CE-F819-75EA-8DCA-51057A6C31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 descr="A person with his mouth open&#10;&#10;Description automatically generated">
            <a:extLst>
              <a:ext uri="{FF2B5EF4-FFF2-40B4-BE49-F238E27FC236}">
                <a16:creationId xmlns:a16="http://schemas.microsoft.com/office/drawing/2014/main" id="{7162BB91-51DB-486B-CCEE-FCA5B545F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133" y="2037127"/>
            <a:ext cx="3987818" cy="2658545"/>
          </a:xfrm>
          <a:prstGeom prst="rect">
            <a:avLst/>
          </a:prstGeom>
        </p:spPr>
      </p:pic>
      <p:pic>
        <p:nvPicPr>
          <p:cNvPr id="7" name="Picture 6" descr="A person holding a glass of wine&#10;&#10;Description automatically generated with medium confidence">
            <a:extLst>
              <a:ext uri="{FF2B5EF4-FFF2-40B4-BE49-F238E27FC236}">
                <a16:creationId xmlns:a16="http://schemas.microsoft.com/office/drawing/2014/main" id="{71E42495-BADB-3DAF-34D1-02FB26B84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383" y="434708"/>
            <a:ext cx="9225766" cy="6150510"/>
          </a:xfrm>
          <a:prstGeom prst="rect">
            <a:avLst/>
          </a:prstGeom>
        </p:spPr>
      </p:pic>
      <p:pic>
        <p:nvPicPr>
          <p:cNvPr id="9" name="Picture 8" descr="A group of people eating at a restaurant&#10;&#10;Description automatically generated with medium confidence">
            <a:extLst>
              <a:ext uri="{FF2B5EF4-FFF2-40B4-BE49-F238E27FC236}">
                <a16:creationId xmlns:a16="http://schemas.microsoft.com/office/drawing/2014/main" id="{E7471D98-5A14-329A-BAE0-284B1CBD28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7533" y="2092689"/>
            <a:ext cx="4008933" cy="267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43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8525-0FAB-24D9-7D52-D2B834A6B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074CE-F819-75EA-8DCA-51057A6C31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 descr="A person with his mouth open&#10;&#10;Description automatically generated">
            <a:extLst>
              <a:ext uri="{FF2B5EF4-FFF2-40B4-BE49-F238E27FC236}">
                <a16:creationId xmlns:a16="http://schemas.microsoft.com/office/drawing/2014/main" id="{7162BB91-51DB-486B-CCEE-FCA5B545F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61963"/>
            <a:ext cx="9144000" cy="6095999"/>
          </a:xfrm>
          <a:prstGeom prst="rect">
            <a:avLst/>
          </a:prstGeom>
        </p:spPr>
      </p:pic>
      <p:pic>
        <p:nvPicPr>
          <p:cNvPr id="7" name="Picture 6" descr="A person holding a glass of wine&#10;&#10;Description automatically generated with medium confidence">
            <a:extLst>
              <a:ext uri="{FF2B5EF4-FFF2-40B4-BE49-F238E27FC236}">
                <a16:creationId xmlns:a16="http://schemas.microsoft.com/office/drawing/2014/main" id="{71E42495-BADB-3DAF-34D1-02FB26B84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2286" y="2092688"/>
            <a:ext cx="4008935" cy="2672623"/>
          </a:xfrm>
          <a:prstGeom prst="rect">
            <a:avLst/>
          </a:prstGeom>
        </p:spPr>
      </p:pic>
      <p:pic>
        <p:nvPicPr>
          <p:cNvPr id="9" name="Picture 8" descr="A group of people eating at a restaurant&#10;&#10;Description automatically generated with medium confidence">
            <a:extLst>
              <a:ext uri="{FF2B5EF4-FFF2-40B4-BE49-F238E27FC236}">
                <a16:creationId xmlns:a16="http://schemas.microsoft.com/office/drawing/2014/main" id="{E7471D98-5A14-329A-BAE0-284B1CBD28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2500" y="2092688"/>
            <a:ext cx="4008933" cy="2672622"/>
          </a:xfrm>
          <a:prstGeom prst="rect">
            <a:avLst/>
          </a:prstGeom>
        </p:spPr>
      </p:pic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FE8BF16B-9B59-1FAD-D4E2-77E4D2A198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5351" y="1128712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83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05BB-FD4F-B04E-01A2-06F5B20A4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8AC98-FEE6-AC1F-4A6A-ABC4BDF2DF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C40C6788-E562-BD86-DF00-47D0E0F6F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pic>
        <p:nvPicPr>
          <p:cNvPr id="4" name="Picture 3" descr="A person with his mouth open&#10;&#10;Description automatically generated">
            <a:extLst>
              <a:ext uri="{FF2B5EF4-FFF2-40B4-BE49-F238E27FC236}">
                <a16:creationId xmlns:a16="http://schemas.microsoft.com/office/drawing/2014/main" id="{83BD3E35-F64B-1119-2F75-24A971E5D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15550" y="381000"/>
            <a:ext cx="9144000" cy="6095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331D39-E20C-D3FF-08DA-AFC1379D4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4646" y="-1"/>
            <a:ext cx="8299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41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7079-FCAD-20BF-D17B-35B21AFAC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45530-DA66-B055-C0FB-AFD5EE409E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6481C-75EB-CB38-0EFC-603A5D432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313" y="0"/>
            <a:ext cx="8299373" cy="6858000"/>
          </a:xfrm>
          <a:prstGeom prst="rect">
            <a:avLst/>
          </a:prstGeo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F0F0B98B-C62F-34AC-4134-A532E5CA1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57291" y="1247251"/>
            <a:ext cx="4762500" cy="4762500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DF593F2-F0B7-BB03-8709-50264D365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542" y="0"/>
            <a:ext cx="3977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93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DD618A-42AF-D30C-8C37-D7CE13E90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05" y="0"/>
            <a:ext cx="3977048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9228ED-33E7-7E69-56B0-1411C35E0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5524" y="0"/>
            <a:ext cx="394335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4327C5-56D7-7FF7-3D79-5F8F2C875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701023" y="0"/>
            <a:ext cx="8299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08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DD618A-42AF-D30C-8C37-D7CE13E90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34197" y="0"/>
            <a:ext cx="3977048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BF3C89-FC64-B6FF-477D-3EB20F4E7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325" y="0"/>
            <a:ext cx="3943350" cy="6858000"/>
          </a:xfrm>
          <a:prstGeom prst="rect">
            <a:avLst/>
          </a:prstGeom>
        </p:spPr>
      </p:pic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4B2548-D864-9917-3816-0D55CC81D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34197" y="0"/>
            <a:ext cx="397704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A6A31D-6040-F088-777B-5C3EBE652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6736" y="0"/>
            <a:ext cx="3570515" cy="700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44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26B5-117E-CFD8-433F-165710A0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52456-D4CB-B260-9F78-00F6ECADC4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D92DB-6847-F1F5-8E17-2716FB578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42" y="-72631"/>
            <a:ext cx="3570515" cy="7003261"/>
          </a:xfrm>
          <a:prstGeom prst="rect">
            <a:avLst/>
          </a:prstGeom>
        </p:spPr>
      </p:pic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CD338EA-CF21-1F0F-47CC-C5E1CFCF6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681" y="-1"/>
            <a:ext cx="33655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9C5033-5D40-4A34-5E99-52649CF1E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31354" y="0"/>
            <a:ext cx="3943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42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245</TotalTime>
  <Words>1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Feedme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Feedme</dc:title>
  <dc:creator>giuseppe cordeiro</dc:creator>
  <cp:lastModifiedBy>giuseppe cordeiro</cp:lastModifiedBy>
  <cp:revision>3</cp:revision>
  <dcterms:created xsi:type="dcterms:W3CDTF">2023-04-12T20:34:31Z</dcterms:created>
  <dcterms:modified xsi:type="dcterms:W3CDTF">2023-04-16T22:07:32Z</dcterms:modified>
</cp:coreProperties>
</file>