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8" r:id="rId42"/>
    <p:sldId id="296" r:id="rId43"/>
    <p:sldId id="297" r:id="rId44"/>
    <p:sldId id="299" r:id="rId4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06/06/2015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06/06/2015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652734/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60605/inde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le caselle di input non sono evidenti e la loro individuazione non è di immediata intuizione.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https://www.justinmind.com/usernote/prototypes/15258068/15260565/15652734/index.html#/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maggiori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https://www.justinmind.com/usernote/prototypes/15258068/15260565/15660605/index.html#/</a:t>
            </a:r>
            <a:r>
              <a:rPr lang="it-IT" sz="2000" dirty="0" smtClean="0">
                <a:latin typeface="Times New Roman" panose="02020603050405020304" pitchFamily="18" charset="0"/>
                <a:cs typeface="Times New Roman" panose="02020603050405020304" pitchFamily="18" charset="0"/>
                <a:hlinkClick r:id="rId2"/>
              </a:rPr>
              <a:t>screens/d12245cc-1680-458d-89dd-4f0d7fb22724</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È stato possibile individuare dei difetti funzionali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che non sarebbero stati notati se l’avessimo fatta testare ai nostri 3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 ci siamo resi conto che:</a:t>
            </a:r>
          </a:p>
          <a:p>
            <a:pPr algn="just">
              <a:buClrTx/>
            </a:pPr>
            <a:r>
              <a:rPr lang="it-IT" sz="2000" dirty="0" smtClean="0">
                <a:latin typeface="Times New Roman" panose="02020603050405020304" pitchFamily="18" charset="0"/>
                <a:cs typeface="Times New Roman" panose="02020603050405020304" pitchFamily="18" charset="0"/>
              </a:rPr>
              <a:t>La procedura di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poco intuitiva (risolto con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Completata la procedura di registrazione l’utente non sa bene come muoversi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Il pulsante </a:t>
            </a:r>
            <a:r>
              <a:rPr lang="it-IT" sz="2000" dirty="0">
                <a:latin typeface="Times New Roman" panose="02020603050405020304" pitchFamily="18" charset="0"/>
                <a:cs typeface="Times New Roman" panose="02020603050405020304" pitchFamily="18" charset="0"/>
              </a:rPr>
              <a:t>“</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permette solo di aggiungere sigarette senza tener conto di possibili errori commessi dall’utente;</a:t>
            </a:r>
          </a:p>
          <a:p>
            <a:pPr algn="just">
              <a:buClrTx/>
            </a:pPr>
            <a:r>
              <a:rPr lang="it-IT" sz="2000" dirty="0" smtClean="0">
                <a:latin typeface="Times New Roman" panose="02020603050405020304" pitchFamily="18" charset="0"/>
                <a:cs typeface="Times New Roman" panose="02020603050405020304" pitchFamily="18" charset="0"/>
              </a:rPr>
              <a:t>Mancanza di indicazione del risultato prodotto sempre dal pulsante </a:t>
            </a:r>
            <a:r>
              <a:rPr lang="it-IT" sz="2000" dirty="0">
                <a:latin typeface="Times New Roman" panose="02020603050405020304" pitchFamily="18" charset="0"/>
                <a:cs typeface="Times New Roman" panose="02020603050405020304" pitchFamily="18" charset="0"/>
              </a:rPr>
              <a:t>“</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nella Home;</a:t>
            </a:r>
          </a:p>
          <a:p>
            <a:pPr algn="just">
              <a:buClrTx/>
            </a:pPr>
            <a:r>
              <a:rPr lang="it-IT" sz="2000" dirty="0" smtClean="0">
                <a:latin typeface="Times New Roman" panose="02020603050405020304" pitchFamily="18" charset="0"/>
                <a:cs typeface="Times New Roman" panose="02020603050405020304" pitchFamily="18" charset="0"/>
              </a:rPr>
              <a:t>Difficoltà nel trovare la schermata “Progress” tranne in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 </a:t>
            </a: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867437"/>
            <a:ext cx="8229600" cy="4457163"/>
          </a:xfrm>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Possibilità di accedere come 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essa funzioni prima ancora di registrarsi;</a:t>
            </a:r>
          </a:p>
          <a:p>
            <a:pPr algn="just">
              <a:buClrTx/>
            </a:pPr>
            <a:r>
              <a:rPr lang="it-IT" sz="2000" dirty="0">
                <a:latin typeface="Times New Roman" panose="02020603050405020304" pitchFamily="18" charset="0"/>
                <a:cs typeface="Times New Roman" panose="02020603050405020304" pitchFamily="18" charset="0"/>
              </a:rPr>
              <a:t>Rendere il pulsante “Progress” più visibile, in quanto l’utente potrebbe non capire immediatamente dove si trovi e pensare che la schermata sia accessibile solo tramite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Per ogni obiettivo selezionato visualizzare delle spiegazioni dettagliate sulle modalità con cui si può vincere il relativo premio;</a:t>
            </a:r>
          </a:p>
          <a:p>
            <a:pPr algn="just">
              <a:buClrTx/>
            </a:pPr>
            <a:r>
              <a:rPr lang="it-IT" sz="2000" dirty="0">
                <a:latin typeface="Times New Roman" panose="02020603050405020304" pitchFamily="18" charset="0"/>
                <a:cs typeface="Times New Roman" panose="02020603050405020304" pitchFamily="18" charset="0"/>
              </a:rPr>
              <a:t>Suggerire periodicamente all'utente di cambiare il tipo di sigarette utilizzate in modo da portarlo gradualmente a fumare marche sempre più leggere.</a:t>
            </a:r>
          </a:p>
          <a:p>
            <a:pPr marL="0" indent="0">
              <a:buNone/>
            </a:pPr>
            <a:endParaRPr lang="it-IT" dirty="0"/>
          </a:p>
        </p:txBody>
      </p:sp>
      <p:sp>
        <p:nvSpPr>
          <p:cNvPr id="4"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(2)</a:t>
            </a:r>
            <a:endParaRPr lang="it-I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5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682</TotalTime>
  <Words>2891</Words>
  <Application>Microsoft Office PowerPoint</Application>
  <PresentationFormat>Presentazione su schermo (4:3)</PresentationFormat>
  <Paragraphs>409</Paragraphs>
  <Slides>44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44</vt:i4>
      </vt:variant>
    </vt:vector>
  </HeadingPairs>
  <TitlesOfParts>
    <vt:vector size="51" baseType="lpstr">
      <vt:lpstr>Arial</vt:lpstr>
      <vt:lpstr>Calibri</vt:lpstr>
      <vt:lpstr>Constantia</vt:lpstr>
      <vt:lpstr>Times New Roman</vt:lpstr>
      <vt:lpstr>Wingdings</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Feedback comparativo dei due prototipi testati</vt:lpstr>
      <vt:lpstr>Cosa abbiamo scoperto dall’analisi dell’User Testing:</vt:lpstr>
      <vt:lpstr>Lista dei cambiamenti da apportare (1)</vt:lpstr>
      <vt:lpstr>Lista dei cambiamenti da apportare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83</cp:revision>
  <dcterms:created xsi:type="dcterms:W3CDTF">2015-06-01T20:34:49Z</dcterms:created>
  <dcterms:modified xsi:type="dcterms:W3CDTF">2015-06-06T09:58:00Z</dcterms:modified>
</cp:coreProperties>
</file>