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33108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307462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4275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136239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322562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38001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15530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74835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383505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16499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243570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86531-A28F-4E1C-99B5-5C225A123870}" type="datetimeFigureOut">
              <a:rPr lang="it-IT" smtClean="0"/>
              <a:pPr/>
              <a:t>02/06/2015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1D135-D84D-4CF9-8627-C7CF96A2E246}" type="slidenum">
              <a:rPr lang="it-IT" smtClean="0"/>
              <a:pPr/>
              <a:t>‹N›</a:t>
            </a:fld>
            <a:endParaRPr lang="it-IT"/>
          </a:p>
        </p:txBody>
      </p:sp>
    </p:spTree>
    <p:extLst>
      <p:ext uri="{BB962C8B-B14F-4D97-AF65-F5344CB8AC3E}">
        <p14:creationId xmlns:p14="http://schemas.microsoft.com/office/powerpoint/2010/main" xmlns="" val="51703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1904172"/>
          </a:xfrm>
        </p:spPr>
        <p:txBody>
          <a:bodyPr>
            <a:normAutofit fontScale="90000"/>
          </a:bodyPr>
          <a:lstStyle/>
          <a:p>
            <a:r>
              <a:rPr lang="it-IT" dirty="0"/>
              <a:t/>
            </a:r>
            <a:br>
              <a:rPr lang="it-IT" dirty="0"/>
            </a:br>
            <a:r>
              <a:rPr lang="it-IT" dirty="0"/>
              <a:t/>
            </a:r>
            <a:br>
              <a:rPr lang="it-IT" dirty="0"/>
            </a:br>
            <a:r>
              <a:rPr lang="it-IT" dirty="0"/>
              <a:t> </a:t>
            </a:r>
            <a:r>
              <a:rPr lang="it-IT" sz="2900" b="1" dirty="0">
                <a:latin typeface="Times New Roman" panose="02020603050405020304" pitchFamily="18" charset="0"/>
                <a:cs typeface="Times New Roman" panose="02020603050405020304" pitchFamily="18" charset="0"/>
              </a:rPr>
              <a:t>Corso di Laurea Magistrale in Ingegneria Informatica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r>
              <a:rPr lang="it-IT" sz="2900" b="1" dirty="0">
                <a:latin typeface="Times New Roman" panose="02020603050405020304" pitchFamily="18" charset="0"/>
                <a:cs typeface="Times New Roman" panose="02020603050405020304" pitchFamily="18" charset="0"/>
              </a:rPr>
              <a:t>Sistemi Cognitivi e Interazione Persona-Calcolatore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endParaRPr lang="it-IT" sz="29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a:t>
            </a:r>
            <a:r>
              <a:rPr lang="it-IT" sz="2000" b="1" dirty="0" smtClean="0">
                <a:latin typeface="Times New Roman" panose="02020603050405020304" pitchFamily="18" charset="0"/>
                <a:cs typeface="Times New Roman" panose="02020603050405020304" pitchFamily="18" charset="0"/>
              </a:rPr>
              <a:t>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xmlns=""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(3)</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r>
              <a:rPr lang="it-IT" sz="2000" dirty="0" smtClean="0">
                <a:latin typeface="Times New Roman" panose="02020603050405020304" pitchFamily="18" charset="0"/>
                <a:cs typeface="Times New Roman" panose="02020603050405020304" pitchFamily="18" charset="0"/>
              </a:rPr>
              <a:t>:</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a:t>
            </a:r>
            <a:r>
              <a:rPr lang="it-IT" sz="2000" dirty="0" smtClean="0">
                <a:latin typeface="Times New Roman" panose="02020603050405020304" pitchFamily="18" charset="0"/>
                <a:cs typeface="Times New Roman" panose="02020603050405020304" pitchFamily="18" charset="0"/>
              </a:rPr>
              <a:t>compresa tra i 16 e i 65 anni</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t>
            </a:r>
            <a:r>
              <a:rPr lang="it-IT" sz="2000" dirty="0" smtClean="0">
                <a:latin typeface="Times New Roman" panose="02020603050405020304" pitchFamily="18" charset="0"/>
                <a:cs typeface="Times New Roman" panose="02020603050405020304" pitchFamily="18" charset="0"/>
              </a:rPr>
              <a:t>abituali (fumano almeno 3-5 sigarette al giorno</a:t>
            </a:r>
            <a:r>
              <a:rPr lang="it-IT" sz="2000" dirty="0" smtClean="0">
                <a:latin typeface="Times New Roman" panose="02020603050405020304" pitchFamily="18" charset="0"/>
                <a:cs typeface="Times New Roman" panose="02020603050405020304" pitchFamily="18" charset="0"/>
              </a:rPr>
              <a:t>);</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(4)</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r>
              <a:rPr lang="it-IT" sz="2200" dirty="0" smtClean="0">
                <a:latin typeface="Times New Roman" panose="02020603050405020304" pitchFamily="18" charset="0"/>
                <a:cs typeface="Times New Roman" panose="02020603050405020304" pitchFamily="18" charset="0"/>
              </a:rPr>
              <a:t>.</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r>
              <a:rPr lang="it-IT" sz="2200" dirty="0" smtClean="0">
                <a:latin typeface="Times New Roman" panose="02020603050405020304" pitchFamily="18" charset="0"/>
                <a:cs typeface="Times New Roman" panose="02020603050405020304" pitchFamily="18" charset="0"/>
              </a:rPr>
              <a:t>.</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(5)</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a:t>
            </a:r>
            <a:r>
              <a:rPr lang="it-IT" sz="2000" dirty="0" smtClean="0">
                <a:latin typeface="Times New Roman" panose="02020603050405020304" pitchFamily="18" charset="0"/>
                <a:cs typeface="Times New Roman" panose="02020603050405020304" pitchFamily="18" charset="0"/>
              </a:rPr>
              <a:t>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Tree>
    <p:extLst>
      <p:ext uri="{BB962C8B-B14F-4D97-AF65-F5344CB8AC3E}">
        <p14:creationId xmlns:p14="http://schemas.microsoft.com/office/powerpoint/2010/main" xmlns=""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a:t>
            </a:r>
            <a:r>
              <a:rPr lang="it-IT" sz="2500" b="1" dirty="0" smtClean="0">
                <a:latin typeface="Times New Roman" panose="02020603050405020304" pitchFamily="18" charset="0"/>
                <a:cs typeface="Times New Roman" panose="02020603050405020304" pitchFamily="18" charset="0"/>
              </a:rPr>
              <a:t>che </a:t>
            </a:r>
            <a:r>
              <a:rPr lang="it-IT" sz="2500" b="1" dirty="0" smtClean="0">
                <a:latin typeface="Times New Roman" panose="02020603050405020304" pitchFamily="18" charset="0"/>
                <a:cs typeface="Times New Roman" panose="02020603050405020304" pitchFamily="18" charset="0"/>
              </a:rPr>
              <a:t>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r>
              <a:rPr lang="it-IT" sz="2000" dirty="0" smtClean="0">
                <a:latin typeface="Times New Roman" panose="02020603050405020304" pitchFamily="18" charset="0"/>
                <a:cs typeface="Times New Roman" panose="02020603050405020304" pitchFamily="18" charset="0"/>
              </a:rPr>
              <a:t>”.</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r>
              <a:rPr lang="it-IT" sz="2000" dirty="0" smtClean="0">
                <a:latin typeface="Times New Roman" panose="02020603050405020304" pitchFamily="18" charset="0"/>
                <a:cs typeface="Times New Roman" panose="02020603050405020304" pitchFamily="18" charset="0"/>
              </a:rPr>
              <a:t>.</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a:t>
            </a:r>
            <a:r>
              <a:rPr lang="it-IT" sz="2000" b="1" dirty="0" smtClean="0">
                <a:latin typeface="Times New Roman" panose="02020603050405020304" pitchFamily="18" charset="0"/>
                <a:cs typeface="Times New Roman" panose="02020603050405020304" pitchFamily="18" charset="0"/>
              </a:rPr>
              <a:t>.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xmlns=""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Tree>
    <p:extLst>
      <p:ext uri="{BB962C8B-B14F-4D97-AF65-F5344CB8AC3E}">
        <p14:creationId xmlns:p14="http://schemas.microsoft.com/office/powerpoint/2010/main" xmlns="" val="255487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xmlns="" val="247789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7"/>
            <a:ext cx="7886700" cy="666840"/>
          </a:xfrm>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6"/>
            <a:ext cx="7886700" cy="692965"/>
          </a:xfrm>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4" name="Segnaposto contenuto 2"/>
          <p:cNvSpPr>
            <a:spLocks noGrp="1"/>
          </p:cNvSpPr>
          <p:nvPr>
            <p:ph idx="1"/>
          </p:nvPr>
        </p:nvSpPr>
        <p:spPr>
          <a:xfrm>
            <a:off x="628650" y="1825625"/>
            <a:ext cx="7886700" cy="4351338"/>
          </a:xfrm>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a:t>
            </a:r>
            <a:r>
              <a:rPr lang="it-IT" sz="2000" dirty="0" smtClean="0">
                <a:latin typeface="Times New Roman" panose="02020603050405020304" pitchFamily="18" charset="0"/>
                <a:cs typeface="Times New Roman" panose="02020603050405020304" pitchFamily="18" charset="0"/>
              </a:rPr>
              <a:t>prototipo ottenuto dopo aver effettuato il</a:t>
            </a:r>
            <a:r>
              <a:rPr lang="it-IT" sz="2000" dirty="0" smtClean="0">
                <a:latin typeface="Times New Roman" panose="02020603050405020304" pitchFamily="18" charset="0"/>
                <a:cs typeface="Times New Roman" panose="02020603050405020304" pitchFamily="18" charset="0"/>
              </a:rPr>
              <a:t> re-design di una sua componente </a:t>
            </a:r>
            <a:r>
              <a:rPr lang="it-IT" sz="2000" dirty="0" smtClean="0">
                <a:latin typeface="Times New Roman" panose="02020603050405020304" pitchFamily="18" charset="0"/>
                <a:cs typeface="Times New Roman" panose="02020603050405020304" pitchFamily="18" charset="0"/>
              </a:rPr>
              <a:t>cliccando </a:t>
            </a:r>
            <a:r>
              <a:rPr lang="it-IT" sz="2000" dirty="0" smtClean="0">
                <a:latin typeface="Times New Roman" panose="02020603050405020304" pitchFamily="18" charset="0"/>
                <a:cs typeface="Times New Roman" panose="02020603050405020304" pitchFamily="18" charset="0"/>
              </a:rPr>
              <a:t>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18011"/>
            <a:ext cx="7886700" cy="666206"/>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306286"/>
            <a:ext cx="7886700" cy="5249059"/>
          </a:xfrm>
        </p:spPr>
        <p:txBody>
          <a:bodyPr>
            <a:normAutofit fontScale="70000" lnSpcReduction="20000"/>
          </a:bodyPr>
          <a:lstStyle/>
          <a:p>
            <a:pPr marL="0" indent="0" algn="ctr">
              <a:lnSpc>
                <a:spcPct val="120000"/>
              </a:lnSpc>
              <a:buNone/>
            </a:pPr>
            <a:r>
              <a:rPr lang="it-IT" sz="3600" b="1" dirty="0">
                <a:latin typeface="Times New Roman" panose="02020603050405020304" pitchFamily="18" charset="0"/>
                <a:cs typeface="Times New Roman" panose="02020603050405020304" pitchFamily="18" charset="0"/>
              </a:rPr>
              <a:t>Sommario</a:t>
            </a:r>
            <a:endParaRPr lang="it-IT" sz="36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Cosa viene testato:</a:t>
            </a:r>
            <a:endParaRPr lang="it-IT" dirty="0">
              <a:latin typeface="Times New Roman" panose="02020603050405020304" pitchFamily="18" charset="0"/>
              <a:cs typeface="Times New Roman" panose="02020603050405020304" pitchFamily="18" charset="0"/>
            </a:endParaRPr>
          </a:p>
          <a:p>
            <a:pPr algn="just">
              <a:lnSpc>
                <a:spcPct val="120000"/>
              </a:lnSpc>
            </a:pPr>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lnSpc>
                <a:spcPct val="120000"/>
              </a:lnSpc>
            </a:pPr>
            <a:r>
              <a:rPr lang="it-IT" dirty="0">
                <a:latin typeface="Times New Roman" panose="02020603050405020304" pitchFamily="18" charset="0"/>
                <a:cs typeface="Times New Roman" panose="02020603050405020304" pitchFamily="18" charset="0"/>
              </a:rPr>
              <a:t>la fase di login;</a:t>
            </a:r>
          </a:p>
          <a:p>
            <a:pPr algn="just">
              <a:lnSpc>
                <a:spcPct val="120000"/>
              </a:lnSpc>
            </a:pPr>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r>
              <a:rPr lang="it-IT" dirty="0" smtClean="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endParaRPr lang="it-IT"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1033621"/>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1421</Words>
  <Application>Microsoft Office PowerPoint</Application>
  <PresentationFormat>Presentazione su schermo (4:3)</PresentationFormat>
  <Paragraphs>127</Paragraphs>
  <Slides>19</Slides>
  <Notes>0</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Tema di Office</vt:lpstr>
      <vt:lpstr>   Corso di Laurea Magistrale in Ingegneria Informatica  Sistemi Cognitivi e Interazione Persona-Calcolatore  </vt:lpstr>
      <vt:lpstr>Il progetto è stato realizzato da:</vt:lpstr>
      <vt:lpstr>Obiettivo dell’app “SmokApp” </vt:lpstr>
      <vt:lpstr>URL del prototipo testato</vt:lpstr>
      <vt:lpstr>Redesign di una componente del prototipo</vt:lpstr>
      <vt:lpstr>User Testing Plan (1)</vt:lpstr>
      <vt:lpstr>Diapositiva 7</vt:lpstr>
      <vt:lpstr>Diapositiva 8</vt:lpstr>
      <vt:lpstr>User Testing Plan (2)</vt:lpstr>
      <vt:lpstr>User Testing Plan (2)</vt:lpstr>
      <vt:lpstr>Diapositiva 11</vt:lpstr>
      <vt:lpstr>Diapositiva 12</vt:lpstr>
      <vt:lpstr>Diapositiva 13</vt:lpstr>
      <vt:lpstr>User Testing Plan (6)</vt:lpstr>
      <vt:lpstr>User Testing Plan (6)</vt:lpstr>
      <vt:lpstr>User Testing Plan (6)</vt:lpstr>
      <vt:lpstr>User Testing Plan (6)</vt:lpstr>
      <vt:lpstr>User Testing Plan (6)</vt:lpstr>
      <vt:lpstr>User Testing Plan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39</cp:revision>
  <dcterms:created xsi:type="dcterms:W3CDTF">2015-06-01T20:34:49Z</dcterms:created>
  <dcterms:modified xsi:type="dcterms:W3CDTF">2015-06-02T22:56:52Z</dcterms:modified>
</cp:coreProperties>
</file>