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8" r:id="rId42"/>
    <p:sldId id="296" r:id="rId43"/>
    <p:sldId id="297" r:id="rId4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08"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06/06/2015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652734/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60605/inde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xmlns=""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xmlns=""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xmlns=""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xmlns=""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xmlns="" val="0"/>
              </a:ext>
            </a:extLst>
          </a:blip>
          <a:stretch>
            <a:fillRect/>
          </a:stretch>
        </p:blipFill>
        <p:spPr>
          <a:xfrm>
            <a:off x="518110" y="2226469"/>
            <a:ext cx="3980072" cy="3887788"/>
          </a:xfrm>
        </p:spPr>
      </p:pic>
    </p:spTree>
    <p:extLst>
      <p:ext uri="{BB962C8B-B14F-4D97-AF65-F5344CB8AC3E}">
        <p14:creationId xmlns:p14="http://schemas.microsoft.com/office/powerpoint/2010/main" xmlns=""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xmlns=""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xmlns=""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xmlns=""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57200" y="2580468"/>
            <a:ext cx="4038600" cy="3114701"/>
          </a:xfrm>
        </p:spPr>
      </p:pic>
    </p:spTree>
    <p:extLst>
      <p:ext uri="{BB962C8B-B14F-4D97-AF65-F5344CB8AC3E}">
        <p14:creationId xmlns:p14="http://schemas.microsoft.com/office/powerpoint/2010/main" xmlns=""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a:t>
            </a:r>
            <a:r>
              <a:rPr lang="it-IT" sz="2000" dirty="0" smtClean="0">
                <a:latin typeface="Times New Roman" panose="02020603050405020304" pitchFamily="18" charset="0"/>
                <a:cs typeface="Times New Roman" panose="02020603050405020304" pitchFamily="18" charset="0"/>
              </a:rPr>
              <a:t>le caselle di input non sono evidenti e la loro individuazione non è di immediata intuizione.</a:t>
            </a:r>
            <a:endParaRPr lang="it-IT" sz="2000" dirty="0" smtClean="0">
              <a:latin typeface="Times New Roman" panose="02020603050405020304" pitchFamily="18" charset="0"/>
              <a:cs typeface="Times New Roman" panose="02020603050405020304" pitchFamily="18" charset="0"/>
            </a:endParaRP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xmlns=""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xmlns=""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https://www.justinmind.com/usernote/prototypes/15258068/15260565/15652734/index.html#/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maggiori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https://www.justinmind.com/usernote/prototypes/15258068/15260565/15660605/index.html#/</a:t>
            </a:r>
            <a:r>
              <a:rPr lang="it-IT" sz="2000" dirty="0" smtClean="0">
                <a:latin typeface="Times New Roman" panose="02020603050405020304" pitchFamily="18" charset="0"/>
                <a:cs typeface="Times New Roman" panose="02020603050405020304" pitchFamily="18" charset="0"/>
                <a:hlinkClick r:id="rId2"/>
              </a:rPr>
              <a:t>screens/d12245cc-1680-458d-89dd-4f0d7fb22724</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ClrTx/>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lnSpcReduction="10000"/>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r>
              <a:rPr lang="it-IT" sz="2000" dirty="0" smtClean="0">
                <a:latin typeface="Times New Roman" panose="02020603050405020304" pitchFamily="18" charset="0"/>
                <a:cs typeface="Times New Roman" panose="02020603050405020304" pitchFamily="18" charset="0"/>
              </a:rPr>
              <a:t>Possibilità </a:t>
            </a:r>
            <a:r>
              <a:rPr lang="it-IT" sz="2000" dirty="0">
                <a:latin typeface="Times New Roman" panose="02020603050405020304" pitchFamily="18" charset="0"/>
                <a:cs typeface="Times New Roman" panose="02020603050405020304" pitchFamily="18" charset="0"/>
              </a:rPr>
              <a:t>di accedere </a:t>
            </a:r>
            <a:r>
              <a:rPr lang="it-IT" sz="2000" dirty="0" smtClean="0">
                <a:latin typeface="Times New Roman" panose="02020603050405020304" pitchFamily="18" charset="0"/>
                <a:cs typeface="Times New Roman" panose="02020603050405020304" pitchFamily="18" charset="0"/>
              </a:rPr>
              <a:t>come </a:t>
            </a:r>
            <a:r>
              <a:rPr lang="it-IT" sz="2000" dirty="0">
                <a:latin typeface="Times New Roman" panose="02020603050405020304" pitchFamily="18" charset="0"/>
                <a:cs typeface="Times New Roman" panose="02020603050405020304" pitchFamily="18" charset="0"/>
              </a:rPr>
              <a:t>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funzioni;</a:t>
            </a:r>
          </a:p>
          <a:p>
            <a:pPr algn="just">
              <a:buClrTx/>
            </a:pPr>
            <a:r>
              <a:rPr lang="it-IT" sz="2000" dirty="0" smtClean="0">
                <a:latin typeface="Times New Roman" panose="02020603050405020304" pitchFamily="18" charset="0"/>
                <a:cs typeface="Times New Roman" panose="02020603050405020304" pitchFamily="18" charset="0"/>
              </a:rPr>
              <a:t>Disabilitare </a:t>
            </a:r>
            <a:r>
              <a:rPr lang="it-IT" sz="2000" dirty="0">
                <a:latin typeface="Times New Roman" panose="02020603050405020304" pitchFamily="18" charset="0"/>
                <a:cs typeface="Times New Roman" panose="02020603050405020304" pitchFamily="18" charset="0"/>
              </a:rPr>
              <a:t>il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dopo averlo cliccato per un lasso di tempo proporzionale al numero medio </a:t>
            </a:r>
            <a:r>
              <a:rPr lang="it-IT" sz="2000" dirty="0" smtClean="0">
                <a:latin typeface="Times New Roman" panose="02020603050405020304" pitchFamily="18" charset="0"/>
                <a:cs typeface="Times New Roman" panose="02020603050405020304" pitchFamily="18" charset="0"/>
              </a:rPr>
              <a:t>di </a:t>
            </a:r>
            <a:r>
              <a:rPr lang="it-IT" sz="2000" dirty="0">
                <a:latin typeface="Times New Roman" panose="02020603050405020304" pitchFamily="18" charset="0"/>
                <a:cs typeface="Times New Roman" panose="02020603050405020304" pitchFamily="18" charset="0"/>
              </a:rPr>
              <a:t>sigarette fumate al giorno;</a:t>
            </a:r>
          </a:p>
          <a:p>
            <a:pPr algn="just">
              <a:buClrTx/>
            </a:pPr>
            <a:r>
              <a:rPr lang="it-IT" sz="2000" dirty="0" smtClean="0">
                <a:latin typeface="Times New Roman" panose="02020603050405020304" pitchFamily="18" charset="0"/>
                <a:cs typeface="Times New Roman" panose="02020603050405020304" pitchFamily="18" charset="0"/>
              </a:rPr>
              <a:t>Suggerire </a:t>
            </a:r>
            <a:r>
              <a:rPr lang="it-IT" sz="2000" dirty="0">
                <a:latin typeface="Times New Roman" panose="02020603050405020304" pitchFamily="18" charset="0"/>
                <a:cs typeface="Times New Roman" panose="02020603050405020304" pitchFamily="18" charset="0"/>
              </a:rPr>
              <a:t>periodicamente all'utente di cambiare il tipo di sigarette utilizzate in modo da </a:t>
            </a:r>
            <a:r>
              <a:rPr lang="it-IT" sz="2000" dirty="0" smtClean="0">
                <a:latin typeface="Times New Roman" panose="02020603050405020304" pitchFamily="18" charset="0"/>
                <a:cs typeface="Times New Roman" panose="02020603050405020304" pitchFamily="18" charset="0"/>
              </a:rPr>
              <a:t>portarlo gradualmente </a:t>
            </a:r>
            <a:r>
              <a:rPr lang="it-IT" sz="2000" dirty="0">
                <a:latin typeface="Times New Roman" panose="02020603050405020304" pitchFamily="18" charset="0"/>
                <a:cs typeface="Times New Roman" panose="02020603050405020304" pitchFamily="18" charset="0"/>
              </a:rPr>
              <a:t>a marche sempre più leggere.</a:t>
            </a: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xmlns="" val="1113760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xmlns=""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664</TotalTime>
  <Words>2738</Words>
  <Application>Microsoft Office PowerPoint</Application>
  <PresentationFormat>Presentazione su schermo (4:3)</PresentationFormat>
  <Paragraphs>397</Paragraphs>
  <Slides>43</Slides>
  <Notes>0</Notes>
  <HiddenSlides>0</HiddenSlides>
  <MMClips>0</MMClips>
  <ScaleCrop>false</ScaleCrop>
  <HeadingPairs>
    <vt:vector size="4" baseType="variant">
      <vt:variant>
        <vt:lpstr>Tema</vt:lpstr>
      </vt:variant>
      <vt:variant>
        <vt:i4>1</vt:i4>
      </vt:variant>
      <vt:variant>
        <vt:lpstr>Titoli diapositive</vt:lpstr>
      </vt:variant>
      <vt:variant>
        <vt:i4>43</vt:i4>
      </vt:variant>
    </vt:vector>
  </HeadingPairs>
  <TitlesOfParts>
    <vt:vector size="44" baseType="lpstr">
      <vt:lpstr>Equinozio</vt:lpstr>
      <vt:lpstr>   Corso di Laurea Magistrale in  Ingegneria Informatica  Sistemi Cognitivi e Interazione Persona-Calcolatore  </vt:lpstr>
      <vt:lpstr>Diapositiva 2</vt:lpstr>
      <vt:lpstr>Obiettivo dell’app “SmokApp” </vt:lpstr>
      <vt:lpstr>Diapositiva 4</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Diapositiva 40</vt:lpstr>
      <vt:lpstr>Feedback comparativo dei due prototipi testati</vt:lpstr>
      <vt:lpstr>Cosa abbiamo scoperto dall’analisi dell’User Testing:</vt:lpstr>
      <vt:lpstr>Lista dei cambiamenti da apportare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Giuseppe</cp:lastModifiedBy>
  <cp:revision>80</cp:revision>
  <dcterms:created xsi:type="dcterms:W3CDTF">2015-06-01T20:34:49Z</dcterms:created>
  <dcterms:modified xsi:type="dcterms:W3CDTF">2015-06-05T23:38:51Z</dcterms:modified>
</cp:coreProperties>
</file>