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smtClean="0"/>
              <a:t>Fare clic per modificare lo stile del titolo</a:t>
            </a:r>
            <a:endParaRPr lang="it-IT"/>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27949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313759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353913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259627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smtClean="0"/>
              <a:t>Fare clic per modificare lo stile del titolo</a:t>
            </a:r>
            <a:endParaRPr lang="it-IT"/>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16579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219807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330062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317828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167842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smtClean="0"/>
              <a:t>Fare clic per modificare lo stile del titolo</a:t>
            </a:r>
            <a:endParaRPr lang="it-IT"/>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289662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smtClean="0"/>
              <a:t>Fare clic per modificare lo stile del titolo</a:t>
            </a:r>
            <a:endParaRPr lang="it-IT"/>
          </a:p>
        </p:txBody>
      </p:sp>
      <p:sp>
        <p:nvSpPr>
          <p:cNvPr id="3" name="Segnaposto immagine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it-IT"/>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179463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A1D135-D84D-4CF9-8627-C7CF96A2E246}" type="slidenum">
              <a:rPr lang="it-IT" smtClean="0"/>
              <a:pPr/>
              <a:t>‹N›</a:t>
            </a:fld>
            <a:endParaRPr lang="it-IT"/>
          </a:p>
        </p:txBody>
      </p:sp>
    </p:spTree>
    <p:extLst>
      <p:ext uri="{BB962C8B-B14F-4D97-AF65-F5344CB8AC3E}">
        <p14:creationId xmlns:p14="http://schemas.microsoft.com/office/powerpoint/2010/main" val="174292042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98115"/>
            <a:ext cx="7772400" cy="1904172"/>
          </a:xfrm>
        </p:spPr>
        <p:txBody>
          <a:bodyPr>
            <a:normAutofit fontScale="90000"/>
          </a:bodyPr>
          <a:lstStyle/>
          <a:p>
            <a:r>
              <a:rPr lang="it-IT" dirty="0"/>
              <a:t/>
            </a:r>
            <a:br>
              <a:rPr lang="it-IT" dirty="0"/>
            </a:br>
            <a:r>
              <a:rPr lang="it-IT" dirty="0"/>
              <a:t/>
            </a:r>
            <a:br>
              <a:rPr lang="it-IT" dirty="0"/>
            </a:br>
            <a:r>
              <a:rPr lang="it-IT" dirty="0"/>
              <a:t> </a:t>
            </a:r>
            <a:r>
              <a:rPr lang="it-IT" sz="2900" b="1" dirty="0">
                <a:latin typeface="Times New Roman" panose="02020603050405020304" pitchFamily="18" charset="0"/>
                <a:cs typeface="Times New Roman" panose="02020603050405020304" pitchFamily="18" charset="0"/>
              </a:rPr>
              <a:t>Corso di Laurea Magistrale in Ingegneria Informatica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r>
              <a:rPr lang="it-IT" sz="2900" b="1" dirty="0">
                <a:latin typeface="Times New Roman" panose="02020603050405020304" pitchFamily="18" charset="0"/>
                <a:cs typeface="Times New Roman" panose="02020603050405020304" pitchFamily="18" charset="0"/>
              </a:rPr>
              <a:t>Sistemi Cognitivi e Interazione Persona-Calcolatore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endParaRPr lang="it-IT" sz="2900" dirty="0">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(3)</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(4)</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(5)</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(facile) a 5 (difficile), di ciascun task affrontato sulla base delle difficoltà incontrate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Tree>
    <p:extLst>
      <p:ext uri="{BB962C8B-B14F-4D97-AF65-F5344CB8AC3E}">
        <p14:creationId xmlns:p14="http://schemas.microsoft.com/office/powerpoint/2010/main"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29841" y="365126"/>
            <a:ext cx="7886700" cy="768215"/>
          </a:xfrm>
        </p:spPr>
        <p:txBody>
          <a:bodyPr>
            <a:normAutofit/>
          </a:bodyPr>
          <a:lstStyle/>
          <a:p>
            <a:r>
              <a:rPr lang="it-IT" sz="2800" b="1" dirty="0" smtClean="0">
                <a:latin typeface="Times New Roman" panose="02020603050405020304" pitchFamily="18" charset="0"/>
                <a:cs typeface="Times New Roman" panose="02020603050405020304" pitchFamily="18" charset="0"/>
              </a:rPr>
              <a:t>Il progetto è stato realizzato da:</a:t>
            </a:r>
            <a:endParaRPr lang="it-IT" sz="2800" b="1" dirty="0">
              <a:latin typeface="Times New Roman" panose="02020603050405020304" pitchFamily="18" charset="0"/>
              <a:cs typeface="Times New Roman" panose="02020603050405020304" pitchFamily="18" charset="0"/>
            </a:endParaRPr>
          </a:p>
        </p:txBody>
      </p:sp>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0238" y="2719587"/>
            <a:ext cx="3868737" cy="2901552"/>
          </a:xfrm>
        </p:spPr>
      </p:pic>
      <p:sp>
        <p:nvSpPr>
          <p:cNvPr id="7" name="Segnaposto testo 6"/>
          <p:cNvSpPr>
            <a:spLocks noGrp="1"/>
          </p:cNvSpPr>
          <p:nvPr>
            <p:ph type="body" sz="quarter"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3" cstate="print"/>
          <a:srcRect/>
          <a:stretch>
            <a:fillRect/>
          </a:stretch>
        </p:blipFill>
        <p:spPr bwMode="auto">
          <a:xfrm>
            <a:off x="4629150" y="2226469"/>
            <a:ext cx="3887788" cy="3887788"/>
          </a:xfrm>
          <a:prstGeom prst="rect">
            <a:avLst/>
          </a:prstGeom>
          <a:noFill/>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r>
              <a:rPr lang="it-IT" sz="2400" dirty="0" smtClean="0">
                <a:latin typeface="Times New Roman" panose="02020603050405020304" pitchFamily="18" charset="0"/>
                <a:cs typeface="Times New Roman" panose="02020603050405020304" pitchFamily="18" charset="0"/>
              </a:rPr>
              <a:t>…...................................................</a:t>
            </a:r>
            <a:endParaRPr lang="it-IT" sz="2400" dirty="0" smtClean="0">
              <a:latin typeface="Times New Roman" panose="02020603050405020304" pitchFamily="18" charset="0"/>
              <a:cs typeface="Times New Roman" panose="02020603050405020304" pitchFamily="18" charset="0"/>
            </a:endParaRP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(Problema: potrebbe non essere chiaro dall’inizio quali sono i campi da compilare in quanto sono distribuite su più schermate raggiungibili dalla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p>
          <a:p>
            <a:pPr marL="457200" lvl="0" indent="-457200" algn="just"/>
            <a:r>
              <a:rPr lang="it-IT" sz="2000" dirty="0" smtClean="0">
                <a:latin typeface="Times New Roman" panose="02020603050405020304" pitchFamily="18" charset="0"/>
                <a:cs typeface="Times New Roman" panose="02020603050405020304" pitchFamily="18" charset="0"/>
              </a:rPr>
              <a:t>	- 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788229"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2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a:t>
            </a:r>
            <a:r>
              <a:rPr lang="it-IT" sz="2500" b="1" dirty="0" smtClean="0">
                <a:latin typeface="Times New Roman" panose="02020603050405020304" pitchFamily="18" charset="0"/>
                <a:cs typeface="Times New Roman" panose="02020603050405020304" pitchFamily="18" charset="0"/>
              </a:rPr>
              <a:t>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chiaro 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7"/>
            <a:ext cx="7886700" cy="666840"/>
          </a:xfrm>
        </p:spPr>
        <p:txBody>
          <a:bodyPr>
            <a:normAutofit/>
          </a:bodyPr>
          <a:lstStyle/>
          <a:p>
            <a:r>
              <a:rPr lang="it-IT" sz="2800" b="1" dirty="0" smtClean="0">
                <a:latin typeface="Times New Roman" panose="02020603050405020304" pitchFamily="18" charset="0"/>
                <a:cs typeface="Times New Roman" panose="02020603050405020304" pitchFamily="18" charset="0"/>
              </a:rPr>
              <a:t>URL del prototipo testato</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6"/>
            <a:ext cx="7886700" cy="692965"/>
          </a:xfrm>
        </p:spPr>
        <p:txBody>
          <a:bodyPr>
            <a:normAutofit/>
          </a:bodyPr>
          <a:lstStyle/>
          <a:p>
            <a:r>
              <a:rPr lang="it-IT" sz="2800" b="1" dirty="0" err="1" smtClean="0">
                <a:latin typeface="Times New Roman" panose="02020603050405020304" pitchFamily="18" charset="0"/>
                <a:cs typeface="Times New Roman" panose="02020603050405020304" pitchFamily="18" charset="0"/>
              </a:rPr>
              <a:t>Redesign</a:t>
            </a:r>
            <a:r>
              <a:rPr lang="it-IT" sz="2800" b="1" dirty="0" smtClean="0">
                <a:latin typeface="Times New Roman" panose="02020603050405020304" pitchFamily="18" charset="0"/>
                <a:cs typeface="Times New Roman" panose="02020603050405020304" pitchFamily="18" charset="0"/>
              </a:rPr>
              <a:t> di una componente del prototipo</a:t>
            </a:r>
            <a:endParaRPr lang="it-IT" sz="2800" b="1" dirty="0">
              <a:latin typeface="Times New Roman" panose="02020603050405020304" pitchFamily="18" charset="0"/>
              <a:cs typeface="Times New Roman" panose="02020603050405020304" pitchFamily="18" charset="0"/>
            </a:endParaRPr>
          </a:p>
        </p:txBody>
      </p:sp>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re-design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18011"/>
            <a:ext cx="7886700" cy="666206"/>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Plan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628650" y="1306286"/>
            <a:ext cx="7886700" cy="5249059"/>
          </a:xfrm>
        </p:spPr>
        <p:txBody>
          <a:bodyPr>
            <a:normAutofit fontScale="92500" lnSpcReduction="10000"/>
          </a:bodyPr>
          <a:lstStyle/>
          <a:p>
            <a:pPr marL="0" indent="0" algn="ctr">
              <a:lnSpc>
                <a:spcPct val="120000"/>
              </a:lnSpc>
              <a:buNone/>
            </a:pPr>
            <a:r>
              <a:rPr lang="it-IT" sz="3600" b="1" dirty="0">
                <a:latin typeface="Times New Roman" panose="02020603050405020304" pitchFamily="18" charset="0"/>
                <a:cs typeface="Times New Roman" panose="02020603050405020304" pitchFamily="18" charset="0"/>
              </a:rPr>
              <a:t>Sommario</a:t>
            </a:r>
            <a:endParaRPr lang="it-IT" sz="36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b="1" dirty="0">
                <a:latin typeface="Times New Roman" panose="02020603050405020304" pitchFamily="18" charset="0"/>
                <a:cs typeface="Times New Roman" panose="02020603050405020304" pitchFamily="18" charset="0"/>
              </a:rPr>
              <a:t>Cosa viene testato:</a:t>
            </a:r>
            <a:endParaRPr lang="it-IT" dirty="0">
              <a:latin typeface="Times New Roman" panose="02020603050405020304" pitchFamily="18" charset="0"/>
              <a:cs typeface="Times New Roman" panose="02020603050405020304" pitchFamily="18" charset="0"/>
            </a:endParaRPr>
          </a:p>
          <a:p>
            <a:pPr algn="just">
              <a:lnSpc>
                <a:spcPct val="120000"/>
              </a:lnSpc>
            </a:pPr>
            <a:r>
              <a:rPr lang="it-IT" dirty="0" smtClean="0">
                <a:latin typeface="Times New Roman" panose="02020603050405020304" pitchFamily="18" charset="0"/>
                <a:cs typeface="Times New Roman" panose="02020603050405020304" pitchFamily="18" charset="0"/>
              </a:rPr>
              <a:t>il </a:t>
            </a:r>
            <a:r>
              <a:rPr lang="it-IT" dirty="0">
                <a:latin typeface="Times New Roman" panose="02020603050405020304" pitchFamily="18" charset="0"/>
                <a:cs typeface="Times New Roman" panose="02020603050405020304" pitchFamily="18" charset="0"/>
              </a:rPr>
              <a:t>processo di </a:t>
            </a:r>
            <a:r>
              <a:rPr lang="it-IT" dirty="0" err="1">
                <a:latin typeface="Times New Roman" panose="02020603050405020304" pitchFamily="18" charset="0"/>
                <a:cs typeface="Times New Roman" panose="02020603050405020304" pitchFamily="18" charset="0"/>
              </a:rPr>
              <a:t>sign</a:t>
            </a:r>
            <a:r>
              <a:rPr lang="it-IT" dirty="0">
                <a:latin typeface="Times New Roman" panose="02020603050405020304" pitchFamily="18" charset="0"/>
                <a:cs typeface="Times New Roman" panose="02020603050405020304" pitchFamily="18" charset="0"/>
              </a:rPr>
              <a:t> up;</a:t>
            </a:r>
          </a:p>
          <a:p>
            <a:pPr algn="just">
              <a:lnSpc>
                <a:spcPct val="120000"/>
              </a:lnSpc>
            </a:pPr>
            <a:r>
              <a:rPr lang="it-IT" dirty="0">
                <a:latin typeface="Times New Roman" panose="02020603050405020304" pitchFamily="18" charset="0"/>
                <a:cs typeface="Times New Roman" panose="02020603050405020304" pitchFamily="18" charset="0"/>
              </a:rPr>
              <a:t>la fase di login;</a:t>
            </a:r>
          </a:p>
          <a:p>
            <a:pPr algn="just">
              <a:lnSpc>
                <a:spcPct val="120000"/>
              </a:lnSpc>
            </a:pPr>
            <a:r>
              <a:rPr lang="it-IT"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dirty="0">
                <a:latin typeface="Times New Roman" panose="02020603050405020304" pitchFamily="18" charset="0"/>
                <a:cs typeface="Times New Roman" panose="02020603050405020304" pitchFamily="18" charset="0"/>
              </a:rPr>
              <a:t>la navigazione attraverso le diverse schermate, quali “</a:t>
            </a:r>
            <a:r>
              <a:rPr lang="it-IT" dirty="0" err="1">
                <a:latin typeface="Times New Roman" panose="02020603050405020304" pitchFamily="18" charset="0"/>
                <a:cs typeface="Times New Roman" panose="02020603050405020304" pitchFamily="18" charset="0"/>
              </a:rPr>
              <a:t>Goals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Stats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Achievements</a:t>
            </a:r>
            <a:r>
              <a:rPr lang="it-IT" dirty="0">
                <a:latin typeface="Times New Roman" panose="02020603050405020304" pitchFamily="18" charset="0"/>
                <a:cs typeface="Times New Roman" panose="02020603050405020304" pitchFamily="18" charset="0"/>
              </a:rPr>
              <a:t>”, ecc</a:t>
            </a:r>
            <a:r>
              <a:rPr lang="it-IT" dirty="0" smtClean="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7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418011"/>
            <a:ext cx="7886700" cy="66620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 Testing Plan (1)</a:t>
            </a:r>
            <a:endParaRPr kumimoji="0" lang="it-IT"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418011"/>
            <a:ext cx="7886700" cy="66620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 Testing Plan (1)</a:t>
            </a:r>
            <a:endParaRPr kumimoji="0" lang="it-IT"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2177</Words>
  <Application>Microsoft Office PowerPoint</Application>
  <PresentationFormat>Presentazione su schermo (4:3)</PresentationFormat>
  <Paragraphs>367</Paragraphs>
  <Slides>39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39</vt:i4>
      </vt:variant>
    </vt:vector>
  </HeadingPairs>
  <TitlesOfParts>
    <vt:vector size="44" baseType="lpstr">
      <vt:lpstr>Arial</vt:lpstr>
      <vt:lpstr>Calibri</vt:lpstr>
      <vt:lpstr>Calibri Light</vt:lpstr>
      <vt:lpstr>Times New Roman</vt:lpstr>
      <vt:lpstr>Tema di Office</vt:lpstr>
      <vt:lpstr>   Corso di Laurea Magistrale in Ingegneria Informatica  Sistemi Cognitivi e Interazione Persona-Calcolatore  </vt:lpstr>
      <vt:lpstr>Il progetto è stato realizzato da:</vt:lpstr>
      <vt:lpstr>Obiettivo dell’app “SmokApp” </vt:lpstr>
      <vt:lpstr>URL del prototipo testato</vt:lpstr>
      <vt:lpstr>Redesign di una componente del prototipo</vt:lpstr>
      <vt:lpstr>User Testing Plan (1)</vt:lpstr>
      <vt:lpstr>Presentazione standard di PowerPoint</vt:lpstr>
      <vt:lpstr>Presentazione standard di PowerPoint</vt:lpstr>
      <vt:lpstr>User Testing Plan (2)</vt:lpstr>
      <vt:lpstr>User Testing Plan (2)</vt:lpstr>
      <vt:lpstr>Presentazione standard di PowerPoint</vt:lpstr>
      <vt:lpstr>Presentazione standard di PowerPoint</vt:lpstr>
      <vt:lpstr>Presentazione standard di PowerPoint</vt:lpstr>
      <vt:lpstr>User Testing Plan (6)</vt:lpstr>
      <vt:lpstr>User Testing Plan (6)</vt:lpstr>
      <vt:lpstr>User Testing Plan (6)</vt:lpstr>
      <vt:lpstr>User Testing Plan (6)</vt:lpstr>
      <vt:lpstr>User Testing Plan (6)</vt:lpstr>
      <vt:lpstr>User Testing Plan (6)</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50</cp:revision>
  <dcterms:created xsi:type="dcterms:W3CDTF">2015-06-01T20:34:49Z</dcterms:created>
  <dcterms:modified xsi:type="dcterms:W3CDTF">2015-06-03T07:32:59Z</dcterms:modified>
</cp:coreProperties>
</file>