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04/06/2015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screens/961aaad1-0bd8-4d4a-8b15-cac5f481f1b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52746/index.html#/screens/961aaad1-0bd8-4d4a-8b15-cac5f481f1b7"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2" name="Picture 2" descr="C:\Users\hp\Documents\GitHub\Cogsys\Immagini\Tester1.png"/>
          <p:cNvPicPr>
            <a:picLocks noChangeAspect="1" noChangeArrowheads="1"/>
          </p:cNvPicPr>
          <p:nvPr/>
        </p:nvPicPr>
        <p:blipFill>
          <a:blip r:embed="rId2" cstate="print"/>
          <a:srcRect/>
          <a:stretch>
            <a:fillRect/>
          </a:stretch>
        </p:blipFill>
        <p:spPr bwMode="auto">
          <a:xfrm>
            <a:off x="4970474" y="1867989"/>
            <a:ext cx="3266066" cy="4773929"/>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dopo aver inserito gli input relativi a “log information” è risultato faticoso trovare gli altri campi da riempire.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https://www.justinmind.com/usernote/prototypes/15258068/15260565/15652746/index.html#/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628</TotalTime>
  <Words>2480</Words>
  <Application>Microsoft Office PowerPoint</Application>
  <PresentationFormat>Presentazione su schermo (4:3)</PresentationFormat>
  <Paragraphs>388</Paragraphs>
  <Slides>42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42</vt:i4>
      </vt:variant>
    </vt:vector>
  </HeadingPairs>
  <TitlesOfParts>
    <vt:vector size="49"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74</cp:revision>
  <dcterms:created xsi:type="dcterms:W3CDTF">2015-06-01T20:34:49Z</dcterms:created>
  <dcterms:modified xsi:type="dcterms:W3CDTF">2015-06-04T17:07:16Z</dcterms:modified>
</cp:coreProperties>
</file>