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5" r:id="rId31"/>
    <p:sldId id="285" r:id="rId32"/>
    <p:sldId id="286"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03/06/2015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(facile) a 5 (difficile), di ciascun task affrontato sulla base delle difficoltà incontrate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9" name="Segnaposto contenuto 8"/>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630238" y="2719587"/>
            <a:ext cx="3868737" cy="2901552"/>
          </a:xfrm>
        </p:spPr>
      </p:pic>
      <p:pic>
        <p:nvPicPr>
          <p:cNvPr id="1026" name="Picture 2" descr="C:\Users\hp\Desktop\546520_4188647528600_1342352636_n.jpg"/>
          <p:cNvPicPr>
            <a:picLocks noGrp="1" noChangeAspect="1" noChangeArrowheads="1"/>
          </p:cNvPicPr>
          <p:nvPr>
            <p:ph sz="quarter" idx="4"/>
          </p:nvPr>
        </p:nvPicPr>
        <p:blipFill>
          <a:blip r:embed="rId3"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(Problema: potrebbe non essere chiaro dall’inizio quali sono i campi da compilare in quanto sono distribuite su più schermate raggiungibili dalla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p>
          <a:p>
            <a:pPr marL="457200" lvl="0" indent="-457200" algn="just"/>
            <a:r>
              <a:rPr lang="it-IT" sz="2000" dirty="0" smtClean="0">
                <a:latin typeface="Times New Roman" panose="02020603050405020304" pitchFamily="18" charset="0"/>
                <a:cs typeface="Times New Roman" panose="02020603050405020304" pitchFamily="18" charset="0"/>
              </a:rPr>
              <a:t>	- 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2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a:t>
            </a:r>
            <a:r>
              <a:rPr lang="it-IT" sz="2000" dirty="0" smtClean="0">
                <a:latin typeface="Times New Roman" panose="02020603050405020304" pitchFamily="18" charset="0"/>
                <a:cs typeface="Times New Roman" panose="02020603050405020304" pitchFamily="18" charset="0"/>
              </a:rPr>
              <a:t>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chiaro 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re-design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a:t>
            </a:r>
            <a:r>
              <a:rPr lang="it-IT" sz="2000" dirty="0" err="1" smtClean="0">
                <a:latin typeface="Times New Roman" panose="02020603050405020304" pitchFamily="18" charset="0"/>
                <a:cs typeface="Times New Roman" panose="02020603050405020304" pitchFamily="18" charset="0"/>
              </a:rPr>
              <a:t>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465</TotalTime>
  <Words>2277</Words>
  <Application>Microsoft Office PowerPoint</Application>
  <PresentationFormat>Presentazione su schermo (4:3)</PresentationFormat>
  <Paragraphs>378</Paragraphs>
  <Slides>40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40</vt:i4>
      </vt:variant>
    </vt:vector>
  </HeadingPairs>
  <TitlesOfParts>
    <vt:vector size="46" baseType="lpstr">
      <vt:lpstr>Arial</vt:lpstr>
      <vt:lpstr>Calibri</vt:lpstr>
      <vt:lpstr>Constantia</vt:lpstr>
      <vt:lpstr>Times New Roman</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57</cp:revision>
  <dcterms:created xsi:type="dcterms:W3CDTF">2015-06-01T20:34:49Z</dcterms:created>
  <dcterms:modified xsi:type="dcterms:W3CDTF">2015-06-03T10:53:14Z</dcterms:modified>
</cp:coreProperties>
</file>