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04/06/2015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79553/15279777/15649533/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79553/15279777/15632504/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 xmlns:a14="http://schemas.microsoft.com/office/drawing/2010/main" val="0"/>
              </a:ext>
            </a:extLst>
          </a:blip>
          <a:stretch>
            <a:fillRect/>
          </a:stretch>
        </p:blipFill>
        <p:spPr>
          <a:xfrm>
            <a:off x="518110" y="2226469"/>
            <a:ext cx="3980072" cy="3887788"/>
          </a:xfrm>
        </p:spPr>
      </p:pic>
    </p:spTree>
    <p:extLst>
      <p:ext uri="{BB962C8B-B14F-4D97-AF65-F5344CB8AC3E}">
        <p14:creationId xmlns=""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2" name="Picture 2" descr="C:\Users\hp\Documents\GitHub\Cogsys\Immagini\Tester1.png"/>
          <p:cNvPicPr>
            <a:picLocks noChangeAspect="1" noChangeArrowheads="1"/>
          </p:cNvPicPr>
          <p:nvPr/>
        </p:nvPicPr>
        <p:blipFill>
          <a:blip r:embed="rId2" cstate="print"/>
          <a:srcRect/>
          <a:stretch>
            <a:fillRect/>
          </a:stretch>
        </p:blipFill>
        <p:spPr bwMode="auto">
          <a:xfrm>
            <a:off x="4970474" y="1867989"/>
            <a:ext cx="3266066" cy="4773929"/>
          </a:xfrm>
          <a:prstGeom prst="rect">
            <a:avLst/>
          </a:prstGeom>
          <a:noFill/>
        </p:spPr>
      </p:pic>
    </p:spTree>
    <p:extLst>
      <p:ext uri="{BB962C8B-B14F-4D97-AF65-F5344CB8AC3E}">
        <p14:creationId xmlns=""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457200" y="2580468"/>
            <a:ext cx="4038600" cy="3114701"/>
          </a:xfrm>
        </p:spPr>
      </p:pic>
    </p:spTree>
    <p:extLst>
      <p:ext uri="{BB962C8B-B14F-4D97-AF65-F5344CB8AC3E}">
        <p14:creationId xmlns=""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r>
              <a:rPr lang="it-IT" sz="2500" b="1" dirty="0" smtClean="0">
                <a:latin typeface="Times New Roman" panose="02020603050405020304" pitchFamily="18" charset="0"/>
                <a:cs typeface="Times New Roman" panose="02020603050405020304" pitchFamily="18" charset="0"/>
              </a:rPr>
              <a:t>(Pamela)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a:t>
            </a:r>
            <a:r>
              <a:rPr lang="it-IT" sz="2000" dirty="0" smtClean="0">
                <a:latin typeface="Times New Roman" panose="02020603050405020304" pitchFamily="18" charset="0"/>
                <a:cs typeface="Times New Roman" panose="02020603050405020304" pitchFamily="18" charset="0"/>
              </a:rPr>
              <a:t>: dopo aver inserito gli input relativi a “log information” è risultato faticoso trovare gli altri campi da riempire.</a:t>
            </a:r>
            <a:endParaRPr lang="it-IT" sz="2000" dirty="0" smtClean="0">
              <a:latin typeface="Times New Roman" panose="02020603050405020304" pitchFamily="18" charset="0"/>
              <a:cs typeface="Times New Roman" panose="02020603050405020304" pitchFamily="18" charset="0"/>
            </a:endParaRP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Aggiungere una sigaretta: </a:t>
            </a:r>
            <a:r>
              <a:rPr lang="it-IT" sz="2000" dirty="0" smtClean="0">
                <a:latin typeface="Times New Roman" panose="02020603050405020304" pitchFamily="18" charset="0"/>
                <a:cs typeface="Times New Roman" panose="02020603050405020304" pitchFamily="18" charset="0"/>
              </a:rPr>
              <a:t>dopo aver cliccato sul pulsante </a:t>
            </a:r>
            <a:r>
              <a:rPr lang="it-IT" sz="2000" dirty="0" smtClean="0">
                <a:latin typeface="Times New Roman" panose="02020603050405020304" pitchFamily="18" charset="0"/>
                <a:cs typeface="Times New Roman" panose="02020603050405020304" pitchFamily="18" charset="0"/>
              </a:rPr>
              <a:t>“</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https://www.justinmind.com/usernote/prototypes/15279553/15279777/15649533/index.html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maggiori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https://www.justinmind.com/usernote/prototypes/15279553/15279777/15632504/index.html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8020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 xmlns:p14="http://schemas.microsoft.com/office/powerpoint/2010/main" val="1113760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623</TotalTime>
  <Words>2476</Words>
  <Application>Microsoft Office PowerPoint</Application>
  <PresentationFormat>Presentazione su schermo (4:3)</PresentationFormat>
  <Paragraphs>387</Paragraphs>
  <Slides>42</Slides>
  <Notes>0</Notes>
  <HiddenSlides>0</HiddenSlides>
  <MMClips>0</MMClips>
  <ScaleCrop>false</ScaleCrop>
  <HeadingPairs>
    <vt:vector size="4" baseType="variant">
      <vt:variant>
        <vt:lpstr>Tema</vt:lpstr>
      </vt:variant>
      <vt:variant>
        <vt:i4>1</vt:i4>
      </vt:variant>
      <vt:variant>
        <vt:lpstr>Titoli diapositive</vt:lpstr>
      </vt:variant>
      <vt:variant>
        <vt:i4>42</vt:i4>
      </vt:variant>
    </vt:vector>
  </HeadingPairs>
  <TitlesOfParts>
    <vt:vector size="43" baseType="lpstr">
      <vt:lpstr>Equinozio</vt:lpstr>
      <vt:lpstr>   Corso di Laurea Magistrale in  Ingegneria Informatica  Sistemi Cognitivi e Interazione Persona-Calcolatore  </vt:lpstr>
      <vt:lpstr>Diapositiva 2</vt:lpstr>
      <vt:lpstr>Obiettivo dell’app “SmokApp” </vt:lpstr>
      <vt:lpstr>Diapositiva 4</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Diapositiva 40</vt:lpstr>
      <vt:lpstr>Cosa abbiamo scoperto dall’analisi dell’User Testing:</vt:lpstr>
      <vt:lpstr>Lista dei cambiamenti da apportare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73</cp:revision>
  <dcterms:created xsi:type="dcterms:W3CDTF">2015-06-01T20:34:49Z</dcterms:created>
  <dcterms:modified xsi:type="dcterms:W3CDTF">2015-06-04T16:27:15Z</dcterms:modified>
</cp:coreProperties>
</file>