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04/06/2015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46388/index.html#/screens/961aaad1-0bd8-4d4a-8b15-cac5f481f1b7"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Fase di registrazione: l’utente </a:t>
            </a:r>
            <a:r>
              <a:rPr lang="it-IT" sz="2000" dirty="0" smtClean="0">
                <a:latin typeface="Times New Roman" panose="02020603050405020304" pitchFamily="18" charset="0"/>
                <a:cs typeface="Times New Roman" panose="02020603050405020304" pitchFamily="18" charset="0"/>
              </a:rPr>
              <a:t>non è </a:t>
            </a:r>
            <a:r>
              <a:rPr lang="it-IT" sz="2000" dirty="0" smtClean="0">
                <a:latin typeface="Times New Roman" panose="02020603050405020304" pitchFamily="18" charset="0"/>
                <a:cs typeface="Times New Roman" panose="02020603050405020304" pitchFamily="18" charset="0"/>
              </a:rPr>
              <a:t>riuscito </a:t>
            </a:r>
            <a:r>
              <a:rPr lang="it-IT" sz="2000" dirty="0" smtClean="0">
                <a:latin typeface="Times New Roman" panose="02020603050405020304" pitchFamily="18" charset="0"/>
                <a:cs typeface="Times New Roman" panose="02020603050405020304" pitchFamily="18" charset="0"/>
              </a:rPr>
              <a:t>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a:t>
            </a:r>
            <a:r>
              <a:rPr lang="it-IT" sz="2000" dirty="0" smtClean="0">
                <a:latin typeface="Times New Roman" panose="02020603050405020304" pitchFamily="18" charset="0"/>
                <a:cs typeface="Times New Roman" panose="02020603050405020304" pitchFamily="18" charset="0"/>
              </a:rPr>
              <a:t>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a:t>
            </a:r>
            <a:r>
              <a:rPr lang="it-IT" sz="2000" dirty="0" smtClean="0">
                <a:latin typeface="Times New Roman" panose="02020603050405020304" pitchFamily="18" charset="0"/>
                <a:cs typeface="Times New Roman" panose="02020603050405020304" pitchFamily="18" charset="0"/>
              </a:rPr>
              <a:t>maggiori </a:t>
            </a:r>
            <a:r>
              <a:rPr lang="it-IT" sz="2000" dirty="0" smtClean="0">
                <a:latin typeface="Times New Roman" panose="02020603050405020304" pitchFamily="18" charset="0"/>
                <a:cs typeface="Times New Roman" panose="02020603050405020304" pitchFamily="18" charset="0"/>
              </a:rPr>
              <a:t>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https://www.justinmind.com/usernote/prototypes/15258068/15260565/15646388/index.html#/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545</TotalTime>
  <Words>2391</Words>
  <Application>Microsoft Office PowerPoint</Application>
  <PresentationFormat>Presentazione su schermo (4:3)</PresentationFormat>
  <Paragraphs>384</Paragraphs>
  <Slides>42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42</vt:i4>
      </vt:variant>
    </vt:vector>
  </HeadingPairs>
  <TitlesOfParts>
    <vt:vector size="48" baseType="lpstr">
      <vt:lpstr>Arial</vt:lpstr>
      <vt:lpstr>Calibri</vt:lpstr>
      <vt:lpstr>Constantia</vt:lpstr>
      <vt:lpstr>Times New Roman</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Cosa abbiamo scoperto dall’analisi dell’User Testing:</vt:lpstr>
      <vt:lpstr>Lista dei cambiamenti da apportare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66</cp:revision>
  <dcterms:created xsi:type="dcterms:W3CDTF">2015-06-01T20:34:49Z</dcterms:created>
  <dcterms:modified xsi:type="dcterms:W3CDTF">2015-06-04T10:25:53Z</dcterms:modified>
</cp:coreProperties>
</file>