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04/06/2015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46388/index.html#/screens/961aaad1-0bd8-4d4a-8b15-cac5f481f1b7"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Anche in questo caso il principale problema riscontrato nell’utilizzo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risiede nella fase di registrazione:</a:t>
            </a:r>
          </a:p>
          <a:p>
            <a:pPr marL="0" indent="0" algn="just">
              <a:buNone/>
            </a:pPr>
            <a:r>
              <a:rPr lang="it-IT" sz="2000" dirty="0" smtClean="0">
                <a:latin typeface="Times New Roman" panose="02020603050405020304" pitchFamily="18" charset="0"/>
                <a:cs typeface="Times New Roman" panose="02020603050405020304" pitchFamily="18" charset="0"/>
              </a:rPr>
              <a:t>-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a:latin typeface="Times New Roman" panose="02020603050405020304" pitchFamily="18" charset="0"/>
                <a:cs typeface="Times New Roman" panose="02020603050405020304" pitchFamily="18" charset="0"/>
                <a:hlinkClick r:id="rId2"/>
              </a:rPr>
              <a:t>https://www.justinmind.com/usernote/prototypes/15258068/15260565/15646388/index.html</a:t>
            </a:r>
            <a:r>
              <a:rPr lang="it-IT" sz="2000">
                <a:latin typeface="Times New Roman" panose="02020603050405020304" pitchFamily="18" charset="0"/>
                <a:cs typeface="Times New Roman" panose="02020603050405020304" pitchFamily="18" charset="0"/>
                <a:hlinkClick r:id="rId2"/>
              </a:rPr>
              <a:t>#/</a:t>
            </a:r>
            <a:r>
              <a:rPr lang="it-IT" sz="2000" smtClean="0">
                <a:latin typeface="Times New Roman" panose="02020603050405020304" pitchFamily="18" charset="0"/>
                <a:cs typeface="Times New Roman" panose="02020603050405020304" pitchFamily="18" charset="0"/>
                <a:hlinkClick r:id="rId2"/>
              </a:rPr>
              <a:t>screens/961aaad1-0bd8-4d4a-8b15-cac5f481f1b7</a:t>
            </a:r>
            <a:endParaRPr lang="it-IT" sz="200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535</TotalTime>
  <Words>2375</Words>
  <Application>Microsoft Office PowerPoint</Application>
  <PresentationFormat>Presentazione su schermo (4:3)</PresentationFormat>
  <Paragraphs>384</Paragraphs>
  <Slides>42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42</vt:i4>
      </vt:variant>
    </vt:vector>
  </HeadingPairs>
  <TitlesOfParts>
    <vt:vector size="48" baseType="lpstr">
      <vt:lpstr>Arial</vt:lpstr>
      <vt:lpstr>Calibri</vt:lpstr>
      <vt:lpstr>Constantia</vt:lpstr>
      <vt:lpstr>Times New Roman</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Cosa abbiamo scoperto dall’analisi dell’User Testing:</vt:lpstr>
      <vt:lpstr>Lista dei cambiamenti da apportare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65</cp:revision>
  <dcterms:created xsi:type="dcterms:W3CDTF">2015-06-01T20:34:49Z</dcterms:created>
  <dcterms:modified xsi:type="dcterms:W3CDTF">2015-06-04T09:19:58Z</dcterms:modified>
</cp:coreProperties>
</file>