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8" r:id="rId32"/>
    <p:sldId id="289" r:id="rId33"/>
    <p:sldId id="290" r:id="rId34"/>
    <p:sldId id="291" r:id="rId35"/>
    <p:sldId id="292" r:id="rId36"/>
    <p:sldId id="293" r:id="rId37"/>
    <p:sldId id="294" r:id="rId38"/>
    <p:sldId id="285" r:id="rId39"/>
    <p:sldId id="286" r:id="rId40"/>
    <p:sldId id="287"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13/06/2015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13/06/2015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tests/15279553/15279777/15649533/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ustinmind.com/usernote/tests/15279553/15279777/15632504/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thinking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t>
            </a:r>
            <a:r>
              <a:rPr lang="it-IT" sz="2000" dirty="0" smtClean="0">
                <a:latin typeface="Times New Roman" panose="02020603050405020304" pitchFamily="18" charset="0"/>
                <a:cs typeface="Times New Roman" panose="02020603050405020304" pitchFamily="18" charset="0"/>
              </a:rPr>
              <a:t>cui </a:t>
            </a:r>
            <a:r>
              <a:rPr lang="it-IT" sz="2000" dirty="0" smtClean="0">
                <a:latin typeface="Times New Roman" panose="02020603050405020304" pitchFamily="18" charset="0"/>
                <a:cs typeface="Times New Roman" panose="02020603050405020304" pitchFamily="18" charset="0"/>
              </a:rPr>
              <a:t>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(1)</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(2)</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(Prototipo 1):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https://www.justinmind.com/usernote/tests/15279553/15279777/15649533/index.html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(3)</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così come ci aspettavamo inizialmente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a:t>
            </a:r>
            <a:r>
              <a:rPr lang="it-IT" sz="2000" dirty="0" err="1" smtClean="0">
                <a:latin typeface="Times New Roman" panose="02020603050405020304" pitchFamily="18" charset="0"/>
                <a:cs typeface="Times New Roman" panose="02020603050405020304" pitchFamily="18" charset="0"/>
              </a:rPr>
              <a:t>l’user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controlli dei dati effettuati 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(le spunte        e       ) hanno dato agli utenti un grande senso di sicurezza durante la fase di 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83162" y="3838246"/>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31875" y="3838246"/>
            <a:ext cx="214721" cy="214721"/>
          </a:xfrm>
          <a:prstGeom prst="rect">
            <a:avLst/>
          </a:prstGeom>
          <a:noFill/>
        </p:spPr>
      </p:pic>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a:latin typeface="Times New Roman" panose="02020603050405020304" pitchFamily="18" charset="0"/>
                <a:cs typeface="Times New Roman" panose="02020603050405020304" pitchFamily="18" charset="0"/>
              </a:rPr>
              <a:t>S</a:t>
            </a:r>
            <a:r>
              <a:rPr lang="it-IT" sz="2000" dirty="0" smtClean="0">
                <a:latin typeface="Times New Roman" panose="02020603050405020304" pitchFamily="18" charset="0"/>
                <a:cs typeface="Times New Roman" panose="02020603050405020304" pitchFamily="18" charset="0"/>
              </a:rPr>
              <a:t>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ritenuto che sia una funzionalità di base necessaria per il funzionamento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e che possa essere quella che crei maggiori difficoltà di comprensione negli utenti.</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https://www.justinmind.com/usernote/tests/15279553/15279777/15632504/index.html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a:t>
            </a:r>
            <a:r>
              <a:rPr lang="it-IT" sz="2000" dirty="0" smtClean="0">
                <a:latin typeface="Times New Roman" panose="02020603050405020304" pitchFamily="18" charset="0"/>
                <a:cs typeface="Times New Roman" panose="02020603050405020304" pitchFamily="18" charset="0"/>
              </a:rPr>
              <a:t>colore i quali</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781</TotalTime>
  <Words>3059</Words>
  <Application>Microsoft Office PowerPoint</Application>
  <PresentationFormat>Presentazione su schermo (4:3)</PresentationFormat>
  <Paragraphs>421</Paragraphs>
  <Slides>45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Foto dei breakdown (1)</vt:lpstr>
      <vt:lpstr>Foto dei breakdown (2)</vt:lpstr>
      <vt:lpstr>Foto dei breakdown (3)</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96</cp:revision>
  <dcterms:created xsi:type="dcterms:W3CDTF">2015-06-01T20:34:49Z</dcterms:created>
  <dcterms:modified xsi:type="dcterms:W3CDTF">2015-06-13T09:20:43Z</dcterms:modified>
</cp:coreProperties>
</file>