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8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6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3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62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0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3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0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90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0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6531-A28F-4E1C-99B5-5C225A123870}" type="datetimeFigureOut">
              <a:rPr lang="it-IT" smtClean="0"/>
              <a:t>01/06/2015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D135-D84D-4CF9-8627-C7CF96A2E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0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inmind.com/usernote/prototypes/15258068/15260565/15591189/index.html#/screens/961aaad1-0bd8-4d4a-8b15-cac5f481f1b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981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 </a:t>
            </a:r>
            <a:r>
              <a:rPr lang="it-IT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Magistrale in Ingegneria Informatica </a:t>
            </a:r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Cognitivi e Interazione Persona-Calcolatore </a:t>
            </a:r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A.A. 2014/2015 </a:t>
            </a:r>
            <a:endParaRPr lang="it-IT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695731"/>
          </a:xfrm>
        </p:spPr>
        <p:txBody>
          <a:bodyPr>
            <a:no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 progetto relativo all’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SmokApp</a:t>
            </a:r>
            <a:endParaRPr lang="it-IT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sz="2000" dirty="0" smtClean="0"/>
          </a:p>
          <a:p>
            <a:pPr algn="l"/>
            <a:endParaRPr lang="it-IT" sz="2000" dirty="0"/>
          </a:p>
          <a:p>
            <a:pPr algn="l"/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Daniela Giordano </a:t>
            </a:r>
          </a:p>
        </p:txBody>
      </p:sp>
    </p:spTree>
    <p:extLst>
      <p:ext uri="{BB962C8B-B14F-4D97-AF65-F5344CB8AC3E}">
        <p14:creationId xmlns:p14="http://schemas.microsoft.com/office/powerpoint/2010/main" val="17613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68215"/>
          </a:xfrm>
        </p:spPr>
        <p:txBody>
          <a:bodyPr>
            <a:normAutofit/>
          </a:bodyPr>
          <a:lstStyle/>
          <a:p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è stato realizzato da:</a:t>
            </a:r>
            <a:endParaRPr lang="it-I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629842" y="1133341"/>
            <a:ext cx="3868340" cy="823912"/>
          </a:xfrm>
        </p:spPr>
        <p:txBody>
          <a:bodyPr>
            <a:normAutofit/>
          </a:bodyPr>
          <a:lstStyle/>
          <a:p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Floriana Leone O55/000246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719587"/>
            <a:ext cx="3868737" cy="2901552"/>
          </a:xfrm>
        </p:spPr>
      </p:pic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4629149" y="1133341"/>
            <a:ext cx="3887391" cy="823912"/>
          </a:xfrm>
        </p:spPr>
        <p:txBody>
          <a:bodyPr>
            <a:normAutofit/>
          </a:bodyPr>
          <a:lstStyle/>
          <a:p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Giuseppe </a:t>
            </a:r>
            <a:r>
              <a:rPr lang="it-IT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Mastrosimone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O55/000262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4629150" y="2150772"/>
            <a:ext cx="3887391" cy="403889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48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Presentazione dell’</a:t>
            </a:r>
            <a:r>
              <a:rPr lang="it-IT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it-IT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SmokApp</a:t>
            </a:r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it-I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628650" y="1519706"/>
            <a:ext cx="7886700" cy="4881093"/>
          </a:xfrm>
        </p:spPr>
        <p:txBody>
          <a:bodyPr>
            <a:normAutofit fontScale="55000" lnSpcReduction="20000"/>
          </a:bodyPr>
          <a:lstStyle/>
          <a:p>
            <a:endParaRPr lang="it-IT" sz="2400" dirty="0"/>
          </a:p>
          <a:p>
            <a:pPr marL="0" indent="0" algn="just">
              <a:buNone/>
            </a:pPr>
            <a:r>
              <a:rPr lang="it-IT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SmokApp</a:t>
            </a: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permetterà agli utenti che lo desiderano di smettere di fumare, grazie all’opportuna scelta di vari obiettivi proposti dal sistema stesso, che guideranno l'utente in maniera intelligente, portandolo a graduali miglioramenti e infine a sconfiggere questa dipendenza. </a:t>
            </a:r>
          </a:p>
          <a:p>
            <a:pPr marL="0" indent="0" algn="just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momento della registrazione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l’utente 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inserirà alcune informazioni relative al suo vizio del fumo (numero di sigarette mediamente fumate nell’arco di una giornata, tipo e marca di sigarette, ecc.); inoltre la maggior parte delle volte in cui “aggiungerà” una nuova sigaretta gli verrà notificato un messaggio informativo sui danni dovuti al fumo e la possibilità di vincere dei premi e passare a nuovi obiettivi, al fine di spronarlo a desistere dal suo proposito e incentivarlo a continuare a utilizzare l’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quindi, eliminare il vizio. È anche possibile visualizzare il grafico delle sigarette fumate nell’arco di un periodo scelto dall’utente stesso (settimana, anno…). </a:t>
            </a:r>
          </a:p>
          <a:p>
            <a:pPr marL="0" indent="0" algn="just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Inoltre, una volta scelto l’obiettivo è possibile visualizzare i progressi che sono stati effettuati. </a:t>
            </a:r>
          </a:p>
          <a:p>
            <a:pPr marL="0" indent="0" algn="just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particolare, nel nostro prototipo si è scelto di mostrare il funzionamento dell’obiettivo “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cigarettes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smoked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ed è anche possibile sbloccare il premio “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Defeat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temptation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nel caso in cui l’utente decida di non fumare una sigaretta. 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del prototipo testato</a:t>
            </a:r>
            <a:endParaRPr lang="it-I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visualizzare il prototipo sviluppato e testato per lo svolgimento di questo progetto cliccando sul seguente link:</a:t>
            </a:r>
          </a:p>
          <a:p>
            <a:pPr marL="0" indent="0" algn="just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https://www.justinmind.com/usernote/prototypes/15258068/15260565/15591189/index.html#/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screens/961aaad1-0bd8-4d4a-8b15-cac5f481f1b7</a:t>
            </a: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273</Words>
  <Application>Microsoft Office PowerPoint</Application>
  <PresentationFormat>Presentazione su schermo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   Corso di Laurea Magistrale in Ingegneria Informatica  Sistemi Cognitivi e Interazione Persona-Calcolatore  A.A. 2014/2015 </vt:lpstr>
      <vt:lpstr>Il progetto è stato realizzato da:</vt:lpstr>
      <vt:lpstr>Presentazione dell’app “SmokApp” </vt:lpstr>
      <vt:lpstr>URL del prototipo testato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 Ingegneria Informatica  Sistemi Cognitivi e Interazione Persona-Calcolatore  A.A. 2014/2015</dc:title>
  <dc:creator>Floriana</dc:creator>
  <cp:lastModifiedBy>Floriana</cp:lastModifiedBy>
  <cp:revision>4</cp:revision>
  <dcterms:created xsi:type="dcterms:W3CDTF">2015-06-01T20:34:49Z</dcterms:created>
  <dcterms:modified xsi:type="dcterms:W3CDTF">2015-06-01T21:09:12Z</dcterms:modified>
</cp:coreProperties>
</file>