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latin typeface="Times New Roman" panose="02020603050405020304" pitchFamily="18" charset="0"/>
                <a:cs typeface="Times New Roman" panose="02020603050405020304" pitchFamily="18" charset="0"/>
              </a:rPr>
              <a:t>Corso di Laurea </a:t>
            </a:r>
            <a:r>
              <a:rPr lang="it-IT" sz="2900" b="1" dirty="0" smtClean="0">
                <a:solidFill>
                  <a:schemeClr val="tx1"/>
                </a:solidFill>
                <a:latin typeface="Times New Roman" panose="02020603050405020304" pitchFamily="18" charset="0"/>
                <a:cs typeface="Times New Roman" panose="02020603050405020304" pitchFamily="18" charset="0"/>
              </a:rPr>
              <a:t>Magistrale in</a:t>
            </a:r>
            <a:br>
              <a:rPr lang="it-IT" sz="2900" b="1" dirty="0" smtClean="0">
                <a:solidFill>
                  <a:schemeClr val="tx1"/>
                </a:solidFill>
                <a:latin typeface="Times New Roman" panose="02020603050405020304" pitchFamily="18" charset="0"/>
                <a:cs typeface="Times New Roman" panose="02020603050405020304" pitchFamily="18" charset="0"/>
              </a:rPr>
            </a:br>
            <a:r>
              <a:rPr lang="it-IT" sz="2900" b="1" dirty="0" smtClean="0">
                <a:solidFill>
                  <a:schemeClr val="tx1"/>
                </a:solidFill>
                <a:latin typeface="Times New Roman" panose="02020603050405020304" pitchFamily="18" charset="0"/>
                <a:cs typeface="Times New Roman" panose="02020603050405020304" pitchFamily="18" charset="0"/>
              </a:rPr>
              <a:t> Ingegneria </a:t>
            </a:r>
            <a:r>
              <a:rPr lang="it-IT" sz="2900" b="1" dirty="0">
                <a:solidFill>
                  <a:schemeClr val="tx1"/>
                </a:solidFill>
                <a:latin typeface="Times New Roman" panose="02020603050405020304" pitchFamily="18" charset="0"/>
                <a:cs typeface="Times New Roman" panose="02020603050405020304" pitchFamily="18" charset="0"/>
              </a:rPr>
              <a:t>Informatica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r>
              <a:rPr lang="it-IT" sz="2900" b="1" dirty="0">
                <a:solidFill>
                  <a:schemeClr val="tx1"/>
                </a:solidFill>
                <a:latin typeface="Times New Roman" panose="02020603050405020304" pitchFamily="18" charset="0"/>
                <a:cs typeface="Times New Roman" panose="02020603050405020304" pitchFamily="18" charset="0"/>
              </a:rPr>
              <a:t>Sistemi Cognitivi e </a:t>
            </a:r>
            <a:r>
              <a:rPr lang="it-IT" sz="2900" b="1" dirty="0" smtClean="0">
                <a:solidFill>
                  <a:schemeClr val="tx1"/>
                </a:solidFill>
                <a:latin typeface="Times New Roman" panose="02020603050405020304" pitchFamily="18" charset="0"/>
                <a:cs typeface="Times New Roman" panose="02020603050405020304" pitchFamily="18" charset="0"/>
              </a:rPr>
              <a:t>Interazione </a:t>
            </a:r>
            <a:r>
              <a:rPr lang="it-IT" sz="2900" b="1" dirty="0">
                <a:solidFill>
                  <a:schemeClr val="tx1"/>
                </a:solidFill>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xmlns=""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(4)</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(5)</a:t>
            </a:r>
            <a:endParaRPr lang="it-IT" sz="2800" dirty="0"/>
          </a:p>
        </p:txBody>
      </p:sp>
    </p:spTree>
    <p:extLst>
      <p:ext uri="{BB962C8B-B14F-4D97-AF65-F5344CB8AC3E}">
        <p14:creationId xmlns:p14="http://schemas.microsoft.com/office/powerpoint/2010/main" xmlns=""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xmlns=""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quarter" idx="2"/>
          </p:nvPr>
        </p:nvPicPr>
        <p:blipFill>
          <a:blip r:embed="rId2" cstate="print">
            <a:extLst>
              <a:ext uri="{28A0092B-C50C-407E-A947-70E740481C1C}">
                <a14:useLocalDpi xmlns:a14="http://schemas.microsoft.com/office/drawing/2010/main" xmlns="" val="0"/>
              </a:ext>
            </a:extLst>
          </a:blip>
          <a:stretch>
            <a:fillRect/>
          </a:stretch>
        </p:blipFill>
        <p:spPr>
          <a:xfrm>
            <a:off x="630238" y="2719587"/>
            <a:ext cx="3868737" cy="2901552"/>
          </a:xfrm>
        </p:spPr>
      </p:pic>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xmlns=""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xmlns=""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xmlns=""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440</TotalTime>
  <Words>2177</Words>
  <Application>Microsoft Office PowerPoint</Application>
  <PresentationFormat>Presentazione su schermo (4:3)</PresentationFormat>
  <Paragraphs>367</Paragraphs>
  <Slides>39</Slides>
  <Notes>0</Notes>
  <HiddenSlides>0</HiddenSlides>
  <MMClips>0</MMClips>
  <ScaleCrop>false</ScaleCrop>
  <HeadingPairs>
    <vt:vector size="4" baseType="variant">
      <vt:variant>
        <vt:lpstr>Tema</vt:lpstr>
      </vt:variant>
      <vt:variant>
        <vt:i4>1</vt:i4>
      </vt:variant>
      <vt:variant>
        <vt:lpstr>Titoli diapositive</vt:lpstr>
      </vt:variant>
      <vt:variant>
        <vt:i4>39</vt:i4>
      </vt:variant>
    </vt:vector>
  </HeadingPairs>
  <TitlesOfParts>
    <vt:vector size="40" baseType="lpstr">
      <vt:lpstr>Equinozio</vt:lpstr>
      <vt:lpstr>   Corso di Laurea Magistrale in  Ingegneria Informatica  Sistemi Cognitivi e Interazione Persona-Calcolatore  </vt:lpstr>
      <vt:lpstr>Diapositiva 2</vt:lpstr>
      <vt:lpstr>Obiettivo dell’app “SmokApp” </vt:lpstr>
      <vt:lpstr>Diapositiva 4</vt:lpstr>
      <vt:lpstr>Diapositiva 5</vt:lpstr>
      <vt:lpstr>User Testing Plan (1)</vt:lpstr>
      <vt:lpstr>User Testing Plan (1)</vt:lpstr>
      <vt:lpstr>User Testing Plan (1)</vt:lpstr>
      <vt:lpstr>User Testing Plan (2)</vt:lpstr>
      <vt:lpstr>User Testing Plan (2)</vt:lpstr>
      <vt:lpstr>User Testing Plan (3)</vt:lpstr>
      <vt:lpstr>User Testing Plan (4)</vt:lpstr>
      <vt:lpstr>User Testing Plan (5)</vt:lpstr>
      <vt:lpstr>User Testing Plan (6)</vt:lpstr>
      <vt:lpstr>User Testing Plan (6)</vt:lpstr>
      <vt:lpstr>User Testing Plan (6)</vt:lpstr>
      <vt:lpstr>User Testing Plan (6)</vt:lpstr>
      <vt:lpstr>User Testing Plan (6)</vt:lpstr>
      <vt:lpstr>User Testing Plan (6)</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54</cp:revision>
  <dcterms:created xsi:type="dcterms:W3CDTF">2015-06-01T20:34:49Z</dcterms:created>
  <dcterms:modified xsi:type="dcterms:W3CDTF">2015-06-03T09:40:41Z</dcterms:modified>
</cp:coreProperties>
</file>