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88" r:id="rId4"/>
    <p:sldId id="270" r:id="rId5"/>
    <p:sldId id="289" r:id="rId6"/>
    <p:sldId id="273" r:id="rId7"/>
    <p:sldId id="290" r:id="rId8"/>
    <p:sldId id="275" r:id="rId9"/>
    <p:sldId id="291" r:id="rId10"/>
    <p:sldId id="277" r:id="rId11"/>
    <p:sldId id="292" r:id="rId12"/>
    <p:sldId id="279" r:id="rId13"/>
    <p:sldId id="293" r:id="rId14"/>
    <p:sldId id="281" r:id="rId15"/>
    <p:sldId id="294" r:id="rId16"/>
    <p:sldId id="284" r:id="rId17"/>
    <p:sldId id="295" r:id="rId18"/>
    <p:sldId id="285" r:id="rId19"/>
    <p:sldId id="286" r:id="rId20"/>
    <p:sldId id="287" r:id="rId21"/>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4" d="100"/>
          <a:sy n="84" d="100"/>
        </p:scale>
        <p:origin x="53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Libro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Libro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pato-\AppData\Roaming\Microsoft\Excel\Libro1%20(version%201).xlsb"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pato-\AppData\Roaming\Microsoft\Excel\Libro1%20(version%201).xlsb"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pato-\AppData\Roaming\Microsoft\Excel\Libro1%20(version%201).xlsb"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pato-\AppData\Roaming\Microsoft\Excel\Libro1%20(version%201).xlsb"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s-AR"/>
              <a:t>Datos Totales</a:t>
            </a:r>
            <a:r>
              <a:rPr lang="es-AR" baseline="0"/>
              <a:t> - Base de Datos Original</a:t>
            </a:r>
            <a:endParaRPr lang="es-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AR"/>
        </a:p>
      </c:txPr>
    </c:title>
    <c:autoTitleDeleted val="0"/>
    <c:plotArea>
      <c:layout>
        <c:manualLayout>
          <c:layoutTarget val="inner"/>
          <c:xMode val="edge"/>
          <c:yMode val="edge"/>
          <c:x val="0.27888879186630122"/>
          <c:y val="0.10942050087361679"/>
          <c:w val="0.69073174857482267"/>
          <c:h val="0.79818630890416509"/>
        </c:manualLayout>
      </c:layout>
      <c:barChart>
        <c:barDir val="bar"/>
        <c:grouping val="stacked"/>
        <c:varyColors val="0"/>
        <c:ser>
          <c:idx val="0"/>
          <c:order val="0"/>
          <c:tx>
            <c:strRef>
              <c:f>Hoja1!$C$1</c:f>
              <c:strCache>
                <c:ptCount val="1"/>
                <c:pt idx="0">
                  <c:v>Faltantes</c:v>
                </c:pt>
              </c:strCache>
            </c:strRef>
          </c:tx>
          <c:spPr>
            <a:solidFill>
              <a:srgbClr val="FF0000"/>
            </a:solidFill>
            <a:ln>
              <a:noFill/>
            </a:ln>
            <a:effectLst/>
          </c:spPr>
          <c:invertIfNegative val="0"/>
          <c:cat>
            <c:strRef>
              <c:f>Hoja1!$A$2:$A$26</c:f>
              <c:strCache>
                <c:ptCount val="25"/>
                <c:pt idx="0">
                  <c:v>floor</c:v>
                </c:pt>
                <c:pt idx="1">
                  <c:v>expenses</c:v>
                </c:pt>
                <c:pt idx="2">
                  <c:v>rooms</c:v>
                </c:pt>
                <c:pt idx="3">
                  <c:v>price_usd_per_m2</c:v>
                </c:pt>
                <c:pt idx="4">
                  <c:v>lon</c:v>
                </c:pt>
                <c:pt idx="5">
                  <c:v>lat-lon</c:v>
                </c:pt>
                <c:pt idx="6">
                  <c:v>lat</c:v>
                </c:pt>
                <c:pt idx="7">
                  <c:v>surface_total_in_m2</c:v>
                </c:pt>
                <c:pt idx="8">
                  <c:v>price_per_m2</c:v>
                </c:pt>
                <c:pt idx="9">
                  <c:v>image_thumbnail</c:v>
                </c:pt>
                <c:pt idx="10">
                  <c:v>currency</c:v>
                </c:pt>
                <c:pt idx="11">
                  <c:v>price_aprox_usd</c:v>
                </c:pt>
                <c:pt idx="12">
                  <c:v>price_aprox_local_currency</c:v>
                </c:pt>
                <c:pt idx="13">
                  <c:v>price</c:v>
                </c:pt>
                <c:pt idx="14">
                  <c:v>surface_covered_in_m2</c:v>
                </c:pt>
                <c:pt idx="15">
                  <c:v>geonames_id</c:v>
                </c:pt>
                <c:pt idx="16">
                  <c:v>place_name</c:v>
                </c:pt>
                <c:pt idx="17">
                  <c:v>description</c:v>
                </c:pt>
                <c:pt idx="18">
                  <c:v>title</c:v>
                </c:pt>
                <c:pt idx="19">
                  <c:v>state_name</c:v>
                </c:pt>
                <c:pt idx="20">
                  <c:v>property_type</c:v>
                </c:pt>
                <c:pt idx="21">
                  <c:v>properati_url</c:v>
                </c:pt>
                <c:pt idx="22">
                  <c:v>place_with_parent_names</c:v>
                </c:pt>
                <c:pt idx="23">
                  <c:v>operation</c:v>
                </c:pt>
                <c:pt idx="24">
                  <c:v>country_name</c:v>
                </c:pt>
              </c:strCache>
            </c:strRef>
          </c:cat>
          <c:val>
            <c:numRef>
              <c:f>Hoja1!$C$2:$C$26</c:f>
              <c:numCache>
                <c:formatCode>General</c:formatCode>
                <c:ptCount val="25"/>
                <c:pt idx="0">
                  <c:v>0.93483749000000005</c:v>
                </c:pt>
                <c:pt idx="1">
                  <c:v>0.88234615000000005</c:v>
                </c:pt>
                <c:pt idx="2">
                  <c:v>0.60905790999999998</c:v>
                </c:pt>
                <c:pt idx="3">
                  <c:v>0.43394654000000005</c:v>
                </c:pt>
                <c:pt idx="4">
                  <c:v>0.42525986000000005</c:v>
                </c:pt>
                <c:pt idx="5">
                  <c:v>0.42525986000000005</c:v>
                </c:pt>
                <c:pt idx="6">
                  <c:v>0.42525986000000005</c:v>
                </c:pt>
                <c:pt idx="7">
                  <c:v>0.32443491000000002</c:v>
                </c:pt>
                <c:pt idx="8">
                  <c:v>0.27686850000000002</c:v>
                </c:pt>
                <c:pt idx="9">
                  <c:v>0.25672329999999999</c:v>
                </c:pt>
                <c:pt idx="10">
                  <c:v>0.16837980999999999</c:v>
                </c:pt>
                <c:pt idx="11">
                  <c:v>0.16837156</c:v>
                </c:pt>
                <c:pt idx="12">
                  <c:v>0.16837156</c:v>
                </c:pt>
                <c:pt idx="13">
                  <c:v>0.16837156</c:v>
                </c:pt>
                <c:pt idx="14">
                  <c:v>0.16422208000000002</c:v>
                </c:pt>
                <c:pt idx="15">
                  <c:v>0.15440521000000001</c:v>
                </c:pt>
                <c:pt idx="16">
                  <c:v>1.8974000000000001E-2</c:v>
                </c:pt>
                <c:pt idx="17">
                  <c:v>1.6500000000000001E-5</c:v>
                </c:pt>
                <c:pt idx="18">
                  <c:v>0</c:v>
                </c:pt>
                <c:pt idx="19">
                  <c:v>0</c:v>
                </c:pt>
                <c:pt idx="20">
                  <c:v>0</c:v>
                </c:pt>
                <c:pt idx="21">
                  <c:v>0</c:v>
                </c:pt>
                <c:pt idx="22">
                  <c:v>0</c:v>
                </c:pt>
                <c:pt idx="23">
                  <c:v>0</c:v>
                </c:pt>
                <c:pt idx="24">
                  <c:v>0</c:v>
                </c:pt>
              </c:numCache>
            </c:numRef>
          </c:val>
          <c:extLst>
            <c:ext xmlns:c16="http://schemas.microsoft.com/office/drawing/2014/chart" uri="{C3380CC4-5D6E-409C-BE32-E72D297353CC}">
              <c16:uniqueId val="{00000000-97BA-4BF2-A3A7-D58BB64470E6}"/>
            </c:ext>
          </c:extLst>
        </c:ser>
        <c:ser>
          <c:idx val="1"/>
          <c:order val="1"/>
          <c:tx>
            <c:strRef>
              <c:f>Hoja1!$B$1</c:f>
              <c:strCache>
                <c:ptCount val="1"/>
                <c:pt idx="0">
                  <c:v>Completos</c:v>
                </c:pt>
              </c:strCache>
            </c:strRef>
          </c:tx>
          <c:spPr>
            <a:solidFill>
              <a:schemeClr val="accent1">
                <a:lumMod val="60000"/>
                <a:lumOff val="40000"/>
              </a:schemeClr>
            </a:solidFill>
            <a:ln>
              <a:noFill/>
            </a:ln>
            <a:effectLst/>
          </c:spPr>
          <c:invertIfNegative val="0"/>
          <c:cat>
            <c:strRef>
              <c:f>Hoja1!$A$2:$A$26</c:f>
              <c:strCache>
                <c:ptCount val="25"/>
                <c:pt idx="0">
                  <c:v>floor</c:v>
                </c:pt>
                <c:pt idx="1">
                  <c:v>expenses</c:v>
                </c:pt>
                <c:pt idx="2">
                  <c:v>rooms</c:v>
                </c:pt>
                <c:pt idx="3">
                  <c:v>price_usd_per_m2</c:v>
                </c:pt>
                <c:pt idx="4">
                  <c:v>lon</c:v>
                </c:pt>
                <c:pt idx="5">
                  <c:v>lat-lon</c:v>
                </c:pt>
                <c:pt idx="6">
                  <c:v>lat</c:v>
                </c:pt>
                <c:pt idx="7">
                  <c:v>surface_total_in_m2</c:v>
                </c:pt>
                <c:pt idx="8">
                  <c:v>price_per_m2</c:v>
                </c:pt>
                <c:pt idx="9">
                  <c:v>image_thumbnail</c:v>
                </c:pt>
                <c:pt idx="10">
                  <c:v>currency</c:v>
                </c:pt>
                <c:pt idx="11">
                  <c:v>price_aprox_usd</c:v>
                </c:pt>
                <c:pt idx="12">
                  <c:v>price_aprox_local_currency</c:v>
                </c:pt>
                <c:pt idx="13">
                  <c:v>price</c:v>
                </c:pt>
                <c:pt idx="14">
                  <c:v>surface_covered_in_m2</c:v>
                </c:pt>
                <c:pt idx="15">
                  <c:v>geonames_id</c:v>
                </c:pt>
                <c:pt idx="16">
                  <c:v>place_name</c:v>
                </c:pt>
                <c:pt idx="17">
                  <c:v>description</c:v>
                </c:pt>
                <c:pt idx="18">
                  <c:v>title</c:v>
                </c:pt>
                <c:pt idx="19">
                  <c:v>state_name</c:v>
                </c:pt>
                <c:pt idx="20">
                  <c:v>property_type</c:v>
                </c:pt>
                <c:pt idx="21">
                  <c:v>properati_url</c:v>
                </c:pt>
                <c:pt idx="22">
                  <c:v>place_with_parent_names</c:v>
                </c:pt>
                <c:pt idx="23">
                  <c:v>operation</c:v>
                </c:pt>
                <c:pt idx="24">
                  <c:v>country_name</c:v>
                </c:pt>
              </c:strCache>
            </c:strRef>
          </c:cat>
          <c:val>
            <c:numRef>
              <c:f>Hoja1!$B$2:$B$26</c:f>
              <c:numCache>
                <c:formatCode>General</c:formatCode>
                <c:ptCount val="25"/>
                <c:pt idx="0">
                  <c:v>6.5162509999999951E-2</c:v>
                </c:pt>
                <c:pt idx="1">
                  <c:v>0.11765384999999995</c:v>
                </c:pt>
                <c:pt idx="2">
                  <c:v>0.39094209000000002</c:v>
                </c:pt>
                <c:pt idx="3">
                  <c:v>0.56605346000000001</c:v>
                </c:pt>
                <c:pt idx="4">
                  <c:v>0.57474013999999995</c:v>
                </c:pt>
                <c:pt idx="5">
                  <c:v>0.57474013999999995</c:v>
                </c:pt>
                <c:pt idx="6">
                  <c:v>0.57474013999999995</c:v>
                </c:pt>
                <c:pt idx="7">
                  <c:v>0.67556508999999998</c:v>
                </c:pt>
                <c:pt idx="8">
                  <c:v>0.72313150000000004</c:v>
                </c:pt>
                <c:pt idx="9">
                  <c:v>0.74327670000000001</c:v>
                </c:pt>
                <c:pt idx="10">
                  <c:v>0.83162018999999998</c:v>
                </c:pt>
                <c:pt idx="11">
                  <c:v>0.83162844000000002</c:v>
                </c:pt>
                <c:pt idx="12">
                  <c:v>0.83162844000000002</c:v>
                </c:pt>
                <c:pt idx="13">
                  <c:v>0.83162844000000002</c:v>
                </c:pt>
                <c:pt idx="14">
                  <c:v>0.83577791999999995</c:v>
                </c:pt>
                <c:pt idx="15">
                  <c:v>0.84559479000000004</c:v>
                </c:pt>
                <c:pt idx="16">
                  <c:v>0.98102599999999995</c:v>
                </c:pt>
                <c:pt idx="17">
                  <c:v>0.99998350000000003</c:v>
                </c:pt>
                <c:pt idx="18">
                  <c:v>1</c:v>
                </c:pt>
                <c:pt idx="19">
                  <c:v>1</c:v>
                </c:pt>
                <c:pt idx="20">
                  <c:v>1</c:v>
                </c:pt>
                <c:pt idx="21">
                  <c:v>1</c:v>
                </c:pt>
                <c:pt idx="22">
                  <c:v>1</c:v>
                </c:pt>
                <c:pt idx="23">
                  <c:v>1</c:v>
                </c:pt>
                <c:pt idx="24">
                  <c:v>1</c:v>
                </c:pt>
              </c:numCache>
            </c:numRef>
          </c:val>
          <c:extLst>
            <c:ext xmlns:c16="http://schemas.microsoft.com/office/drawing/2014/chart" uri="{C3380CC4-5D6E-409C-BE32-E72D297353CC}">
              <c16:uniqueId val="{00000001-97BA-4BF2-A3A7-D58BB64470E6}"/>
            </c:ext>
          </c:extLst>
        </c:ser>
        <c:dLbls>
          <c:showLegendKey val="0"/>
          <c:showVal val="0"/>
          <c:showCatName val="0"/>
          <c:showSerName val="0"/>
          <c:showPercent val="0"/>
          <c:showBubbleSize val="0"/>
        </c:dLbls>
        <c:gapWidth val="150"/>
        <c:overlap val="100"/>
        <c:axId val="1222940720"/>
        <c:axId val="1222956944"/>
      </c:barChart>
      <c:catAx>
        <c:axId val="122294072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AR"/>
          </a:p>
        </c:txPr>
        <c:crossAx val="1222956944"/>
        <c:crosses val="autoZero"/>
        <c:auto val="1"/>
        <c:lblAlgn val="ctr"/>
        <c:lblOffset val="100"/>
        <c:noMultiLvlLbl val="0"/>
      </c:catAx>
      <c:valAx>
        <c:axId val="122295694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AR"/>
          </a:p>
        </c:txPr>
        <c:crossAx val="122294072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AR"/>
        </a:p>
      </c:txPr>
    </c:legend>
    <c:plotVisOnly val="1"/>
    <c:dispBlanksAs val="gap"/>
    <c:showDLblsOverMax val="0"/>
  </c:chart>
  <c:spPr>
    <a:noFill/>
    <a:ln>
      <a:noFill/>
    </a:ln>
    <a:effectLst/>
  </c:spPr>
  <c:txPr>
    <a:bodyPr/>
    <a:lstStyle/>
    <a:p>
      <a:pPr>
        <a:defRPr/>
      </a:pPr>
      <a:endParaRPr lang="es-A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s-AR"/>
              <a:t>Datos Totales</a:t>
            </a:r>
            <a:r>
              <a:rPr lang="es-AR" baseline="0"/>
              <a:t> - Base de Datos Original</a:t>
            </a:r>
            <a:endParaRPr lang="es-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AR"/>
        </a:p>
      </c:txPr>
    </c:title>
    <c:autoTitleDeleted val="0"/>
    <c:plotArea>
      <c:layout>
        <c:manualLayout>
          <c:layoutTarget val="inner"/>
          <c:xMode val="edge"/>
          <c:yMode val="edge"/>
          <c:x val="0.27888879186630122"/>
          <c:y val="0.10942050087361679"/>
          <c:w val="0.69073174857482267"/>
          <c:h val="0.79818630890416509"/>
        </c:manualLayout>
      </c:layout>
      <c:barChart>
        <c:barDir val="bar"/>
        <c:grouping val="stacked"/>
        <c:varyColors val="0"/>
        <c:ser>
          <c:idx val="0"/>
          <c:order val="0"/>
          <c:tx>
            <c:strRef>
              <c:f>Hoja1!$C$1</c:f>
              <c:strCache>
                <c:ptCount val="1"/>
                <c:pt idx="0">
                  <c:v>Faltantes</c:v>
                </c:pt>
              </c:strCache>
            </c:strRef>
          </c:tx>
          <c:spPr>
            <a:solidFill>
              <a:srgbClr val="FF0000"/>
            </a:solidFill>
            <a:ln>
              <a:noFill/>
            </a:ln>
            <a:effectLst/>
          </c:spPr>
          <c:invertIfNegative val="0"/>
          <c:cat>
            <c:strRef>
              <c:f>Hoja1!$A$2:$A$26</c:f>
              <c:strCache>
                <c:ptCount val="25"/>
                <c:pt idx="0">
                  <c:v>floor</c:v>
                </c:pt>
                <c:pt idx="1">
                  <c:v>expenses</c:v>
                </c:pt>
                <c:pt idx="2">
                  <c:v>rooms</c:v>
                </c:pt>
                <c:pt idx="3">
                  <c:v>price_usd_per_m2</c:v>
                </c:pt>
                <c:pt idx="4">
                  <c:v>lon</c:v>
                </c:pt>
                <c:pt idx="5">
                  <c:v>lat-lon</c:v>
                </c:pt>
                <c:pt idx="6">
                  <c:v>lat</c:v>
                </c:pt>
                <c:pt idx="7">
                  <c:v>surface_total_in_m2</c:v>
                </c:pt>
                <c:pt idx="8">
                  <c:v>price_per_m2</c:v>
                </c:pt>
                <c:pt idx="9">
                  <c:v>image_thumbnail</c:v>
                </c:pt>
                <c:pt idx="10">
                  <c:v>currency</c:v>
                </c:pt>
                <c:pt idx="11">
                  <c:v>price_aprox_usd</c:v>
                </c:pt>
                <c:pt idx="12">
                  <c:v>price_aprox_local_currency</c:v>
                </c:pt>
                <c:pt idx="13">
                  <c:v>price</c:v>
                </c:pt>
                <c:pt idx="14">
                  <c:v>surface_covered_in_m2</c:v>
                </c:pt>
                <c:pt idx="15">
                  <c:v>geonames_id</c:v>
                </c:pt>
                <c:pt idx="16">
                  <c:v>place_name</c:v>
                </c:pt>
                <c:pt idx="17">
                  <c:v>description</c:v>
                </c:pt>
                <c:pt idx="18">
                  <c:v>title</c:v>
                </c:pt>
                <c:pt idx="19">
                  <c:v>state_name</c:v>
                </c:pt>
                <c:pt idx="20">
                  <c:v>property_type</c:v>
                </c:pt>
                <c:pt idx="21">
                  <c:v>properati_url</c:v>
                </c:pt>
                <c:pt idx="22">
                  <c:v>place_with_parent_names</c:v>
                </c:pt>
                <c:pt idx="23">
                  <c:v>operation</c:v>
                </c:pt>
                <c:pt idx="24">
                  <c:v>country_name</c:v>
                </c:pt>
              </c:strCache>
            </c:strRef>
          </c:cat>
          <c:val>
            <c:numRef>
              <c:f>Hoja1!$C$2:$C$26</c:f>
              <c:numCache>
                <c:formatCode>General</c:formatCode>
                <c:ptCount val="25"/>
                <c:pt idx="0">
                  <c:v>0.93483749000000005</c:v>
                </c:pt>
                <c:pt idx="1">
                  <c:v>0.88234615000000005</c:v>
                </c:pt>
                <c:pt idx="2">
                  <c:v>0.60905790999999998</c:v>
                </c:pt>
                <c:pt idx="3">
                  <c:v>0.43394654000000005</c:v>
                </c:pt>
                <c:pt idx="4">
                  <c:v>0.42525986000000005</c:v>
                </c:pt>
                <c:pt idx="5">
                  <c:v>0.42525986000000005</c:v>
                </c:pt>
                <c:pt idx="6">
                  <c:v>0.42525986000000005</c:v>
                </c:pt>
                <c:pt idx="7">
                  <c:v>0.32443491000000002</c:v>
                </c:pt>
                <c:pt idx="8">
                  <c:v>0.27686850000000002</c:v>
                </c:pt>
                <c:pt idx="9">
                  <c:v>0.25672329999999999</c:v>
                </c:pt>
                <c:pt idx="10">
                  <c:v>0.16837980999999999</c:v>
                </c:pt>
                <c:pt idx="11">
                  <c:v>0.16837156</c:v>
                </c:pt>
                <c:pt idx="12">
                  <c:v>0.16837156</c:v>
                </c:pt>
                <c:pt idx="13">
                  <c:v>0.16837156</c:v>
                </c:pt>
                <c:pt idx="14">
                  <c:v>0.16422208000000002</c:v>
                </c:pt>
                <c:pt idx="15">
                  <c:v>0.15440521000000001</c:v>
                </c:pt>
                <c:pt idx="16">
                  <c:v>1.8974000000000001E-2</c:v>
                </c:pt>
                <c:pt idx="17">
                  <c:v>1.6500000000000001E-5</c:v>
                </c:pt>
                <c:pt idx="18">
                  <c:v>0</c:v>
                </c:pt>
                <c:pt idx="19">
                  <c:v>0</c:v>
                </c:pt>
                <c:pt idx="20">
                  <c:v>0</c:v>
                </c:pt>
                <c:pt idx="21">
                  <c:v>0</c:v>
                </c:pt>
                <c:pt idx="22">
                  <c:v>0</c:v>
                </c:pt>
                <c:pt idx="23">
                  <c:v>0</c:v>
                </c:pt>
                <c:pt idx="24">
                  <c:v>0</c:v>
                </c:pt>
              </c:numCache>
            </c:numRef>
          </c:val>
          <c:extLst>
            <c:ext xmlns:c16="http://schemas.microsoft.com/office/drawing/2014/chart" uri="{C3380CC4-5D6E-409C-BE32-E72D297353CC}">
              <c16:uniqueId val="{00000000-97BA-4BF2-A3A7-D58BB64470E6}"/>
            </c:ext>
          </c:extLst>
        </c:ser>
        <c:ser>
          <c:idx val="1"/>
          <c:order val="1"/>
          <c:tx>
            <c:strRef>
              <c:f>Hoja1!$B$1</c:f>
              <c:strCache>
                <c:ptCount val="1"/>
                <c:pt idx="0">
                  <c:v>Completos</c:v>
                </c:pt>
              </c:strCache>
            </c:strRef>
          </c:tx>
          <c:spPr>
            <a:solidFill>
              <a:schemeClr val="accent1">
                <a:lumMod val="60000"/>
                <a:lumOff val="40000"/>
              </a:schemeClr>
            </a:solidFill>
            <a:ln>
              <a:noFill/>
            </a:ln>
            <a:effectLst/>
          </c:spPr>
          <c:invertIfNegative val="0"/>
          <c:cat>
            <c:strRef>
              <c:f>Hoja1!$A$2:$A$26</c:f>
              <c:strCache>
                <c:ptCount val="25"/>
                <c:pt idx="0">
                  <c:v>floor</c:v>
                </c:pt>
                <c:pt idx="1">
                  <c:v>expenses</c:v>
                </c:pt>
                <c:pt idx="2">
                  <c:v>rooms</c:v>
                </c:pt>
                <c:pt idx="3">
                  <c:v>price_usd_per_m2</c:v>
                </c:pt>
                <c:pt idx="4">
                  <c:v>lon</c:v>
                </c:pt>
                <c:pt idx="5">
                  <c:v>lat-lon</c:v>
                </c:pt>
                <c:pt idx="6">
                  <c:v>lat</c:v>
                </c:pt>
                <c:pt idx="7">
                  <c:v>surface_total_in_m2</c:v>
                </c:pt>
                <c:pt idx="8">
                  <c:v>price_per_m2</c:v>
                </c:pt>
                <c:pt idx="9">
                  <c:v>image_thumbnail</c:v>
                </c:pt>
                <c:pt idx="10">
                  <c:v>currency</c:v>
                </c:pt>
                <c:pt idx="11">
                  <c:v>price_aprox_usd</c:v>
                </c:pt>
                <c:pt idx="12">
                  <c:v>price_aprox_local_currency</c:v>
                </c:pt>
                <c:pt idx="13">
                  <c:v>price</c:v>
                </c:pt>
                <c:pt idx="14">
                  <c:v>surface_covered_in_m2</c:v>
                </c:pt>
                <c:pt idx="15">
                  <c:v>geonames_id</c:v>
                </c:pt>
                <c:pt idx="16">
                  <c:v>place_name</c:v>
                </c:pt>
                <c:pt idx="17">
                  <c:v>description</c:v>
                </c:pt>
                <c:pt idx="18">
                  <c:v>title</c:v>
                </c:pt>
                <c:pt idx="19">
                  <c:v>state_name</c:v>
                </c:pt>
                <c:pt idx="20">
                  <c:v>property_type</c:v>
                </c:pt>
                <c:pt idx="21">
                  <c:v>properati_url</c:v>
                </c:pt>
                <c:pt idx="22">
                  <c:v>place_with_parent_names</c:v>
                </c:pt>
                <c:pt idx="23">
                  <c:v>operation</c:v>
                </c:pt>
                <c:pt idx="24">
                  <c:v>country_name</c:v>
                </c:pt>
              </c:strCache>
            </c:strRef>
          </c:cat>
          <c:val>
            <c:numRef>
              <c:f>Hoja1!$B$2:$B$26</c:f>
              <c:numCache>
                <c:formatCode>General</c:formatCode>
                <c:ptCount val="25"/>
                <c:pt idx="0">
                  <c:v>6.5162509999999951E-2</c:v>
                </c:pt>
                <c:pt idx="1">
                  <c:v>0.11765384999999995</c:v>
                </c:pt>
                <c:pt idx="2">
                  <c:v>0.39094209000000002</c:v>
                </c:pt>
                <c:pt idx="3">
                  <c:v>0.56605346000000001</c:v>
                </c:pt>
                <c:pt idx="4">
                  <c:v>0.57474013999999995</c:v>
                </c:pt>
                <c:pt idx="5">
                  <c:v>0.57474013999999995</c:v>
                </c:pt>
                <c:pt idx="6">
                  <c:v>0.57474013999999995</c:v>
                </c:pt>
                <c:pt idx="7">
                  <c:v>0.67556508999999998</c:v>
                </c:pt>
                <c:pt idx="8">
                  <c:v>0.72313150000000004</c:v>
                </c:pt>
                <c:pt idx="9">
                  <c:v>0.74327670000000001</c:v>
                </c:pt>
                <c:pt idx="10">
                  <c:v>0.83162018999999998</c:v>
                </c:pt>
                <c:pt idx="11">
                  <c:v>0.83162844000000002</c:v>
                </c:pt>
                <c:pt idx="12">
                  <c:v>0.83162844000000002</c:v>
                </c:pt>
                <c:pt idx="13">
                  <c:v>0.83162844000000002</c:v>
                </c:pt>
                <c:pt idx="14">
                  <c:v>0.83577791999999995</c:v>
                </c:pt>
                <c:pt idx="15">
                  <c:v>0.84559479000000004</c:v>
                </c:pt>
                <c:pt idx="16">
                  <c:v>0.98102599999999995</c:v>
                </c:pt>
                <c:pt idx="17">
                  <c:v>0.99998350000000003</c:v>
                </c:pt>
                <c:pt idx="18">
                  <c:v>1</c:v>
                </c:pt>
                <c:pt idx="19">
                  <c:v>1</c:v>
                </c:pt>
                <c:pt idx="20">
                  <c:v>1</c:v>
                </c:pt>
                <c:pt idx="21">
                  <c:v>1</c:v>
                </c:pt>
                <c:pt idx="22">
                  <c:v>1</c:v>
                </c:pt>
                <c:pt idx="23">
                  <c:v>1</c:v>
                </c:pt>
                <c:pt idx="24">
                  <c:v>1</c:v>
                </c:pt>
              </c:numCache>
            </c:numRef>
          </c:val>
          <c:extLst>
            <c:ext xmlns:c16="http://schemas.microsoft.com/office/drawing/2014/chart" uri="{C3380CC4-5D6E-409C-BE32-E72D297353CC}">
              <c16:uniqueId val="{00000001-97BA-4BF2-A3A7-D58BB64470E6}"/>
            </c:ext>
          </c:extLst>
        </c:ser>
        <c:dLbls>
          <c:showLegendKey val="0"/>
          <c:showVal val="0"/>
          <c:showCatName val="0"/>
          <c:showSerName val="0"/>
          <c:showPercent val="0"/>
          <c:showBubbleSize val="0"/>
        </c:dLbls>
        <c:gapWidth val="150"/>
        <c:overlap val="100"/>
        <c:axId val="1222940720"/>
        <c:axId val="1222956944"/>
      </c:barChart>
      <c:catAx>
        <c:axId val="122294072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AR"/>
          </a:p>
        </c:txPr>
        <c:crossAx val="1222956944"/>
        <c:crosses val="autoZero"/>
        <c:auto val="1"/>
        <c:lblAlgn val="ctr"/>
        <c:lblOffset val="100"/>
        <c:noMultiLvlLbl val="0"/>
      </c:catAx>
      <c:valAx>
        <c:axId val="122295694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AR"/>
          </a:p>
        </c:txPr>
        <c:crossAx val="122294072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AR"/>
        </a:p>
      </c:txPr>
    </c:legend>
    <c:plotVisOnly val="1"/>
    <c:dispBlanksAs val="gap"/>
    <c:showDLblsOverMax val="0"/>
  </c:chart>
  <c:spPr>
    <a:noFill/>
    <a:ln>
      <a:noFill/>
    </a:ln>
    <a:effectLst/>
  </c:spPr>
  <c:txPr>
    <a:bodyPr/>
    <a:lstStyle/>
    <a:p>
      <a:pPr>
        <a:defRPr/>
      </a:pPr>
      <a:endParaRPr lang="es-A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r>
              <a:rPr lang="es-AR" dirty="0" smtClean="0"/>
              <a:t>% de datos País</a:t>
            </a:r>
            <a:endParaRPr lang="es-AR" dirty="0"/>
          </a:p>
        </c:rich>
      </c:tx>
      <c:layout/>
      <c:overlay val="0"/>
      <c:spPr>
        <a:noFill/>
        <a:ln>
          <a:noFill/>
        </a:ln>
        <a:effectLst/>
      </c:spPr>
      <c:txPr>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endParaRPr lang="es-AR"/>
        </a:p>
      </c:txPr>
    </c:title>
    <c:autoTitleDeleted val="0"/>
    <c:plotArea>
      <c:layout/>
      <c:pieChart>
        <c:varyColors val="1"/>
        <c:ser>
          <c:idx val="0"/>
          <c:order val="0"/>
          <c:tx>
            <c:strRef>
              <c:f>Hoja1!$A$5</c:f>
              <c:strCache>
                <c:ptCount val="1"/>
                <c:pt idx="0">
                  <c:v>M2 en USD</c:v>
                </c:pt>
              </c:strCache>
            </c:strRef>
          </c:tx>
          <c:dPt>
            <c:idx val="0"/>
            <c:bubble3D val="0"/>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extLst>
              <c:ext xmlns:c16="http://schemas.microsoft.com/office/drawing/2014/chart" uri="{C3380CC4-5D6E-409C-BE32-E72D297353CC}">
                <c16:uniqueId val="{00000001-FED1-41BC-9B75-3A4A282A9039}"/>
              </c:ext>
            </c:extLst>
          </c:dPt>
          <c:dPt>
            <c:idx val="1"/>
            <c:bubble3D val="0"/>
            <c:spPr>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9525" cap="flat" cmpd="sng" algn="ctr">
                <a:solidFill>
                  <a:schemeClr val="accent2">
                    <a:shade val="95000"/>
                  </a:schemeClr>
                </a:solidFill>
                <a:round/>
              </a:ln>
              <a:effectLst/>
            </c:spPr>
            <c:extLst>
              <c:ext xmlns:c16="http://schemas.microsoft.com/office/drawing/2014/chart" uri="{C3380CC4-5D6E-409C-BE32-E72D297353CC}">
                <c16:uniqueId val="{00000003-FED1-41BC-9B75-3A4A282A9039}"/>
              </c:ext>
            </c:extLst>
          </c:dPt>
          <c:dLbls>
            <c:dLbl>
              <c:idx val="0"/>
              <c:layout/>
              <c:tx>
                <c:rich>
                  <a:bodyPr rot="0" spcFirstLastPara="1" vertOverflow="ellipsis" vert="horz" wrap="square" lIns="38100" tIns="19050" rIns="38100" bIns="19050" anchor="ctr" anchorCtr="1">
                    <a:noAutofit/>
                  </a:bodyPr>
                  <a:lstStyle/>
                  <a:p>
                    <a:pPr>
                      <a:defRPr sz="900" b="1" i="0" u="none" strike="noStrike" kern="1200" baseline="0">
                        <a:solidFill>
                          <a:schemeClr val="tx1">
                            <a:lumMod val="65000"/>
                            <a:lumOff val="35000"/>
                          </a:schemeClr>
                        </a:solidFill>
                        <a:latin typeface="+mn-lt"/>
                        <a:ea typeface="+mn-ea"/>
                        <a:cs typeface="+mn-cs"/>
                      </a:defRPr>
                    </a:pPr>
                    <a:fld id="{C7566B52-86D5-4EA1-9980-DF84298EB0FA}" type="PERCENTAGE">
                      <a:rPr lang="en-US" sz="1600" b="1"/>
                      <a:pPr>
                        <a:defRPr b="1"/>
                      </a:pPr>
                      <a:t>[PORCENTAJE]</a:t>
                    </a:fld>
                    <a:endParaRPr lang="es-AR"/>
                  </a:p>
                </c:rich>
              </c:tx>
              <c:spPr>
                <a:noFill/>
                <a:ln>
                  <a:noFill/>
                </a:ln>
                <a:effectLst/>
              </c:spPr>
              <c:txPr>
                <a:bodyPr rot="0" spcFirstLastPara="1" vertOverflow="ellipsis" vert="horz" wrap="square" lIns="38100" tIns="19050" rIns="38100" bIns="19050" anchor="ctr" anchorCtr="1">
                  <a:noAutofit/>
                </a:bodyPr>
                <a:lstStyle/>
                <a:p>
                  <a:pPr>
                    <a:defRPr sz="900" b="1" i="0" u="none" strike="noStrike" kern="1200" baseline="0">
                      <a:solidFill>
                        <a:schemeClr val="tx1">
                          <a:lumMod val="65000"/>
                          <a:lumOff val="35000"/>
                        </a:schemeClr>
                      </a:solidFill>
                      <a:latin typeface="+mn-lt"/>
                      <a:ea typeface="+mn-ea"/>
                      <a:cs typeface="+mn-cs"/>
                    </a:defRPr>
                  </a:pPr>
                  <a:endParaRPr lang="es-AR"/>
                </a:p>
              </c:txPr>
              <c:dLblPos val="ctr"/>
              <c:showLegendKey val="0"/>
              <c:showVal val="0"/>
              <c:showCatName val="0"/>
              <c:showSerName val="0"/>
              <c:showPercent val="1"/>
              <c:showBubbleSize val="0"/>
              <c:extLst>
                <c:ext xmlns:c15="http://schemas.microsoft.com/office/drawing/2012/chart" uri="{CE6537A1-D6FC-4f65-9D91-7224C49458BB}">
                  <c15:layout>
                    <c:manualLayout>
                      <c:w val="0.10309082939190203"/>
                      <c:h val="9.0525890547353993E-2"/>
                    </c:manualLayout>
                  </c15:layout>
                  <c15:dlblFieldTable/>
                  <c15:showDataLabelsRange val="0"/>
                </c:ext>
                <c:ext xmlns:c16="http://schemas.microsoft.com/office/drawing/2014/chart" uri="{C3380CC4-5D6E-409C-BE32-E72D297353CC}">
                  <c16:uniqueId val="{00000001-FED1-41BC-9B75-3A4A282A9039}"/>
                </c:ext>
              </c:extLst>
            </c:dLbl>
            <c:dLbl>
              <c:idx val="1"/>
              <c:layout/>
              <c:tx>
                <c:rich>
                  <a:bodyPr rot="0" spcFirstLastPara="1" vertOverflow="ellipsis" vert="horz" wrap="square" lIns="38100" tIns="19050" rIns="38100" bIns="19050" anchor="ctr" anchorCtr="1">
                    <a:noAutofit/>
                  </a:bodyPr>
                  <a:lstStyle/>
                  <a:p>
                    <a:pPr>
                      <a:defRPr sz="900" b="1" i="0" u="none" strike="noStrike" kern="1200" baseline="0">
                        <a:solidFill>
                          <a:schemeClr val="tx1">
                            <a:lumMod val="65000"/>
                            <a:lumOff val="35000"/>
                          </a:schemeClr>
                        </a:solidFill>
                        <a:latin typeface="+mn-lt"/>
                        <a:ea typeface="+mn-ea"/>
                        <a:cs typeface="+mn-cs"/>
                      </a:defRPr>
                    </a:pPr>
                    <a:fld id="{EA1A09F6-641D-4CBC-8C3A-D09BD2F72366}" type="PERCENTAGE">
                      <a:rPr lang="en-US" sz="1600" b="1"/>
                      <a:pPr>
                        <a:defRPr b="1"/>
                      </a:pPr>
                      <a:t>[PORCENTAJE]</a:t>
                    </a:fld>
                    <a:endParaRPr lang="es-AR"/>
                  </a:p>
                </c:rich>
              </c:tx>
              <c:spPr>
                <a:noFill/>
                <a:ln>
                  <a:noFill/>
                </a:ln>
                <a:effectLst/>
              </c:spPr>
              <c:txPr>
                <a:bodyPr rot="0" spcFirstLastPara="1" vertOverflow="ellipsis" vert="horz" wrap="square" lIns="38100" tIns="19050" rIns="38100" bIns="19050" anchor="ctr" anchorCtr="1">
                  <a:noAutofit/>
                </a:bodyPr>
                <a:lstStyle/>
                <a:p>
                  <a:pPr>
                    <a:defRPr sz="900" b="1" i="0" u="none" strike="noStrike" kern="1200" baseline="0">
                      <a:solidFill>
                        <a:schemeClr val="tx1">
                          <a:lumMod val="65000"/>
                          <a:lumOff val="35000"/>
                        </a:schemeClr>
                      </a:solidFill>
                      <a:latin typeface="+mn-lt"/>
                      <a:ea typeface="+mn-ea"/>
                      <a:cs typeface="+mn-cs"/>
                    </a:defRPr>
                  </a:pPr>
                  <a:endParaRPr lang="es-AR"/>
                </a:p>
              </c:txPr>
              <c:dLblPos val="ctr"/>
              <c:showLegendKey val="0"/>
              <c:showVal val="0"/>
              <c:showCatName val="0"/>
              <c:showSerName val="0"/>
              <c:showPercent val="1"/>
              <c:showBubbleSize val="0"/>
              <c:extLst>
                <c:ext xmlns:c15="http://schemas.microsoft.com/office/drawing/2012/chart" uri="{CE6537A1-D6FC-4f65-9D91-7224C49458BB}">
                  <c15:layout>
                    <c:manualLayout>
                      <c:w val="9.038083933972102E-2"/>
                      <c:h val="0.10699634375392106"/>
                    </c:manualLayout>
                  </c15:layout>
                  <c15:dlblFieldTable/>
                  <c15:showDataLabelsRange val="0"/>
                </c:ext>
                <c:ext xmlns:c16="http://schemas.microsoft.com/office/drawing/2014/chart" uri="{C3380CC4-5D6E-409C-BE32-E72D297353CC}">
                  <c16:uniqueId val="{00000003-FED1-41BC-9B75-3A4A282A9039}"/>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65000"/>
                        <a:lumOff val="35000"/>
                      </a:schemeClr>
                    </a:solidFill>
                    <a:latin typeface="+mn-lt"/>
                    <a:ea typeface="+mn-ea"/>
                    <a:cs typeface="+mn-cs"/>
                  </a:defRPr>
                </a:pPr>
                <a:endParaRPr lang="es-AR"/>
              </a:p>
            </c:txPr>
            <c:dLblPos val="ctr"/>
            <c:showLegendKey val="0"/>
            <c:showVal val="0"/>
            <c:showCatName val="0"/>
            <c:showSerName val="0"/>
            <c:showPercent val="1"/>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15:layout/>
              </c:ext>
            </c:extLst>
          </c:dLbls>
          <c:cat>
            <c:strRef>
              <c:f>Hoja1!$B$1:$C$1</c:f>
              <c:strCache>
                <c:ptCount val="2"/>
                <c:pt idx="0">
                  <c:v>Hay Datos</c:v>
                </c:pt>
                <c:pt idx="1">
                  <c:v>No Hay Datos</c:v>
                </c:pt>
              </c:strCache>
            </c:strRef>
          </c:cat>
          <c:val>
            <c:numRef>
              <c:f>Hoja1!$B$5:$C$5</c:f>
              <c:numCache>
                <c:formatCode>General</c:formatCode>
                <c:ptCount val="2"/>
                <c:pt idx="0">
                  <c:v>0.56605346000000001</c:v>
                </c:pt>
                <c:pt idx="1">
                  <c:v>0.43394654000000005</c:v>
                </c:pt>
              </c:numCache>
            </c:numRef>
          </c:val>
          <c:extLst>
            <c:ext xmlns:c16="http://schemas.microsoft.com/office/drawing/2014/chart" uri="{C3380CC4-5D6E-409C-BE32-E72D297353CC}">
              <c16:uniqueId val="{00000004-FED1-41BC-9B75-3A4A282A9039}"/>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s-AR"/>
        </a:p>
      </c:txPr>
    </c:legend>
    <c:plotVisOnly val="1"/>
    <c:dispBlanksAs val="gap"/>
    <c:showDLblsOverMax val="0"/>
  </c:chart>
  <c:spPr>
    <a:noFill/>
    <a:ln>
      <a:noFill/>
    </a:ln>
    <a:effectLst/>
  </c:spPr>
  <c:txPr>
    <a:bodyPr/>
    <a:lstStyle/>
    <a:p>
      <a:pPr>
        <a:defRPr/>
      </a:pPr>
      <a:endParaRPr lang="es-AR"/>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r>
              <a:rPr lang="es-AR" dirty="0" smtClean="0"/>
              <a:t>Precio x M2 en USD</a:t>
            </a:r>
            <a:endParaRPr lang="es-AR" dirty="0"/>
          </a:p>
        </c:rich>
      </c:tx>
      <c:layout/>
      <c:overlay val="0"/>
      <c:spPr>
        <a:noFill/>
        <a:ln>
          <a:noFill/>
        </a:ln>
        <a:effectLst/>
      </c:spPr>
      <c:txPr>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endParaRPr lang="es-AR"/>
        </a:p>
      </c:txPr>
    </c:title>
    <c:autoTitleDeleted val="0"/>
    <c:plotArea>
      <c:layout/>
      <c:pieChart>
        <c:varyColors val="1"/>
        <c:ser>
          <c:idx val="0"/>
          <c:order val="0"/>
          <c:tx>
            <c:strRef>
              <c:f>Hoja1!$A$2</c:f>
              <c:strCache>
                <c:ptCount val="1"/>
                <c:pt idx="0">
                  <c:v>price_usd_per_m2</c:v>
                </c:pt>
              </c:strCache>
            </c:strRef>
          </c:tx>
          <c:dPt>
            <c:idx val="0"/>
            <c:bubble3D val="0"/>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extLst>
              <c:ext xmlns:c16="http://schemas.microsoft.com/office/drawing/2014/chart" uri="{C3380CC4-5D6E-409C-BE32-E72D297353CC}">
                <c16:uniqueId val="{00000001-FED1-41BC-9B75-3A4A282A9039}"/>
              </c:ext>
            </c:extLst>
          </c:dPt>
          <c:dPt>
            <c:idx val="1"/>
            <c:bubble3D val="0"/>
            <c:spPr>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9525" cap="flat" cmpd="sng" algn="ctr">
                <a:solidFill>
                  <a:schemeClr val="accent2">
                    <a:shade val="95000"/>
                  </a:schemeClr>
                </a:solidFill>
                <a:round/>
              </a:ln>
              <a:effectLst/>
            </c:spPr>
            <c:extLst>
              <c:ext xmlns:c16="http://schemas.microsoft.com/office/drawing/2014/chart" uri="{C3380CC4-5D6E-409C-BE32-E72D297353CC}">
                <c16:uniqueId val="{00000003-FED1-41BC-9B75-3A4A282A9039}"/>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s-AR"/>
              </a:p>
            </c:txPr>
            <c:dLblPos val="ctr"/>
            <c:showLegendKey val="0"/>
            <c:showVal val="0"/>
            <c:showCatName val="0"/>
            <c:showSerName val="0"/>
            <c:showPercent val="1"/>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15:layout/>
              </c:ext>
            </c:extLst>
          </c:dLbls>
          <c:cat>
            <c:strRef>
              <c:f>Hoja1!$B$1:$C$1</c:f>
              <c:strCache>
                <c:ptCount val="2"/>
                <c:pt idx="0">
                  <c:v>Hay Datos</c:v>
                </c:pt>
                <c:pt idx="1">
                  <c:v>No Hay Datos</c:v>
                </c:pt>
              </c:strCache>
            </c:strRef>
          </c:cat>
          <c:val>
            <c:numRef>
              <c:f>Hoja1!$B$2:$C$2</c:f>
              <c:numCache>
                <c:formatCode>General</c:formatCode>
                <c:ptCount val="2"/>
                <c:pt idx="0">
                  <c:v>0.56605346000000001</c:v>
                </c:pt>
                <c:pt idx="1">
                  <c:v>0.43394654000000005</c:v>
                </c:pt>
              </c:numCache>
            </c:numRef>
          </c:val>
          <c:extLst>
            <c:ext xmlns:c16="http://schemas.microsoft.com/office/drawing/2014/chart" uri="{C3380CC4-5D6E-409C-BE32-E72D297353CC}">
              <c16:uniqueId val="{00000004-FED1-41BC-9B75-3A4A282A9039}"/>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s-AR"/>
        </a:p>
      </c:txPr>
    </c:legend>
    <c:plotVisOnly val="1"/>
    <c:dispBlanksAs val="gap"/>
    <c:showDLblsOverMax val="0"/>
  </c:chart>
  <c:spPr>
    <a:noFill/>
    <a:ln>
      <a:noFill/>
    </a:ln>
    <a:effectLst/>
  </c:spPr>
  <c:txPr>
    <a:bodyPr/>
    <a:lstStyle/>
    <a:p>
      <a:pPr>
        <a:defRPr/>
      </a:pPr>
      <a:endParaRPr lang="es-AR"/>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s-AR"/>
              <a:t>Datos para Precio</a:t>
            </a:r>
            <a:r>
              <a:rPr lang="es-AR" baseline="0"/>
              <a:t> M2 USD</a:t>
            </a:r>
            <a:endParaRPr lang="es-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AR"/>
        </a:p>
      </c:txPr>
    </c:title>
    <c:autoTitleDeleted val="0"/>
    <c:plotArea>
      <c:layout/>
      <c:barChart>
        <c:barDir val="bar"/>
        <c:grouping val="clustered"/>
        <c:varyColors val="0"/>
        <c:ser>
          <c:idx val="0"/>
          <c:order val="0"/>
          <c:tx>
            <c:strRef>
              <c:f>Hoja1!$B$1</c:f>
              <c:strCache>
                <c:ptCount val="1"/>
                <c:pt idx="0">
                  <c:v>Hay Datos</c:v>
                </c:pt>
              </c:strCache>
            </c:strRef>
          </c:tx>
          <c:spPr>
            <a:solidFill>
              <a:schemeClr val="accent1"/>
            </a:solidFill>
            <a:ln>
              <a:noFill/>
            </a:ln>
            <a:effectLst/>
          </c:spPr>
          <c:invertIfNegative val="0"/>
          <c:cat>
            <c:strRef>
              <c:f>Hoja1!$A$2:$A$5</c:f>
              <c:strCache>
                <c:ptCount val="4"/>
                <c:pt idx="0">
                  <c:v>Superficie Cubierta</c:v>
                </c:pt>
                <c:pt idx="1">
                  <c:v>Superficie Total</c:v>
                </c:pt>
                <c:pt idx="2">
                  <c:v>Precio Total USD </c:v>
                </c:pt>
                <c:pt idx="3">
                  <c:v>M2 en USD</c:v>
                </c:pt>
              </c:strCache>
            </c:strRef>
          </c:cat>
          <c:val>
            <c:numRef>
              <c:f>Hoja1!$B$2:$B$5</c:f>
              <c:numCache>
                <c:formatCode>General</c:formatCode>
                <c:ptCount val="4"/>
                <c:pt idx="0">
                  <c:v>0.83577791999999995</c:v>
                </c:pt>
                <c:pt idx="1">
                  <c:v>0.67556508999999998</c:v>
                </c:pt>
                <c:pt idx="2">
                  <c:v>0.83162844000000002</c:v>
                </c:pt>
                <c:pt idx="3">
                  <c:v>0.56605346000000001</c:v>
                </c:pt>
              </c:numCache>
            </c:numRef>
          </c:val>
          <c:extLst>
            <c:ext xmlns:c16="http://schemas.microsoft.com/office/drawing/2014/chart" uri="{C3380CC4-5D6E-409C-BE32-E72D297353CC}">
              <c16:uniqueId val="{00000000-7FE1-410B-A2A1-C3D936CFBB24}"/>
            </c:ext>
          </c:extLst>
        </c:ser>
        <c:ser>
          <c:idx val="1"/>
          <c:order val="1"/>
          <c:tx>
            <c:strRef>
              <c:f>Hoja1!$C$1</c:f>
              <c:strCache>
                <c:ptCount val="1"/>
                <c:pt idx="0">
                  <c:v>No Hay Datos</c:v>
                </c:pt>
              </c:strCache>
            </c:strRef>
          </c:tx>
          <c:spPr>
            <a:solidFill>
              <a:schemeClr val="accent2"/>
            </a:solidFill>
            <a:ln>
              <a:noFill/>
            </a:ln>
            <a:effectLst/>
          </c:spPr>
          <c:invertIfNegative val="0"/>
          <c:cat>
            <c:strRef>
              <c:f>Hoja1!$A$2:$A$5</c:f>
              <c:strCache>
                <c:ptCount val="4"/>
                <c:pt idx="0">
                  <c:v>Superficie Cubierta</c:v>
                </c:pt>
                <c:pt idx="1">
                  <c:v>Superficie Total</c:v>
                </c:pt>
                <c:pt idx="2">
                  <c:v>Precio Total USD </c:v>
                </c:pt>
                <c:pt idx="3">
                  <c:v>M2 en USD</c:v>
                </c:pt>
              </c:strCache>
            </c:strRef>
          </c:cat>
          <c:val>
            <c:numRef>
              <c:f>Hoja1!$C$2:$C$5</c:f>
              <c:numCache>
                <c:formatCode>General</c:formatCode>
                <c:ptCount val="4"/>
                <c:pt idx="0">
                  <c:v>0.16422208000000002</c:v>
                </c:pt>
                <c:pt idx="1">
                  <c:v>0.32443491000000002</c:v>
                </c:pt>
                <c:pt idx="2">
                  <c:v>0.16837156</c:v>
                </c:pt>
                <c:pt idx="3">
                  <c:v>0.43394654000000005</c:v>
                </c:pt>
              </c:numCache>
            </c:numRef>
          </c:val>
          <c:extLst>
            <c:ext xmlns:c16="http://schemas.microsoft.com/office/drawing/2014/chart" uri="{C3380CC4-5D6E-409C-BE32-E72D297353CC}">
              <c16:uniqueId val="{00000001-7FE1-410B-A2A1-C3D936CFBB24}"/>
            </c:ext>
          </c:extLst>
        </c:ser>
        <c:dLbls>
          <c:showLegendKey val="0"/>
          <c:showVal val="0"/>
          <c:showCatName val="0"/>
          <c:showSerName val="0"/>
          <c:showPercent val="0"/>
          <c:showBubbleSize val="0"/>
        </c:dLbls>
        <c:gapWidth val="182"/>
        <c:axId val="1136369423"/>
        <c:axId val="1136366927"/>
      </c:barChart>
      <c:catAx>
        <c:axId val="1136369423"/>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AR"/>
          </a:p>
        </c:txPr>
        <c:crossAx val="1136366927"/>
        <c:crosses val="autoZero"/>
        <c:auto val="1"/>
        <c:lblAlgn val="ctr"/>
        <c:lblOffset val="100"/>
        <c:noMultiLvlLbl val="0"/>
      </c:catAx>
      <c:valAx>
        <c:axId val="113636692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AR"/>
          </a:p>
        </c:txPr>
        <c:crossAx val="1136369423"/>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AR"/>
        </a:p>
      </c:txPr>
    </c:legend>
    <c:plotVisOnly val="1"/>
    <c:dispBlanksAs val="gap"/>
    <c:showDLblsOverMax val="0"/>
  </c:chart>
  <c:spPr>
    <a:noFill/>
    <a:ln>
      <a:noFill/>
    </a:ln>
    <a:effectLst/>
  </c:spPr>
  <c:txPr>
    <a:bodyPr/>
    <a:lstStyle/>
    <a:p>
      <a:pPr>
        <a:defRPr/>
      </a:pPr>
      <a:endParaRPr lang="es-AR"/>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s-AR"/>
              <a:t>Datos para Precio</a:t>
            </a:r>
            <a:r>
              <a:rPr lang="es-AR" baseline="0"/>
              <a:t> M2 USD</a:t>
            </a:r>
            <a:endParaRPr lang="es-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AR"/>
        </a:p>
      </c:txPr>
    </c:title>
    <c:autoTitleDeleted val="0"/>
    <c:plotArea>
      <c:layout/>
      <c:barChart>
        <c:barDir val="bar"/>
        <c:grouping val="clustered"/>
        <c:varyColors val="0"/>
        <c:ser>
          <c:idx val="0"/>
          <c:order val="0"/>
          <c:tx>
            <c:strRef>
              <c:f>Hoja1!$B$1</c:f>
              <c:strCache>
                <c:ptCount val="1"/>
                <c:pt idx="0">
                  <c:v>Hay Datos</c:v>
                </c:pt>
              </c:strCache>
            </c:strRef>
          </c:tx>
          <c:spPr>
            <a:solidFill>
              <a:schemeClr val="accent1"/>
            </a:solidFill>
            <a:ln>
              <a:noFill/>
            </a:ln>
            <a:effectLst/>
          </c:spPr>
          <c:invertIfNegative val="0"/>
          <c:cat>
            <c:strRef>
              <c:f>Hoja1!$A$2:$A$5</c:f>
              <c:strCache>
                <c:ptCount val="4"/>
                <c:pt idx="0">
                  <c:v>Superficie Cubierta</c:v>
                </c:pt>
                <c:pt idx="1">
                  <c:v>Superficie Total</c:v>
                </c:pt>
                <c:pt idx="2">
                  <c:v>Precio Total USD </c:v>
                </c:pt>
                <c:pt idx="3">
                  <c:v>M2 en USD</c:v>
                </c:pt>
              </c:strCache>
            </c:strRef>
          </c:cat>
          <c:val>
            <c:numRef>
              <c:f>Hoja1!$B$2:$B$5</c:f>
              <c:numCache>
                <c:formatCode>General</c:formatCode>
                <c:ptCount val="4"/>
                <c:pt idx="0">
                  <c:v>0.83577791999999995</c:v>
                </c:pt>
                <c:pt idx="1">
                  <c:v>0.67556508999999998</c:v>
                </c:pt>
                <c:pt idx="2">
                  <c:v>0.83162844000000002</c:v>
                </c:pt>
                <c:pt idx="3">
                  <c:v>0.56605346000000001</c:v>
                </c:pt>
              </c:numCache>
            </c:numRef>
          </c:val>
          <c:extLst>
            <c:ext xmlns:c16="http://schemas.microsoft.com/office/drawing/2014/chart" uri="{C3380CC4-5D6E-409C-BE32-E72D297353CC}">
              <c16:uniqueId val="{00000000-2927-4368-B2EC-66C05C615631}"/>
            </c:ext>
          </c:extLst>
        </c:ser>
        <c:ser>
          <c:idx val="1"/>
          <c:order val="1"/>
          <c:tx>
            <c:strRef>
              <c:f>Hoja1!$C$1</c:f>
              <c:strCache>
                <c:ptCount val="1"/>
                <c:pt idx="0">
                  <c:v>No Hay Datos</c:v>
                </c:pt>
              </c:strCache>
            </c:strRef>
          </c:tx>
          <c:spPr>
            <a:solidFill>
              <a:schemeClr val="accent2"/>
            </a:solidFill>
            <a:ln>
              <a:noFill/>
            </a:ln>
            <a:effectLst/>
          </c:spPr>
          <c:invertIfNegative val="0"/>
          <c:cat>
            <c:strRef>
              <c:f>Hoja1!$A$2:$A$5</c:f>
              <c:strCache>
                <c:ptCount val="4"/>
                <c:pt idx="0">
                  <c:v>Superficie Cubierta</c:v>
                </c:pt>
                <c:pt idx="1">
                  <c:v>Superficie Total</c:v>
                </c:pt>
                <c:pt idx="2">
                  <c:v>Precio Total USD </c:v>
                </c:pt>
                <c:pt idx="3">
                  <c:v>M2 en USD</c:v>
                </c:pt>
              </c:strCache>
            </c:strRef>
          </c:cat>
          <c:val>
            <c:numRef>
              <c:f>Hoja1!$C$2:$C$5</c:f>
              <c:numCache>
                <c:formatCode>General</c:formatCode>
                <c:ptCount val="4"/>
                <c:pt idx="0">
                  <c:v>0.16422208000000002</c:v>
                </c:pt>
                <c:pt idx="1">
                  <c:v>0.32443491000000002</c:v>
                </c:pt>
                <c:pt idx="2">
                  <c:v>0.16837156</c:v>
                </c:pt>
                <c:pt idx="3">
                  <c:v>0.43394654000000005</c:v>
                </c:pt>
              </c:numCache>
            </c:numRef>
          </c:val>
          <c:extLst>
            <c:ext xmlns:c16="http://schemas.microsoft.com/office/drawing/2014/chart" uri="{C3380CC4-5D6E-409C-BE32-E72D297353CC}">
              <c16:uniqueId val="{00000001-2927-4368-B2EC-66C05C615631}"/>
            </c:ext>
          </c:extLst>
        </c:ser>
        <c:dLbls>
          <c:showLegendKey val="0"/>
          <c:showVal val="0"/>
          <c:showCatName val="0"/>
          <c:showSerName val="0"/>
          <c:showPercent val="0"/>
          <c:showBubbleSize val="0"/>
        </c:dLbls>
        <c:gapWidth val="182"/>
        <c:axId val="1136369423"/>
        <c:axId val="1136366927"/>
      </c:barChart>
      <c:catAx>
        <c:axId val="1136369423"/>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AR"/>
          </a:p>
        </c:txPr>
        <c:crossAx val="1136366927"/>
        <c:crosses val="autoZero"/>
        <c:auto val="1"/>
        <c:lblAlgn val="ctr"/>
        <c:lblOffset val="100"/>
        <c:noMultiLvlLbl val="0"/>
      </c:catAx>
      <c:valAx>
        <c:axId val="113636692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AR"/>
          </a:p>
        </c:txPr>
        <c:crossAx val="1136369423"/>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AR"/>
        </a:p>
      </c:txPr>
    </c:legend>
    <c:plotVisOnly val="1"/>
    <c:dispBlanksAs val="gap"/>
    <c:showDLblsOverMax val="0"/>
  </c:chart>
  <c:spPr>
    <a:noFill/>
    <a:ln>
      <a:noFill/>
    </a:ln>
    <a:effectLst/>
  </c:spPr>
  <c:txPr>
    <a:bodyPr/>
    <a:lstStyle/>
    <a:p>
      <a:pPr>
        <a:defRPr/>
      </a:pPr>
      <a:endParaRPr lang="es-A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4">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fillRef idx="2">
      <cs:styleClr val="auto"/>
    </cs:fillRef>
    <cs:effectRef idx="1"/>
    <cs:fontRef idx="minor">
      <a:schemeClr val="dk1"/>
    </cs:fontRef>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54">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fillRef idx="2">
      <cs:styleClr val="auto"/>
    </cs:fillRef>
    <cs:effectRef idx="1"/>
    <cs:fontRef idx="minor">
      <a:schemeClr val="dk1"/>
    </cs:fontRef>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4"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111D6E-8517-4CC4-B559-D3D54B1DE580}"/>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a:extLst>
              <a:ext uri="{FF2B5EF4-FFF2-40B4-BE49-F238E27FC236}">
                <a16:creationId xmlns:a16="http://schemas.microsoft.com/office/drawing/2014/main" id="{50329CED-2188-4341-8824-AB1F960FF4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a:extLst>
              <a:ext uri="{FF2B5EF4-FFF2-40B4-BE49-F238E27FC236}">
                <a16:creationId xmlns:a16="http://schemas.microsoft.com/office/drawing/2014/main" id="{66CF9A80-BEAD-46FD-B7A9-C99A793045A7}"/>
              </a:ext>
            </a:extLst>
          </p:cNvPr>
          <p:cNvSpPr>
            <a:spLocks noGrp="1"/>
          </p:cNvSpPr>
          <p:nvPr>
            <p:ph type="dt" sz="half" idx="10"/>
          </p:nvPr>
        </p:nvSpPr>
        <p:spPr/>
        <p:txBody>
          <a:bodyPr/>
          <a:lstStyle/>
          <a:p>
            <a:fld id="{8020F936-1105-4257-BC86-DA8CD301EADF}" type="datetimeFigureOut">
              <a:rPr lang="es-AR" smtClean="0"/>
              <a:t>23/12/2020</a:t>
            </a:fld>
            <a:endParaRPr lang="es-AR"/>
          </a:p>
        </p:txBody>
      </p:sp>
      <p:sp>
        <p:nvSpPr>
          <p:cNvPr id="5" name="Marcador de pie de página 4">
            <a:extLst>
              <a:ext uri="{FF2B5EF4-FFF2-40B4-BE49-F238E27FC236}">
                <a16:creationId xmlns:a16="http://schemas.microsoft.com/office/drawing/2014/main" id="{68310274-DE04-4B3E-A220-E91B4F7939F9}"/>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7082D6BF-650A-49C4-99A1-DF987D147A95}"/>
              </a:ext>
            </a:extLst>
          </p:cNvPr>
          <p:cNvSpPr>
            <a:spLocks noGrp="1"/>
          </p:cNvSpPr>
          <p:nvPr>
            <p:ph type="sldNum" sz="quarter" idx="12"/>
          </p:nvPr>
        </p:nvSpPr>
        <p:spPr/>
        <p:txBody>
          <a:bodyPr/>
          <a:lstStyle/>
          <a:p>
            <a:fld id="{DFED91F0-EB01-4801-94BA-AEC69F3741D4}" type="slidenum">
              <a:rPr lang="es-AR" smtClean="0"/>
              <a:t>‹Nº›</a:t>
            </a:fld>
            <a:endParaRPr lang="es-AR"/>
          </a:p>
        </p:txBody>
      </p:sp>
    </p:spTree>
    <p:extLst>
      <p:ext uri="{BB962C8B-B14F-4D97-AF65-F5344CB8AC3E}">
        <p14:creationId xmlns:p14="http://schemas.microsoft.com/office/powerpoint/2010/main" val="767599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D0A13F-6682-4AE5-9FF6-27CC6F8BA9DA}"/>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BC36E756-1184-41B4-BF4F-368649A696F7}"/>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463DAF18-1A1A-4B99-B3E0-94BFE5F50B6D}"/>
              </a:ext>
            </a:extLst>
          </p:cNvPr>
          <p:cNvSpPr>
            <a:spLocks noGrp="1"/>
          </p:cNvSpPr>
          <p:nvPr>
            <p:ph type="dt" sz="half" idx="10"/>
          </p:nvPr>
        </p:nvSpPr>
        <p:spPr/>
        <p:txBody>
          <a:bodyPr/>
          <a:lstStyle/>
          <a:p>
            <a:fld id="{8020F936-1105-4257-BC86-DA8CD301EADF}" type="datetimeFigureOut">
              <a:rPr lang="es-AR" smtClean="0"/>
              <a:t>23/12/2020</a:t>
            </a:fld>
            <a:endParaRPr lang="es-AR"/>
          </a:p>
        </p:txBody>
      </p:sp>
      <p:sp>
        <p:nvSpPr>
          <p:cNvPr id="5" name="Marcador de pie de página 4">
            <a:extLst>
              <a:ext uri="{FF2B5EF4-FFF2-40B4-BE49-F238E27FC236}">
                <a16:creationId xmlns:a16="http://schemas.microsoft.com/office/drawing/2014/main" id="{B8CE37E6-4658-485B-A3C5-9CA1EB3BAFAE}"/>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9012AD8A-B7B9-4428-90F6-4B579F0794E4}"/>
              </a:ext>
            </a:extLst>
          </p:cNvPr>
          <p:cNvSpPr>
            <a:spLocks noGrp="1"/>
          </p:cNvSpPr>
          <p:nvPr>
            <p:ph type="sldNum" sz="quarter" idx="12"/>
          </p:nvPr>
        </p:nvSpPr>
        <p:spPr/>
        <p:txBody>
          <a:bodyPr/>
          <a:lstStyle/>
          <a:p>
            <a:fld id="{DFED91F0-EB01-4801-94BA-AEC69F3741D4}" type="slidenum">
              <a:rPr lang="es-AR" smtClean="0"/>
              <a:t>‹Nº›</a:t>
            </a:fld>
            <a:endParaRPr lang="es-AR"/>
          </a:p>
        </p:txBody>
      </p:sp>
    </p:spTree>
    <p:extLst>
      <p:ext uri="{BB962C8B-B14F-4D97-AF65-F5344CB8AC3E}">
        <p14:creationId xmlns:p14="http://schemas.microsoft.com/office/powerpoint/2010/main" val="3049798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7905E3E-2C3D-4645-8873-59CFFB9D4EE1}"/>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39C14262-AC29-4218-92E4-EC7B5BC3D106}"/>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858C2B50-37AD-44C7-B166-CD54765FAE7C}"/>
              </a:ext>
            </a:extLst>
          </p:cNvPr>
          <p:cNvSpPr>
            <a:spLocks noGrp="1"/>
          </p:cNvSpPr>
          <p:nvPr>
            <p:ph type="dt" sz="half" idx="10"/>
          </p:nvPr>
        </p:nvSpPr>
        <p:spPr/>
        <p:txBody>
          <a:bodyPr/>
          <a:lstStyle/>
          <a:p>
            <a:fld id="{8020F936-1105-4257-BC86-DA8CD301EADF}" type="datetimeFigureOut">
              <a:rPr lang="es-AR" smtClean="0"/>
              <a:t>23/12/2020</a:t>
            </a:fld>
            <a:endParaRPr lang="es-AR"/>
          </a:p>
        </p:txBody>
      </p:sp>
      <p:sp>
        <p:nvSpPr>
          <p:cNvPr id="5" name="Marcador de pie de página 4">
            <a:extLst>
              <a:ext uri="{FF2B5EF4-FFF2-40B4-BE49-F238E27FC236}">
                <a16:creationId xmlns:a16="http://schemas.microsoft.com/office/drawing/2014/main" id="{87B74684-CBB4-4A08-9158-82F1FC35D9DA}"/>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BEE70087-AC1E-48FB-B477-9B4E6F5127FF}"/>
              </a:ext>
            </a:extLst>
          </p:cNvPr>
          <p:cNvSpPr>
            <a:spLocks noGrp="1"/>
          </p:cNvSpPr>
          <p:nvPr>
            <p:ph type="sldNum" sz="quarter" idx="12"/>
          </p:nvPr>
        </p:nvSpPr>
        <p:spPr/>
        <p:txBody>
          <a:bodyPr/>
          <a:lstStyle/>
          <a:p>
            <a:fld id="{DFED91F0-EB01-4801-94BA-AEC69F3741D4}" type="slidenum">
              <a:rPr lang="es-AR" smtClean="0"/>
              <a:t>‹Nº›</a:t>
            </a:fld>
            <a:endParaRPr lang="es-AR"/>
          </a:p>
        </p:txBody>
      </p:sp>
    </p:spTree>
    <p:extLst>
      <p:ext uri="{BB962C8B-B14F-4D97-AF65-F5344CB8AC3E}">
        <p14:creationId xmlns:p14="http://schemas.microsoft.com/office/powerpoint/2010/main" val="1643197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0839D0-5165-4627-91EF-19692CF4E2BE}"/>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20930F6B-462A-4E20-992B-A34999C17948}"/>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641E8E15-DC79-4FC9-8B7A-F95C0419E6B1}"/>
              </a:ext>
            </a:extLst>
          </p:cNvPr>
          <p:cNvSpPr>
            <a:spLocks noGrp="1"/>
          </p:cNvSpPr>
          <p:nvPr>
            <p:ph type="dt" sz="half" idx="10"/>
          </p:nvPr>
        </p:nvSpPr>
        <p:spPr/>
        <p:txBody>
          <a:bodyPr/>
          <a:lstStyle/>
          <a:p>
            <a:fld id="{8020F936-1105-4257-BC86-DA8CD301EADF}" type="datetimeFigureOut">
              <a:rPr lang="es-AR" smtClean="0"/>
              <a:t>23/12/2020</a:t>
            </a:fld>
            <a:endParaRPr lang="es-AR"/>
          </a:p>
        </p:txBody>
      </p:sp>
      <p:sp>
        <p:nvSpPr>
          <p:cNvPr id="5" name="Marcador de pie de página 4">
            <a:extLst>
              <a:ext uri="{FF2B5EF4-FFF2-40B4-BE49-F238E27FC236}">
                <a16:creationId xmlns:a16="http://schemas.microsoft.com/office/drawing/2014/main" id="{A3FFD8AB-3C4E-4B0E-B5A2-ED0718473A80}"/>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DA379EFF-8F0E-400B-93D4-3574205B79EC}"/>
              </a:ext>
            </a:extLst>
          </p:cNvPr>
          <p:cNvSpPr>
            <a:spLocks noGrp="1"/>
          </p:cNvSpPr>
          <p:nvPr>
            <p:ph type="sldNum" sz="quarter" idx="12"/>
          </p:nvPr>
        </p:nvSpPr>
        <p:spPr/>
        <p:txBody>
          <a:bodyPr/>
          <a:lstStyle/>
          <a:p>
            <a:fld id="{DFED91F0-EB01-4801-94BA-AEC69F3741D4}" type="slidenum">
              <a:rPr lang="es-AR" smtClean="0"/>
              <a:t>‹Nº›</a:t>
            </a:fld>
            <a:endParaRPr lang="es-AR"/>
          </a:p>
        </p:txBody>
      </p:sp>
    </p:spTree>
    <p:extLst>
      <p:ext uri="{BB962C8B-B14F-4D97-AF65-F5344CB8AC3E}">
        <p14:creationId xmlns:p14="http://schemas.microsoft.com/office/powerpoint/2010/main" val="374730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0EBCFE-ACEE-4ACC-87DD-53FD5BA0767F}"/>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40E55F1F-0985-4B45-A35C-EC2C293FA0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0DFB2A54-5BB7-4406-811D-6A1ADBF992AD}"/>
              </a:ext>
            </a:extLst>
          </p:cNvPr>
          <p:cNvSpPr>
            <a:spLocks noGrp="1"/>
          </p:cNvSpPr>
          <p:nvPr>
            <p:ph type="dt" sz="half" idx="10"/>
          </p:nvPr>
        </p:nvSpPr>
        <p:spPr/>
        <p:txBody>
          <a:bodyPr/>
          <a:lstStyle/>
          <a:p>
            <a:fld id="{8020F936-1105-4257-BC86-DA8CD301EADF}" type="datetimeFigureOut">
              <a:rPr lang="es-AR" smtClean="0"/>
              <a:t>23/12/2020</a:t>
            </a:fld>
            <a:endParaRPr lang="es-AR"/>
          </a:p>
        </p:txBody>
      </p:sp>
      <p:sp>
        <p:nvSpPr>
          <p:cNvPr id="5" name="Marcador de pie de página 4">
            <a:extLst>
              <a:ext uri="{FF2B5EF4-FFF2-40B4-BE49-F238E27FC236}">
                <a16:creationId xmlns:a16="http://schemas.microsoft.com/office/drawing/2014/main" id="{212A7FD6-1C5F-4A76-978C-E3331A0B9FD0}"/>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490D32C7-1161-428E-B981-C97627AEC740}"/>
              </a:ext>
            </a:extLst>
          </p:cNvPr>
          <p:cNvSpPr>
            <a:spLocks noGrp="1"/>
          </p:cNvSpPr>
          <p:nvPr>
            <p:ph type="sldNum" sz="quarter" idx="12"/>
          </p:nvPr>
        </p:nvSpPr>
        <p:spPr/>
        <p:txBody>
          <a:bodyPr/>
          <a:lstStyle/>
          <a:p>
            <a:fld id="{DFED91F0-EB01-4801-94BA-AEC69F3741D4}" type="slidenum">
              <a:rPr lang="es-AR" smtClean="0"/>
              <a:t>‹Nº›</a:t>
            </a:fld>
            <a:endParaRPr lang="es-AR"/>
          </a:p>
        </p:txBody>
      </p:sp>
    </p:spTree>
    <p:extLst>
      <p:ext uri="{BB962C8B-B14F-4D97-AF65-F5344CB8AC3E}">
        <p14:creationId xmlns:p14="http://schemas.microsoft.com/office/powerpoint/2010/main" val="475452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4D3736-E5FA-4414-AE6F-388EAA96A1AE}"/>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75B27C4F-BCC8-4B01-B5E4-87D1149FFE21}"/>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a:extLst>
              <a:ext uri="{FF2B5EF4-FFF2-40B4-BE49-F238E27FC236}">
                <a16:creationId xmlns:a16="http://schemas.microsoft.com/office/drawing/2014/main" id="{D4552763-727E-4BF2-A6A6-AD4E7B0133BB}"/>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a:extLst>
              <a:ext uri="{FF2B5EF4-FFF2-40B4-BE49-F238E27FC236}">
                <a16:creationId xmlns:a16="http://schemas.microsoft.com/office/drawing/2014/main" id="{0AF33139-EC9D-4C5F-A3ED-B10CC7D97122}"/>
              </a:ext>
            </a:extLst>
          </p:cNvPr>
          <p:cNvSpPr>
            <a:spLocks noGrp="1"/>
          </p:cNvSpPr>
          <p:nvPr>
            <p:ph type="dt" sz="half" idx="10"/>
          </p:nvPr>
        </p:nvSpPr>
        <p:spPr/>
        <p:txBody>
          <a:bodyPr/>
          <a:lstStyle/>
          <a:p>
            <a:fld id="{8020F936-1105-4257-BC86-DA8CD301EADF}" type="datetimeFigureOut">
              <a:rPr lang="es-AR" smtClean="0"/>
              <a:t>23/12/2020</a:t>
            </a:fld>
            <a:endParaRPr lang="es-AR"/>
          </a:p>
        </p:txBody>
      </p:sp>
      <p:sp>
        <p:nvSpPr>
          <p:cNvPr id="6" name="Marcador de pie de página 5">
            <a:extLst>
              <a:ext uri="{FF2B5EF4-FFF2-40B4-BE49-F238E27FC236}">
                <a16:creationId xmlns:a16="http://schemas.microsoft.com/office/drawing/2014/main" id="{851B1BC4-3A39-45CA-9DDE-919206497C58}"/>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4085725B-6391-44FF-96AB-69C1A12FF474}"/>
              </a:ext>
            </a:extLst>
          </p:cNvPr>
          <p:cNvSpPr>
            <a:spLocks noGrp="1"/>
          </p:cNvSpPr>
          <p:nvPr>
            <p:ph type="sldNum" sz="quarter" idx="12"/>
          </p:nvPr>
        </p:nvSpPr>
        <p:spPr/>
        <p:txBody>
          <a:bodyPr/>
          <a:lstStyle/>
          <a:p>
            <a:fld id="{DFED91F0-EB01-4801-94BA-AEC69F3741D4}" type="slidenum">
              <a:rPr lang="es-AR" smtClean="0"/>
              <a:t>‹Nº›</a:t>
            </a:fld>
            <a:endParaRPr lang="es-AR"/>
          </a:p>
        </p:txBody>
      </p:sp>
    </p:spTree>
    <p:extLst>
      <p:ext uri="{BB962C8B-B14F-4D97-AF65-F5344CB8AC3E}">
        <p14:creationId xmlns:p14="http://schemas.microsoft.com/office/powerpoint/2010/main" val="1085386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891D0A-41A7-4142-9634-1CB91CA79C6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2724DC05-1382-41E8-8A89-A52C78F0CD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7E76AE29-FCF0-4E1F-A388-2F8C0566A46E}"/>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a:extLst>
              <a:ext uri="{FF2B5EF4-FFF2-40B4-BE49-F238E27FC236}">
                <a16:creationId xmlns:a16="http://schemas.microsoft.com/office/drawing/2014/main" id="{001E14FB-53FE-4DB2-B4F7-5C3194D82B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0F390A72-8552-4F9E-91C9-EF6DFF705C45}"/>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a:extLst>
              <a:ext uri="{FF2B5EF4-FFF2-40B4-BE49-F238E27FC236}">
                <a16:creationId xmlns:a16="http://schemas.microsoft.com/office/drawing/2014/main" id="{C30BA8D8-AB16-44C1-A397-E4F0F88BE2DD}"/>
              </a:ext>
            </a:extLst>
          </p:cNvPr>
          <p:cNvSpPr>
            <a:spLocks noGrp="1"/>
          </p:cNvSpPr>
          <p:nvPr>
            <p:ph type="dt" sz="half" idx="10"/>
          </p:nvPr>
        </p:nvSpPr>
        <p:spPr/>
        <p:txBody>
          <a:bodyPr/>
          <a:lstStyle/>
          <a:p>
            <a:fld id="{8020F936-1105-4257-BC86-DA8CD301EADF}" type="datetimeFigureOut">
              <a:rPr lang="es-AR" smtClean="0"/>
              <a:t>23/12/2020</a:t>
            </a:fld>
            <a:endParaRPr lang="es-AR"/>
          </a:p>
        </p:txBody>
      </p:sp>
      <p:sp>
        <p:nvSpPr>
          <p:cNvPr id="8" name="Marcador de pie de página 7">
            <a:extLst>
              <a:ext uri="{FF2B5EF4-FFF2-40B4-BE49-F238E27FC236}">
                <a16:creationId xmlns:a16="http://schemas.microsoft.com/office/drawing/2014/main" id="{CB04C2BD-B49D-4B67-8D11-02031E079E98}"/>
              </a:ext>
            </a:extLst>
          </p:cNvPr>
          <p:cNvSpPr>
            <a:spLocks noGrp="1"/>
          </p:cNvSpPr>
          <p:nvPr>
            <p:ph type="ftr" sz="quarter" idx="11"/>
          </p:nvPr>
        </p:nvSpPr>
        <p:spPr/>
        <p:txBody>
          <a:bodyPr/>
          <a:lstStyle/>
          <a:p>
            <a:endParaRPr lang="es-AR"/>
          </a:p>
        </p:txBody>
      </p:sp>
      <p:sp>
        <p:nvSpPr>
          <p:cNvPr id="9" name="Marcador de número de diapositiva 8">
            <a:extLst>
              <a:ext uri="{FF2B5EF4-FFF2-40B4-BE49-F238E27FC236}">
                <a16:creationId xmlns:a16="http://schemas.microsoft.com/office/drawing/2014/main" id="{191D72FD-9F1E-4B74-955A-9FE8A6826759}"/>
              </a:ext>
            </a:extLst>
          </p:cNvPr>
          <p:cNvSpPr>
            <a:spLocks noGrp="1"/>
          </p:cNvSpPr>
          <p:nvPr>
            <p:ph type="sldNum" sz="quarter" idx="12"/>
          </p:nvPr>
        </p:nvSpPr>
        <p:spPr/>
        <p:txBody>
          <a:bodyPr/>
          <a:lstStyle/>
          <a:p>
            <a:fld id="{DFED91F0-EB01-4801-94BA-AEC69F3741D4}" type="slidenum">
              <a:rPr lang="es-AR" smtClean="0"/>
              <a:t>‹Nº›</a:t>
            </a:fld>
            <a:endParaRPr lang="es-AR"/>
          </a:p>
        </p:txBody>
      </p:sp>
    </p:spTree>
    <p:extLst>
      <p:ext uri="{BB962C8B-B14F-4D97-AF65-F5344CB8AC3E}">
        <p14:creationId xmlns:p14="http://schemas.microsoft.com/office/powerpoint/2010/main" val="2402231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44B26F-C5E1-4556-B2E9-C4427E29AAA7}"/>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fecha 2">
            <a:extLst>
              <a:ext uri="{FF2B5EF4-FFF2-40B4-BE49-F238E27FC236}">
                <a16:creationId xmlns:a16="http://schemas.microsoft.com/office/drawing/2014/main" id="{DD70DF1F-972D-4462-B943-5D2886A0540E}"/>
              </a:ext>
            </a:extLst>
          </p:cNvPr>
          <p:cNvSpPr>
            <a:spLocks noGrp="1"/>
          </p:cNvSpPr>
          <p:nvPr>
            <p:ph type="dt" sz="half" idx="10"/>
          </p:nvPr>
        </p:nvSpPr>
        <p:spPr/>
        <p:txBody>
          <a:bodyPr/>
          <a:lstStyle/>
          <a:p>
            <a:fld id="{8020F936-1105-4257-BC86-DA8CD301EADF}" type="datetimeFigureOut">
              <a:rPr lang="es-AR" smtClean="0"/>
              <a:t>23/12/2020</a:t>
            </a:fld>
            <a:endParaRPr lang="es-AR"/>
          </a:p>
        </p:txBody>
      </p:sp>
      <p:sp>
        <p:nvSpPr>
          <p:cNvPr id="4" name="Marcador de pie de página 3">
            <a:extLst>
              <a:ext uri="{FF2B5EF4-FFF2-40B4-BE49-F238E27FC236}">
                <a16:creationId xmlns:a16="http://schemas.microsoft.com/office/drawing/2014/main" id="{BBE9F04A-C296-4E70-9E67-8A49AAD3E7F5}"/>
              </a:ext>
            </a:extLst>
          </p:cNvPr>
          <p:cNvSpPr>
            <a:spLocks noGrp="1"/>
          </p:cNvSpPr>
          <p:nvPr>
            <p:ph type="ftr" sz="quarter" idx="11"/>
          </p:nvPr>
        </p:nvSpPr>
        <p:spPr/>
        <p:txBody>
          <a:bodyPr/>
          <a:lstStyle/>
          <a:p>
            <a:endParaRPr lang="es-AR"/>
          </a:p>
        </p:txBody>
      </p:sp>
      <p:sp>
        <p:nvSpPr>
          <p:cNvPr id="5" name="Marcador de número de diapositiva 4">
            <a:extLst>
              <a:ext uri="{FF2B5EF4-FFF2-40B4-BE49-F238E27FC236}">
                <a16:creationId xmlns:a16="http://schemas.microsoft.com/office/drawing/2014/main" id="{D27552C9-7C98-4176-979A-1DF6E02F2E71}"/>
              </a:ext>
            </a:extLst>
          </p:cNvPr>
          <p:cNvSpPr>
            <a:spLocks noGrp="1"/>
          </p:cNvSpPr>
          <p:nvPr>
            <p:ph type="sldNum" sz="quarter" idx="12"/>
          </p:nvPr>
        </p:nvSpPr>
        <p:spPr/>
        <p:txBody>
          <a:bodyPr/>
          <a:lstStyle/>
          <a:p>
            <a:fld id="{DFED91F0-EB01-4801-94BA-AEC69F3741D4}" type="slidenum">
              <a:rPr lang="es-AR" smtClean="0"/>
              <a:t>‹Nº›</a:t>
            </a:fld>
            <a:endParaRPr lang="es-AR"/>
          </a:p>
        </p:txBody>
      </p:sp>
    </p:spTree>
    <p:extLst>
      <p:ext uri="{BB962C8B-B14F-4D97-AF65-F5344CB8AC3E}">
        <p14:creationId xmlns:p14="http://schemas.microsoft.com/office/powerpoint/2010/main" val="2583794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1125EA3-F651-4598-B38F-796E5C49898D}"/>
              </a:ext>
            </a:extLst>
          </p:cNvPr>
          <p:cNvSpPr>
            <a:spLocks noGrp="1"/>
          </p:cNvSpPr>
          <p:nvPr>
            <p:ph type="dt" sz="half" idx="10"/>
          </p:nvPr>
        </p:nvSpPr>
        <p:spPr/>
        <p:txBody>
          <a:bodyPr/>
          <a:lstStyle/>
          <a:p>
            <a:fld id="{8020F936-1105-4257-BC86-DA8CD301EADF}" type="datetimeFigureOut">
              <a:rPr lang="es-AR" smtClean="0"/>
              <a:t>23/12/2020</a:t>
            </a:fld>
            <a:endParaRPr lang="es-AR"/>
          </a:p>
        </p:txBody>
      </p:sp>
      <p:sp>
        <p:nvSpPr>
          <p:cNvPr id="3" name="Marcador de pie de página 2">
            <a:extLst>
              <a:ext uri="{FF2B5EF4-FFF2-40B4-BE49-F238E27FC236}">
                <a16:creationId xmlns:a16="http://schemas.microsoft.com/office/drawing/2014/main" id="{7E61D6A5-CC40-46B0-822D-91BB96320620}"/>
              </a:ext>
            </a:extLst>
          </p:cNvPr>
          <p:cNvSpPr>
            <a:spLocks noGrp="1"/>
          </p:cNvSpPr>
          <p:nvPr>
            <p:ph type="ftr" sz="quarter" idx="11"/>
          </p:nvPr>
        </p:nvSpPr>
        <p:spPr/>
        <p:txBody>
          <a:bodyPr/>
          <a:lstStyle/>
          <a:p>
            <a:endParaRPr lang="es-AR"/>
          </a:p>
        </p:txBody>
      </p:sp>
      <p:sp>
        <p:nvSpPr>
          <p:cNvPr id="4" name="Marcador de número de diapositiva 3">
            <a:extLst>
              <a:ext uri="{FF2B5EF4-FFF2-40B4-BE49-F238E27FC236}">
                <a16:creationId xmlns:a16="http://schemas.microsoft.com/office/drawing/2014/main" id="{AE324114-CF23-42F6-90B3-DF6F3AAB658C}"/>
              </a:ext>
            </a:extLst>
          </p:cNvPr>
          <p:cNvSpPr>
            <a:spLocks noGrp="1"/>
          </p:cNvSpPr>
          <p:nvPr>
            <p:ph type="sldNum" sz="quarter" idx="12"/>
          </p:nvPr>
        </p:nvSpPr>
        <p:spPr/>
        <p:txBody>
          <a:bodyPr/>
          <a:lstStyle/>
          <a:p>
            <a:fld id="{DFED91F0-EB01-4801-94BA-AEC69F3741D4}" type="slidenum">
              <a:rPr lang="es-AR" smtClean="0"/>
              <a:t>‹Nº›</a:t>
            </a:fld>
            <a:endParaRPr lang="es-AR"/>
          </a:p>
        </p:txBody>
      </p:sp>
    </p:spTree>
    <p:extLst>
      <p:ext uri="{BB962C8B-B14F-4D97-AF65-F5344CB8AC3E}">
        <p14:creationId xmlns:p14="http://schemas.microsoft.com/office/powerpoint/2010/main" val="990681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18E00D-0D0D-44B1-9720-7A8152A4902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F12433D5-392B-46BE-B359-8532B7AF5A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a:extLst>
              <a:ext uri="{FF2B5EF4-FFF2-40B4-BE49-F238E27FC236}">
                <a16:creationId xmlns:a16="http://schemas.microsoft.com/office/drawing/2014/main" id="{4C022FF2-26B6-4CDE-B641-9FCC3298C1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22AE8F1-80C5-41B5-BAFF-2E66571106D4}"/>
              </a:ext>
            </a:extLst>
          </p:cNvPr>
          <p:cNvSpPr>
            <a:spLocks noGrp="1"/>
          </p:cNvSpPr>
          <p:nvPr>
            <p:ph type="dt" sz="half" idx="10"/>
          </p:nvPr>
        </p:nvSpPr>
        <p:spPr/>
        <p:txBody>
          <a:bodyPr/>
          <a:lstStyle/>
          <a:p>
            <a:fld id="{8020F936-1105-4257-BC86-DA8CD301EADF}" type="datetimeFigureOut">
              <a:rPr lang="es-AR" smtClean="0"/>
              <a:t>23/12/2020</a:t>
            </a:fld>
            <a:endParaRPr lang="es-AR"/>
          </a:p>
        </p:txBody>
      </p:sp>
      <p:sp>
        <p:nvSpPr>
          <p:cNvPr id="6" name="Marcador de pie de página 5">
            <a:extLst>
              <a:ext uri="{FF2B5EF4-FFF2-40B4-BE49-F238E27FC236}">
                <a16:creationId xmlns:a16="http://schemas.microsoft.com/office/drawing/2014/main" id="{5A3E04F3-7271-4811-8F93-D0888F6E1D55}"/>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4C68A39A-EF18-4B53-9B1C-3138A91A5B4A}"/>
              </a:ext>
            </a:extLst>
          </p:cNvPr>
          <p:cNvSpPr>
            <a:spLocks noGrp="1"/>
          </p:cNvSpPr>
          <p:nvPr>
            <p:ph type="sldNum" sz="quarter" idx="12"/>
          </p:nvPr>
        </p:nvSpPr>
        <p:spPr/>
        <p:txBody>
          <a:bodyPr/>
          <a:lstStyle/>
          <a:p>
            <a:fld id="{DFED91F0-EB01-4801-94BA-AEC69F3741D4}" type="slidenum">
              <a:rPr lang="es-AR" smtClean="0"/>
              <a:t>‹Nº›</a:t>
            </a:fld>
            <a:endParaRPr lang="es-AR"/>
          </a:p>
        </p:txBody>
      </p:sp>
    </p:spTree>
    <p:extLst>
      <p:ext uri="{BB962C8B-B14F-4D97-AF65-F5344CB8AC3E}">
        <p14:creationId xmlns:p14="http://schemas.microsoft.com/office/powerpoint/2010/main" val="802908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FD4424-8FA7-49EB-B4DF-B62794D962F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a:extLst>
              <a:ext uri="{FF2B5EF4-FFF2-40B4-BE49-F238E27FC236}">
                <a16:creationId xmlns:a16="http://schemas.microsoft.com/office/drawing/2014/main" id="{4CF47B9D-F2F1-4645-B049-CE2320AA79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a:extLst>
              <a:ext uri="{FF2B5EF4-FFF2-40B4-BE49-F238E27FC236}">
                <a16:creationId xmlns:a16="http://schemas.microsoft.com/office/drawing/2014/main" id="{6A1D77CB-379C-415C-9022-441857F9FD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C292FD4-26D9-4802-8E13-FDAB2FF5A5CE}"/>
              </a:ext>
            </a:extLst>
          </p:cNvPr>
          <p:cNvSpPr>
            <a:spLocks noGrp="1"/>
          </p:cNvSpPr>
          <p:nvPr>
            <p:ph type="dt" sz="half" idx="10"/>
          </p:nvPr>
        </p:nvSpPr>
        <p:spPr/>
        <p:txBody>
          <a:bodyPr/>
          <a:lstStyle/>
          <a:p>
            <a:fld id="{8020F936-1105-4257-BC86-DA8CD301EADF}" type="datetimeFigureOut">
              <a:rPr lang="es-AR" smtClean="0"/>
              <a:t>23/12/2020</a:t>
            </a:fld>
            <a:endParaRPr lang="es-AR"/>
          </a:p>
        </p:txBody>
      </p:sp>
      <p:sp>
        <p:nvSpPr>
          <p:cNvPr id="6" name="Marcador de pie de página 5">
            <a:extLst>
              <a:ext uri="{FF2B5EF4-FFF2-40B4-BE49-F238E27FC236}">
                <a16:creationId xmlns:a16="http://schemas.microsoft.com/office/drawing/2014/main" id="{6BEA7374-0C74-470D-AD08-7DC67FFA2346}"/>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A522F036-E4C4-4CDD-8D4F-3EEA97B5B702}"/>
              </a:ext>
            </a:extLst>
          </p:cNvPr>
          <p:cNvSpPr>
            <a:spLocks noGrp="1"/>
          </p:cNvSpPr>
          <p:nvPr>
            <p:ph type="sldNum" sz="quarter" idx="12"/>
          </p:nvPr>
        </p:nvSpPr>
        <p:spPr/>
        <p:txBody>
          <a:bodyPr/>
          <a:lstStyle/>
          <a:p>
            <a:fld id="{DFED91F0-EB01-4801-94BA-AEC69F3741D4}" type="slidenum">
              <a:rPr lang="es-AR" smtClean="0"/>
              <a:t>‹Nº›</a:t>
            </a:fld>
            <a:endParaRPr lang="es-AR"/>
          </a:p>
        </p:txBody>
      </p:sp>
    </p:spTree>
    <p:extLst>
      <p:ext uri="{BB962C8B-B14F-4D97-AF65-F5344CB8AC3E}">
        <p14:creationId xmlns:p14="http://schemas.microsoft.com/office/powerpoint/2010/main" val="3076701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556E71E5-DF1D-4232-AAA3-D36565B64C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705F5D28-42CC-48C2-9439-51E32490EB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11C1E409-ECFF-409F-86F0-FFDA6D5D72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20F936-1105-4257-BC86-DA8CD301EADF}" type="datetimeFigureOut">
              <a:rPr lang="es-AR" smtClean="0"/>
              <a:t>23/12/2020</a:t>
            </a:fld>
            <a:endParaRPr lang="es-AR"/>
          </a:p>
        </p:txBody>
      </p:sp>
      <p:sp>
        <p:nvSpPr>
          <p:cNvPr id="5" name="Marcador de pie de página 4">
            <a:extLst>
              <a:ext uri="{FF2B5EF4-FFF2-40B4-BE49-F238E27FC236}">
                <a16:creationId xmlns:a16="http://schemas.microsoft.com/office/drawing/2014/main" id="{257E6E43-2E45-4885-9D4A-FC7024F9E1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a:extLst>
              <a:ext uri="{FF2B5EF4-FFF2-40B4-BE49-F238E27FC236}">
                <a16:creationId xmlns:a16="http://schemas.microsoft.com/office/drawing/2014/main" id="{665BCC34-C0DF-44A9-AD56-4F7E303053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ED91F0-EB01-4801-94BA-AEC69F3741D4}" type="slidenum">
              <a:rPr lang="es-AR" smtClean="0"/>
              <a:t>‹Nº›</a:t>
            </a:fld>
            <a:endParaRPr lang="es-AR"/>
          </a:p>
        </p:txBody>
      </p:sp>
    </p:spTree>
    <p:extLst>
      <p:ext uri="{BB962C8B-B14F-4D97-AF65-F5344CB8AC3E}">
        <p14:creationId xmlns:p14="http://schemas.microsoft.com/office/powerpoint/2010/main" val="26888761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chart" Target="../charts/chart5.xml"/><Relationship Id="rId4" Type="http://schemas.openxmlformats.org/officeDocument/2006/relationships/image" Target="../media/image10.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chart" Target="../charts/chart6.xml"/><Relationship Id="rId4" Type="http://schemas.openxmlformats.org/officeDocument/2006/relationships/image" Target="../media/image10.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6.png"/><Relationship Id="rId7"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5.wmf"/><Relationship Id="rId5" Type="http://schemas.openxmlformats.org/officeDocument/2006/relationships/image" Target="../media/image2.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4.wmf"/></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8.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8.wmf"/></Relationships>
</file>

<file path=ppt/slides/_rels/slide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03447B-9A34-442B-9EA4-BBFDC2BED8D4}"/>
              </a:ext>
            </a:extLst>
          </p:cNvPr>
          <p:cNvSpPr>
            <a:spLocks noGrp="1"/>
          </p:cNvSpPr>
          <p:nvPr>
            <p:ph type="ctrTitle"/>
          </p:nvPr>
        </p:nvSpPr>
        <p:spPr>
          <a:xfrm>
            <a:off x="2527721" y="359955"/>
            <a:ext cx="6722838" cy="769738"/>
          </a:xfrm>
        </p:spPr>
        <p:txBody>
          <a:bodyPr>
            <a:normAutofit/>
          </a:bodyPr>
          <a:lstStyle/>
          <a:p>
            <a:r>
              <a:rPr lang="es-AR" sz="4000" dirty="0">
                <a:solidFill>
                  <a:schemeClr val="tx2">
                    <a:lumMod val="75000"/>
                  </a:schemeClr>
                </a:solidFill>
                <a:latin typeface="Source Sans Pro Black" panose="020B0604020202020204" pitchFamily="34" charset="0"/>
                <a:ea typeface="Source Sans Pro" panose="020B0503030403020204" pitchFamily="34" charset="0"/>
              </a:rPr>
              <a:t>Desafío </a:t>
            </a:r>
            <a:r>
              <a:rPr lang="es-AR" sz="4000" dirty="0" err="1">
                <a:solidFill>
                  <a:schemeClr val="tx2">
                    <a:lumMod val="75000"/>
                  </a:schemeClr>
                </a:solidFill>
                <a:latin typeface="Source Sans Pro Black" panose="020B0604020202020204" pitchFamily="34" charset="0"/>
                <a:ea typeface="Source Sans Pro" panose="020B0503030403020204" pitchFamily="34" charset="0"/>
              </a:rPr>
              <a:t>Properati</a:t>
            </a:r>
            <a:endParaRPr lang="es-AR" sz="4000" dirty="0">
              <a:solidFill>
                <a:schemeClr val="tx2">
                  <a:lumMod val="75000"/>
                </a:schemeClr>
              </a:solidFill>
              <a:latin typeface="Source Sans Pro Black" panose="020B0604020202020204" pitchFamily="34" charset="0"/>
              <a:ea typeface="Source Sans Pro" panose="020B0503030403020204" pitchFamily="34" charset="0"/>
            </a:endParaRPr>
          </a:p>
        </p:txBody>
      </p:sp>
      <p:grpSp>
        <p:nvGrpSpPr>
          <p:cNvPr id="4" name="Group 7">
            <a:extLst>
              <a:ext uri="{FF2B5EF4-FFF2-40B4-BE49-F238E27FC236}">
                <a16:creationId xmlns:a16="http://schemas.microsoft.com/office/drawing/2014/main" id="{8F5AAA46-9911-434B-A627-D5A07885CADB}"/>
              </a:ext>
            </a:extLst>
          </p:cNvPr>
          <p:cNvGrpSpPr/>
          <p:nvPr/>
        </p:nvGrpSpPr>
        <p:grpSpPr>
          <a:xfrm>
            <a:off x="5486784" y="3006979"/>
            <a:ext cx="6418715" cy="3491066"/>
            <a:chOff x="11064439" y="4799518"/>
            <a:chExt cx="11558952" cy="6076127"/>
          </a:xfrm>
        </p:grpSpPr>
        <p:sp>
          <p:nvSpPr>
            <p:cNvPr id="5" name="Freeform 6">
              <a:extLst>
                <a:ext uri="{FF2B5EF4-FFF2-40B4-BE49-F238E27FC236}">
                  <a16:creationId xmlns:a16="http://schemas.microsoft.com/office/drawing/2014/main" id="{2D58536E-56A1-4DAB-9C38-C85D115D8A50}"/>
                </a:ext>
              </a:extLst>
            </p:cNvPr>
            <p:cNvSpPr>
              <a:spLocks noChangeArrowheads="1"/>
            </p:cNvSpPr>
            <p:nvPr/>
          </p:nvSpPr>
          <p:spPr bwMode="auto">
            <a:xfrm>
              <a:off x="17166588" y="5319957"/>
              <a:ext cx="3010739" cy="757240"/>
            </a:xfrm>
            <a:custGeom>
              <a:avLst/>
              <a:gdLst>
                <a:gd name="T0" fmla="*/ 511 w 5100"/>
                <a:gd name="T1" fmla="*/ 770 h 1282"/>
                <a:gd name="T2" fmla="*/ 511 w 5100"/>
                <a:gd name="T3" fmla="*/ 770 h 1282"/>
                <a:gd name="T4" fmla="*/ 850 w 5100"/>
                <a:gd name="T5" fmla="*/ 903 h 1282"/>
                <a:gd name="T6" fmla="*/ 1553 w 5100"/>
                <a:gd name="T7" fmla="*/ 478 h 1282"/>
                <a:gd name="T8" fmla="*/ 2005 w 5100"/>
                <a:gd name="T9" fmla="*/ 617 h 1282"/>
                <a:gd name="T10" fmla="*/ 3101 w 5100"/>
                <a:gd name="T11" fmla="*/ 0 h 1282"/>
                <a:gd name="T12" fmla="*/ 4110 w 5100"/>
                <a:gd name="T13" fmla="*/ 504 h 1282"/>
                <a:gd name="T14" fmla="*/ 4303 w 5100"/>
                <a:gd name="T15" fmla="*/ 478 h 1282"/>
                <a:gd name="T16" fmla="*/ 5099 w 5100"/>
                <a:gd name="T17" fmla="*/ 1281 h 1282"/>
                <a:gd name="T18" fmla="*/ 0 w 5100"/>
                <a:gd name="T19" fmla="*/ 1281 h 1282"/>
                <a:gd name="T20" fmla="*/ 511 w 5100"/>
                <a:gd name="T21" fmla="*/ 770 h 1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00" h="1282">
                  <a:moveTo>
                    <a:pt x="511" y="770"/>
                  </a:moveTo>
                  <a:lnTo>
                    <a:pt x="511" y="770"/>
                  </a:lnTo>
                  <a:cubicBezTo>
                    <a:pt x="637" y="770"/>
                    <a:pt x="756" y="816"/>
                    <a:pt x="850" y="903"/>
                  </a:cubicBezTo>
                  <a:cubicBezTo>
                    <a:pt x="982" y="650"/>
                    <a:pt x="1248" y="478"/>
                    <a:pt x="1553" y="478"/>
                  </a:cubicBezTo>
                  <a:cubicBezTo>
                    <a:pt x="1719" y="478"/>
                    <a:pt x="1872" y="531"/>
                    <a:pt x="2005" y="617"/>
                  </a:cubicBezTo>
                  <a:cubicBezTo>
                    <a:pt x="2231" y="245"/>
                    <a:pt x="2636" y="0"/>
                    <a:pt x="3101" y="0"/>
                  </a:cubicBezTo>
                  <a:cubicBezTo>
                    <a:pt x="3512" y="0"/>
                    <a:pt x="3878" y="199"/>
                    <a:pt x="4110" y="504"/>
                  </a:cubicBezTo>
                  <a:cubicBezTo>
                    <a:pt x="4170" y="484"/>
                    <a:pt x="4236" y="478"/>
                    <a:pt x="4303" y="478"/>
                  </a:cubicBezTo>
                  <a:cubicBezTo>
                    <a:pt x="4741" y="478"/>
                    <a:pt x="5099" y="836"/>
                    <a:pt x="5099" y="1281"/>
                  </a:cubicBezTo>
                  <a:cubicBezTo>
                    <a:pt x="0" y="1281"/>
                    <a:pt x="0" y="1281"/>
                    <a:pt x="0" y="1281"/>
                  </a:cubicBezTo>
                  <a:cubicBezTo>
                    <a:pt x="0" y="996"/>
                    <a:pt x="225" y="770"/>
                    <a:pt x="511" y="770"/>
                  </a:cubicBezTo>
                </a:path>
              </a:pathLst>
            </a:custGeom>
            <a:solidFill>
              <a:schemeClr val="bg1">
                <a:lumMod val="85000"/>
              </a:schemeClr>
            </a:solidFill>
            <a:ln>
              <a:noFill/>
            </a:ln>
            <a:effectLst/>
          </p:spPr>
          <p:txBody>
            <a:bodyPr wrap="none" anchor="ctr"/>
            <a:lstStyle/>
            <a:p>
              <a:endParaRPr lang="en-US">
                <a:latin typeface="Calibri Light"/>
              </a:endParaRPr>
            </a:p>
          </p:txBody>
        </p:sp>
        <p:sp>
          <p:nvSpPr>
            <p:cNvPr id="6" name="Freeform 7">
              <a:extLst>
                <a:ext uri="{FF2B5EF4-FFF2-40B4-BE49-F238E27FC236}">
                  <a16:creationId xmlns:a16="http://schemas.microsoft.com/office/drawing/2014/main" id="{5F85EA57-8ABD-497A-AA3E-0A123F96FC53}"/>
                </a:ext>
              </a:extLst>
            </p:cNvPr>
            <p:cNvSpPr>
              <a:spLocks noChangeArrowheads="1"/>
            </p:cNvSpPr>
            <p:nvPr/>
          </p:nvSpPr>
          <p:spPr bwMode="auto">
            <a:xfrm>
              <a:off x="18725302" y="5871622"/>
              <a:ext cx="1623770" cy="408545"/>
            </a:xfrm>
            <a:custGeom>
              <a:avLst/>
              <a:gdLst>
                <a:gd name="T0" fmla="*/ 2477 w 2751"/>
                <a:gd name="T1" fmla="*/ 412 h 691"/>
                <a:gd name="T2" fmla="*/ 2477 w 2751"/>
                <a:gd name="T3" fmla="*/ 412 h 691"/>
                <a:gd name="T4" fmla="*/ 2291 w 2751"/>
                <a:gd name="T5" fmla="*/ 485 h 691"/>
                <a:gd name="T6" fmla="*/ 1913 w 2751"/>
                <a:gd name="T7" fmla="*/ 259 h 691"/>
                <a:gd name="T8" fmla="*/ 1667 w 2751"/>
                <a:gd name="T9" fmla="*/ 332 h 691"/>
                <a:gd name="T10" fmla="*/ 1076 w 2751"/>
                <a:gd name="T11" fmla="*/ 0 h 691"/>
                <a:gd name="T12" fmla="*/ 532 w 2751"/>
                <a:gd name="T13" fmla="*/ 265 h 691"/>
                <a:gd name="T14" fmla="*/ 432 w 2751"/>
                <a:gd name="T15" fmla="*/ 259 h 691"/>
                <a:gd name="T16" fmla="*/ 0 w 2751"/>
                <a:gd name="T17" fmla="*/ 690 h 691"/>
                <a:gd name="T18" fmla="*/ 2750 w 2751"/>
                <a:gd name="T19" fmla="*/ 690 h 691"/>
                <a:gd name="T20" fmla="*/ 2477 w 2751"/>
                <a:gd name="T21" fmla="*/ 412 h 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51" h="691">
                  <a:moveTo>
                    <a:pt x="2477" y="412"/>
                  </a:moveTo>
                  <a:lnTo>
                    <a:pt x="2477" y="412"/>
                  </a:lnTo>
                  <a:cubicBezTo>
                    <a:pt x="2404" y="412"/>
                    <a:pt x="2344" y="438"/>
                    <a:pt x="2291" y="485"/>
                  </a:cubicBezTo>
                  <a:cubicBezTo>
                    <a:pt x="2218" y="345"/>
                    <a:pt x="2079" y="259"/>
                    <a:pt x="1913" y="259"/>
                  </a:cubicBezTo>
                  <a:cubicBezTo>
                    <a:pt x="1820" y="259"/>
                    <a:pt x="1740" y="285"/>
                    <a:pt x="1667" y="332"/>
                  </a:cubicBezTo>
                  <a:cubicBezTo>
                    <a:pt x="1548" y="133"/>
                    <a:pt x="1328" y="0"/>
                    <a:pt x="1076" y="0"/>
                  </a:cubicBezTo>
                  <a:cubicBezTo>
                    <a:pt x="857" y="0"/>
                    <a:pt x="658" y="106"/>
                    <a:pt x="532" y="265"/>
                  </a:cubicBezTo>
                  <a:cubicBezTo>
                    <a:pt x="498" y="259"/>
                    <a:pt x="465" y="259"/>
                    <a:pt x="432" y="259"/>
                  </a:cubicBezTo>
                  <a:cubicBezTo>
                    <a:pt x="193" y="259"/>
                    <a:pt x="0" y="451"/>
                    <a:pt x="0" y="690"/>
                  </a:cubicBezTo>
                  <a:cubicBezTo>
                    <a:pt x="2750" y="690"/>
                    <a:pt x="2750" y="690"/>
                    <a:pt x="2750" y="690"/>
                  </a:cubicBezTo>
                  <a:cubicBezTo>
                    <a:pt x="2750" y="538"/>
                    <a:pt x="2630" y="412"/>
                    <a:pt x="2477" y="412"/>
                  </a:cubicBezTo>
                </a:path>
              </a:pathLst>
            </a:custGeom>
            <a:solidFill>
              <a:schemeClr val="bg1">
                <a:lumMod val="65000"/>
              </a:schemeClr>
            </a:solidFill>
            <a:ln>
              <a:noFill/>
            </a:ln>
            <a:effectLst/>
          </p:spPr>
          <p:txBody>
            <a:bodyPr wrap="none" anchor="ctr"/>
            <a:lstStyle/>
            <a:p>
              <a:endParaRPr lang="en-US">
                <a:latin typeface="Calibri Light"/>
              </a:endParaRPr>
            </a:p>
          </p:txBody>
        </p:sp>
        <p:sp>
          <p:nvSpPr>
            <p:cNvPr id="7" name="Freeform 8">
              <a:extLst>
                <a:ext uri="{FF2B5EF4-FFF2-40B4-BE49-F238E27FC236}">
                  <a16:creationId xmlns:a16="http://schemas.microsoft.com/office/drawing/2014/main" id="{14D2711C-8995-4032-A56A-187C7B09A427}"/>
                </a:ext>
              </a:extLst>
            </p:cNvPr>
            <p:cNvSpPr>
              <a:spLocks noChangeArrowheads="1"/>
            </p:cNvSpPr>
            <p:nvPr/>
          </p:nvSpPr>
          <p:spPr bwMode="auto">
            <a:xfrm>
              <a:off x="14197482" y="4992080"/>
              <a:ext cx="3010741" cy="754637"/>
            </a:xfrm>
            <a:custGeom>
              <a:avLst/>
              <a:gdLst>
                <a:gd name="T0" fmla="*/ 4594 w 5100"/>
                <a:gd name="T1" fmla="*/ 769 h 1281"/>
                <a:gd name="T2" fmla="*/ 4594 w 5100"/>
                <a:gd name="T3" fmla="*/ 769 h 1281"/>
                <a:gd name="T4" fmla="*/ 4250 w 5100"/>
                <a:gd name="T5" fmla="*/ 895 h 1281"/>
                <a:gd name="T6" fmla="*/ 3546 w 5100"/>
                <a:gd name="T7" fmla="*/ 477 h 1281"/>
                <a:gd name="T8" fmla="*/ 3094 w 5100"/>
                <a:gd name="T9" fmla="*/ 616 h 1281"/>
                <a:gd name="T10" fmla="*/ 1999 w 5100"/>
                <a:gd name="T11" fmla="*/ 0 h 1281"/>
                <a:gd name="T12" fmla="*/ 989 w 5100"/>
                <a:gd name="T13" fmla="*/ 497 h 1281"/>
                <a:gd name="T14" fmla="*/ 797 w 5100"/>
                <a:gd name="T15" fmla="*/ 477 h 1281"/>
                <a:gd name="T16" fmla="*/ 0 w 5100"/>
                <a:gd name="T17" fmla="*/ 1280 h 1281"/>
                <a:gd name="T18" fmla="*/ 5099 w 5100"/>
                <a:gd name="T19" fmla="*/ 1280 h 1281"/>
                <a:gd name="T20" fmla="*/ 4594 w 5100"/>
                <a:gd name="T21" fmla="*/ 769 h 1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00" h="1281">
                  <a:moveTo>
                    <a:pt x="4594" y="769"/>
                  </a:moveTo>
                  <a:lnTo>
                    <a:pt x="4594" y="769"/>
                  </a:lnTo>
                  <a:cubicBezTo>
                    <a:pt x="4462" y="769"/>
                    <a:pt x="4343" y="816"/>
                    <a:pt x="4250" y="895"/>
                  </a:cubicBezTo>
                  <a:cubicBezTo>
                    <a:pt x="4117" y="650"/>
                    <a:pt x="3851" y="477"/>
                    <a:pt x="3546" y="477"/>
                  </a:cubicBezTo>
                  <a:cubicBezTo>
                    <a:pt x="3380" y="477"/>
                    <a:pt x="3227" y="530"/>
                    <a:pt x="3094" y="616"/>
                  </a:cubicBezTo>
                  <a:cubicBezTo>
                    <a:pt x="2869" y="245"/>
                    <a:pt x="2464" y="0"/>
                    <a:pt x="1999" y="0"/>
                  </a:cubicBezTo>
                  <a:cubicBezTo>
                    <a:pt x="1587" y="0"/>
                    <a:pt x="1222" y="199"/>
                    <a:pt x="989" y="497"/>
                  </a:cubicBezTo>
                  <a:cubicBezTo>
                    <a:pt x="930" y="483"/>
                    <a:pt x="863" y="477"/>
                    <a:pt x="797" y="477"/>
                  </a:cubicBezTo>
                  <a:cubicBezTo>
                    <a:pt x="359" y="477"/>
                    <a:pt x="0" y="836"/>
                    <a:pt x="0" y="1280"/>
                  </a:cubicBezTo>
                  <a:cubicBezTo>
                    <a:pt x="5099" y="1280"/>
                    <a:pt x="5099" y="1280"/>
                    <a:pt x="5099" y="1280"/>
                  </a:cubicBezTo>
                  <a:cubicBezTo>
                    <a:pt x="5099" y="995"/>
                    <a:pt x="4873" y="769"/>
                    <a:pt x="4594" y="769"/>
                  </a:cubicBezTo>
                </a:path>
              </a:pathLst>
            </a:custGeom>
            <a:solidFill>
              <a:schemeClr val="bg1">
                <a:lumMod val="85000"/>
              </a:schemeClr>
            </a:solidFill>
            <a:ln>
              <a:noFill/>
            </a:ln>
            <a:effectLst/>
          </p:spPr>
          <p:txBody>
            <a:bodyPr wrap="none" anchor="ctr"/>
            <a:lstStyle/>
            <a:p>
              <a:endParaRPr lang="en-US">
                <a:latin typeface="Calibri Light"/>
              </a:endParaRPr>
            </a:p>
          </p:txBody>
        </p:sp>
        <p:sp>
          <p:nvSpPr>
            <p:cNvPr id="8" name="Freeform 9">
              <a:extLst>
                <a:ext uri="{FF2B5EF4-FFF2-40B4-BE49-F238E27FC236}">
                  <a16:creationId xmlns:a16="http://schemas.microsoft.com/office/drawing/2014/main" id="{361067B0-1B7E-4ECF-9C5A-27540781190F}"/>
                </a:ext>
              </a:extLst>
            </p:cNvPr>
            <p:cNvSpPr>
              <a:spLocks noChangeArrowheads="1"/>
            </p:cNvSpPr>
            <p:nvPr/>
          </p:nvSpPr>
          <p:spPr bwMode="auto">
            <a:xfrm>
              <a:off x="13341361" y="5494305"/>
              <a:ext cx="1626371" cy="403339"/>
            </a:xfrm>
            <a:custGeom>
              <a:avLst/>
              <a:gdLst>
                <a:gd name="T0" fmla="*/ 2477 w 2757"/>
                <a:gd name="T1" fmla="*/ 412 h 685"/>
                <a:gd name="T2" fmla="*/ 2477 w 2757"/>
                <a:gd name="T3" fmla="*/ 412 h 685"/>
                <a:gd name="T4" fmla="*/ 2298 w 2757"/>
                <a:gd name="T5" fmla="*/ 485 h 685"/>
                <a:gd name="T6" fmla="*/ 1913 w 2757"/>
                <a:gd name="T7" fmla="*/ 253 h 685"/>
                <a:gd name="T8" fmla="*/ 1674 w 2757"/>
                <a:gd name="T9" fmla="*/ 332 h 685"/>
                <a:gd name="T10" fmla="*/ 1083 w 2757"/>
                <a:gd name="T11" fmla="*/ 0 h 685"/>
                <a:gd name="T12" fmla="*/ 532 w 2757"/>
                <a:gd name="T13" fmla="*/ 266 h 685"/>
                <a:gd name="T14" fmla="*/ 432 w 2757"/>
                <a:gd name="T15" fmla="*/ 253 h 685"/>
                <a:gd name="T16" fmla="*/ 0 w 2757"/>
                <a:gd name="T17" fmla="*/ 684 h 685"/>
                <a:gd name="T18" fmla="*/ 2756 w 2757"/>
                <a:gd name="T19" fmla="*/ 684 h 685"/>
                <a:gd name="T20" fmla="*/ 2477 w 2757"/>
                <a:gd name="T21" fmla="*/ 412 h 6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57" h="685">
                  <a:moveTo>
                    <a:pt x="2477" y="412"/>
                  </a:moveTo>
                  <a:lnTo>
                    <a:pt x="2477" y="412"/>
                  </a:lnTo>
                  <a:cubicBezTo>
                    <a:pt x="2411" y="412"/>
                    <a:pt x="2344" y="439"/>
                    <a:pt x="2298" y="485"/>
                  </a:cubicBezTo>
                  <a:cubicBezTo>
                    <a:pt x="2225" y="346"/>
                    <a:pt x="2079" y="253"/>
                    <a:pt x="1913" y="253"/>
                  </a:cubicBezTo>
                  <a:cubicBezTo>
                    <a:pt x="1826" y="253"/>
                    <a:pt x="1740" y="279"/>
                    <a:pt x="1674" y="332"/>
                  </a:cubicBezTo>
                  <a:cubicBezTo>
                    <a:pt x="1548" y="133"/>
                    <a:pt x="1328" y="0"/>
                    <a:pt x="1083" y="0"/>
                  </a:cubicBezTo>
                  <a:cubicBezTo>
                    <a:pt x="857" y="0"/>
                    <a:pt x="658" y="100"/>
                    <a:pt x="532" y="266"/>
                  </a:cubicBezTo>
                  <a:cubicBezTo>
                    <a:pt x="505" y="259"/>
                    <a:pt x="465" y="253"/>
                    <a:pt x="432" y="253"/>
                  </a:cubicBezTo>
                  <a:cubicBezTo>
                    <a:pt x="193" y="253"/>
                    <a:pt x="0" y="445"/>
                    <a:pt x="0" y="684"/>
                  </a:cubicBezTo>
                  <a:cubicBezTo>
                    <a:pt x="2756" y="684"/>
                    <a:pt x="2756" y="684"/>
                    <a:pt x="2756" y="684"/>
                  </a:cubicBezTo>
                  <a:cubicBezTo>
                    <a:pt x="2756" y="538"/>
                    <a:pt x="2630" y="412"/>
                    <a:pt x="2477" y="412"/>
                  </a:cubicBezTo>
                </a:path>
              </a:pathLst>
            </a:custGeom>
            <a:solidFill>
              <a:schemeClr val="bg1">
                <a:lumMod val="85000"/>
              </a:schemeClr>
            </a:solidFill>
            <a:ln>
              <a:noFill/>
            </a:ln>
            <a:effectLst/>
          </p:spPr>
          <p:txBody>
            <a:bodyPr wrap="none" anchor="ctr"/>
            <a:lstStyle/>
            <a:p>
              <a:endParaRPr lang="en-US">
                <a:latin typeface="Calibri Light"/>
              </a:endParaRPr>
            </a:p>
          </p:txBody>
        </p:sp>
        <p:sp>
          <p:nvSpPr>
            <p:cNvPr id="9" name="Freeform 10">
              <a:extLst>
                <a:ext uri="{FF2B5EF4-FFF2-40B4-BE49-F238E27FC236}">
                  <a16:creationId xmlns:a16="http://schemas.microsoft.com/office/drawing/2014/main" id="{9AE14697-B2BE-425E-8CEB-6EE1D7F13AB3}"/>
                </a:ext>
              </a:extLst>
            </p:cNvPr>
            <p:cNvSpPr>
              <a:spLocks noChangeArrowheads="1"/>
            </p:cNvSpPr>
            <p:nvPr/>
          </p:nvSpPr>
          <p:spPr bwMode="auto">
            <a:xfrm>
              <a:off x="15376278" y="5645232"/>
              <a:ext cx="3013342" cy="757238"/>
            </a:xfrm>
            <a:custGeom>
              <a:avLst/>
              <a:gdLst>
                <a:gd name="T0" fmla="*/ 511 w 5106"/>
                <a:gd name="T1" fmla="*/ 770 h 1282"/>
                <a:gd name="T2" fmla="*/ 511 w 5106"/>
                <a:gd name="T3" fmla="*/ 770 h 1282"/>
                <a:gd name="T4" fmla="*/ 850 w 5106"/>
                <a:gd name="T5" fmla="*/ 896 h 1282"/>
                <a:gd name="T6" fmla="*/ 1554 w 5106"/>
                <a:gd name="T7" fmla="*/ 478 h 1282"/>
                <a:gd name="T8" fmla="*/ 2005 w 5106"/>
                <a:gd name="T9" fmla="*/ 617 h 1282"/>
                <a:gd name="T10" fmla="*/ 3100 w 5106"/>
                <a:gd name="T11" fmla="*/ 0 h 1282"/>
                <a:gd name="T12" fmla="*/ 4116 w 5106"/>
                <a:gd name="T13" fmla="*/ 498 h 1282"/>
                <a:gd name="T14" fmla="*/ 4302 w 5106"/>
                <a:gd name="T15" fmla="*/ 478 h 1282"/>
                <a:gd name="T16" fmla="*/ 5105 w 5106"/>
                <a:gd name="T17" fmla="*/ 1281 h 1282"/>
                <a:gd name="T18" fmla="*/ 0 w 5106"/>
                <a:gd name="T19" fmla="*/ 1281 h 1282"/>
                <a:gd name="T20" fmla="*/ 511 w 5106"/>
                <a:gd name="T21" fmla="*/ 770 h 1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06" h="1282">
                  <a:moveTo>
                    <a:pt x="511" y="770"/>
                  </a:moveTo>
                  <a:lnTo>
                    <a:pt x="511" y="770"/>
                  </a:lnTo>
                  <a:cubicBezTo>
                    <a:pt x="644" y="770"/>
                    <a:pt x="763" y="817"/>
                    <a:pt x="850" y="896"/>
                  </a:cubicBezTo>
                  <a:cubicBezTo>
                    <a:pt x="989" y="650"/>
                    <a:pt x="1248" y="478"/>
                    <a:pt x="1554" y="478"/>
                  </a:cubicBezTo>
                  <a:cubicBezTo>
                    <a:pt x="1726" y="478"/>
                    <a:pt x="1879" y="531"/>
                    <a:pt x="2005" y="617"/>
                  </a:cubicBezTo>
                  <a:cubicBezTo>
                    <a:pt x="2231" y="245"/>
                    <a:pt x="2635" y="0"/>
                    <a:pt x="3100" y="0"/>
                  </a:cubicBezTo>
                  <a:cubicBezTo>
                    <a:pt x="3512" y="0"/>
                    <a:pt x="3884" y="199"/>
                    <a:pt x="4116" y="498"/>
                  </a:cubicBezTo>
                  <a:cubicBezTo>
                    <a:pt x="4176" y="484"/>
                    <a:pt x="4235" y="478"/>
                    <a:pt x="4302" y="478"/>
                  </a:cubicBezTo>
                  <a:cubicBezTo>
                    <a:pt x="4747" y="478"/>
                    <a:pt x="5105" y="836"/>
                    <a:pt x="5105" y="1281"/>
                  </a:cubicBezTo>
                  <a:cubicBezTo>
                    <a:pt x="0" y="1281"/>
                    <a:pt x="0" y="1281"/>
                    <a:pt x="0" y="1281"/>
                  </a:cubicBezTo>
                  <a:cubicBezTo>
                    <a:pt x="0" y="996"/>
                    <a:pt x="232" y="770"/>
                    <a:pt x="511" y="770"/>
                  </a:cubicBezTo>
                </a:path>
              </a:pathLst>
            </a:custGeom>
            <a:solidFill>
              <a:schemeClr val="bg1">
                <a:lumMod val="65000"/>
              </a:schemeClr>
            </a:solidFill>
            <a:ln>
              <a:noFill/>
            </a:ln>
            <a:effectLst/>
          </p:spPr>
          <p:txBody>
            <a:bodyPr wrap="none" anchor="ctr"/>
            <a:lstStyle/>
            <a:p>
              <a:endParaRPr lang="en-US">
                <a:latin typeface="Calibri Light"/>
              </a:endParaRPr>
            </a:p>
          </p:txBody>
        </p:sp>
        <p:sp>
          <p:nvSpPr>
            <p:cNvPr id="10" name="Freeform 11">
              <a:extLst>
                <a:ext uri="{FF2B5EF4-FFF2-40B4-BE49-F238E27FC236}">
                  <a16:creationId xmlns:a16="http://schemas.microsoft.com/office/drawing/2014/main" id="{39BD9FA9-32F7-44FA-8336-767C0E9EA501}"/>
                </a:ext>
              </a:extLst>
            </p:cNvPr>
            <p:cNvSpPr>
              <a:spLocks noChangeArrowheads="1"/>
            </p:cNvSpPr>
            <p:nvPr/>
          </p:nvSpPr>
          <p:spPr bwMode="auto">
            <a:xfrm>
              <a:off x="20924158" y="8468613"/>
              <a:ext cx="1223032" cy="2071348"/>
            </a:xfrm>
            <a:custGeom>
              <a:avLst/>
              <a:gdLst>
                <a:gd name="T0" fmla="*/ 2072 w 2073"/>
                <a:gd name="T1" fmla="*/ 0 h 3508"/>
                <a:gd name="T2" fmla="*/ 0 w 2073"/>
                <a:gd name="T3" fmla="*/ 0 h 3508"/>
                <a:gd name="T4" fmla="*/ 0 w 2073"/>
                <a:gd name="T5" fmla="*/ 3507 h 3508"/>
                <a:gd name="T6" fmla="*/ 2072 w 2073"/>
                <a:gd name="T7" fmla="*/ 3507 h 3508"/>
                <a:gd name="T8" fmla="*/ 2072 w 2073"/>
                <a:gd name="T9" fmla="*/ 0 h 3508"/>
              </a:gdLst>
              <a:ahLst/>
              <a:cxnLst>
                <a:cxn ang="0">
                  <a:pos x="T0" y="T1"/>
                </a:cxn>
                <a:cxn ang="0">
                  <a:pos x="T2" y="T3"/>
                </a:cxn>
                <a:cxn ang="0">
                  <a:pos x="T4" y="T5"/>
                </a:cxn>
                <a:cxn ang="0">
                  <a:pos x="T6" y="T7"/>
                </a:cxn>
                <a:cxn ang="0">
                  <a:pos x="T8" y="T9"/>
                </a:cxn>
              </a:cxnLst>
              <a:rect l="0" t="0" r="r" b="b"/>
              <a:pathLst>
                <a:path w="2073" h="3508">
                  <a:moveTo>
                    <a:pt x="2072" y="0"/>
                  </a:moveTo>
                  <a:lnTo>
                    <a:pt x="0" y="0"/>
                  </a:lnTo>
                  <a:lnTo>
                    <a:pt x="0" y="3507"/>
                  </a:lnTo>
                  <a:lnTo>
                    <a:pt x="2072" y="3507"/>
                  </a:lnTo>
                  <a:lnTo>
                    <a:pt x="2072" y="0"/>
                  </a:lnTo>
                </a:path>
              </a:pathLst>
            </a:custGeom>
            <a:solidFill>
              <a:srgbClr val="FBD07A"/>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11" name="Freeform 12">
              <a:extLst>
                <a:ext uri="{FF2B5EF4-FFF2-40B4-BE49-F238E27FC236}">
                  <a16:creationId xmlns:a16="http://schemas.microsoft.com/office/drawing/2014/main" id="{A58A998B-F5DF-4A17-B440-1A186D109250}"/>
                </a:ext>
              </a:extLst>
            </p:cNvPr>
            <p:cNvSpPr>
              <a:spLocks noChangeArrowheads="1"/>
            </p:cNvSpPr>
            <p:nvPr/>
          </p:nvSpPr>
          <p:spPr bwMode="auto">
            <a:xfrm>
              <a:off x="21150548" y="7180528"/>
              <a:ext cx="767648" cy="1077309"/>
            </a:xfrm>
            <a:custGeom>
              <a:avLst/>
              <a:gdLst>
                <a:gd name="T0" fmla="*/ 1301 w 1302"/>
                <a:gd name="T1" fmla="*/ 0 h 1827"/>
                <a:gd name="T2" fmla="*/ 0 w 1302"/>
                <a:gd name="T3" fmla="*/ 0 h 1827"/>
                <a:gd name="T4" fmla="*/ 0 w 1302"/>
                <a:gd name="T5" fmla="*/ 1826 h 1827"/>
                <a:gd name="T6" fmla="*/ 1301 w 1302"/>
                <a:gd name="T7" fmla="*/ 1826 h 1827"/>
                <a:gd name="T8" fmla="*/ 1301 w 1302"/>
                <a:gd name="T9" fmla="*/ 0 h 1827"/>
              </a:gdLst>
              <a:ahLst/>
              <a:cxnLst>
                <a:cxn ang="0">
                  <a:pos x="T0" y="T1"/>
                </a:cxn>
                <a:cxn ang="0">
                  <a:pos x="T2" y="T3"/>
                </a:cxn>
                <a:cxn ang="0">
                  <a:pos x="T4" y="T5"/>
                </a:cxn>
                <a:cxn ang="0">
                  <a:pos x="T6" y="T7"/>
                </a:cxn>
                <a:cxn ang="0">
                  <a:pos x="T8" y="T9"/>
                </a:cxn>
              </a:cxnLst>
              <a:rect l="0" t="0" r="r" b="b"/>
              <a:pathLst>
                <a:path w="1302" h="1827">
                  <a:moveTo>
                    <a:pt x="1301" y="0"/>
                  </a:moveTo>
                  <a:lnTo>
                    <a:pt x="0" y="0"/>
                  </a:lnTo>
                  <a:lnTo>
                    <a:pt x="0" y="1826"/>
                  </a:lnTo>
                  <a:lnTo>
                    <a:pt x="1301" y="1826"/>
                  </a:lnTo>
                  <a:lnTo>
                    <a:pt x="1301" y="0"/>
                  </a:lnTo>
                </a:path>
              </a:pathLst>
            </a:custGeom>
            <a:solidFill>
              <a:schemeClr val="bg1">
                <a:lumMod val="85000"/>
              </a:schemeClr>
            </a:solidFill>
            <a:ln>
              <a:noFill/>
            </a:ln>
            <a:effectLst/>
          </p:spPr>
          <p:txBody>
            <a:bodyPr wrap="none" anchor="ctr"/>
            <a:lstStyle/>
            <a:p>
              <a:endParaRPr lang="en-US">
                <a:latin typeface="Calibri Light"/>
              </a:endParaRPr>
            </a:p>
          </p:txBody>
        </p:sp>
        <p:sp>
          <p:nvSpPr>
            <p:cNvPr id="12" name="Freeform 13">
              <a:extLst>
                <a:ext uri="{FF2B5EF4-FFF2-40B4-BE49-F238E27FC236}">
                  <a16:creationId xmlns:a16="http://schemas.microsoft.com/office/drawing/2014/main" id="{AF0E531A-DCC9-40E9-9012-EB9C36D91A57}"/>
                </a:ext>
              </a:extLst>
            </p:cNvPr>
            <p:cNvSpPr>
              <a:spLocks noChangeArrowheads="1"/>
            </p:cNvSpPr>
            <p:nvPr/>
          </p:nvSpPr>
          <p:spPr bwMode="auto">
            <a:xfrm>
              <a:off x="21475824" y="6761573"/>
              <a:ext cx="114497" cy="1077309"/>
            </a:xfrm>
            <a:custGeom>
              <a:avLst/>
              <a:gdLst>
                <a:gd name="T0" fmla="*/ 193 w 194"/>
                <a:gd name="T1" fmla="*/ 0 h 1827"/>
                <a:gd name="T2" fmla="*/ 0 w 194"/>
                <a:gd name="T3" fmla="*/ 0 h 1827"/>
                <a:gd name="T4" fmla="*/ 0 w 194"/>
                <a:gd name="T5" fmla="*/ 1826 h 1827"/>
                <a:gd name="T6" fmla="*/ 193 w 194"/>
                <a:gd name="T7" fmla="*/ 1826 h 1827"/>
                <a:gd name="T8" fmla="*/ 193 w 194"/>
                <a:gd name="T9" fmla="*/ 0 h 1827"/>
              </a:gdLst>
              <a:ahLst/>
              <a:cxnLst>
                <a:cxn ang="0">
                  <a:pos x="T0" y="T1"/>
                </a:cxn>
                <a:cxn ang="0">
                  <a:pos x="T2" y="T3"/>
                </a:cxn>
                <a:cxn ang="0">
                  <a:pos x="T4" y="T5"/>
                </a:cxn>
                <a:cxn ang="0">
                  <a:pos x="T6" y="T7"/>
                </a:cxn>
                <a:cxn ang="0">
                  <a:pos x="T8" y="T9"/>
                </a:cxn>
              </a:cxnLst>
              <a:rect l="0" t="0" r="r" b="b"/>
              <a:pathLst>
                <a:path w="194" h="1827">
                  <a:moveTo>
                    <a:pt x="193" y="0"/>
                  </a:moveTo>
                  <a:lnTo>
                    <a:pt x="0" y="0"/>
                  </a:lnTo>
                  <a:lnTo>
                    <a:pt x="0" y="1826"/>
                  </a:lnTo>
                  <a:lnTo>
                    <a:pt x="193" y="1826"/>
                  </a:lnTo>
                  <a:lnTo>
                    <a:pt x="193" y="0"/>
                  </a:lnTo>
                </a:path>
              </a:pathLst>
            </a:custGeom>
            <a:solidFill>
              <a:schemeClr val="bg1">
                <a:lumMod val="85000"/>
              </a:schemeClr>
            </a:solidFill>
            <a:ln>
              <a:noFill/>
            </a:ln>
            <a:effectLst/>
          </p:spPr>
          <p:txBody>
            <a:bodyPr wrap="none" anchor="ctr"/>
            <a:lstStyle/>
            <a:p>
              <a:endParaRPr lang="en-US">
                <a:latin typeface="Calibri Light"/>
              </a:endParaRPr>
            </a:p>
          </p:txBody>
        </p:sp>
        <p:sp>
          <p:nvSpPr>
            <p:cNvPr id="13" name="Freeform 14">
              <a:extLst>
                <a:ext uri="{FF2B5EF4-FFF2-40B4-BE49-F238E27FC236}">
                  <a16:creationId xmlns:a16="http://schemas.microsoft.com/office/drawing/2014/main" id="{4FE752CD-F24D-4268-A743-5EB99FFF2DAB}"/>
                </a:ext>
              </a:extLst>
            </p:cNvPr>
            <p:cNvSpPr>
              <a:spLocks noChangeArrowheads="1"/>
            </p:cNvSpPr>
            <p:nvPr/>
          </p:nvSpPr>
          <p:spPr bwMode="auto">
            <a:xfrm>
              <a:off x="20924158" y="7643718"/>
              <a:ext cx="1223032" cy="2896243"/>
            </a:xfrm>
            <a:custGeom>
              <a:avLst/>
              <a:gdLst>
                <a:gd name="T0" fmla="*/ 1222 w 2073"/>
                <a:gd name="T1" fmla="*/ 671 h 4909"/>
                <a:gd name="T2" fmla="*/ 1222 w 2073"/>
                <a:gd name="T3" fmla="*/ 332 h 4909"/>
                <a:gd name="T4" fmla="*/ 2072 w 2073"/>
                <a:gd name="T5" fmla="*/ 332 h 4909"/>
                <a:gd name="T6" fmla="*/ 2072 w 2073"/>
                <a:gd name="T7" fmla="*/ 0 h 4909"/>
                <a:gd name="T8" fmla="*/ 0 w 2073"/>
                <a:gd name="T9" fmla="*/ 0 h 4909"/>
                <a:gd name="T10" fmla="*/ 0 w 2073"/>
                <a:gd name="T11" fmla="*/ 332 h 4909"/>
                <a:gd name="T12" fmla="*/ 843 w 2073"/>
                <a:gd name="T13" fmla="*/ 332 h 4909"/>
                <a:gd name="T14" fmla="*/ 843 w 2073"/>
                <a:gd name="T15" fmla="*/ 671 h 4909"/>
                <a:gd name="T16" fmla="*/ 0 w 2073"/>
                <a:gd name="T17" fmla="*/ 671 h 4909"/>
                <a:gd name="T18" fmla="*/ 0 w 2073"/>
                <a:gd name="T19" fmla="*/ 1129 h 4909"/>
                <a:gd name="T20" fmla="*/ 843 w 2073"/>
                <a:gd name="T21" fmla="*/ 1129 h 4909"/>
                <a:gd name="T22" fmla="*/ 843 w 2073"/>
                <a:gd name="T23" fmla="*/ 1475 h 4909"/>
                <a:gd name="T24" fmla="*/ 0 w 2073"/>
                <a:gd name="T25" fmla="*/ 1475 h 4909"/>
                <a:gd name="T26" fmla="*/ 0 w 2073"/>
                <a:gd name="T27" fmla="*/ 1926 h 4909"/>
                <a:gd name="T28" fmla="*/ 843 w 2073"/>
                <a:gd name="T29" fmla="*/ 1926 h 4909"/>
                <a:gd name="T30" fmla="*/ 843 w 2073"/>
                <a:gd name="T31" fmla="*/ 2271 h 4909"/>
                <a:gd name="T32" fmla="*/ 0 w 2073"/>
                <a:gd name="T33" fmla="*/ 2271 h 4909"/>
                <a:gd name="T34" fmla="*/ 0 w 2073"/>
                <a:gd name="T35" fmla="*/ 2723 h 4909"/>
                <a:gd name="T36" fmla="*/ 843 w 2073"/>
                <a:gd name="T37" fmla="*/ 2723 h 4909"/>
                <a:gd name="T38" fmla="*/ 843 w 2073"/>
                <a:gd name="T39" fmla="*/ 3068 h 4909"/>
                <a:gd name="T40" fmla="*/ 0 w 2073"/>
                <a:gd name="T41" fmla="*/ 3068 h 4909"/>
                <a:gd name="T42" fmla="*/ 0 w 2073"/>
                <a:gd name="T43" fmla="*/ 3520 h 4909"/>
                <a:gd name="T44" fmla="*/ 843 w 2073"/>
                <a:gd name="T45" fmla="*/ 3520 h 4909"/>
                <a:gd name="T46" fmla="*/ 843 w 2073"/>
                <a:gd name="T47" fmla="*/ 3865 h 4909"/>
                <a:gd name="T48" fmla="*/ 0 w 2073"/>
                <a:gd name="T49" fmla="*/ 3865 h 4909"/>
                <a:gd name="T50" fmla="*/ 0 w 2073"/>
                <a:gd name="T51" fmla="*/ 4317 h 4909"/>
                <a:gd name="T52" fmla="*/ 843 w 2073"/>
                <a:gd name="T53" fmla="*/ 4317 h 4909"/>
                <a:gd name="T54" fmla="*/ 843 w 2073"/>
                <a:gd name="T55" fmla="*/ 4662 h 4909"/>
                <a:gd name="T56" fmla="*/ 0 w 2073"/>
                <a:gd name="T57" fmla="*/ 4662 h 4909"/>
                <a:gd name="T58" fmla="*/ 0 w 2073"/>
                <a:gd name="T59" fmla="*/ 4908 h 4909"/>
                <a:gd name="T60" fmla="*/ 2072 w 2073"/>
                <a:gd name="T61" fmla="*/ 4908 h 4909"/>
                <a:gd name="T62" fmla="*/ 2072 w 2073"/>
                <a:gd name="T63" fmla="*/ 4662 h 4909"/>
                <a:gd name="T64" fmla="*/ 1222 w 2073"/>
                <a:gd name="T65" fmla="*/ 4662 h 4909"/>
                <a:gd name="T66" fmla="*/ 1222 w 2073"/>
                <a:gd name="T67" fmla="*/ 4317 h 4909"/>
                <a:gd name="T68" fmla="*/ 2072 w 2073"/>
                <a:gd name="T69" fmla="*/ 4317 h 4909"/>
                <a:gd name="T70" fmla="*/ 2072 w 2073"/>
                <a:gd name="T71" fmla="*/ 3865 h 4909"/>
                <a:gd name="T72" fmla="*/ 1222 w 2073"/>
                <a:gd name="T73" fmla="*/ 3865 h 4909"/>
                <a:gd name="T74" fmla="*/ 1222 w 2073"/>
                <a:gd name="T75" fmla="*/ 3520 h 4909"/>
                <a:gd name="T76" fmla="*/ 2072 w 2073"/>
                <a:gd name="T77" fmla="*/ 3520 h 4909"/>
                <a:gd name="T78" fmla="*/ 2072 w 2073"/>
                <a:gd name="T79" fmla="*/ 3068 h 4909"/>
                <a:gd name="T80" fmla="*/ 1222 w 2073"/>
                <a:gd name="T81" fmla="*/ 3068 h 4909"/>
                <a:gd name="T82" fmla="*/ 1222 w 2073"/>
                <a:gd name="T83" fmla="*/ 2723 h 4909"/>
                <a:gd name="T84" fmla="*/ 2072 w 2073"/>
                <a:gd name="T85" fmla="*/ 2723 h 4909"/>
                <a:gd name="T86" fmla="*/ 2072 w 2073"/>
                <a:gd name="T87" fmla="*/ 2271 h 4909"/>
                <a:gd name="T88" fmla="*/ 1222 w 2073"/>
                <a:gd name="T89" fmla="*/ 2271 h 4909"/>
                <a:gd name="T90" fmla="*/ 1222 w 2073"/>
                <a:gd name="T91" fmla="*/ 1926 h 4909"/>
                <a:gd name="T92" fmla="*/ 2072 w 2073"/>
                <a:gd name="T93" fmla="*/ 1926 h 4909"/>
                <a:gd name="T94" fmla="*/ 2072 w 2073"/>
                <a:gd name="T95" fmla="*/ 1475 h 4909"/>
                <a:gd name="T96" fmla="*/ 1222 w 2073"/>
                <a:gd name="T97" fmla="*/ 1475 h 4909"/>
                <a:gd name="T98" fmla="*/ 1222 w 2073"/>
                <a:gd name="T99" fmla="*/ 1129 h 4909"/>
                <a:gd name="T100" fmla="*/ 2072 w 2073"/>
                <a:gd name="T101" fmla="*/ 1129 h 4909"/>
                <a:gd name="T102" fmla="*/ 2072 w 2073"/>
                <a:gd name="T103" fmla="*/ 671 h 4909"/>
                <a:gd name="T104" fmla="*/ 1222 w 2073"/>
                <a:gd name="T105" fmla="*/ 671 h 49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73" h="4909">
                  <a:moveTo>
                    <a:pt x="1222" y="671"/>
                  </a:moveTo>
                  <a:lnTo>
                    <a:pt x="1222" y="332"/>
                  </a:lnTo>
                  <a:lnTo>
                    <a:pt x="2072" y="332"/>
                  </a:lnTo>
                  <a:lnTo>
                    <a:pt x="2072" y="0"/>
                  </a:lnTo>
                  <a:lnTo>
                    <a:pt x="0" y="0"/>
                  </a:lnTo>
                  <a:lnTo>
                    <a:pt x="0" y="332"/>
                  </a:lnTo>
                  <a:lnTo>
                    <a:pt x="843" y="332"/>
                  </a:lnTo>
                  <a:lnTo>
                    <a:pt x="843" y="671"/>
                  </a:lnTo>
                  <a:lnTo>
                    <a:pt x="0" y="671"/>
                  </a:lnTo>
                  <a:lnTo>
                    <a:pt x="0" y="1129"/>
                  </a:lnTo>
                  <a:lnTo>
                    <a:pt x="843" y="1129"/>
                  </a:lnTo>
                  <a:lnTo>
                    <a:pt x="843" y="1475"/>
                  </a:lnTo>
                  <a:lnTo>
                    <a:pt x="0" y="1475"/>
                  </a:lnTo>
                  <a:lnTo>
                    <a:pt x="0" y="1926"/>
                  </a:lnTo>
                  <a:lnTo>
                    <a:pt x="843" y="1926"/>
                  </a:lnTo>
                  <a:lnTo>
                    <a:pt x="843" y="2271"/>
                  </a:lnTo>
                  <a:lnTo>
                    <a:pt x="0" y="2271"/>
                  </a:lnTo>
                  <a:lnTo>
                    <a:pt x="0" y="2723"/>
                  </a:lnTo>
                  <a:lnTo>
                    <a:pt x="843" y="2723"/>
                  </a:lnTo>
                  <a:lnTo>
                    <a:pt x="843" y="3068"/>
                  </a:lnTo>
                  <a:lnTo>
                    <a:pt x="0" y="3068"/>
                  </a:lnTo>
                  <a:lnTo>
                    <a:pt x="0" y="3520"/>
                  </a:lnTo>
                  <a:lnTo>
                    <a:pt x="843" y="3520"/>
                  </a:lnTo>
                  <a:lnTo>
                    <a:pt x="843" y="3865"/>
                  </a:lnTo>
                  <a:lnTo>
                    <a:pt x="0" y="3865"/>
                  </a:lnTo>
                  <a:lnTo>
                    <a:pt x="0" y="4317"/>
                  </a:lnTo>
                  <a:lnTo>
                    <a:pt x="843" y="4317"/>
                  </a:lnTo>
                  <a:lnTo>
                    <a:pt x="843" y="4662"/>
                  </a:lnTo>
                  <a:lnTo>
                    <a:pt x="0" y="4662"/>
                  </a:lnTo>
                  <a:lnTo>
                    <a:pt x="0" y="4908"/>
                  </a:lnTo>
                  <a:lnTo>
                    <a:pt x="2072" y="4908"/>
                  </a:lnTo>
                  <a:lnTo>
                    <a:pt x="2072" y="4662"/>
                  </a:lnTo>
                  <a:lnTo>
                    <a:pt x="1222" y="4662"/>
                  </a:lnTo>
                  <a:lnTo>
                    <a:pt x="1222" y="4317"/>
                  </a:lnTo>
                  <a:lnTo>
                    <a:pt x="2072" y="4317"/>
                  </a:lnTo>
                  <a:lnTo>
                    <a:pt x="2072" y="3865"/>
                  </a:lnTo>
                  <a:lnTo>
                    <a:pt x="1222" y="3865"/>
                  </a:lnTo>
                  <a:lnTo>
                    <a:pt x="1222" y="3520"/>
                  </a:lnTo>
                  <a:lnTo>
                    <a:pt x="2072" y="3520"/>
                  </a:lnTo>
                  <a:lnTo>
                    <a:pt x="2072" y="3068"/>
                  </a:lnTo>
                  <a:lnTo>
                    <a:pt x="1222" y="3068"/>
                  </a:lnTo>
                  <a:lnTo>
                    <a:pt x="1222" y="2723"/>
                  </a:lnTo>
                  <a:lnTo>
                    <a:pt x="2072" y="2723"/>
                  </a:lnTo>
                  <a:lnTo>
                    <a:pt x="2072" y="2271"/>
                  </a:lnTo>
                  <a:lnTo>
                    <a:pt x="1222" y="2271"/>
                  </a:lnTo>
                  <a:lnTo>
                    <a:pt x="1222" y="1926"/>
                  </a:lnTo>
                  <a:lnTo>
                    <a:pt x="2072" y="1926"/>
                  </a:lnTo>
                  <a:lnTo>
                    <a:pt x="2072" y="1475"/>
                  </a:lnTo>
                  <a:lnTo>
                    <a:pt x="1222" y="1475"/>
                  </a:lnTo>
                  <a:lnTo>
                    <a:pt x="1222" y="1129"/>
                  </a:lnTo>
                  <a:lnTo>
                    <a:pt x="2072" y="1129"/>
                  </a:lnTo>
                  <a:lnTo>
                    <a:pt x="2072" y="671"/>
                  </a:lnTo>
                  <a:lnTo>
                    <a:pt x="1222" y="671"/>
                  </a:lnTo>
                </a:path>
              </a:pathLst>
            </a:custGeom>
            <a:solidFill>
              <a:schemeClr val="bg1">
                <a:lumMod val="85000"/>
              </a:schemeClr>
            </a:solidFill>
            <a:ln>
              <a:noFill/>
            </a:ln>
            <a:effectLst/>
          </p:spPr>
          <p:txBody>
            <a:bodyPr wrap="none" anchor="ctr"/>
            <a:lstStyle/>
            <a:p>
              <a:endParaRPr lang="en-US">
                <a:latin typeface="Calibri Light"/>
              </a:endParaRPr>
            </a:p>
          </p:txBody>
        </p:sp>
        <p:sp>
          <p:nvSpPr>
            <p:cNvPr id="14" name="Freeform 15">
              <a:extLst>
                <a:ext uri="{FF2B5EF4-FFF2-40B4-BE49-F238E27FC236}">
                  <a16:creationId xmlns:a16="http://schemas.microsoft.com/office/drawing/2014/main" id="{8B9A30F9-B0BA-4ED7-8C49-DDEFE2D5FAD5}"/>
                </a:ext>
              </a:extLst>
            </p:cNvPr>
            <p:cNvSpPr>
              <a:spLocks noChangeArrowheads="1"/>
            </p:cNvSpPr>
            <p:nvPr/>
          </p:nvSpPr>
          <p:spPr bwMode="auto">
            <a:xfrm>
              <a:off x="20924158" y="7838882"/>
              <a:ext cx="497019" cy="200370"/>
            </a:xfrm>
            <a:custGeom>
              <a:avLst/>
              <a:gdLst>
                <a:gd name="T0" fmla="*/ 843 w 844"/>
                <a:gd name="T1" fmla="*/ 0 h 340"/>
                <a:gd name="T2" fmla="*/ 0 w 844"/>
                <a:gd name="T3" fmla="*/ 0 h 340"/>
                <a:gd name="T4" fmla="*/ 0 w 844"/>
                <a:gd name="T5" fmla="*/ 339 h 340"/>
                <a:gd name="T6" fmla="*/ 843 w 844"/>
                <a:gd name="T7" fmla="*/ 339 h 340"/>
                <a:gd name="T8" fmla="*/ 843 w 844"/>
                <a:gd name="T9" fmla="*/ 0 h 340"/>
              </a:gdLst>
              <a:ahLst/>
              <a:cxnLst>
                <a:cxn ang="0">
                  <a:pos x="T0" y="T1"/>
                </a:cxn>
                <a:cxn ang="0">
                  <a:pos x="T2" y="T3"/>
                </a:cxn>
                <a:cxn ang="0">
                  <a:pos x="T4" y="T5"/>
                </a:cxn>
                <a:cxn ang="0">
                  <a:pos x="T6" y="T7"/>
                </a:cxn>
                <a:cxn ang="0">
                  <a:pos x="T8" y="T9"/>
                </a:cxn>
              </a:cxnLst>
              <a:rect l="0" t="0" r="r" b="b"/>
              <a:pathLst>
                <a:path w="844" h="340">
                  <a:moveTo>
                    <a:pt x="843" y="0"/>
                  </a:moveTo>
                  <a:lnTo>
                    <a:pt x="0" y="0"/>
                  </a:lnTo>
                  <a:lnTo>
                    <a:pt x="0" y="339"/>
                  </a:lnTo>
                  <a:lnTo>
                    <a:pt x="843" y="339"/>
                  </a:lnTo>
                  <a:lnTo>
                    <a:pt x="843" y="0"/>
                  </a:lnTo>
                </a:path>
              </a:pathLst>
            </a:custGeom>
            <a:solidFill>
              <a:schemeClr val="bg1">
                <a:lumMod val="50000"/>
              </a:schemeClr>
            </a:solidFill>
            <a:ln>
              <a:noFill/>
            </a:ln>
            <a:effectLst/>
          </p:spPr>
          <p:txBody>
            <a:bodyPr wrap="none" anchor="ctr"/>
            <a:lstStyle/>
            <a:p>
              <a:endParaRPr lang="en-US">
                <a:latin typeface="Calibri Light"/>
              </a:endParaRPr>
            </a:p>
          </p:txBody>
        </p:sp>
        <p:sp>
          <p:nvSpPr>
            <p:cNvPr id="15" name="Freeform 16">
              <a:extLst>
                <a:ext uri="{FF2B5EF4-FFF2-40B4-BE49-F238E27FC236}">
                  <a16:creationId xmlns:a16="http://schemas.microsoft.com/office/drawing/2014/main" id="{87D7B117-02EF-418E-9154-7A7AD4257574}"/>
                </a:ext>
              </a:extLst>
            </p:cNvPr>
            <p:cNvSpPr>
              <a:spLocks noChangeArrowheads="1"/>
            </p:cNvSpPr>
            <p:nvPr/>
          </p:nvSpPr>
          <p:spPr bwMode="auto">
            <a:xfrm>
              <a:off x="21644966" y="7838882"/>
              <a:ext cx="502225" cy="200370"/>
            </a:xfrm>
            <a:custGeom>
              <a:avLst/>
              <a:gdLst>
                <a:gd name="T0" fmla="*/ 0 w 851"/>
                <a:gd name="T1" fmla="*/ 339 h 340"/>
                <a:gd name="T2" fmla="*/ 850 w 851"/>
                <a:gd name="T3" fmla="*/ 339 h 340"/>
                <a:gd name="T4" fmla="*/ 850 w 851"/>
                <a:gd name="T5" fmla="*/ 0 h 340"/>
                <a:gd name="T6" fmla="*/ 0 w 851"/>
                <a:gd name="T7" fmla="*/ 0 h 340"/>
                <a:gd name="T8" fmla="*/ 0 w 851"/>
                <a:gd name="T9" fmla="*/ 339 h 340"/>
              </a:gdLst>
              <a:ahLst/>
              <a:cxnLst>
                <a:cxn ang="0">
                  <a:pos x="T0" y="T1"/>
                </a:cxn>
                <a:cxn ang="0">
                  <a:pos x="T2" y="T3"/>
                </a:cxn>
                <a:cxn ang="0">
                  <a:pos x="T4" y="T5"/>
                </a:cxn>
                <a:cxn ang="0">
                  <a:pos x="T6" y="T7"/>
                </a:cxn>
                <a:cxn ang="0">
                  <a:pos x="T8" y="T9"/>
                </a:cxn>
              </a:cxnLst>
              <a:rect l="0" t="0" r="r" b="b"/>
              <a:pathLst>
                <a:path w="851" h="340">
                  <a:moveTo>
                    <a:pt x="0" y="339"/>
                  </a:moveTo>
                  <a:lnTo>
                    <a:pt x="850" y="339"/>
                  </a:lnTo>
                  <a:lnTo>
                    <a:pt x="850" y="0"/>
                  </a:lnTo>
                  <a:lnTo>
                    <a:pt x="0" y="0"/>
                  </a:lnTo>
                  <a:lnTo>
                    <a:pt x="0" y="339"/>
                  </a:lnTo>
                </a:path>
              </a:pathLst>
            </a:custGeom>
            <a:solidFill>
              <a:schemeClr val="bg1">
                <a:lumMod val="50000"/>
              </a:schemeClr>
            </a:solidFill>
            <a:ln>
              <a:noFill/>
            </a:ln>
            <a:effectLst/>
          </p:spPr>
          <p:txBody>
            <a:bodyPr wrap="none" anchor="ctr"/>
            <a:lstStyle/>
            <a:p>
              <a:endParaRPr lang="en-US">
                <a:latin typeface="Calibri Light"/>
              </a:endParaRPr>
            </a:p>
          </p:txBody>
        </p:sp>
        <p:sp>
          <p:nvSpPr>
            <p:cNvPr id="16" name="Freeform 17">
              <a:extLst>
                <a:ext uri="{FF2B5EF4-FFF2-40B4-BE49-F238E27FC236}">
                  <a16:creationId xmlns:a16="http://schemas.microsoft.com/office/drawing/2014/main" id="{D8E19B4B-2730-49D2-A313-7613D940B31E}"/>
                </a:ext>
              </a:extLst>
            </p:cNvPr>
            <p:cNvSpPr>
              <a:spLocks noChangeArrowheads="1"/>
            </p:cNvSpPr>
            <p:nvPr/>
          </p:nvSpPr>
          <p:spPr bwMode="auto">
            <a:xfrm>
              <a:off x="20924158" y="8309880"/>
              <a:ext cx="497019" cy="205573"/>
            </a:xfrm>
            <a:custGeom>
              <a:avLst/>
              <a:gdLst>
                <a:gd name="T0" fmla="*/ 843 w 844"/>
                <a:gd name="T1" fmla="*/ 0 h 347"/>
                <a:gd name="T2" fmla="*/ 0 w 844"/>
                <a:gd name="T3" fmla="*/ 0 h 347"/>
                <a:gd name="T4" fmla="*/ 0 w 844"/>
                <a:gd name="T5" fmla="*/ 346 h 347"/>
                <a:gd name="T6" fmla="*/ 843 w 844"/>
                <a:gd name="T7" fmla="*/ 346 h 347"/>
                <a:gd name="T8" fmla="*/ 843 w 844"/>
                <a:gd name="T9" fmla="*/ 0 h 347"/>
              </a:gdLst>
              <a:ahLst/>
              <a:cxnLst>
                <a:cxn ang="0">
                  <a:pos x="T0" y="T1"/>
                </a:cxn>
                <a:cxn ang="0">
                  <a:pos x="T2" y="T3"/>
                </a:cxn>
                <a:cxn ang="0">
                  <a:pos x="T4" y="T5"/>
                </a:cxn>
                <a:cxn ang="0">
                  <a:pos x="T6" y="T7"/>
                </a:cxn>
                <a:cxn ang="0">
                  <a:pos x="T8" y="T9"/>
                </a:cxn>
              </a:cxnLst>
              <a:rect l="0" t="0" r="r" b="b"/>
              <a:pathLst>
                <a:path w="844" h="347">
                  <a:moveTo>
                    <a:pt x="843" y="0"/>
                  </a:moveTo>
                  <a:lnTo>
                    <a:pt x="0" y="0"/>
                  </a:lnTo>
                  <a:lnTo>
                    <a:pt x="0" y="346"/>
                  </a:lnTo>
                  <a:lnTo>
                    <a:pt x="843" y="346"/>
                  </a:lnTo>
                  <a:lnTo>
                    <a:pt x="843" y="0"/>
                  </a:lnTo>
                </a:path>
              </a:pathLst>
            </a:custGeom>
            <a:solidFill>
              <a:schemeClr val="bg1">
                <a:lumMod val="50000"/>
              </a:schemeClr>
            </a:solidFill>
            <a:ln>
              <a:noFill/>
            </a:ln>
            <a:effectLst/>
          </p:spPr>
          <p:txBody>
            <a:bodyPr wrap="none" anchor="ctr"/>
            <a:lstStyle/>
            <a:p>
              <a:endParaRPr lang="en-US">
                <a:latin typeface="Calibri Light"/>
              </a:endParaRPr>
            </a:p>
          </p:txBody>
        </p:sp>
        <p:sp>
          <p:nvSpPr>
            <p:cNvPr id="17" name="Freeform 18">
              <a:extLst>
                <a:ext uri="{FF2B5EF4-FFF2-40B4-BE49-F238E27FC236}">
                  <a16:creationId xmlns:a16="http://schemas.microsoft.com/office/drawing/2014/main" id="{A5EA095D-0108-4DC0-ACD1-F4AAF0BFACAB}"/>
                </a:ext>
              </a:extLst>
            </p:cNvPr>
            <p:cNvSpPr>
              <a:spLocks noChangeArrowheads="1"/>
            </p:cNvSpPr>
            <p:nvPr/>
          </p:nvSpPr>
          <p:spPr bwMode="auto">
            <a:xfrm>
              <a:off x="21644966" y="8309880"/>
              <a:ext cx="502225" cy="205573"/>
            </a:xfrm>
            <a:custGeom>
              <a:avLst/>
              <a:gdLst>
                <a:gd name="T0" fmla="*/ 0 w 851"/>
                <a:gd name="T1" fmla="*/ 346 h 347"/>
                <a:gd name="T2" fmla="*/ 850 w 851"/>
                <a:gd name="T3" fmla="*/ 346 h 347"/>
                <a:gd name="T4" fmla="*/ 850 w 851"/>
                <a:gd name="T5" fmla="*/ 0 h 347"/>
                <a:gd name="T6" fmla="*/ 0 w 851"/>
                <a:gd name="T7" fmla="*/ 0 h 347"/>
                <a:gd name="T8" fmla="*/ 0 w 851"/>
                <a:gd name="T9" fmla="*/ 346 h 347"/>
              </a:gdLst>
              <a:ahLst/>
              <a:cxnLst>
                <a:cxn ang="0">
                  <a:pos x="T0" y="T1"/>
                </a:cxn>
                <a:cxn ang="0">
                  <a:pos x="T2" y="T3"/>
                </a:cxn>
                <a:cxn ang="0">
                  <a:pos x="T4" y="T5"/>
                </a:cxn>
                <a:cxn ang="0">
                  <a:pos x="T6" y="T7"/>
                </a:cxn>
                <a:cxn ang="0">
                  <a:pos x="T8" y="T9"/>
                </a:cxn>
              </a:cxnLst>
              <a:rect l="0" t="0" r="r" b="b"/>
              <a:pathLst>
                <a:path w="851" h="347">
                  <a:moveTo>
                    <a:pt x="0" y="346"/>
                  </a:moveTo>
                  <a:lnTo>
                    <a:pt x="850" y="346"/>
                  </a:lnTo>
                  <a:lnTo>
                    <a:pt x="850" y="0"/>
                  </a:lnTo>
                  <a:lnTo>
                    <a:pt x="0" y="0"/>
                  </a:lnTo>
                  <a:lnTo>
                    <a:pt x="0" y="346"/>
                  </a:lnTo>
                </a:path>
              </a:pathLst>
            </a:custGeom>
            <a:solidFill>
              <a:schemeClr val="bg1">
                <a:lumMod val="50000"/>
              </a:schemeClr>
            </a:solidFill>
            <a:ln>
              <a:noFill/>
            </a:ln>
            <a:effectLst/>
          </p:spPr>
          <p:txBody>
            <a:bodyPr wrap="none" anchor="ctr"/>
            <a:lstStyle/>
            <a:p>
              <a:endParaRPr lang="en-US">
                <a:latin typeface="Calibri Light"/>
              </a:endParaRPr>
            </a:p>
          </p:txBody>
        </p:sp>
        <p:sp>
          <p:nvSpPr>
            <p:cNvPr id="18" name="Freeform 19">
              <a:extLst>
                <a:ext uri="{FF2B5EF4-FFF2-40B4-BE49-F238E27FC236}">
                  <a16:creationId xmlns:a16="http://schemas.microsoft.com/office/drawing/2014/main" id="{A357F8C9-DC35-4783-9285-924355C8F211}"/>
                </a:ext>
              </a:extLst>
            </p:cNvPr>
            <p:cNvSpPr>
              <a:spLocks noChangeArrowheads="1"/>
            </p:cNvSpPr>
            <p:nvPr/>
          </p:nvSpPr>
          <p:spPr bwMode="auto">
            <a:xfrm>
              <a:off x="20924158" y="8778276"/>
              <a:ext cx="497019" cy="202971"/>
            </a:xfrm>
            <a:custGeom>
              <a:avLst/>
              <a:gdLst>
                <a:gd name="T0" fmla="*/ 843 w 844"/>
                <a:gd name="T1" fmla="*/ 0 h 346"/>
                <a:gd name="T2" fmla="*/ 0 w 844"/>
                <a:gd name="T3" fmla="*/ 0 h 346"/>
                <a:gd name="T4" fmla="*/ 0 w 844"/>
                <a:gd name="T5" fmla="*/ 345 h 346"/>
                <a:gd name="T6" fmla="*/ 843 w 844"/>
                <a:gd name="T7" fmla="*/ 345 h 346"/>
                <a:gd name="T8" fmla="*/ 843 w 844"/>
                <a:gd name="T9" fmla="*/ 0 h 346"/>
              </a:gdLst>
              <a:ahLst/>
              <a:cxnLst>
                <a:cxn ang="0">
                  <a:pos x="T0" y="T1"/>
                </a:cxn>
                <a:cxn ang="0">
                  <a:pos x="T2" y="T3"/>
                </a:cxn>
                <a:cxn ang="0">
                  <a:pos x="T4" y="T5"/>
                </a:cxn>
                <a:cxn ang="0">
                  <a:pos x="T6" y="T7"/>
                </a:cxn>
                <a:cxn ang="0">
                  <a:pos x="T8" y="T9"/>
                </a:cxn>
              </a:cxnLst>
              <a:rect l="0" t="0" r="r" b="b"/>
              <a:pathLst>
                <a:path w="844" h="346">
                  <a:moveTo>
                    <a:pt x="843" y="0"/>
                  </a:moveTo>
                  <a:lnTo>
                    <a:pt x="0" y="0"/>
                  </a:lnTo>
                  <a:lnTo>
                    <a:pt x="0" y="345"/>
                  </a:lnTo>
                  <a:lnTo>
                    <a:pt x="843" y="345"/>
                  </a:lnTo>
                  <a:lnTo>
                    <a:pt x="843" y="0"/>
                  </a:lnTo>
                </a:path>
              </a:pathLst>
            </a:custGeom>
            <a:solidFill>
              <a:srgbClr val="FBD07A"/>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19" name="Freeform 20">
              <a:extLst>
                <a:ext uri="{FF2B5EF4-FFF2-40B4-BE49-F238E27FC236}">
                  <a16:creationId xmlns:a16="http://schemas.microsoft.com/office/drawing/2014/main" id="{51E0AD5E-842A-4A23-BBE3-5E203717AA58}"/>
                </a:ext>
              </a:extLst>
            </p:cNvPr>
            <p:cNvSpPr>
              <a:spLocks noChangeArrowheads="1"/>
            </p:cNvSpPr>
            <p:nvPr/>
          </p:nvSpPr>
          <p:spPr bwMode="auto">
            <a:xfrm>
              <a:off x="21644966" y="8778276"/>
              <a:ext cx="502225" cy="202971"/>
            </a:xfrm>
            <a:custGeom>
              <a:avLst/>
              <a:gdLst>
                <a:gd name="T0" fmla="*/ 0 w 851"/>
                <a:gd name="T1" fmla="*/ 345 h 346"/>
                <a:gd name="T2" fmla="*/ 850 w 851"/>
                <a:gd name="T3" fmla="*/ 345 h 346"/>
                <a:gd name="T4" fmla="*/ 850 w 851"/>
                <a:gd name="T5" fmla="*/ 0 h 346"/>
                <a:gd name="T6" fmla="*/ 0 w 851"/>
                <a:gd name="T7" fmla="*/ 0 h 346"/>
                <a:gd name="T8" fmla="*/ 0 w 851"/>
                <a:gd name="T9" fmla="*/ 345 h 346"/>
              </a:gdLst>
              <a:ahLst/>
              <a:cxnLst>
                <a:cxn ang="0">
                  <a:pos x="T0" y="T1"/>
                </a:cxn>
                <a:cxn ang="0">
                  <a:pos x="T2" y="T3"/>
                </a:cxn>
                <a:cxn ang="0">
                  <a:pos x="T4" y="T5"/>
                </a:cxn>
                <a:cxn ang="0">
                  <a:pos x="T6" y="T7"/>
                </a:cxn>
                <a:cxn ang="0">
                  <a:pos x="T8" y="T9"/>
                </a:cxn>
              </a:cxnLst>
              <a:rect l="0" t="0" r="r" b="b"/>
              <a:pathLst>
                <a:path w="851" h="346">
                  <a:moveTo>
                    <a:pt x="0" y="345"/>
                  </a:moveTo>
                  <a:lnTo>
                    <a:pt x="850" y="345"/>
                  </a:lnTo>
                  <a:lnTo>
                    <a:pt x="850" y="0"/>
                  </a:lnTo>
                  <a:lnTo>
                    <a:pt x="0" y="0"/>
                  </a:lnTo>
                  <a:lnTo>
                    <a:pt x="0" y="345"/>
                  </a:lnTo>
                </a:path>
              </a:pathLst>
            </a:custGeom>
            <a:solidFill>
              <a:schemeClr val="bg1">
                <a:lumMod val="50000"/>
              </a:schemeClr>
            </a:solidFill>
            <a:ln>
              <a:noFill/>
            </a:ln>
            <a:effectLst/>
          </p:spPr>
          <p:txBody>
            <a:bodyPr wrap="none" anchor="ctr"/>
            <a:lstStyle/>
            <a:p>
              <a:endParaRPr lang="en-US">
                <a:latin typeface="Calibri Light"/>
              </a:endParaRPr>
            </a:p>
          </p:txBody>
        </p:sp>
        <p:sp>
          <p:nvSpPr>
            <p:cNvPr id="20" name="Freeform 21">
              <a:extLst>
                <a:ext uri="{FF2B5EF4-FFF2-40B4-BE49-F238E27FC236}">
                  <a16:creationId xmlns:a16="http://schemas.microsoft.com/office/drawing/2014/main" id="{26209576-784B-495B-96A4-1FE5A9E9FF82}"/>
                </a:ext>
              </a:extLst>
            </p:cNvPr>
            <p:cNvSpPr>
              <a:spLocks noChangeArrowheads="1"/>
            </p:cNvSpPr>
            <p:nvPr/>
          </p:nvSpPr>
          <p:spPr bwMode="auto">
            <a:xfrm>
              <a:off x="20924158" y="9249272"/>
              <a:ext cx="497019" cy="202971"/>
            </a:xfrm>
            <a:custGeom>
              <a:avLst/>
              <a:gdLst>
                <a:gd name="T0" fmla="*/ 843 w 844"/>
                <a:gd name="T1" fmla="*/ 0 h 346"/>
                <a:gd name="T2" fmla="*/ 0 w 844"/>
                <a:gd name="T3" fmla="*/ 0 h 346"/>
                <a:gd name="T4" fmla="*/ 0 w 844"/>
                <a:gd name="T5" fmla="*/ 345 h 346"/>
                <a:gd name="T6" fmla="*/ 843 w 844"/>
                <a:gd name="T7" fmla="*/ 345 h 346"/>
                <a:gd name="T8" fmla="*/ 843 w 844"/>
                <a:gd name="T9" fmla="*/ 0 h 346"/>
              </a:gdLst>
              <a:ahLst/>
              <a:cxnLst>
                <a:cxn ang="0">
                  <a:pos x="T0" y="T1"/>
                </a:cxn>
                <a:cxn ang="0">
                  <a:pos x="T2" y="T3"/>
                </a:cxn>
                <a:cxn ang="0">
                  <a:pos x="T4" y="T5"/>
                </a:cxn>
                <a:cxn ang="0">
                  <a:pos x="T6" y="T7"/>
                </a:cxn>
                <a:cxn ang="0">
                  <a:pos x="T8" y="T9"/>
                </a:cxn>
              </a:cxnLst>
              <a:rect l="0" t="0" r="r" b="b"/>
              <a:pathLst>
                <a:path w="844" h="346">
                  <a:moveTo>
                    <a:pt x="843" y="0"/>
                  </a:moveTo>
                  <a:lnTo>
                    <a:pt x="0" y="0"/>
                  </a:lnTo>
                  <a:lnTo>
                    <a:pt x="0" y="345"/>
                  </a:lnTo>
                  <a:lnTo>
                    <a:pt x="843" y="345"/>
                  </a:lnTo>
                  <a:lnTo>
                    <a:pt x="843" y="0"/>
                  </a:lnTo>
                </a:path>
              </a:pathLst>
            </a:custGeom>
            <a:solidFill>
              <a:srgbClr val="FBD07A"/>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21" name="Freeform 22">
              <a:extLst>
                <a:ext uri="{FF2B5EF4-FFF2-40B4-BE49-F238E27FC236}">
                  <a16:creationId xmlns:a16="http://schemas.microsoft.com/office/drawing/2014/main" id="{00F9735D-6FAA-48CB-8055-9402EE7E3D2D}"/>
                </a:ext>
              </a:extLst>
            </p:cNvPr>
            <p:cNvSpPr>
              <a:spLocks noChangeArrowheads="1"/>
            </p:cNvSpPr>
            <p:nvPr/>
          </p:nvSpPr>
          <p:spPr bwMode="auto">
            <a:xfrm>
              <a:off x="21644966" y="9249272"/>
              <a:ext cx="502225" cy="202971"/>
            </a:xfrm>
            <a:custGeom>
              <a:avLst/>
              <a:gdLst>
                <a:gd name="T0" fmla="*/ 0 w 851"/>
                <a:gd name="T1" fmla="*/ 345 h 346"/>
                <a:gd name="T2" fmla="*/ 850 w 851"/>
                <a:gd name="T3" fmla="*/ 345 h 346"/>
                <a:gd name="T4" fmla="*/ 850 w 851"/>
                <a:gd name="T5" fmla="*/ 0 h 346"/>
                <a:gd name="T6" fmla="*/ 0 w 851"/>
                <a:gd name="T7" fmla="*/ 0 h 346"/>
                <a:gd name="T8" fmla="*/ 0 w 851"/>
                <a:gd name="T9" fmla="*/ 345 h 346"/>
              </a:gdLst>
              <a:ahLst/>
              <a:cxnLst>
                <a:cxn ang="0">
                  <a:pos x="T0" y="T1"/>
                </a:cxn>
                <a:cxn ang="0">
                  <a:pos x="T2" y="T3"/>
                </a:cxn>
                <a:cxn ang="0">
                  <a:pos x="T4" y="T5"/>
                </a:cxn>
                <a:cxn ang="0">
                  <a:pos x="T6" y="T7"/>
                </a:cxn>
                <a:cxn ang="0">
                  <a:pos x="T8" y="T9"/>
                </a:cxn>
              </a:cxnLst>
              <a:rect l="0" t="0" r="r" b="b"/>
              <a:pathLst>
                <a:path w="851" h="346">
                  <a:moveTo>
                    <a:pt x="0" y="345"/>
                  </a:moveTo>
                  <a:lnTo>
                    <a:pt x="850" y="345"/>
                  </a:lnTo>
                  <a:lnTo>
                    <a:pt x="850" y="0"/>
                  </a:lnTo>
                  <a:lnTo>
                    <a:pt x="0" y="0"/>
                  </a:lnTo>
                  <a:lnTo>
                    <a:pt x="0" y="345"/>
                  </a:lnTo>
                </a:path>
              </a:pathLst>
            </a:custGeom>
            <a:solidFill>
              <a:schemeClr val="bg1">
                <a:lumMod val="50000"/>
              </a:schemeClr>
            </a:solidFill>
            <a:ln>
              <a:noFill/>
            </a:ln>
            <a:effectLst/>
          </p:spPr>
          <p:txBody>
            <a:bodyPr wrap="none" anchor="ctr"/>
            <a:lstStyle/>
            <a:p>
              <a:endParaRPr lang="en-US">
                <a:latin typeface="Calibri Light"/>
              </a:endParaRPr>
            </a:p>
          </p:txBody>
        </p:sp>
        <p:sp>
          <p:nvSpPr>
            <p:cNvPr id="22" name="Freeform 23">
              <a:extLst>
                <a:ext uri="{FF2B5EF4-FFF2-40B4-BE49-F238E27FC236}">
                  <a16:creationId xmlns:a16="http://schemas.microsoft.com/office/drawing/2014/main" id="{49284017-A74F-4B53-BE4D-09557DDDEB0A}"/>
                </a:ext>
              </a:extLst>
            </p:cNvPr>
            <p:cNvSpPr>
              <a:spLocks noChangeArrowheads="1"/>
            </p:cNvSpPr>
            <p:nvPr/>
          </p:nvSpPr>
          <p:spPr bwMode="auto">
            <a:xfrm>
              <a:off x="20924158" y="9720270"/>
              <a:ext cx="497019" cy="202971"/>
            </a:xfrm>
            <a:custGeom>
              <a:avLst/>
              <a:gdLst>
                <a:gd name="T0" fmla="*/ 843 w 844"/>
                <a:gd name="T1" fmla="*/ 0 h 346"/>
                <a:gd name="T2" fmla="*/ 0 w 844"/>
                <a:gd name="T3" fmla="*/ 0 h 346"/>
                <a:gd name="T4" fmla="*/ 0 w 844"/>
                <a:gd name="T5" fmla="*/ 345 h 346"/>
                <a:gd name="T6" fmla="*/ 843 w 844"/>
                <a:gd name="T7" fmla="*/ 345 h 346"/>
                <a:gd name="T8" fmla="*/ 843 w 844"/>
                <a:gd name="T9" fmla="*/ 0 h 346"/>
              </a:gdLst>
              <a:ahLst/>
              <a:cxnLst>
                <a:cxn ang="0">
                  <a:pos x="T0" y="T1"/>
                </a:cxn>
                <a:cxn ang="0">
                  <a:pos x="T2" y="T3"/>
                </a:cxn>
                <a:cxn ang="0">
                  <a:pos x="T4" y="T5"/>
                </a:cxn>
                <a:cxn ang="0">
                  <a:pos x="T6" y="T7"/>
                </a:cxn>
                <a:cxn ang="0">
                  <a:pos x="T8" y="T9"/>
                </a:cxn>
              </a:cxnLst>
              <a:rect l="0" t="0" r="r" b="b"/>
              <a:pathLst>
                <a:path w="844" h="346">
                  <a:moveTo>
                    <a:pt x="843" y="0"/>
                  </a:moveTo>
                  <a:lnTo>
                    <a:pt x="0" y="0"/>
                  </a:lnTo>
                  <a:lnTo>
                    <a:pt x="0" y="345"/>
                  </a:lnTo>
                  <a:lnTo>
                    <a:pt x="843" y="345"/>
                  </a:lnTo>
                  <a:lnTo>
                    <a:pt x="843" y="0"/>
                  </a:lnTo>
                </a:path>
              </a:pathLst>
            </a:custGeom>
            <a:solidFill>
              <a:srgbClr val="FBD07A"/>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23" name="Freeform 24">
              <a:extLst>
                <a:ext uri="{FF2B5EF4-FFF2-40B4-BE49-F238E27FC236}">
                  <a16:creationId xmlns:a16="http://schemas.microsoft.com/office/drawing/2014/main" id="{0968C893-3690-4ED7-8CD3-9F827CD833A6}"/>
                </a:ext>
              </a:extLst>
            </p:cNvPr>
            <p:cNvSpPr>
              <a:spLocks noChangeArrowheads="1"/>
            </p:cNvSpPr>
            <p:nvPr/>
          </p:nvSpPr>
          <p:spPr bwMode="auto">
            <a:xfrm>
              <a:off x="21644966" y="9720270"/>
              <a:ext cx="502225" cy="202971"/>
            </a:xfrm>
            <a:custGeom>
              <a:avLst/>
              <a:gdLst>
                <a:gd name="T0" fmla="*/ 0 w 851"/>
                <a:gd name="T1" fmla="*/ 345 h 346"/>
                <a:gd name="T2" fmla="*/ 850 w 851"/>
                <a:gd name="T3" fmla="*/ 345 h 346"/>
                <a:gd name="T4" fmla="*/ 850 w 851"/>
                <a:gd name="T5" fmla="*/ 0 h 346"/>
                <a:gd name="T6" fmla="*/ 0 w 851"/>
                <a:gd name="T7" fmla="*/ 0 h 346"/>
                <a:gd name="T8" fmla="*/ 0 w 851"/>
                <a:gd name="T9" fmla="*/ 345 h 346"/>
              </a:gdLst>
              <a:ahLst/>
              <a:cxnLst>
                <a:cxn ang="0">
                  <a:pos x="T0" y="T1"/>
                </a:cxn>
                <a:cxn ang="0">
                  <a:pos x="T2" y="T3"/>
                </a:cxn>
                <a:cxn ang="0">
                  <a:pos x="T4" y="T5"/>
                </a:cxn>
                <a:cxn ang="0">
                  <a:pos x="T6" y="T7"/>
                </a:cxn>
                <a:cxn ang="0">
                  <a:pos x="T8" y="T9"/>
                </a:cxn>
              </a:cxnLst>
              <a:rect l="0" t="0" r="r" b="b"/>
              <a:pathLst>
                <a:path w="851" h="346">
                  <a:moveTo>
                    <a:pt x="0" y="345"/>
                  </a:moveTo>
                  <a:lnTo>
                    <a:pt x="850" y="345"/>
                  </a:lnTo>
                  <a:lnTo>
                    <a:pt x="850" y="0"/>
                  </a:lnTo>
                  <a:lnTo>
                    <a:pt x="0" y="0"/>
                  </a:lnTo>
                  <a:lnTo>
                    <a:pt x="0" y="345"/>
                  </a:lnTo>
                </a:path>
              </a:pathLst>
            </a:custGeom>
            <a:solidFill>
              <a:schemeClr val="bg1">
                <a:lumMod val="50000"/>
              </a:schemeClr>
            </a:solidFill>
            <a:ln>
              <a:noFill/>
            </a:ln>
            <a:effectLst/>
          </p:spPr>
          <p:txBody>
            <a:bodyPr wrap="none" anchor="ctr"/>
            <a:lstStyle/>
            <a:p>
              <a:endParaRPr lang="en-US">
                <a:latin typeface="Calibri Light"/>
              </a:endParaRPr>
            </a:p>
          </p:txBody>
        </p:sp>
        <p:sp>
          <p:nvSpPr>
            <p:cNvPr id="24" name="Freeform 25">
              <a:extLst>
                <a:ext uri="{FF2B5EF4-FFF2-40B4-BE49-F238E27FC236}">
                  <a16:creationId xmlns:a16="http://schemas.microsoft.com/office/drawing/2014/main" id="{E99B4C84-DC20-4CCD-BB05-C0564A94FD01}"/>
                </a:ext>
              </a:extLst>
            </p:cNvPr>
            <p:cNvSpPr>
              <a:spLocks noChangeArrowheads="1"/>
            </p:cNvSpPr>
            <p:nvPr/>
          </p:nvSpPr>
          <p:spPr bwMode="auto">
            <a:xfrm>
              <a:off x="20924158" y="10167848"/>
              <a:ext cx="528245" cy="268025"/>
            </a:xfrm>
            <a:custGeom>
              <a:avLst/>
              <a:gdLst>
                <a:gd name="T0" fmla="*/ 896 w 897"/>
                <a:gd name="T1" fmla="*/ 0 h 452"/>
                <a:gd name="T2" fmla="*/ 0 w 897"/>
                <a:gd name="T3" fmla="*/ 0 h 452"/>
                <a:gd name="T4" fmla="*/ 0 w 897"/>
                <a:gd name="T5" fmla="*/ 451 h 452"/>
                <a:gd name="T6" fmla="*/ 896 w 897"/>
                <a:gd name="T7" fmla="*/ 451 h 452"/>
                <a:gd name="T8" fmla="*/ 896 w 897"/>
                <a:gd name="T9" fmla="*/ 0 h 452"/>
              </a:gdLst>
              <a:ahLst/>
              <a:cxnLst>
                <a:cxn ang="0">
                  <a:pos x="T0" y="T1"/>
                </a:cxn>
                <a:cxn ang="0">
                  <a:pos x="T2" y="T3"/>
                </a:cxn>
                <a:cxn ang="0">
                  <a:pos x="T4" y="T5"/>
                </a:cxn>
                <a:cxn ang="0">
                  <a:pos x="T6" y="T7"/>
                </a:cxn>
                <a:cxn ang="0">
                  <a:pos x="T8" y="T9"/>
                </a:cxn>
              </a:cxnLst>
              <a:rect l="0" t="0" r="r" b="b"/>
              <a:pathLst>
                <a:path w="897" h="452">
                  <a:moveTo>
                    <a:pt x="896" y="0"/>
                  </a:moveTo>
                  <a:lnTo>
                    <a:pt x="0" y="0"/>
                  </a:lnTo>
                  <a:lnTo>
                    <a:pt x="0" y="451"/>
                  </a:lnTo>
                  <a:lnTo>
                    <a:pt x="896" y="451"/>
                  </a:lnTo>
                  <a:lnTo>
                    <a:pt x="896" y="0"/>
                  </a:lnTo>
                </a:path>
              </a:pathLst>
            </a:custGeom>
            <a:solidFill>
              <a:srgbClr val="FBD07A"/>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25" name="Freeform 26">
              <a:extLst>
                <a:ext uri="{FF2B5EF4-FFF2-40B4-BE49-F238E27FC236}">
                  <a16:creationId xmlns:a16="http://schemas.microsoft.com/office/drawing/2014/main" id="{9C0DF155-2067-4B84-ABEF-9B4CBE9C604D}"/>
                </a:ext>
              </a:extLst>
            </p:cNvPr>
            <p:cNvSpPr>
              <a:spLocks noChangeArrowheads="1"/>
            </p:cNvSpPr>
            <p:nvPr/>
          </p:nvSpPr>
          <p:spPr bwMode="auto">
            <a:xfrm>
              <a:off x="21592922" y="10136622"/>
              <a:ext cx="554268" cy="325274"/>
            </a:xfrm>
            <a:custGeom>
              <a:avLst/>
              <a:gdLst>
                <a:gd name="T0" fmla="*/ 0 w 938"/>
                <a:gd name="T1" fmla="*/ 551 h 552"/>
                <a:gd name="T2" fmla="*/ 937 w 938"/>
                <a:gd name="T3" fmla="*/ 551 h 552"/>
                <a:gd name="T4" fmla="*/ 937 w 938"/>
                <a:gd name="T5" fmla="*/ 0 h 552"/>
                <a:gd name="T6" fmla="*/ 0 w 938"/>
                <a:gd name="T7" fmla="*/ 0 h 552"/>
                <a:gd name="T8" fmla="*/ 0 w 938"/>
                <a:gd name="T9" fmla="*/ 551 h 552"/>
              </a:gdLst>
              <a:ahLst/>
              <a:cxnLst>
                <a:cxn ang="0">
                  <a:pos x="T0" y="T1"/>
                </a:cxn>
                <a:cxn ang="0">
                  <a:pos x="T2" y="T3"/>
                </a:cxn>
                <a:cxn ang="0">
                  <a:pos x="T4" y="T5"/>
                </a:cxn>
                <a:cxn ang="0">
                  <a:pos x="T6" y="T7"/>
                </a:cxn>
                <a:cxn ang="0">
                  <a:pos x="T8" y="T9"/>
                </a:cxn>
              </a:cxnLst>
              <a:rect l="0" t="0" r="r" b="b"/>
              <a:pathLst>
                <a:path w="938" h="552">
                  <a:moveTo>
                    <a:pt x="0" y="551"/>
                  </a:moveTo>
                  <a:lnTo>
                    <a:pt x="937" y="551"/>
                  </a:lnTo>
                  <a:lnTo>
                    <a:pt x="937" y="0"/>
                  </a:lnTo>
                  <a:lnTo>
                    <a:pt x="0" y="0"/>
                  </a:lnTo>
                  <a:lnTo>
                    <a:pt x="0" y="551"/>
                  </a:lnTo>
                </a:path>
              </a:pathLst>
            </a:custGeom>
            <a:solidFill>
              <a:schemeClr val="bg1">
                <a:lumMod val="50000"/>
              </a:schemeClr>
            </a:solidFill>
            <a:ln>
              <a:noFill/>
            </a:ln>
            <a:effectLst/>
          </p:spPr>
          <p:txBody>
            <a:bodyPr wrap="none" anchor="ctr"/>
            <a:lstStyle/>
            <a:p>
              <a:endParaRPr lang="en-US">
                <a:latin typeface="Calibri Light"/>
              </a:endParaRPr>
            </a:p>
          </p:txBody>
        </p:sp>
        <p:sp>
          <p:nvSpPr>
            <p:cNvPr id="26" name="Freeform 27">
              <a:extLst>
                <a:ext uri="{FF2B5EF4-FFF2-40B4-BE49-F238E27FC236}">
                  <a16:creationId xmlns:a16="http://schemas.microsoft.com/office/drawing/2014/main" id="{575313BB-9F79-47C1-96B4-9B52B283F16C}"/>
                </a:ext>
              </a:extLst>
            </p:cNvPr>
            <p:cNvSpPr>
              <a:spLocks noChangeArrowheads="1"/>
            </p:cNvSpPr>
            <p:nvPr/>
          </p:nvSpPr>
          <p:spPr bwMode="auto">
            <a:xfrm>
              <a:off x="19321206" y="5876827"/>
              <a:ext cx="1269871" cy="4762018"/>
            </a:xfrm>
            <a:custGeom>
              <a:avLst/>
              <a:gdLst>
                <a:gd name="T0" fmla="*/ 2151 w 2152"/>
                <a:gd name="T1" fmla="*/ 0 h 8069"/>
                <a:gd name="T2" fmla="*/ 0 w 2152"/>
                <a:gd name="T3" fmla="*/ 0 h 8069"/>
                <a:gd name="T4" fmla="*/ 0 w 2152"/>
                <a:gd name="T5" fmla="*/ 8068 h 8069"/>
                <a:gd name="T6" fmla="*/ 2151 w 2152"/>
                <a:gd name="T7" fmla="*/ 8068 h 8069"/>
                <a:gd name="T8" fmla="*/ 2151 w 2152"/>
                <a:gd name="T9" fmla="*/ 0 h 8069"/>
              </a:gdLst>
              <a:ahLst/>
              <a:cxnLst>
                <a:cxn ang="0">
                  <a:pos x="T0" y="T1"/>
                </a:cxn>
                <a:cxn ang="0">
                  <a:pos x="T2" y="T3"/>
                </a:cxn>
                <a:cxn ang="0">
                  <a:pos x="T4" y="T5"/>
                </a:cxn>
                <a:cxn ang="0">
                  <a:pos x="T6" y="T7"/>
                </a:cxn>
                <a:cxn ang="0">
                  <a:pos x="T8" y="T9"/>
                </a:cxn>
              </a:cxnLst>
              <a:rect l="0" t="0" r="r" b="b"/>
              <a:pathLst>
                <a:path w="2152" h="8069">
                  <a:moveTo>
                    <a:pt x="2151" y="0"/>
                  </a:moveTo>
                  <a:lnTo>
                    <a:pt x="0" y="0"/>
                  </a:lnTo>
                  <a:lnTo>
                    <a:pt x="0" y="8068"/>
                  </a:lnTo>
                  <a:lnTo>
                    <a:pt x="2151" y="8068"/>
                  </a:lnTo>
                  <a:lnTo>
                    <a:pt x="2151" y="0"/>
                  </a:lnTo>
                </a:path>
              </a:pathLst>
            </a:custGeom>
            <a:solidFill>
              <a:srgbClr val="DDDDDC"/>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27" name="Freeform 28">
              <a:extLst>
                <a:ext uri="{FF2B5EF4-FFF2-40B4-BE49-F238E27FC236}">
                  <a16:creationId xmlns:a16="http://schemas.microsoft.com/office/drawing/2014/main" id="{EE062974-E6D7-41F3-BE27-AA038EAE9E72}"/>
                </a:ext>
              </a:extLst>
            </p:cNvPr>
            <p:cNvSpPr>
              <a:spLocks noChangeArrowheads="1"/>
            </p:cNvSpPr>
            <p:nvPr/>
          </p:nvSpPr>
          <p:spPr bwMode="auto">
            <a:xfrm>
              <a:off x="19482542" y="6345222"/>
              <a:ext cx="913370" cy="153530"/>
            </a:xfrm>
            <a:custGeom>
              <a:avLst/>
              <a:gdLst>
                <a:gd name="T0" fmla="*/ 1547 w 1548"/>
                <a:gd name="T1" fmla="*/ 259 h 260"/>
                <a:gd name="T2" fmla="*/ 0 w 1548"/>
                <a:gd name="T3" fmla="*/ 259 h 260"/>
                <a:gd name="T4" fmla="*/ 0 w 1548"/>
                <a:gd name="T5" fmla="*/ 0 h 260"/>
                <a:gd name="T6" fmla="*/ 1547 w 1548"/>
                <a:gd name="T7" fmla="*/ 0 h 260"/>
                <a:gd name="T8" fmla="*/ 1547 w 1548"/>
                <a:gd name="T9" fmla="*/ 259 h 260"/>
              </a:gdLst>
              <a:ahLst/>
              <a:cxnLst>
                <a:cxn ang="0">
                  <a:pos x="T0" y="T1"/>
                </a:cxn>
                <a:cxn ang="0">
                  <a:pos x="T2" y="T3"/>
                </a:cxn>
                <a:cxn ang="0">
                  <a:pos x="T4" y="T5"/>
                </a:cxn>
                <a:cxn ang="0">
                  <a:pos x="T6" y="T7"/>
                </a:cxn>
                <a:cxn ang="0">
                  <a:pos x="T8" y="T9"/>
                </a:cxn>
              </a:cxnLst>
              <a:rect l="0" t="0" r="r" b="b"/>
              <a:pathLst>
                <a:path w="1548" h="260">
                  <a:moveTo>
                    <a:pt x="1547" y="259"/>
                  </a:moveTo>
                  <a:lnTo>
                    <a:pt x="0" y="259"/>
                  </a:lnTo>
                  <a:lnTo>
                    <a:pt x="0" y="0"/>
                  </a:lnTo>
                  <a:lnTo>
                    <a:pt x="1547" y="0"/>
                  </a:lnTo>
                  <a:lnTo>
                    <a:pt x="1547" y="259"/>
                  </a:lnTo>
                </a:path>
              </a:pathLst>
            </a:custGeom>
            <a:solidFill>
              <a:srgbClr val="FFFFF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28" name="Freeform 29">
              <a:extLst>
                <a:ext uri="{FF2B5EF4-FFF2-40B4-BE49-F238E27FC236}">
                  <a16:creationId xmlns:a16="http://schemas.microsoft.com/office/drawing/2014/main" id="{6BBF0AB7-F98D-4E33-B218-259F655321BD}"/>
                </a:ext>
              </a:extLst>
            </p:cNvPr>
            <p:cNvSpPr>
              <a:spLocks noChangeArrowheads="1"/>
            </p:cNvSpPr>
            <p:nvPr/>
          </p:nvSpPr>
          <p:spPr bwMode="auto">
            <a:xfrm>
              <a:off x="19482542" y="6860457"/>
              <a:ext cx="913370" cy="150927"/>
            </a:xfrm>
            <a:custGeom>
              <a:avLst/>
              <a:gdLst>
                <a:gd name="T0" fmla="*/ 1547 w 1548"/>
                <a:gd name="T1" fmla="*/ 253 h 254"/>
                <a:gd name="T2" fmla="*/ 0 w 1548"/>
                <a:gd name="T3" fmla="*/ 253 h 254"/>
                <a:gd name="T4" fmla="*/ 0 w 1548"/>
                <a:gd name="T5" fmla="*/ 0 h 254"/>
                <a:gd name="T6" fmla="*/ 1547 w 1548"/>
                <a:gd name="T7" fmla="*/ 0 h 254"/>
                <a:gd name="T8" fmla="*/ 1547 w 1548"/>
                <a:gd name="T9" fmla="*/ 253 h 254"/>
              </a:gdLst>
              <a:ahLst/>
              <a:cxnLst>
                <a:cxn ang="0">
                  <a:pos x="T0" y="T1"/>
                </a:cxn>
                <a:cxn ang="0">
                  <a:pos x="T2" y="T3"/>
                </a:cxn>
                <a:cxn ang="0">
                  <a:pos x="T4" y="T5"/>
                </a:cxn>
                <a:cxn ang="0">
                  <a:pos x="T6" y="T7"/>
                </a:cxn>
                <a:cxn ang="0">
                  <a:pos x="T8" y="T9"/>
                </a:cxn>
              </a:cxnLst>
              <a:rect l="0" t="0" r="r" b="b"/>
              <a:pathLst>
                <a:path w="1548" h="254">
                  <a:moveTo>
                    <a:pt x="1547" y="253"/>
                  </a:moveTo>
                  <a:lnTo>
                    <a:pt x="0" y="253"/>
                  </a:lnTo>
                  <a:lnTo>
                    <a:pt x="0" y="0"/>
                  </a:lnTo>
                  <a:lnTo>
                    <a:pt x="1547" y="0"/>
                  </a:lnTo>
                  <a:lnTo>
                    <a:pt x="1547" y="253"/>
                  </a:lnTo>
                </a:path>
              </a:pathLst>
            </a:custGeom>
            <a:solidFill>
              <a:srgbClr val="DDDDDC"/>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29" name="Freeform 30">
              <a:extLst>
                <a:ext uri="{FF2B5EF4-FFF2-40B4-BE49-F238E27FC236}">
                  <a16:creationId xmlns:a16="http://schemas.microsoft.com/office/drawing/2014/main" id="{37CAC00B-D09C-4820-8239-C116CB28EB36}"/>
                </a:ext>
              </a:extLst>
            </p:cNvPr>
            <p:cNvSpPr>
              <a:spLocks noChangeArrowheads="1"/>
            </p:cNvSpPr>
            <p:nvPr/>
          </p:nvSpPr>
          <p:spPr bwMode="auto">
            <a:xfrm>
              <a:off x="19482542" y="7367886"/>
              <a:ext cx="913370" cy="148324"/>
            </a:xfrm>
            <a:custGeom>
              <a:avLst/>
              <a:gdLst>
                <a:gd name="T0" fmla="*/ 1547 w 1548"/>
                <a:gd name="T1" fmla="*/ 252 h 253"/>
                <a:gd name="T2" fmla="*/ 0 w 1548"/>
                <a:gd name="T3" fmla="*/ 252 h 253"/>
                <a:gd name="T4" fmla="*/ 0 w 1548"/>
                <a:gd name="T5" fmla="*/ 0 h 253"/>
                <a:gd name="T6" fmla="*/ 1547 w 1548"/>
                <a:gd name="T7" fmla="*/ 0 h 253"/>
                <a:gd name="T8" fmla="*/ 1547 w 1548"/>
                <a:gd name="T9" fmla="*/ 252 h 253"/>
              </a:gdLst>
              <a:ahLst/>
              <a:cxnLst>
                <a:cxn ang="0">
                  <a:pos x="T0" y="T1"/>
                </a:cxn>
                <a:cxn ang="0">
                  <a:pos x="T2" y="T3"/>
                </a:cxn>
                <a:cxn ang="0">
                  <a:pos x="T4" y="T5"/>
                </a:cxn>
                <a:cxn ang="0">
                  <a:pos x="T6" y="T7"/>
                </a:cxn>
                <a:cxn ang="0">
                  <a:pos x="T8" y="T9"/>
                </a:cxn>
              </a:cxnLst>
              <a:rect l="0" t="0" r="r" b="b"/>
              <a:pathLst>
                <a:path w="1548" h="253">
                  <a:moveTo>
                    <a:pt x="1547" y="252"/>
                  </a:moveTo>
                  <a:lnTo>
                    <a:pt x="0" y="252"/>
                  </a:lnTo>
                  <a:lnTo>
                    <a:pt x="0" y="0"/>
                  </a:lnTo>
                  <a:lnTo>
                    <a:pt x="1547" y="0"/>
                  </a:lnTo>
                  <a:lnTo>
                    <a:pt x="1547" y="252"/>
                  </a:lnTo>
                </a:path>
              </a:pathLst>
            </a:custGeom>
            <a:solidFill>
              <a:srgbClr val="DDDDDC"/>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30" name="Freeform 31">
              <a:extLst>
                <a:ext uri="{FF2B5EF4-FFF2-40B4-BE49-F238E27FC236}">
                  <a16:creationId xmlns:a16="http://schemas.microsoft.com/office/drawing/2014/main" id="{68272DB1-0DCF-491E-83C0-54963A8B56C2}"/>
                </a:ext>
              </a:extLst>
            </p:cNvPr>
            <p:cNvSpPr>
              <a:spLocks noChangeArrowheads="1"/>
            </p:cNvSpPr>
            <p:nvPr/>
          </p:nvSpPr>
          <p:spPr bwMode="auto">
            <a:xfrm>
              <a:off x="19482542" y="7877916"/>
              <a:ext cx="913370" cy="153529"/>
            </a:xfrm>
            <a:custGeom>
              <a:avLst/>
              <a:gdLst>
                <a:gd name="T0" fmla="*/ 1547 w 1548"/>
                <a:gd name="T1" fmla="*/ 259 h 260"/>
                <a:gd name="T2" fmla="*/ 0 w 1548"/>
                <a:gd name="T3" fmla="*/ 259 h 260"/>
                <a:gd name="T4" fmla="*/ 0 w 1548"/>
                <a:gd name="T5" fmla="*/ 0 h 260"/>
                <a:gd name="T6" fmla="*/ 1547 w 1548"/>
                <a:gd name="T7" fmla="*/ 0 h 260"/>
                <a:gd name="T8" fmla="*/ 1547 w 1548"/>
                <a:gd name="T9" fmla="*/ 259 h 260"/>
              </a:gdLst>
              <a:ahLst/>
              <a:cxnLst>
                <a:cxn ang="0">
                  <a:pos x="T0" y="T1"/>
                </a:cxn>
                <a:cxn ang="0">
                  <a:pos x="T2" y="T3"/>
                </a:cxn>
                <a:cxn ang="0">
                  <a:pos x="T4" y="T5"/>
                </a:cxn>
                <a:cxn ang="0">
                  <a:pos x="T6" y="T7"/>
                </a:cxn>
                <a:cxn ang="0">
                  <a:pos x="T8" y="T9"/>
                </a:cxn>
              </a:cxnLst>
              <a:rect l="0" t="0" r="r" b="b"/>
              <a:pathLst>
                <a:path w="1548" h="260">
                  <a:moveTo>
                    <a:pt x="1547" y="259"/>
                  </a:moveTo>
                  <a:lnTo>
                    <a:pt x="0" y="259"/>
                  </a:lnTo>
                  <a:lnTo>
                    <a:pt x="0" y="0"/>
                  </a:lnTo>
                  <a:lnTo>
                    <a:pt x="1547" y="0"/>
                  </a:lnTo>
                  <a:lnTo>
                    <a:pt x="1547" y="259"/>
                  </a:lnTo>
                </a:path>
              </a:pathLst>
            </a:custGeom>
            <a:solidFill>
              <a:srgbClr val="DDDDDC"/>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31" name="Freeform 32">
              <a:extLst>
                <a:ext uri="{FF2B5EF4-FFF2-40B4-BE49-F238E27FC236}">
                  <a16:creationId xmlns:a16="http://schemas.microsoft.com/office/drawing/2014/main" id="{4C7678BB-D7F7-40A9-A75C-8B7DFBAC9847}"/>
                </a:ext>
              </a:extLst>
            </p:cNvPr>
            <p:cNvSpPr>
              <a:spLocks noChangeArrowheads="1"/>
            </p:cNvSpPr>
            <p:nvPr/>
          </p:nvSpPr>
          <p:spPr bwMode="auto">
            <a:xfrm>
              <a:off x="19482542" y="8387946"/>
              <a:ext cx="913370" cy="153529"/>
            </a:xfrm>
            <a:custGeom>
              <a:avLst/>
              <a:gdLst>
                <a:gd name="T0" fmla="*/ 1547 w 1548"/>
                <a:gd name="T1" fmla="*/ 259 h 260"/>
                <a:gd name="T2" fmla="*/ 0 w 1548"/>
                <a:gd name="T3" fmla="*/ 259 h 260"/>
                <a:gd name="T4" fmla="*/ 0 w 1548"/>
                <a:gd name="T5" fmla="*/ 0 h 260"/>
                <a:gd name="T6" fmla="*/ 1547 w 1548"/>
                <a:gd name="T7" fmla="*/ 0 h 260"/>
                <a:gd name="T8" fmla="*/ 1547 w 1548"/>
                <a:gd name="T9" fmla="*/ 259 h 260"/>
              </a:gdLst>
              <a:ahLst/>
              <a:cxnLst>
                <a:cxn ang="0">
                  <a:pos x="T0" y="T1"/>
                </a:cxn>
                <a:cxn ang="0">
                  <a:pos x="T2" y="T3"/>
                </a:cxn>
                <a:cxn ang="0">
                  <a:pos x="T4" y="T5"/>
                </a:cxn>
                <a:cxn ang="0">
                  <a:pos x="T6" y="T7"/>
                </a:cxn>
                <a:cxn ang="0">
                  <a:pos x="T8" y="T9"/>
                </a:cxn>
              </a:cxnLst>
              <a:rect l="0" t="0" r="r" b="b"/>
              <a:pathLst>
                <a:path w="1548" h="260">
                  <a:moveTo>
                    <a:pt x="1547" y="259"/>
                  </a:moveTo>
                  <a:lnTo>
                    <a:pt x="0" y="259"/>
                  </a:lnTo>
                  <a:lnTo>
                    <a:pt x="0" y="0"/>
                  </a:lnTo>
                  <a:lnTo>
                    <a:pt x="1547" y="0"/>
                  </a:lnTo>
                  <a:lnTo>
                    <a:pt x="1547" y="259"/>
                  </a:lnTo>
                </a:path>
              </a:pathLst>
            </a:custGeom>
            <a:solidFill>
              <a:srgbClr val="FFFFF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32" name="Freeform 33">
              <a:extLst>
                <a:ext uri="{FF2B5EF4-FFF2-40B4-BE49-F238E27FC236}">
                  <a16:creationId xmlns:a16="http://schemas.microsoft.com/office/drawing/2014/main" id="{4B6B2824-BA9B-42E5-A5BC-4D90E5257C09}"/>
                </a:ext>
              </a:extLst>
            </p:cNvPr>
            <p:cNvSpPr>
              <a:spLocks noChangeArrowheads="1"/>
            </p:cNvSpPr>
            <p:nvPr/>
          </p:nvSpPr>
          <p:spPr bwMode="auto">
            <a:xfrm>
              <a:off x="19482542" y="8900578"/>
              <a:ext cx="913370" cy="148326"/>
            </a:xfrm>
            <a:custGeom>
              <a:avLst/>
              <a:gdLst>
                <a:gd name="T0" fmla="*/ 1547 w 1548"/>
                <a:gd name="T1" fmla="*/ 252 h 253"/>
                <a:gd name="T2" fmla="*/ 0 w 1548"/>
                <a:gd name="T3" fmla="*/ 252 h 253"/>
                <a:gd name="T4" fmla="*/ 0 w 1548"/>
                <a:gd name="T5" fmla="*/ 0 h 253"/>
                <a:gd name="T6" fmla="*/ 1547 w 1548"/>
                <a:gd name="T7" fmla="*/ 0 h 253"/>
                <a:gd name="T8" fmla="*/ 1547 w 1548"/>
                <a:gd name="T9" fmla="*/ 252 h 253"/>
              </a:gdLst>
              <a:ahLst/>
              <a:cxnLst>
                <a:cxn ang="0">
                  <a:pos x="T0" y="T1"/>
                </a:cxn>
                <a:cxn ang="0">
                  <a:pos x="T2" y="T3"/>
                </a:cxn>
                <a:cxn ang="0">
                  <a:pos x="T4" y="T5"/>
                </a:cxn>
                <a:cxn ang="0">
                  <a:pos x="T6" y="T7"/>
                </a:cxn>
                <a:cxn ang="0">
                  <a:pos x="T8" y="T9"/>
                </a:cxn>
              </a:cxnLst>
              <a:rect l="0" t="0" r="r" b="b"/>
              <a:pathLst>
                <a:path w="1548" h="253">
                  <a:moveTo>
                    <a:pt x="1547" y="252"/>
                  </a:moveTo>
                  <a:lnTo>
                    <a:pt x="0" y="252"/>
                  </a:lnTo>
                  <a:lnTo>
                    <a:pt x="0" y="0"/>
                  </a:lnTo>
                  <a:lnTo>
                    <a:pt x="1547" y="0"/>
                  </a:lnTo>
                  <a:lnTo>
                    <a:pt x="1547" y="252"/>
                  </a:lnTo>
                </a:path>
              </a:pathLst>
            </a:custGeom>
            <a:solidFill>
              <a:srgbClr val="DDDDDC"/>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33" name="Freeform 34">
              <a:extLst>
                <a:ext uri="{FF2B5EF4-FFF2-40B4-BE49-F238E27FC236}">
                  <a16:creationId xmlns:a16="http://schemas.microsoft.com/office/drawing/2014/main" id="{9431B861-19B9-49CE-9062-97CE69A81247}"/>
                </a:ext>
              </a:extLst>
            </p:cNvPr>
            <p:cNvSpPr>
              <a:spLocks noChangeArrowheads="1"/>
            </p:cNvSpPr>
            <p:nvPr/>
          </p:nvSpPr>
          <p:spPr bwMode="auto">
            <a:xfrm>
              <a:off x="19482542" y="9410608"/>
              <a:ext cx="913370" cy="150927"/>
            </a:xfrm>
            <a:custGeom>
              <a:avLst/>
              <a:gdLst>
                <a:gd name="T0" fmla="*/ 1547 w 1548"/>
                <a:gd name="T1" fmla="*/ 253 h 254"/>
                <a:gd name="T2" fmla="*/ 0 w 1548"/>
                <a:gd name="T3" fmla="*/ 253 h 254"/>
                <a:gd name="T4" fmla="*/ 0 w 1548"/>
                <a:gd name="T5" fmla="*/ 0 h 254"/>
                <a:gd name="T6" fmla="*/ 1547 w 1548"/>
                <a:gd name="T7" fmla="*/ 0 h 254"/>
                <a:gd name="T8" fmla="*/ 1547 w 1548"/>
                <a:gd name="T9" fmla="*/ 253 h 254"/>
              </a:gdLst>
              <a:ahLst/>
              <a:cxnLst>
                <a:cxn ang="0">
                  <a:pos x="T0" y="T1"/>
                </a:cxn>
                <a:cxn ang="0">
                  <a:pos x="T2" y="T3"/>
                </a:cxn>
                <a:cxn ang="0">
                  <a:pos x="T4" y="T5"/>
                </a:cxn>
                <a:cxn ang="0">
                  <a:pos x="T6" y="T7"/>
                </a:cxn>
                <a:cxn ang="0">
                  <a:pos x="T8" y="T9"/>
                </a:cxn>
              </a:cxnLst>
              <a:rect l="0" t="0" r="r" b="b"/>
              <a:pathLst>
                <a:path w="1548" h="254">
                  <a:moveTo>
                    <a:pt x="1547" y="253"/>
                  </a:moveTo>
                  <a:lnTo>
                    <a:pt x="0" y="253"/>
                  </a:lnTo>
                  <a:lnTo>
                    <a:pt x="0" y="0"/>
                  </a:lnTo>
                  <a:lnTo>
                    <a:pt x="1547" y="0"/>
                  </a:lnTo>
                  <a:lnTo>
                    <a:pt x="1547" y="253"/>
                  </a:lnTo>
                </a:path>
              </a:pathLst>
            </a:custGeom>
            <a:solidFill>
              <a:srgbClr val="FFFFF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34" name="Freeform 35">
              <a:extLst>
                <a:ext uri="{FF2B5EF4-FFF2-40B4-BE49-F238E27FC236}">
                  <a16:creationId xmlns:a16="http://schemas.microsoft.com/office/drawing/2014/main" id="{7FAF9A36-FECE-4B5E-8DCD-5E8171523F1E}"/>
                </a:ext>
              </a:extLst>
            </p:cNvPr>
            <p:cNvSpPr>
              <a:spLocks noChangeArrowheads="1"/>
            </p:cNvSpPr>
            <p:nvPr/>
          </p:nvSpPr>
          <p:spPr bwMode="auto">
            <a:xfrm>
              <a:off x="19482542" y="9920638"/>
              <a:ext cx="913370" cy="153530"/>
            </a:xfrm>
            <a:custGeom>
              <a:avLst/>
              <a:gdLst>
                <a:gd name="T0" fmla="*/ 1547 w 1548"/>
                <a:gd name="T1" fmla="*/ 258 h 259"/>
                <a:gd name="T2" fmla="*/ 0 w 1548"/>
                <a:gd name="T3" fmla="*/ 258 h 259"/>
                <a:gd name="T4" fmla="*/ 0 w 1548"/>
                <a:gd name="T5" fmla="*/ 0 h 259"/>
                <a:gd name="T6" fmla="*/ 1547 w 1548"/>
                <a:gd name="T7" fmla="*/ 0 h 259"/>
                <a:gd name="T8" fmla="*/ 1547 w 1548"/>
                <a:gd name="T9" fmla="*/ 258 h 259"/>
              </a:gdLst>
              <a:ahLst/>
              <a:cxnLst>
                <a:cxn ang="0">
                  <a:pos x="T0" y="T1"/>
                </a:cxn>
                <a:cxn ang="0">
                  <a:pos x="T2" y="T3"/>
                </a:cxn>
                <a:cxn ang="0">
                  <a:pos x="T4" y="T5"/>
                </a:cxn>
                <a:cxn ang="0">
                  <a:pos x="T6" y="T7"/>
                </a:cxn>
                <a:cxn ang="0">
                  <a:pos x="T8" y="T9"/>
                </a:cxn>
              </a:cxnLst>
              <a:rect l="0" t="0" r="r" b="b"/>
              <a:pathLst>
                <a:path w="1548" h="259">
                  <a:moveTo>
                    <a:pt x="1547" y="258"/>
                  </a:moveTo>
                  <a:lnTo>
                    <a:pt x="0" y="258"/>
                  </a:lnTo>
                  <a:lnTo>
                    <a:pt x="0" y="0"/>
                  </a:lnTo>
                  <a:lnTo>
                    <a:pt x="1547" y="0"/>
                  </a:lnTo>
                  <a:lnTo>
                    <a:pt x="1547" y="258"/>
                  </a:lnTo>
                </a:path>
              </a:pathLst>
            </a:custGeom>
            <a:solidFill>
              <a:srgbClr val="DDDDDC"/>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35" name="Freeform 36">
              <a:extLst>
                <a:ext uri="{FF2B5EF4-FFF2-40B4-BE49-F238E27FC236}">
                  <a16:creationId xmlns:a16="http://schemas.microsoft.com/office/drawing/2014/main" id="{CF976542-6F44-4DDE-B726-AE22F500A9DD}"/>
                </a:ext>
              </a:extLst>
            </p:cNvPr>
            <p:cNvSpPr>
              <a:spLocks noChangeArrowheads="1"/>
            </p:cNvSpPr>
            <p:nvPr/>
          </p:nvSpPr>
          <p:spPr bwMode="auto">
            <a:xfrm>
              <a:off x="19321206" y="5876827"/>
              <a:ext cx="1269871" cy="4762018"/>
            </a:xfrm>
            <a:custGeom>
              <a:avLst/>
              <a:gdLst>
                <a:gd name="T0" fmla="*/ 2151 w 2152"/>
                <a:gd name="T1" fmla="*/ 0 h 8069"/>
                <a:gd name="T2" fmla="*/ 0 w 2152"/>
                <a:gd name="T3" fmla="*/ 0 h 8069"/>
                <a:gd name="T4" fmla="*/ 0 w 2152"/>
                <a:gd name="T5" fmla="*/ 8068 h 8069"/>
                <a:gd name="T6" fmla="*/ 2151 w 2152"/>
                <a:gd name="T7" fmla="*/ 8068 h 8069"/>
                <a:gd name="T8" fmla="*/ 2151 w 2152"/>
                <a:gd name="T9" fmla="*/ 0 h 8069"/>
              </a:gdLst>
              <a:ahLst/>
              <a:cxnLst>
                <a:cxn ang="0">
                  <a:pos x="T0" y="T1"/>
                </a:cxn>
                <a:cxn ang="0">
                  <a:pos x="T2" y="T3"/>
                </a:cxn>
                <a:cxn ang="0">
                  <a:pos x="T4" y="T5"/>
                </a:cxn>
                <a:cxn ang="0">
                  <a:pos x="T6" y="T7"/>
                </a:cxn>
                <a:cxn ang="0">
                  <a:pos x="T8" y="T9"/>
                </a:cxn>
              </a:cxnLst>
              <a:rect l="0" t="0" r="r" b="b"/>
              <a:pathLst>
                <a:path w="2152" h="8069">
                  <a:moveTo>
                    <a:pt x="2151" y="0"/>
                  </a:moveTo>
                  <a:lnTo>
                    <a:pt x="0" y="0"/>
                  </a:lnTo>
                  <a:lnTo>
                    <a:pt x="0" y="8068"/>
                  </a:lnTo>
                  <a:lnTo>
                    <a:pt x="2151" y="8068"/>
                  </a:lnTo>
                  <a:lnTo>
                    <a:pt x="2151" y="0"/>
                  </a:lnTo>
                </a:path>
              </a:pathLst>
            </a:custGeom>
            <a:solidFill>
              <a:schemeClr val="bg1">
                <a:lumMod val="75000"/>
              </a:schemeClr>
            </a:solidFill>
            <a:ln>
              <a:noFill/>
            </a:ln>
            <a:effectLst/>
          </p:spPr>
          <p:txBody>
            <a:bodyPr wrap="none" anchor="ctr"/>
            <a:lstStyle/>
            <a:p>
              <a:endParaRPr lang="en-US">
                <a:latin typeface="Calibri Light"/>
              </a:endParaRPr>
            </a:p>
          </p:txBody>
        </p:sp>
        <p:sp>
          <p:nvSpPr>
            <p:cNvPr id="36" name="Freeform 37">
              <a:extLst>
                <a:ext uri="{FF2B5EF4-FFF2-40B4-BE49-F238E27FC236}">
                  <a16:creationId xmlns:a16="http://schemas.microsoft.com/office/drawing/2014/main" id="{F62A3E6E-3EC8-4BFF-928E-CDB469791545}"/>
                </a:ext>
              </a:extLst>
            </p:cNvPr>
            <p:cNvSpPr>
              <a:spLocks noChangeArrowheads="1"/>
            </p:cNvSpPr>
            <p:nvPr/>
          </p:nvSpPr>
          <p:spPr bwMode="auto">
            <a:xfrm>
              <a:off x="19482542" y="6345222"/>
              <a:ext cx="913370" cy="153530"/>
            </a:xfrm>
            <a:custGeom>
              <a:avLst/>
              <a:gdLst>
                <a:gd name="T0" fmla="*/ 1547 w 1548"/>
                <a:gd name="T1" fmla="*/ 259 h 260"/>
                <a:gd name="T2" fmla="*/ 0 w 1548"/>
                <a:gd name="T3" fmla="*/ 259 h 260"/>
                <a:gd name="T4" fmla="*/ 0 w 1548"/>
                <a:gd name="T5" fmla="*/ 0 h 260"/>
                <a:gd name="T6" fmla="*/ 1547 w 1548"/>
                <a:gd name="T7" fmla="*/ 0 h 260"/>
                <a:gd name="T8" fmla="*/ 1547 w 1548"/>
                <a:gd name="T9" fmla="*/ 259 h 260"/>
              </a:gdLst>
              <a:ahLst/>
              <a:cxnLst>
                <a:cxn ang="0">
                  <a:pos x="T0" y="T1"/>
                </a:cxn>
                <a:cxn ang="0">
                  <a:pos x="T2" y="T3"/>
                </a:cxn>
                <a:cxn ang="0">
                  <a:pos x="T4" y="T5"/>
                </a:cxn>
                <a:cxn ang="0">
                  <a:pos x="T6" y="T7"/>
                </a:cxn>
                <a:cxn ang="0">
                  <a:pos x="T8" y="T9"/>
                </a:cxn>
              </a:cxnLst>
              <a:rect l="0" t="0" r="r" b="b"/>
              <a:pathLst>
                <a:path w="1548" h="260">
                  <a:moveTo>
                    <a:pt x="1547" y="259"/>
                  </a:moveTo>
                  <a:lnTo>
                    <a:pt x="0" y="259"/>
                  </a:lnTo>
                  <a:lnTo>
                    <a:pt x="0" y="0"/>
                  </a:lnTo>
                  <a:lnTo>
                    <a:pt x="1547" y="0"/>
                  </a:lnTo>
                  <a:lnTo>
                    <a:pt x="1547" y="259"/>
                  </a:lnTo>
                </a:path>
              </a:pathLst>
            </a:custGeom>
            <a:solidFill>
              <a:srgbClr val="DDDDDC"/>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37" name="Freeform 38">
              <a:extLst>
                <a:ext uri="{FF2B5EF4-FFF2-40B4-BE49-F238E27FC236}">
                  <a16:creationId xmlns:a16="http://schemas.microsoft.com/office/drawing/2014/main" id="{7359CCA9-50F0-4919-9718-AE29C6005AE3}"/>
                </a:ext>
              </a:extLst>
            </p:cNvPr>
            <p:cNvSpPr>
              <a:spLocks noChangeArrowheads="1"/>
            </p:cNvSpPr>
            <p:nvPr/>
          </p:nvSpPr>
          <p:spPr bwMode="auto">
            <a:xfrm>
              <a:off x="19482542" y="6860457"/>
              <a:ext cx="913370" cy="150927"/>
            </a:xfrm>
            <a:custGeom>
              <a:avLst/>
              <a:gdLst>
                <a:gd name="T0" fmla="*/ 1547 w 1548"/>
                <a:gd name="T1" fmla="*/ 253 h 254"/>
                <a:gd name="T2" fmla="*/ 0 w 1548"/>
                <a:gd name="T3" fmla="*/ 253 h 254"/>
                <a:gd name="T4" fmla="*/ 0 w 1548"/>
                <a:gd name="T5" fmla="*/ 0 h 254"/>
                <a:gd name="T6" fmla="*/ 1547 w 1548"/>
                <a:gd name="T7" fmla="*/ 0 h 254"/>
                <a:gd name="T8" fmla="*/ 1547 w 1548"/>
                <a:gd name="T9" fmla="*/ 253 h 254"/>
              </a:gdLst>
              <a:ahLst/>
              <a:cxnLst>
                <a:cxn ang="0">
                  <a:pos x="T0" y="T1"/>
                </a:cxn>
                <a:cxn ang="0">
                  <a:pos x="T2" y="T3"/>
                </a:cxn>
                <a:cxn ang="0">
                  <a:pos x="T4" y="T5"/>
                </a:cxn>
                <a:cxn ang="0">
                  <a:pos x="T6" y="T7"/>
                </a:cxn>
                <a:cxn ang="0">
                  <a:pos x="T8" y="T9"/>
                </a:cxn>
              </a:cxnLst>
              <a:rect l="0" t="0" r="r" b="b"/>
              <a:pathLst>
                <a:path w="1548" h="254">
                  <a:moveTo>
                    <a:pt x="1547" y="253"/>
                  </a:moveTo>
                  <a:lnTo>
                    <a:pt x="0" y="253"/>
                  </a:lnTo>
                  <a:lnTo>
                    <a:pt x="0" y="0"/>
                  </a:lnTo>
                  <a:lnTo>
                    <a:pt x="1547" y="0"/>
                  </a:lnTo>
                  <a:lnTo>
                    <a:pt x="1547" y="253"/>
                  </a:lnTo>
                </a:path>
              </a:pathLst>
            </a:custGeom>
            <a:solidFill>
              <a:srgbClr val="DDDDDC"/>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38" name="Freeform 39">
              <a:extLst>
                <a:ext uri="{FF2B5EF4-FFF2-40B4-BE49-F238E27FC236}">
                  <a16:creationId xmlns:a16="http://schemas.microsoft.com/office/drawing/2014/main" id="{8F1FF8A6-BB62-46CF-8888-73D96640888C}"/>
                </a:ext>
              </a:extLst>
            </p:cNvPr>
            <p:cNvSpPr>
              <a:spLocks noChangeArrowheads="1"/>
            </p:cNvSpPr>
            <p:nvPr/>
          </p:nvSpPr>
          <p:spPr bwMode="auto">
            <a:xfrm>
              <a:off x="19482542" y="7367886"/>
              <a:ext cx="913370" cy="148324"/>
            </a:xfrm>
            <a:custGeom>
              <a:avLst/>
              <a:gdLst>
                <a:gd name="T0" fmla="*/ 1547 w 1548"/>
                <a:gd name="T1" fmla="*/ 252 h 253"/>
                <a:gd name="T2" fmla="*/ 0 w 1548"/>
                <a:gd name="T3" fmla="*/ 252 h 253"/>
                <a:gd name="T4" fmla="*/ 0 w 1548"/>
                <a:gd name="T5" fmla="*/ 0 h 253"/>
                <a:gd name="T6" fmla="*/ 1547 w 1548"/>
                <a:gd name="T7" fmla="*/ 0 h 253"/>
                <a:gd name="T8" fmla="*/ 1547 w 1548"/>
                <a:gd name="T9" fmla="*/ 252 h 253"/>
              </a:gdLst>
              <a:ahLst/>
              <a:cxnLst>
                <a:cxn ang="0">
                  <a:pos x="T0" y="T1"/>
                </a:cxn>
                <a:cxn ang="0">
                  <a:pos x="T2" y="T3"/>
                </a:cxn>
                <a:cxn ang="0">
                  <a:pos x="T4" y="T5"/>
                </a:cxn>
                <a:cxn ang="0">
                  <a:pos x="T6" y="T7"/>
                </a:cxn>
                <a:cxn ang="0">
                  <a:pos x="T8" y="T9"/>
                </a:cxn>
              </a:cxnLst>
              <a:rect l="0" t="0" r="r" b="b"/>
              <a:pathLst>
                <a:path w="1548" h="253">
                  <a:moveTo>
                    <a:pt x="1547" y="252"/>
                  </a:moveTo>
                  <a:lnTo>
                    <a:pt x="0" y="252"/>
                  </a:lnTo>
                  <a:lnTo>
                    <a:pt x="0" y="0"/>
                  </a:lnTo>
                  <a:lnTo>
                    <a:pt x="1547" y="0"/>
                  </a:lnTo>
                  <a:lnTo>
                    <a:pt x="1547" y="252"/>
                  </a:lnTo>
                </a:path>
              </a:pathLst>
            </a:custGeom>
            <a:solidFill>
              <a:srgbClr val="DDDDDC"/>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39" name="Freeform 40">
              <a:extLst>
                <a:ext uri="{FF2B5EF4-FFF2-40B4-BE49-F238E27FC236}">
                  <a16:creationId xmlns:a16="http://schemas.microsoft.com/office/drawing/2014/main" id="{77C97CCA-C732-4A51-AFEB-42E9286DC1D6}"/>
                </a:ext>
              </a:extLst>
            </p:cNvPr>
            <p:cNvSpPr>
              <a:spLocks noChangeArrowheads="1"/>
            </p:cNvSpPr>
            <p:nvPr/>
          </p:nvSpPr>
          <p:spPr bwMode="auto">
            <a:xfrm>
              <a:off x="19482542" y="7877916"/>
              <a:ext cx="913370" cy="153529"/>
            </a:xfrm>
            <a:custGeom>
              <a:avLst/>
              <a:gdLst>
                <a:gd name="T0" fmla="*/ 1547 w 1548"/>
                <a:gd name="T1" fmla="*/ 259 h 260"/>
                <a:gd name="T2" fmla="*/ 0 w 1548"/>
                <a:gd name="T3" fmla="*/ 259 h 260"/>
                <a:gd name="T4" fmla="*/ 0 w 1548"/>
                <a:gd name="T5" fmla="*/ 0 h 260"/>
                <a:gd name="T6" fmla="*/ 1547 w 1548"/>
                <a:gd name="T7" fmla="*/ 0 h 260"/>
                <a:gd name="T8" fmla="*/ 1547 w 1548"/>
                <a:gd name="T9" fmla="*/ 259 h 260"/>
              </a:gdLst>
              <a:ahLst/>
              <a:cxnLst>
                <a:cxn ang="0">
                  <a:pos x="T0" y="T1"/>
                </a:cxn>
                <a:cxn ang="0">
                  <a:pos x="T2" y="T3"/>
                </a:cxn>
                <a:cxn ang="0">
                  <a:pos x="T4" y="T5"/>
                </a:cxn>
                <a:cxn ang="0">
                  <a:pos x="T6" y="T7"/>
                </a:cxn>
                <a:cxn ang="0">
                  <a:pos x="T8" y="T9"/>
                </a:cxn>
              </a:cxnLst>
              <a:rect l="0" t="0" r="r" b="b"/>
              <a:pathLst>
                <a:path w="1548" h="260">
                  <a:moveTo>
                    <a:pt x="1547" y="259"/>
                  </a:moveTo>
                  <a:lnTo>
                    <a:pt x="0" y="259"/>
                  </a:lnTo>
                  <a:lnTo>
                    <a:pt x="0" y="0"/>
                  </a:lnTo>
                  <a:lnTo>
                    <a:pt x="1547" y="0"/>
                  </a:lnTo>
                  <a:lnTo>
                    <a:pt x="1547" y="259"/>
                  </a:lnTo>
                </a:path>
              </a:pathLst>
            </a:custGeom>
            <a:solidFill>
              <a:srgbClr val="DDDDDC"/>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40" name="Freeform 41">
              <a:extLst>
                <a:ext uri="{FF2B5EF4-FFF2-40B4-BE49-F238E27FC236}">
                  <a16:creationId xmlns:a16="http://schemas.microsoft.com/office/drawing/2014/main" id="{FAA1EF14-66D6-47F8-80B9-C0EEDAA17FAA}"/>
                </a:ext>
              </a:extLst>
            </p:cNvPr>
            <p:cNvSpPr>
              <a:spLocks noChangeArrowheads="1"/>
            </p:cNvSpPr>
            <p:nvPr/>
          </p:nvSpPr>
          <p:spPr bwMode="auto">
            <a:xfrm>
              <a:off x="19482542" y="8387946"/>
              <a:ext cx="913370" cy="153529"/>
            </a:xfrm>
            <a:custGeom>
              <a:avLst/>
              <a:gdLst>
                <a:gd name="T0" fmla="*/ 1547 w 1548"/>
                <a:gd name="T1" fmla="*/ 259 h 260"/>
                <a:gd name="T2" fmla="*/ 0 w 1548"/>
                <a:gd name="T3" fmla="*/ 259 h 260"/>
                <a:gd name="T4" fmla="*/ 0 w 1548"/>
                <a:gd name="T5" fmla="*/ 0 h 260"/>
                <a:gd name="T6" fmla="*/ 1547 w 1548"/>
                <a:gd name="T7" fmla="*/ 0 h 260"/>
                <a:gd name="T8" fmla="*/ 1547 w 1548"/>
                <a:gd name="T9" fmla="*/ 259 h 260"/>
              </a:gdLst>
              <a:ahLst/>
              <a:cxnLst>
                <a:cxn ang="0">
                  <a:pos x="T0" y="T1"/>
                </a:cxn>
                <a:cxn ang="0">
                  <a:pos x="T2" y="T3"/>
                </a:cxn>
                <a:cxn ang="0">
                  <a:pos x="T4" y="T5"/>
                </a:cxn>
                <a:cxn ang="0">
                  <a:pos x="T6" y="T7"/>
                </a:cxn>
                <a:cxn ang="0">
                  <a:pos x="T8" y="T9"/>
                </a:cxn>
              </a:cxnLst>
              <a:rect l="0" t="0" r="r" b="b"/>
              <a:pathLst>
                <a:path w="1548" h="260">
                  <a:moveTo>
                    <a:pt x="1547" y="259"/>
                  </a:moveTo>
                  <a:lnTo>
                    <a:pt x="0" y="259"/>
                  </a:lnTo>
                  <a:lnTo>
                    <a:pt x="0" y="0"/>
                  </a:lnTo>
                  <a:lnTo>
                    <a:pt x="1547" y="0"/>
                  </a:lnTo>
                  <a:lnTo>
                    <a:pt x="1547" y="259"/>
                  </a:lnTo>
                </a:path>
              </a:pathLst>
            </a:custGeom>
            <a:solidFill>
              <a:srgbClr val="DDDDDC"/>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41" name="Freeform 42">
              <a:extLst>
                <a:ext uri="{FF2B5EF4-FFF2-40B4-BE49-F238E27FC236}">
                  <a16:creationId xmlns:a16="http://schemas.microsoft.com/office/drawing/2014/main" id="{791E1311-428B-42A3-AE7F-F0A701F62A61}"/>
                </a:ext>
              </a:extLst>
            </p:cNvPr>
            <p:cNvSpPr>
              <a:spLocks noChangeArrowheads="1"/>
            </p:cNvSpPr>
            <p:nvPr/>
          </p:nvSpPr>
          <p:spPr bwMode="auto">
            <a:xfrm>
              <a:off x="19482542" y="8900578"/>
              <a:ext cx="913370" cy="148326"/>
            </a:xfrm>
            <a:custGeom>
              <a:avLst/>
              <a:gdLst>
                <a:gd name="T0" fmla="*/ 1547 w 1548"/>
                <a:gd name="T1" fmla="*/ 252 h 253"/>
                <a:gd name="T2" fmla="*/ 0 w 1548"/>
                <a:gd name="T3" fmla="*/ 252 h 253"/>
                <a:gd name="T4" fmla="*/ 0 w 1548"/>
                <a:gd name="T5" fmla="*/ 0 h 253"/>
                <a:gd name="T6" fmla="*/ 1547 w 1548"/>
                <a:gd name="T7" fmla="*/ 0 h 253"/>
                <a:gd name="T8" fmla="*/ 1547 w 1548"/>
                <a:gd name="T9" fmla="*/ 252 h 253"/>
              </a:gdLst>
              <a:ahLst/>
              <a:cxnLst>
                <a:cxn ang="0">
                  <a:pos x="T0" y="T1"/>
                </a:cxn>
                <a:cxn ang="0">
                  <a:pos x="T2" y="T3"/>
                </a:cxn>
                <a:cxn ang="0">
                  <a:pos x="T4" y="T5"/>
                </a:cxn>
                <a:cxn ang="0">
                  <a:pos x="T6" y="T7"/>
                </a:cxn>
                <a:cxn ang="0">
                  <a:pos x="T8" y="T9"/>
                </a:cxn>
              </a:cxnLst>
              <a:rect l="0" t="0" r="r" b="b"/>
              <a:pathLst>
                <a:path w="1548" h="253">
                  <a:moveTo>
                    <a:pt x="1547" y="252"/>
                  </a:moveTo>
                  <a:lnTo>
                    <a:pt x="0" y="252"/>
                  </a:lnTo>
                  <a:lnTo>
                    <a:pt x="0" y="0"/>
                  </a:lnTo>
                  <a:lnTo>
                    <a:pt x="1547" y="0"/>
                  </a:lnTo>
                  <a:lnTo>
                    <a:pt x="1547" y="252"/>
                  </a:lnTo>
                </a:path>
              </a:pathLst>
            </a:custGeom>
            <a:solidFill>
              <a:srgbClr val="DDDDDC"/>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42" name="Freeform 43">
              <a:extLst>
                <a:ext uri="{FF2B5EF4-FFF2-40B4-BE49-F238E27FC236}">
                  <a16:creationId xmlns:a16="http://schemas.microsoft.com/office/drawing/2014/main" id="{3402F9F6-74F8-45AD-8093-2D8E4BE5438C}"/>
                </a:ext>
              </a:extLst>
            </p:cNvPr>
            <p:cNvSpPr>
              <a:spLocks noChangeArrowheads="1"/>
            </p:cNvSpPr>
            <p:nvPr/>
          </p:nvSpPr>
          <p:spPr bwMode="auto">
            <a:xfrm>
              <a:off x="19482542" y="9410608"/>
              <a:ext cx="913370" cy="150927"/>
            </a:xfrm>
            <a:custGeom>
              <a:avLst/>
              <a:gdLst>
                <a:gd name="T0" fmla="*/ 1547 w 1548"/>
                <a:gd name="T1" fmla="*/ 253 h 254"/>
                <a:gd name="T2" fmla="*/ 0 w 1548"/>
                <a:gd name="T3" fmla="*/ 253 h 254"/>
                <a:gd name="T4" fmla="*/ 0 w 1548"/>
                <a:gd name="T5" fmla="*/ 0 h 254"/>
                <a:gd name="T6" fmla="*/ 1547 w 1548"/>
                <a:gd name="T7" fmla="*/ 0 h 254"/>
                <a:gd name="T8" fmla="*/ 1547 w 1548"/>
                <a:gd name="T9" fmla="*/ 253 h 254"/>
              </a:gdLst>
              <a:ahLst/>
              <a:cxnLst>
                <a:cxn ang="0">
                  <a:pos x="T0" y="T1"/>
                </a:cxn>
                <a:cxn ang="0">
                  <a:pos x="T2" y="T3"/>
                </a:cxn>
                <a:cxn ang="0">
                  <a:pos x="T4" y="T5"/>
                </a:cxn>
                <a:cxn ang="0">
                  <a:pos x="T6" y="T7"/>
                </a:cxn>
                <a:cxn ang="0">
                  <a:pos x="T8" y="T9"/>
                </a:cxn>
              </a:cxnLst>
              <a:rect l="0" t="0" r="r" b="b"/>
              <a:pathLst>
                <a:path w="1548" h="254">
                  <a:moveTo>
                    <a:pt x="1547" y="253"/>
                  </a:moveTo>
                  <a:lnTo>
                    <a:pt x="0" y="253"/>
                  </a:lnTo>
                  <a:lnTo>
                    <a:pt x="0" y="0"/>
                  </a:lnTo>
                  <a:lnTo>
                    <a:pt x="1547" y="0"/>
                  </a:lnTo>
                  <a:lnTo>
                    <a:pt x="1547" y="253"/>
                  </a:lnTo>
                </a:path>
              </a:pathLst>
            </a:custGeom>
            <a:solidFill>
              <a:srgbClr val="DDDDDC"/>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43" name="Freeform 44">
              <a:extLst>
                <a:ext uri="{FF2B5EF4-FFF2-40B4-BE49-F238E27FC236}">
                  <a16:creationId xmlns:a16="http://schemas.microsoft.com/office/drawing/2014/main" id="{12B7D333-A97A-4DA4-BC9C-6FD0F691040F}"/>
                </a:ext>
              </a:extLst>
            </p:cNvPr>
            <p:cNvSpPr>
              <a:spLocks noChangeArrowheads="1"/>
            </p:cNvSpPr>
            <p:nvPr/>
          </p:nvSpPr>
          <p:spPr bwMode="auto">
            <a:xfrm>
              <a:off x="19482542" y="9920638"/>
              <a:ext cx="913370" cy="153530"/>
            </a:xfrm>
            <a:custGeom>
              <a:avLst/>
              <a:gdLst>
                <a:gd name="T0" fmla="*/ 1547 w 1548"/>
                <a:gd name="T1" fmla="*/ 258 h 259"/>
                <a:gd name="T2" fmla="*/ 0 w 1548"/>
                <a:gd name="T3" fmla="*/ 258 h 259"/>
                <a:gd name="T4" fmla="*/ 0 w 1548"/>
                <a:gd name="T5" fmla="*/ 0 h 259"/>
                <a:gd name="T6" fmla="*/ 1547 w 1548"/>
                <a:gd name="T7" fmla="*/ 0 h 259"/>
                <a:gd name="T8" fmla="*/ 1547 w 1548"/>
                <a:gd name="T9" fmla="*/ 258 h 259"/>
              </a:gdLst>
              <a:ahLst/>
              <a:cxnLst>
                <a:cxn ang="0">
                  <a:pos x="T0" y="T1"/>
                </a:cxn>
                <a:cxn ang="0">
                  <a:pos x="T2" y="T3"/>
                </a:cxn>
                <a:cxn ang="0">
                  <a:pos x="T4" y="T5"/>
                </a:cxn>
                <a:cxn ang="0">
                  <a:pos x="T6" y="T7"/>
                </a:cxn>
                <a:cxn ang="0">
                  <a:pos x="T8" y="T9"/>
                </a:cxn>
              </a:cxnLst>
              <a:rect l="0" t="0" r="r" b="b"/>
              <a:pathLst>
                <a:path w="1548" h="259">
                  <a:moveTo>
                    <a:pt x="1547" y="258"/>
                  </a:moveTo>
                  <a:lnTo>
                    <a:pt x="0" y="258"/>
                  </a:lnTo>
                  <a:lnTo>
                    <a:pt x="0" y="0"/>
                  </a:lnTo>
                  <a:lnTo>
                    <a:pt x="1547" y="0"/>
                  </a:lnTo>
                  <a:lnTo>
                    <a:pt x="1547" y="258"/>
                  </a:lnTo>
                </a:path>
              </a:pathLst>
            </a:custGeom>
            <a:solidFill>
              <a:srgbClr val="DDDDDC"/>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44" name="Freeform 45">
              <a:extLst>
                <a:ext uri="{FF2B5EF4-FFF2-40B4-BE49-F238E27FC236}">
                  <a16:creationId xmlns:a16="http://schemas.microsoft.com/office/drawing/2014/main" id="{BDC89949-CB2D-405C-9DCD-CFC9B581E1AD}"/>
                </a:ext>
              </a:extLst>
            </p:cNvPr>
            <p:cNvSpPr>
              <a:spLocks noChangeArrowheads="1"/>
            </p:cNvSpPr>
            <p:nvPr/>
          </p:nvSpPr>
          <p:spPr bwMode="auto">
            <a:xfrm>
              <a:off x="18462481" y="6738154"/>
              <a:ext cx="936790" cy="3892884"/>
            </a:xfrm>
            <a:custGeom>
              <a:avLst/>
              <a:gdLst>
                <a:gd name="T0" fmla="*/ 1588 w 1589"/>
                <a:gd name="T1" fmla="*/ 0 h 6595"/>
                <a:gd name="T2" fmla="*/ 0 w 1589"/>
                <a:gd name="T3" fmla="*/ 1335 h 6595"/>
                <a:gd name="T4" fmla="*/ 0 w 1589"/>
                <a:gd name="T5" fmla="*/ 6594 h 6595"/>
                <a:gd name="T6" fmla="*/ 1588 w 1589"/>
                <a:gd name="T7" fmla="*/ 6594 h 6595"/>
                <a:gd name="T8" fmla="*/ 1588 w 1589"/>
                <a:gd name="T9" fmla="*/ 0 h 6595"/>
              </a:gdLst>
              <a:ahLst/>
              <a:cxnLst>
                <a:cxn ang="0">
                  <a:pos x="T0" y="T1"/>
                </a:cxn>
                <a:cxn ang="0">
                  <a:pos x="T2" y="T3"/>
                </a:cxn>
                <a:cxn ang="0">
                  <a:pos x="T4" y="T5"/>
                </a:cxn>
                <a:cxn ang="0">
                  <a:pos x="T6" y="T7"/>
                </a:cxn>
                <a:cxn ang="0">
                  <a:pos x="T8" y="T9"/>
                </a:cxn>
              </a:cxnLst>
              <a:rect l="0" t="0" r="r" b="b"/>
              <a:pathLst>
                <a:path w="1589" h="6595">
                  <a:moveTo>
                    <a:pt x="1588" y="0"/>
                  </a:moveTo>
                  <a:lnTo>
                    <a:pt x="0" y="1335"/>
                  </a:lnTo>
                  <a:lnTo>
                    <a:pt x="0" y="6594"/>
                  </a:lnTo>
                  <a:lnTo>
                    <a:pt x="1588" y="6594"/>
                  </a:lnTo>
                  <a:lnTo>
                    <a:pt x="1588" y="0"/>
                  </a:lnTo>
                </a:path>
              </a:pathLst>
            </a:custGeom>
            <a:solidFill>
              <a:srgbClr val="FBD07A"/>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45" name="Freeform 46">
              <a:extLst>
                <a:ext uri="{FF2B5EF4-FFF2-40B4-BE49-F238E27FC236}">
                  <a16:creationId xmlns:a16="http://schemas.microsoft.com/office/drawing/2014/main" id="{29B4A5CB-F8B0-4F1C-8AD7-9D8557EB2D4A}"/>
                </a:ext>
              </a:extLst>
            </p:cNvPr>
            <p:cNvSpPr>
              <a:spLocks noChangeArrowheads="1"/>
            </p:cNvSpPr>
            <p:nvPr/>
          </p:nvSpPr>
          <p:spPr bwMode="auto">
            <a:xfrm>
              <a:off x="18462481" y="6738154"/>
              <a:ext cx="936790" cy="3892884"/>
            </a:xfrm>
            <a:custGeom>
              <a:avLst/>
              <a:gdLst>
                <a:gd name="T0" fmla="*/ 1588 w 1589"/>
                <a:gd name="T1" fmla="*/ 0 h 6595"/>
                <a:gd name="T2" fmla="*/ 0 w 1589"/>
                <a:gd name="T3" fmla="*/ 1335 h 6595"/>
                <a:gd name="T4" fmla="*/ 0 w 1589"/>
                <a:gd name="T5" fmla="*/ 6594 h 6595"/>
                <a:gd name="T6" fmla="*/ 1588 w 1589"/>
                <a:gd name="T7" fmla="*/ 6594 h 6595"/>
                <a:gd name="T8" fmla="*/ 1588 w 1589"/>
                <a:gd name="T9" fmla="*/ 0 h 6595"/>
              </a:gdLst>
              <a:ahLst/>
              <a:cxnLst>
                <a:cxn ang="0">
                  <a:pos x="T0" y="T1"/>
                </a:cxn>
                <a:cxn ang="0">
                  <a:pos x="T2" y="T3"/>
                </a:cxn>
                <a:cxn ang="0">
                  <a:pos x="T4" y="T5"/>
                </a:cxn>
                <a:cxn ang="0">
                  <a:pos x="T6" y="T7"/>
                </a:cxn>
                <a:cxn ang="0">
                  <a:pos x="T8" y="T9"/>
                </a:cxn>
              </a:cxnLst>
              <a:rect l="0" t="0" r="r" b="b"/>
              <a:pathLst>
                <a:path w="1589" h="6595">
                  <a:moveTo>
                    <a:pt x="1588" y="0"/>
                  </a:moveTo>
                  <a:lnTo>
                    <a:pt x="0" y="1335"/>
                  </a:lnTo>
                  <a:lnTo>
                    <a:pt x="0" y="6594"/>
                  </a:lnTo>
                  <a:lnTo>
                    <a:pt x="1588" y="6594"/>
                  </a:lnTo>
                  <a:lnTo>
                    <a:pt x="1588" y="0"/>
                  </a:lnTo>
                </a:path>
              </a:pathLst>
            </a:custGeom>
            <a:solidFill>
              <a:schemeClr val="bg1">
                <a:lumMod val="85000"/>
              </a:schemeClr>
            </a:solidFill>
            <a:ln>
              <a:noFill/>
            </a:ln>
            <a:effectLst/>
          </p:spPr>
          <p:txBody>
            <a:bodyPr wrap="none" anchor="ctr"/>
            <a:lstStyle/>
            <a:p>
              <a:endParaRPr lang="en-US">
                <a:latin typeface="Calibri Light"/>
              </a:endParaRPr>
            </a:p>
          </p:txBody>
        </p:sp>
        <p:sp>
          <p:nvSpPr>
            <p:cNvPr id="46" name="Freeform 47">
              <a:extLst>
                <a:ext uri="{FF2B5EF4-FFF2-40B4-BE49-F238E27FC236}">
                  <a16:creationId xmlns:a16="http://schemas.microsoft.com/office/drawing/2014/main" id="{9A2DD264-5BA7-44A0-8C65-1A07CE525C81}"/>
                </a:ext>
              </a:extLst>
            </p:cNvPr>
            <p:cNvSpPr>
              <a:spLocks noChangeArrowheads="1"/>
            </p:cNvSpPr>
            <p:nvPr/>
          </p:nvSpPr>
          <p:spPr bwMode="auto">
            <a:xfrm>
              <a:off x="18563966" y="7724386"/>
              <a:ext cx="309662" cy="307059"/>
            </a:xfrm>
            <a:custGeom>
              <a:avLst/>
              <a:gdLst>
                <a:gd name="T0" fmla="*/ 525 w 526"/>
                <a:gd name="T1" fmla="*/ 259 h 519"/>
                <a:gd name="T2" fmla="*/ 525 w 526"/>
                <a:gd name="T3" fmla="*/ 259 h 519"/>
                <a:gd name="T4" fmla="*/ 266 w 526"/>
                <a:gd name="T5" fmla="*/ 0 h 519"/>
                <a:gd name="T6" fmla="*/ 0 w 526"/>
                <a:gd name="T7" fmla="*/ 259 h 519"/>
                <a:gd name="T8" fmla="*/ 266 w 526"/>
                <a:gd name="T9" fmla="*/ 518 h 519"/>
                <a:gd name="T10" fmla="*/ 525 w 526"/>
                <a:gd name="T11" fmla="*/ 259 h 519"/>
              </a:gdLst>
              <a:ahLst/>
              <a:cxnLst>
                <a:cxn ang="0">
                  <a:pos x="T0" y="T1"/>
                </a:cxn>
                <a:cxn ang="0">
                  <a:pos x="T2" y="T3"/>
                </a:cxn>
                <a:cxn ang="0">
                  <a:pos x="T4" y="T5"/>
                </a:cxn>
                <a:cxn ang="0">
                  <a:pos x="T6" y="T7"/>
                </a:cxn>
                <a:cxn ang="0">
                  <a:pos x="T8" y="T9"/>
                </a:cxn>
                <a:cxn ang="0">
                  <a:pos x="T10" y="T11"/>
                </a:cxn>
              </a:cxnLst>
              <a:rect l="0" t="0" r="r" b="b"/>
              <a:pathLst>
                <a:path w="526" h="519">
                  <a:moveTo>
                    <a:pt x="525" y="259"/>
                  </a:moveTo>
                  <a:lnTo>
                    <a:pt x="525" y="259"/>
                  </a:lnTo>
                  <a:cubicBezTo>
                    <a:pt x="525" y="113"/>
                    <a:pt x="405" y="0"/>
                    <a:pt x="266" y="0"/>
                  </a:cubicBezTo>
                  <a:cubicBezTo>
                    <a:pt x="120" y="0"/>
                    <a:pt x="0" y="113"/>
                    <a:pt x="0" y="259"/>
                  </a:cubicBezTo>
                  <a:cubicBezTo>
                    <a:pt x="0" y="405"/>
                    <a:pt x="120" y="518"/>
                    <a:pt x="266" y="518"/>
                  </a:cubicBezTo>
                  <a:cubicBezTo>
                    <a:pt x="405" y="518"/>
                    <a:pt x="525" y="405"/>
                    <a:pt x="525" y="259"/>
                  </a:cubicBezTo>
                </a:path>
              </a:pathLst>
            </a:custGeom>
            <a:solidFill>
              <a:schemeClr val="bg1">
                <a:lumMod val="50000"/>
              </a:schemeClr>
            </a:solidFill>
            <a:ln>
              <a:noFill/>
            </a:ln>
            <a:effectLst/>
          </p:spPr>
          <p:txBody>
            <a:bodyPr wrap="none" anchor="ctr"/>
            <a:lstStyle/>
            <a:p>
              <a:endParaRPr lang="en-US">
                <a:latin typeface="Calibri Light"/>
              </a:endParaRPr>
            </a:p>
          </p:txBody>
        </p:sp>
        <p:sp>
          <p:nvSpPr>
            <p:cNvPr id="47" name="Freeform 48">
              <a:extLst>
                <a:ext uri="{FF2B5EF4-FFF2-40B4-BE49-F238E27FC236}">
                  <a16:creationId xmlns:a16="http://schemas.microsoft.com/office/drawing/2014/main" id="{5253FCFB-5F6D-4B10-8CFA-59F248F28C51}"/>
                </a:ext>
              </a:extLst>
            </p:cNvPr>
            <p:cNvSpPr>
              <a:spLocks noChangeArrowheads="1"/>
            </p:cNvSpPr>
            <p:nvPr/>
          </p:nvSpPr>
          <p:spPr bwMode="auto">
            <a:xfrm>
              <a:off x="18988125" y="7724386"/>
              <a:ext cx="307059" cy="307059"/>
            </a:xfrm>
            <a:custGeom>
              <a:avLst/>
              <a:gdLst>
                <a:gd name="T0" fmla="*/ 518 w 519"/>
                <a:gd name="T1" fmla="*/ 259 h 519"/>
                <a:gd name="T2" fmla="*/ 518 w 519"/>
                <a:gd name="T3" fmla="*/ 259 h 519"/>
                <a:gd name="T4" fmla="*/ 259 w 519"/>
                <a:gd name="T5" fmla="*/ 0 h 519"/>
                <a:gd name="T6" fmla="*/ 0 w 519"/>
                <a:gd name="T7" fmla="*/ 259 h 519"/>
                <a:gd name="T8" fmla="*/ 259 w 519"/>
                <a:gd name="T9" fmla="*/ 518 h 519"/>
                <a:gd name="T10" fmla="*/ 518 w 519"/>
                <a:gd name="T11" fmla="*/ 259 h 519"/>
              </a:gdLst>
              <a:ahLst/>
              <a:cxnLst>
                <a:cxn ang="0">
                  <a:pos x="T0" y="T1"/>
                </a:cxn>
                <a:cxn ang="0">
                  <a:pos x="T2" y="T3"/>
                </a:cxn>
                <a:cxn ang="0">
                  <a:pos x="T4" y="T5"/>
                </a:cxn>
                <a:cxn ang="0">
                  <a:pos x="T6" y="T7"/>
                </a:cxn>
                <a:cxn ang="0">
                  <a:pos x="T8" y="T9"/>
                </a:cxn>
                <a:cxn ang="0">
                  <a:pos x="T10" y="T11"/>
                </a:cxn>
              </a:cxnLst>
              <a:rect l="0" t="0" r="r" b="b"/>
              <a:pathLst>
                <a:path w="519" h="519">
                  <a:moveTo>
                    <a:pt x="518" y="259"/>
                  </a:moveTo>
                  <a:lnTo>
                    <a:pt x="518" y="259"/>
                  </a:lnTo>
                  <a:cubicBezTo>
                    <a:pt x="518" y="113"/>
                    <a:pt x="405" y="0"/>
                    <a:pt x="259" y="0"/>
                  </a:cubicBezTo>
                  <a:cubicBezTo>
                    <a:pt x="120" y="0"/>
                    <a:pt x="0" y="113"/>
                    <a:pt x="0" y="259"/>
                  </a:cubicBezTo>
                  <a:cubicBezTo>
                    <a:pt x="0" y="405"/>
                    <a:pt x="120" y="518"/>
                    <a:pt x="259" y="518"/>
                  </a:cubicBezTo>
                  <a:cubicBezTo>
                    <a:pt x="405" y="518"/>
                    <a:pt x="518" y="405"/>
                    <a:pt x="518" y="259"/>
                  </a:cubicBezTo>
                </a:path>
              </a:pathLst>
            </a:custGeom>
            <a:solidFill>
              <a:schemeClr val="bg1">
                <a:lumMod val="50000"/>
              </a:schemeClr>
            </a:solidFill>
            <a:ln>
              <a:noFill/>
            </a:ln>
            <a:effectLst/>
          </p:spPr>
          <p:txBody>
            <a:bodyPr wrap="none" anchor="ctr"/>
            <a:lstStyle/>
            <a:p>
              <a:endParaRPr lang="en-US">
                <a:latin typeface="Calibri Light"/>
              </a:endParaRPr>
            </a:p>
          </p:txBody>
        </p:sp>
        <p:sp>
          <p:nvSpPr>
            <p:cNvPr id="48" name="Freeform 49">
              <a:extLst>
                <a:ext uri="{FF2B5EF4-FFF2-40B4-BE49-F238E27FC236}">
                  <a16:creationId xmlns:a16="http://schemas.microsoft.com/office/drawing/2014/main" id="{0623D26B-598B-42F0-97BD-78B3E9EE34A2}"/>
                </a:ext>
              </a:extLst>
            </p:cNvPr>
            <p:cNvSpPr>
              <a:spLocks noChangeArrowheads="1"/>
            </p:cNvSpPr>
            <p:nvPr/>
          </p:nvSpPr>
          <p:spPr bwMode="auto">
            <a:xfrm>
              <a:off x="18563966" y="8156350"/>
              <a:ext cx="309662" cy="307059"/>
            </a:xfrm>
            <a:custGeom>
              <a:avLst/>
              <a:gdLst>
                <a:gd name="T0" fmla="*/ 525 w 526"/>
                <a:gd name="T1" fmla="*/ 259 h 519"/>
                <a:gd name="T2" fmla="*/ 525 w 526"/>
                <a:gd name="T3" fmla="*/ 259 h 519"/>
                <a:gd name="T4" fmla="*/ 266 w 526"/>
                <a:gd name="T5" fmla="*/ 0 h 519"/>
                <a:gd name="T6" fmla="*/ 0 w 526"/>
                <a:gd name="T7" fmla="*/ 259 h 519"/>
                <a:gd name="T8" fmla="*/ 266 w 526"/>
                <a:gd name="T9" fmla="*/ 518 h 519"/>
                <a:gd name="T10" fmla="*/ 525 w 526"/>
                <a:gd name="T11" fmla="*/ 259 h 519"/>
              </a:gdLst>
              <a:ahLst/>
              <a:cxnLst>
                <a:cxn ang="0">
                  <a:pos x="T0" y="T1"/>
                </a:cxn>
                <a:cxn ang="0">
                  <a:pos x="T2" y="T3"/>
                </a:cxn>
                <a:cxn ang="0">
                  <a:pos x="T4" y="T5"/>
                </a:cxn>
                <a:cxn ang="0">
                  <a:pos x="T6" y="T7"/>
                </a:cxn>
                <a:cxn ang="0">
                  <a:pos x="T8" y="T9"/>
                </a:cxn>
                <a:cxn ang="0">
                  <a:pos x="T10" y="T11"/>
                </a:cxn>
              </a:cxnLst>
              <a:rect l="0" t="0" r="r" b="b"/>
              <a:pathLst>
                <a:path w="526" h="519">
                  <a:moveTo>
                    <a:pt x="525" y="259"/>
                  </a:moveTo>
                  <a:lnTo>
                    <a:pt x="525" y="259"/>
                  </a:lnTo>
                  <a:cubicBezTo>
                    <a:pt x="525" y="113"/>
                    <a:pt x="405" y="0"/>
                    <a:pt x="266" y="0"/>
                  </a:cubicBezTo>
                  <a:cubicBezTo>
                    <a:pt x="120" y="0"/>
                    <a:pt x="0" y="113"/>
                    <a:pt x="0" y="259"/>
                  </a:cubicBezTo>
                  <a:cubicBezTo>
                    <a:pt x="0" y="399"/>
                    <a:pt x="120" y="518"/>
                    <a:pt x="266" y="518"/>
                  </a:cubicBezTo>
                  <a:cubicBezTo>
                    <a:pt x="405" y="518"/>
                    <a:pt x="525" y="399"/>
                    <a:pt x="525" y="259"/>
                  </a:cubicBezTo>
                </a:path>
              </a:pathLst>
            </a:custGeom>
            <a:solidFill>
              <a:schemeClr val="bg1">
                <a:lumMod val="50000"/>
              </a:schemeClr>
            </a:solidFill>
            <a:ln>
              <a:noFill/>
            </a:ln>
            <a:effectLst/>
          </p:spPr>
          <p:txBody>
            <a:bodyPr wrap="none" anchor="ctr"/>
            <a:lstStyle/>
            <a:p>
              <a:endParaRPr lang="en-US">
                <a:latin typeface="Calibri Light"/>
              </a:endParaRPr>
            </a:p>
          </p:txBody>
        </p:sp>
        <p:sp>
          <p:nvSpPr>
            <p:cNvPr id="49" name="Freeform 50">
              <a:extLst>
                <a:ext uri="{FF2B5EF4-FFF2-40B4-BE49-F238E27FC236}">
                  <a16:creationId xmlns:a16="http://schemas.microsoft.com/office/drawing/2014/main" id="{880F6130-526C-41FB-B966-9FDF60415839}"/>
                </a:ext>
              </a:extLst>
            </p:cNvPr>
            <p:cNvSpPr>
              <a:spLocks noChangeArrowheads="1"/>
            </p:cNvSpPr>
            <p:nvPr/>
          </p:nvSpPr>
          <p:spPr bwMode="auto">
            <a:xfrm>
              <a:off x="18988125" y="8156350"/>
              <a:ext cx="307059" cy="307059"/>
            </a:xfrm>
            <a:custGeom>
              <a:avLst/>
              <a:gdLst>
                <a:gd name="T0" fmla="*/ 518 w 519"/>
                <a:gd name="T1" fmla="*/ 259 h 519"/>
                <a:gd name="T2" fmla="*/ 518 w 519"/>
                <a:gd name="T3" fmla="*/ 259 h 519"/>
                <a:gd name="T4" fmla="*/ 259 w 519"/>
                <a:gd name="T5" fmla="*/ 0 h 519"/>
                <a:gd name="T6" fmla="*/ 0 w 519"/>
                <a:gd name="T7" fmla="*/ 259 h 519"/>
                <a:gd name="T8" fmla="*/ 259 w 519"/>
                <a:gd name="T9" fmla="*/ 518 h 519"/>
                <a:gd name="T10" fmla="*/ 518 w 519"/>
                <a:gd name="T11" fmla="*/ 259 h 519"/>
              </a:gdLst>
              <a:ahLst/>
              <a:cxnLst>
                <a:cxn ang="0">
                  <a:pos x="T0" y="T1"/>
                </a:cxn>
                <a:cxn ang="0">
                  <a:pos x="T2" y="T3"/>
                </a:cxn>
                <a:cxn ang="0">
                  <a:pos x="T4" y="T5"/>
                </a:cxn>
                <a:cxn ang="0">
                  <a:pos x="T6" y="T7"/>
                </a:cxn>
                <a:cxn ang="0">
                  <a:pos x="T8" y="T9"/>
                </a:cxn>
                <a:cxn ang="0">
                  <a:pos x="T10" y="T11"/>
                </a:cxn>
              </a:cxnLst>
              <a:rect l="0" t="0" r="r" b="b"/>
              <a:pathLst>
                <a:path w="519" h="519">
                  <a:moveTo>
                    <a:pt x="518" y="259"/>
                  </a:moveTo>
                  <a:lnTo>
                    <a:pt x="518" y="259"/>
                  </a:lnTo>
                  <a:cubicBezTo>
                    <a:pt x="518" y="113"/>
                    <a:pt x="405" y="0"/>
                    <a:pt x="259" y="0"/>
                  </a:cubicBezTo>
                  <a:cubicBezTo>
                    <a:pt x="120" y="0"/>
                    <a:pt x="0" y="113"/>
                    <a:pt x="0" y="259"/>
                  </a:cubicBezTo>
                  <a:cubicBezTo>
                    <a:pt x="0" y="399"/>
                    <a:pt x="120" y="518"/>
                    <a:pt x="259" y="518"/>
                  </a:cubicBezTo>
                  <a:cubicBezTo>
                    <a:pt x="405" y="518"/>
                    <a:pt x="518" y="399"/>
                    <a:pt x="518" y="259"/>
                  </a:cubicBezTo>
                </a:path>
              </a:pathLst>
            </a:custGeom>
            <a:solidFill>
              <a:schemeClr val="bg1">
                <a:lumMod val="50000"/>
              </a:schemeClr>
            </a:solidFill>
            <a:ln>
              <a:noFill/>
            </a:ln>
            <a:effectLst/>
          </p:spPr>
          <p:txBody>
            <a:bodyPr wrap="none" anchor="ctr"/>
            <a:lstStyle/>
            <a:p>
              <a:endParaRPr lang="en-US">
                <a:latin typeface="Calibri Light"/>
              </a:endParaRPr>
            </a:p>
          </p:txBody>
        </p:sp>
        <p:sp>
          <p:nvSpPr>
            <p:cNvPr id="50" name="Freeform 51">
              <a:extLst>
                <a:ext uri="{FF2B5EF4-FFF2-40B4-BE49-F238E27FC236}">
                  <a16:creationId xmlns:a16="http://schemas.microsoft.com/office/drawing/2014/main" id="{55F051DD-6084-4F56-BCC9-51D82EF2718A}"/>
                </a:ext>
              </a:extLst>
            </p:cNvPr>
            <p:cNvSpPr>
              <a:spLocks noChangeArrowheads="1"/>
            </p:cNvSpPr>
            <p:nvPr/>
          </p:nvSpPr>
          <p:spPr bwMode="auto">
            <a:xfrm>
              <a:off x="18563966" y="8583110"/>
              <a:ext cx="309662" cy="309662"/>
            </a:xfrm>
            <a:custGeom>
              <a:avLst/>
              <a:gdLst>
                <a:gd name="T0" fmla="*/ 525 w 526"/>
                <a:gd name="T1" fmla="*/ 259 h 526"/>
                <a:gd name="T2" fmla="*/ 525 w 526"/>
                <a:gd name="T3" fmla="*/ 259 h 526"/>
                <a:gd name="T4" fmla="*/ 266 w 526"/>
                <a:gd name="T5" fmla="*/ 0 h 526"/>
                <a:gd name="T6" fmla="*/ 0 w 526"/>
                <a:gd name="T7" fmla="*/ 259 h 526"/>
                <a:gd name="T8" fmla="*/ 266 w 526"/>
                <a:gd name="T9" fmla="*/ 525 h 526"/>
                <a:gd name="T10" fmla="*/ 525 w 526"/>
                <a:gd name="T11" fmla="*/ 259 h 526"/>
              </a:gdLst>
              <a:ahLst/>
              <a:cxnLst>
                <a:cxn ang="0">
                  <a:pos x="T0" y="T1"/>
                </a:cxn>
                <a:cxn ang="0">
                  <a:pos x="T2" y="T3"/>
                </a:cxn>
                <a:cxn ang="0">
                  <a:pos x="T4" y="T5"/>
                </a:cxn>
                <a:cxn ang="0">
                  <a:pos x="T6" y="T7"/>
                </a:cxn>
                <a:cxn ang="0">
                  <a:pos x="T8" y="T9"/>
                </a:cxn>
                <a:cxn ang="0">
                  <a:pos x="T10" y="T11"/>
                </a:cxn>
              </a:cxnLst>
              <a:rect l="0" t="0" r="r" b="b"/>
              <a:pathLst>
                <a:path w="526" h="526">
                  <a:moveTo>
                    <a:pt x="525" y="259"/>
                  </a:moveTo>
                  <a:lnTo>
                    <a:pt x="525" y="259"/>
                  </a:lnTo>
                  <a:cubicBezTo>
                    <a:pt x="525" y="120"/>
                    <a:pt x="405" y="0"/>
                    <a:pt x="266" y="0"/>
                  </a:cubicBezTo>
                  <a:cubicBezTo>
                    <a:pt x="120" y="0"/>
                    <a:pt x="0" y="120"/>
                    <a:pt x="0" y="259"/>
                  </a:cubicBezTo>
                  <a:cubicBezTo>
                    <a:pt x="0" y="405"/>
                    <a:pt x="120" y="525"/>
                    <a:pt x="266" y="525"/>
                  </a:cubicBezTo>
                  <a:cubicBezTo>
                    <a:pt x="405" y="525"/>
                    <a:pt x="525" y="405"/>
                    <a:pt x="525" y="259"/>
                  </a:cubicBezTo>
                </a:path>
              </a:pathLst>
            </a:custGeom>
            <a:solidFill>
              <a:srgbClr val="FBD07A"/>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51" name="Freeform 52">
              <a:extLst>
                <a:ext uri="{FF2B5EF4-FFF2-40B4-BE49-F238E27FC236}">
                  <a16:creationId xmlns:a16="http://schemas.microsoft.com/office/drawing/2014/main" id="{DA09040D-9650-481B-B767-673D6F500D21}"/>
                </a:ext>
              </a:extLst>
            </p:cNvPr>
            <p:cNvSpPr>
              <a:spLocks noChangeArrowheads="1"/>
            </p:cNvSpPr>
            <p:nvPr/>
          </p:nvSpPr>
          <p:spPr bwMode="auto">
            <a:xfrm>
              <a:off x="18988125" y="8583110"/>
              <a:ext cx="307059" cy="309662"/>
            </a:xfrm>
            <a:custGeom>
              <a:avLst/>
              <a:gdLst>
                <a:gd name="T0" fmla="*/ 518 w 519"/>
                <a:gd name="T1" fmla="*/ 259 h 526"/>
                <a:gd name="T2" fmla="*/ 518 w 519"/>
                <a:gd name="T3" fmla="*/ 259 h 526"/>
                <a:gd name="T4" fmla="*/ 259 w 519"/>
                <a:gd name="T5" fmla="*/ 0 h 526"/>
                <a:gd name="T6" fmla="*/ 0 w 519"/>
                <a:gd name="T7" fmla="*/ 259 h 526"/>
                <a:gd name="T8" fmla="*/ 259 w 519"/>
                <a:gd name="T9" fmla="*/ 525 h 526"/>
                <a:gd name="T10" fmla="*/ 518 w 519"/>
                <a:gd name="T11" fmla="*/ 259 h 526"/>
              </a:gdLst>
              <a:ahLst/>
              <a:cxnLst>
                <a:cxn ang="0">
                  <a:pos x="T0" y="T1"/>
                </a:cxn>
                <a:cxn ang="0">
                  <a:pos x="T2" y="T3"/>
                </a:cxn>
                <a:cxn ang="0">
                  <a:pos x="T4" y="T5"/>
                </a:cxn>
                <a:cxn ang="0">
                  <a:pos x="T6" y="T7"/>
                </a:cxn>
                <a:cxn ang="0">
                  <a:pos x="T8" y="T9"/>
                </a:cxn>
                <a:cxn ang="0">
                  <a:pos x="T10" y="T11"/>
                </a:cxn>
              </a:cxnLst>
              <a:rect l="0" t="0" r="r" b="b"/>
              <a:pathLst>
                <a:path w="519" h="526">
                  <a:moveTo>
                    <a:pt x="518" y="259"/>
                  </a:moveTo>
                  <a:lnTo>
                    <a:pt x="518" y="259"/>
                  </a:lnTo>
                  <a:cubicBezTo>
                    <a:pt x="518" y="120"/>
                    <a:pt x="405" y="0"/>
                    <a:pt x="259" y="0"/>
                  </a:cubicBezTo>
                  <a:cubicBezTo>
                    <a:pt x="120" y="0"/>
                    <a:pt x="0" y="120"/>
                    <a:pt x="0" y="259"/>
                  </a:cubicBezTo>
                  <a:cubicBezTo>
                    <a:pt x="0" y="405"/>
                    <a:pt x="120" y="525"/>
                    <a:pt x="259" y="525"/>
                  </a:cubicBezTo>
                  <a:cubicBezTo>
                    <a:pt x="405" y="525"/>
                    <a:pt x="518" y="405"/>
                    <a:pt x="518" y="259"/>
                  </a:cubicBezTo>
                </a:path>
              </a:pathLst>
            </a:custGeom>
            <a:solidFill>
              <a:schemeClr val="bg1">
                <a:lumMod val="50000"/>
              </a:schemeClr>
            </a:solidFill>
            <a:ln>
              <a:noFill/>
            </a:ln>
            <a:effectLst/>
          </p:spPr>
          <p:txBody>
            <a:bodyPr wrap="none" anchor="ctr"/>
            <a:lstStyle/>
            <a:p>
              <a:endParaRPr lang="en-US">
                <a:latin typeface="Calibri Light"/>
              </a:endParaRPr>
            </a:p>
          </p:txBody>
        </p:sp>
        <p:sp>
          <p:nvSpPr>
            <p:cNvPr id="52" name="Freeform 53">
              <a:extLst>
                <a:ext uri="{FF2B5EF4-FFF2-40B4-BE49-F238E27FC236}">
                  <a16:creationId xmlns:a16="http://schemas.microsoft.com/office/drawing/2014/main" id="{5ABD19A9-525C-4303-AED0-FF92AD9D758D}"/>
                </a:ext>
              </a:extLst>
            </p:cNvPr>
            <p:cNvSpPr>
              <a:spLocks noChangeArrowheads="1"/>
            </p:cNvSpPr>
            <p:nvPr/>
          </p:nvSpPr>
          <p:spPr bwMode="auto">
            <a:xfrm>
              <a:off x="18563966" y="9015074"/>
              <a:ext cx="309662" cy="304458"/>
            </a:xfrm>
            <a:custGeom>
              <a:avLst/>
              <a:gdLst>
                <a:gd name="T0" fmla="*/ 525 w 526"/>
                <a:gd name="T1" fmla="*/ 259 h 518"/>
                <a:gd name="T2" fmla="*/ 525 w 526"/>
                <a:gd name="T3" fmla="*/ 259 h 518"/>
                <a:gd name="T4" fmla="*/ 266 w 526"/>
                <a:gd name="T5" fmla="*/ 0 h 518"/>
                <a:gd name="T6" fmla="*/ 0 w 526"/>
                <a:gd name="T7" fmla="*/ 259 h 518"/>
                <a:gd name="T8" fmla="*/ 266 w 526"/>
                <a:gd name="T9" fmla="*/ 517 h 518"/>
                <a:gd name="T10" fmla="*/ 525 w 526"/>
                <a:gd name="T11" fmla="*/ 259 h 518"/>
              </a:gdLst>
              <a:ahLst/>
              <a:cxnLst>
                <a:cxn ang="0">
                  <a:pos x="T0" y="T1"/>
                </a:cxn>
                <a:cxn ang="0">
                  <a:pos x="T2" y="T3"/>
                </a:cxn>
                <a:cxn ang="0">
                  <a:pos x="T4" y="T5"/>
                </a:cxn>
                <a:cxn ang="0">
                  <a:pos x="T6" y="T7"/>
                </a:cxn>
                <a:cxn ang="0">
                  <a:pos x="T8" y="T9"/>
                </a:cxn>
                <a:cxn ang="0">
                  <a:pos x="T10" y="T11"/>
                </a:cxn>
              </a:cxnLst>
              <a:rect l="0" t="0" r="r" b="b"/>
              <a:pathLst>
                <a:path w="526" h="518">
                  <a:moveTo>
                    <a:pt x="525" y="259"/>
                  </a:moveTo>
                  <a:lnTo>
                    <a:pt x="525" y="259"/>
                  </a:lnTo>
                  <a:cubicBezTo>
                    <a:pt x="525" y="119"/>
                    <a:pt x="405" y="0"/>
                    <a:pt x="266" y="0"/>
                  </a:cubicBezTo>
                  <a:cubicBezTo>
                    <a:pt x="120" y="0"/>
                    <a:pt x="0" y="119"/>
                    <a:pt x="0" y="259"/>
                  </a:cubicBezTo>
                  <a:cubicBezTo>
                    <a:pt x="0" y="405"/>
                    <a:pt x="120" y="517"/>
                    <a:pt x="266" y="517"/>
                  </a:cubicBezTo>
                  <a:cubicBezTo>
                    <a:pt x="405" y="517"/>
                    <a:pt x="525" y="405"/>
                    <a:pt x="525" y="259"/>
                  </a:cubicBezTo>
                </a:path>
              </a:pathLst>
            </a:custGeom>
            <a:solidFill>
              <a:srgbClr val="FBD07A"/>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53" name="Freeform 54">
              <a:extLst>
                <a:ext uri="{FF2B5EF4-FFF2-40B4-BE49-F238E27FC236}">
                  <a16:creationId xmlns:a16="http://schemas.microsoft.com/office/drawing/2014/main" id="{CC351DB6-8FE5-4641-A3B1-1D28964B737A}"/>
                </a:ext>
              </a:extLst>
            </p:cNvPr>
            <p:cNvSpPr>
              <a:spLocks noChangeArrowheads="1"/>
            </p:cNvSpPr>
            <p:nvPr/>
          </p:nvSpPr>
          <p:spPr bwMode="auto">
            <a:xfrm>
              <a:off x="18988125" y="9015074"/>
              <a:ext cx="307059" cy="304458"/>
            </a:xfrm>
            <a:custGeom>
              <a:avLst/>
              <a:gdLst>
                <a:gd name="T0" fmla="*/ 518 w 519"/>
                <a:gd name="T1" fmla="*/ 259 h 518"/>
                <a:gd name="T2" fmla="*/ 518 w 519"/>
                <a:gd name="T3" fmla="*/ 259 h 518"/>
                <a:gd name="T4" fmla="*/ 259 w 519"/>
                <a:gd name="T5" fmla="*/ 0 h 518"/>
                <a:gd name="T6" fmla="*/ 0 w 519"/>
                <a:gd name="T7" fmla="*/ 259 h 518"/>
                <a:gd name="T8" fmla="*/ 259 w 519"/>
                <a:gd name="T9" fmla="*/ 517 h 518"/>
                <a:gd name="T10" fmla="*/ 518 w 519"/>
                <a:gd name="T11" fmla="*/ 259 h 518"/>
              </a:gdLst>
              <a:ahLst/>
              <a:cxnLst>
                <a:cxn ang="0">
                  <a:pos x="T0" y="T1"/>
                </a:cxn>
                <a:cxn ang="0">
                  <a:pos x="T2" y="T3"/>
                </a:cxn>
                <a:cxn ang="0">
                  <a:pos x="T4" y="T5"/>
                </a:cxn>
                <a:cxn ang="0">
                  <a:pos x="T6" y="T7"/>
                </a:cxn>
                <a:cxn ang="0">
                  <a:pos x="T8" y="T9"/>
                </a:cxn>
                <a:cxn ang="0">
                  <a:pos x="T10" y="T11"/>
                </a:cxn>
              </a:cxnLst>
              <a:rect l="0" t="0" r="r" b="b"/>
              <a:pathLst>
                <a:path w="519" h="518">
                  <a:moveTo>
                    <a:pt x="518" y="259"/>
                  </a:moveTo>
                  <a:lnTo>
                    <a:pt x="518" y="259"/>
                  </a:lnTo>
                  <a:cubicBezTo>
                    <a:pt x="518" y="119"/>
                    <a:pt x="405" y="0"/>
                    <a:pt x="259" y="0"/>
                  </a:cubicBezTo>
                  <a:cubicBezTo>
                    <a:pt x="120" y="0"/>
                    <a:pt x="0" y="119"/>
                    <a:pt x="0" y="259"/>
                  </a:cubicBezTo>
                  <a:cubicBezTo>
                    <a:pt x="0" y="405"/>
                    <a:pt x="120" y="517"/>
                    <a:pt x="259" y="517"/>
                  </a:cubicBezTo>
                  <a:cubicBezTo>
                    <a:pt x="405" y="517"/>
                    <a:pt x="518" y="405"/>
                    <a:pt x="518" y="259"/>
                  </a:cubicBezTo>
                </a:path>
              </a:pathLst>
            </a:custGeom>
            <a:solidFill>
              <a:srgbClr val="FBD07A"/>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54" name="Freeform 55">
              <a:extLst>
                <a:ext uri="{FF2B5EF4-FFF2-40B4-BE49-F238E27FC236}">
                  <a16:creationId xmlns:a16="http://schemas.microsoft.com/office/drawing/2014/main" id="{C072E32A-D498-4AF3-AA53-452AF23A243C}"/>
                </a:ext>
              </a:extLst>
            </p:cNvPr>
            <p:cNvSpPr>
              <a:spLocks noChangeArrowheads="1"/>
            </p:cNvSpPr>
            <p:nvPr/>
          </p:nvSpPr>
          <p:spPr bwMode="auto">
            <a:xfrm>
              <a:off x="18563966" y="9444438"/>
              <a:ext cx="309662" cy="307059"/>
            </a:xfrm>
            <a:custGeom>
              <a:avLst/>
              <a:gdLst>
                <a:gd name="T0" fmla="*/ 525 w 526"/>
                <a:gd name="T1" fmla="*/ 259 h 519"/>
                <a:gd name="T2" fmla="*/ 525 w 526"/>
                <a:gd name="T3" fmla="*/ 259 h 519"/>
                <a:gd name="T4" fmla="*/ 266 w 526"/>
                <a:gd name="T5" fmla="*/ 0 h 519"/>
                <a:gd name="T6" fmla="*/ 0 w 526"/>
                <a:gd name="T7" fmla="*/ 259 h 519"/>
                <a:gd name="T8" fmla="*/ 266 w 526"/>
                <a:gd name="T9" fmla="*/ 518 h 519"/>
                <a:gd name="T10" fmla="*/ 525 w 526"/>
                <a:gd name="T11" fmla="*/ 259 h 519"/>
              </a:gdLst>
              <a:ahLst/>
              <a:cxnLst>
                <a:cxn ang="0">
                  <a:pos x="T0" y="T1"/>
                </a:cxn>
                <a:cxn ang="0">
                  <a:pos x="T2" y="T3"/>
                </a:cxn>
                <a:cxn ang="0">
                  <a:pos x="T4" y="T5"/>
                </a:cxn>
                <a:cxn ang="0">
                  <a:pos x="T6" y="T7"/>
                </a:cxn>
                <a:cxn ang="0">
                  <a:pos x="T8" y="T9"/>
                </a:cxn>
                <a:cxn ang="0">
                  <a:pos x="T10" y="T11"/>
                </a:cxn>
              </a:cxnLst>
              <a:rect l="0" t="0" r="r" b="b"/>
              <a:pathLst>
                <a:path w="526" h="519">
                  <a:moveTo>
                    <a:pt x="525" y="259"/>
                  </a:moveTo>
                  <a:lnTo>
                    <a:pt x="525" y="259"/>
                  </a:lnTo>
                  <a:cubicBezTo>
                    <a:pt x="525" y="113"/>
                    <a:pt x="405" y="0"/>
                    <a:pt x="266" y="0"/>
                  </a:cubicBezTo>
                  <a:cubicBezTo>
                    <a:pt x="120" y="0"/>
                    <a:pt x="0" y="113"/>
                    <a:pt x="0" y="259"/>
                  </a:cubicBezTo>
                  <a:cubicBezTo>
                    <a:pt x="0" y="405"/>
                    <a:pt x="120" y="518"/>
                    <a:pt x="266" y="518"/>
                  </a:cubicBezTo>
                  <a:cubicBezTo>
                    <a:pt x="405" y="518"/>
                    <a:pt x="525" y="405"/>
                    <a:pt x="525" y="259"/>
                  </a:cubicBezTo>
                </a:path>
              </a:pathLst>
            </a:custGeom>
            <a:solidFill>
              <a:srgbClr val="FBD07A"/>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55" name="Freeform 56">
              <a:extLst>
                <a:ext uri="{FF2B5EF4-FFF2-40B4-BE49-F238E27FC236}">
                  <a16:creationId xmlns:a16="http://schemas.microsoft.com/office/drawing/2014/main" id="{8239F776-8043-4D90-BD91-E0D3A2236754}"/>
                </a:ext>
              </a:extLst>
            </p:cNvPr>
            <p:cNvSpPr>
              <a:spLocks noChangeArrowheads="1"/>
            </p:cNvSpPr>
            <p:nvPr/>
          </p:nvSpPr>
          <p:spPr bwMode="auto">
            <a:xfrm>
              <a:off x="18988125" y="9444438"/>
              <a:ext cx="307059" cy="307059"/>
            </a:xfrm>
            <a:custGeom>
              <a:avLst/>
              <a:gdLst>
                <a:gd name="T0" fmla="*/ 518 w 519"/>
                <a:gd name="T1" fmla="*/ 259 h 519"/>
                <a:gd name="T2" fmla="*/ 518 w 519"/>
                <a:gd name="T3" fmla="*/ 259 h 519"/>
                <a:gd name="T4" fmla="*/ 259 w 519"/>
                <a:gd name="T5" fmla="*/ 0 h 519"/>
                <a:gd name="T6" fmla="*/ 0 w 519"/>
                <a:gd name="T7" fmla="*/ 259 h 519"/>
                <a:gd name="T8" fmla="*/ 259 w 519"/>
                <a:gd name="T9" fmla="*/ 518 h 519"/>
                <a:gd name="T10" fmla="*/ 518 w 519"/>
                <a:gd name="T11" fmla="*/ 259 h 519"/>
              </a:gdLst>
              <a:ahLst/>
              <a:cxnLst>
                <a:cxn ang="0">
                  <a:pos x="T0" y="T1"/>
                </a:cxn>
                <a:cxn ang="0">
                  <a:pos x="T2" y="T3"/>
                </a:cxn>
                <a:cxn ang="0">
                  <a:pos x="T4" y="T5"/>
                </a:cxn>
                <a:cxn ang="0">
                  <a:pos x="T6" y="T7"/>
                </a:cxn>
                <a:cxn ang="0">
                  <a:pos x="T8" y="T9"/>
                </a:cxn>
                <a:cxn ang="0">
                  <a:pos x="T10" y="T11"/>
                </a:cxn>
              </a:cxnLst>
              <a:rect l="0" t="0" r="r" b="b"/>
              <a:pathLst>
                <a:path w="519" h="519">
                  <a:moveTo>
                    <a:pt x="518" y="259"/>
                  </a:moveTo>
                  <a:lnTo>
                    <a:pt x="518" y="259"/>
                  </a:lnTo>
                  <a:cubicBezTo>
                    <a:pt x="518" y="113"/>
                    <a:pt x="405" y="0"/>
                    <a:pt x="259" y="0"/>
                  </a:cubicBezTo>
                  <a:cubicBezTo>
                    <a:pt x="120" y="0"/>
                    <a:pt x="0" y="113"/>
                    <a:pt x="0" y="259"/>
                  </a:cubicBezTo>
                  <a:cubicBezTo>
                    <a:pt x="0" y="405"/>
                    <a:pt x="120" y="518"/>
                    <a:pt x="259" y="518"/>
                  </a:cubicBezTo>
                  <a:cubicBezTo>
                    <a:pt x="405" y="518"/>
                    <a:pt x="518" y="405"/>
                    <a:pt x="518" y="259"/>
                  </a:cubicBezTo>
                </a:path>
              </a:pathLst>
            </a:custGeom>
            <a:solidFill>
              <a:srgbClr val="FBD07A"/>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56" name="Freeform 57">
              <a:extLst>
                <a:ext uri="{FF2B5EF4-FFF2-40B4-BE49-F238E27FC236}">
                  <a16:creationId xmlns:a16="http://schemas.microsoft.com/office/drawing/2014/main" id="{6A974069-5B25-46B8-A655-D44EC81175D3}"/>
                </a:ext>
              </a:extLst>
            </p:cNvPr>
            <p:cNvSpPr>
              <a:spLocks noChangeArrowheads="1"/>
            </p:cNvSpPr>
            <p:nvPr/>
          </p:nvSpPr>
          <p:spPr bwMode="auto">
            <a:xfrm>
              <a:off x="18563966" y="9873799"/>
              <a:ext cx="309662" cy="309662"/>
            </a:xfrm>
            <a:custGeom>
              <a:avLst/>
              <a:gdLst>
                <a:gd name="T0" fmla="*/ 525 w 526"/>
                <a:gd name="T1" fmla="*/ 265 h 525"/>
                <a:gd name="T2" fmla="*/ 525 w 526"/>
                <a:gd name="T3" fmla="*/ 265 h 525"/>
                <a:gd name="T4" fmla="*/ 266 w 526"/>
                <a:gd name="T5" fmla="*/ 0 h 525"/>
                <a:gd name="T6" fmla="*/ 0 w 526"/>
                <a:gd name="T7" fmla="*/ 265 h 525"/>
                <a:gd name="T8" fmla="*/ 266 w 526"/>
                <a:gd name="T9" fmla="*/ 524 h 525"/>
                <a:gd name="T10" fmla="*/ 525 w 526"/>
                <a:gd name="T11" fmla="*/ 265 h 525"/>
              </a:gdLst>
              <a:ahLst/>
              <a:cxnLst>
                <a:cxn ang="0">
                  <a:pos x="T0" y="T1"/>
                </a:cxn>
                <a:cxn ang="0">
                  <a:pos x="T2" y="T3"/>
                </a:cxn>
                <a:cxn ang="0">
                  <a:pos x="T4" y="T5"/>
                </a:cxn>
                <a:cxn ang="0">
                  <a:pos x="T6" y="T7"/>
                </a:cxn>
                <a:cxn ang="0">
                  <a:pos x="T8" y="T9"/>
                </a:cxn>
                <a:cxn ang="0">
                  <a:pos x="T10" y="T11"/>
                </a:cxn>
              </a:cxnLst>
              <a:rect l="0" t="0" r="r" b="b"/>
              <a:pathLst>
                <a:path w="526" h="525">
                  <a:moveTo>
                    <a:pt x="525" y="265"/>
                  </a:moveTo>
                  <a:lnTo>
                    <a:pt x="525" y="265"/>
                  </a:lnTo>
                  <a:cubicBezTo>
                    <a:pt x="525" y="119"/>
                    <a:pt x="405" y="0"/>
                    <a:pt x="266" y="0"/>
                  </a:cubicBezTo>
                  <a:cubicBezTo>
                    <a:pt x="120" y="0"/>
                    <a:pt x="0" y="119"/>
                    <a:pt x="0" y="265"/>
                  </a:cubicBezTo>
                  <a:cubicBezTo>
                    <a:pt x="0" y="405"/>
                    <a:pt x="120" y="524"/>
                    <a:pt x="266" y="524"/>
                  </a:cubicBezTo>
                  <a:cubicBezTo>
                    <a:pt x="405" y="524"/>
                    <a:pt x="525" y="405"/>
                    <a:pt x="525" y="265"/>
                  </a:cubicBezTo>
                </a:path>
              </a:pathLst>
            </a:custGeom>
            <a:solidFill>
              <a:srgbClr val="FBD07A"/>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57" name="Freeform 58">
              <a:extLst>
                <a:ext uri="{FF2B5EF4-FFF2-40B4-BE49-F238E27FC236}">
                  <a16:creationId xmlns:a16="http://schemas.microsoft.com/office/drawing/2014/main" id="{008602DE-9DBA-4B34-A60F-EAF4F1E238FD}"/>
                </a:ext>
              </a:extLst>
            </p:cNvPr>
            <p:cNvSpPr>
              <a:spLocks noChangeArrowheads="1"/>
            </p:cNvSpPr>
            <p:nvPr/>
          </p:nvSpPr>
          <p:spPr bwMode="auto">
            <a:xfrm>
              <a:off x="18988125" y="9873799"/>
              <a:ext cx="307059" cy="309662"/>
            </a:xfrm>
            <a:custGeom>
              <a:avLst/>
              <a:gdLst>
                <a:gd name="T0" fmla="*/ 518 w 519"/>
                <a:gd name="T1" fmla="*/ 265 h 525"/>
                <a:gd name="T2" fmla="*/ 518 w 519"/>
                <a:gd name="T3" fmla="*/ 265 h 525"/>
                <a:gd name="T4" fmla="*/ 259 w 519"/>
                <a:gd name="T5" fmla="*/ 0 h 525"/>
                <a:gd name="T6" fmla="*/ 0 w 519"/>
                <a:gd name="T7" fmla="*/ 265 h 525"/>
                <a:gd name="T8" fmla="*/ 259 w 519"/>
                <a:gd name="T9" fmla="*/ 524 h 525"/>
                <a:gd name="T10" fmla="*/ 518 w 519"/>
                <a:gd name="T11" fmla="*/ 265 h 525"/>
              </a:gdLst>
              <a:ahLst/>
              <a:cxnLst>
                <a:cxn ang="0">
                  <a:pos x="T0" y="T1"/>
                </a:cxn>
                <a:cxn ang="0">
                  <a:pos x="T2" y="T3"/>
                </a:cxn>
                <a:cxn ang="0">
                  <a:pos x="T4" y="T5"/>
                </a:cxn>
                <a:cxn ang="0">
                  <a:pos x="T6" y="T7"/>
                </a:cxn>
                <a:cxn ang="0">
                  <a:pos x="T8" y="T9"/>
                </a:cxn>
                <a:cxn ang="0">
                  <a:pos x="T10" y="T11"/>
                </a:cxn>
              </a:cxnLst>
              <a:rect l="0" t="0" r="r" b="b"/>
              <a:pathLst>
                <a:path w="519" h="525">
                  <a:moveTo>
                    <a:pt x="518" y="265"/>
                  </a:moveTo>
                  <a:lnTo>
                    <a:pt x="518" y="265"/>
                  </a:lnTo>
                  <a:cubicBezTo>
                    <a:pt x="518" y="119"/>
                    <a:pt x="405" y="0"/>
                    <a:pt x="259" y="0"/>
                  </a:cubicBezTo>
                  <a:cubicBezTo>
                    <a:pt x="120" y="0"/>
                    <a:pt x="0" y="119"/>
                    <a:pt x="0" y="265"/>
                  </a:cubicBezTo>
                  <a:cubicBezTo>
                    <a:pt x="0" y="405"/>
                    <a:pt x="120" y="524"/>
                    <a:pt x="259" y="524"/>
                  </a:cubicBezTo>
                  <a:cubicBezTo>
                    <a:pt x="405" y="524"/>
                    <a:pt x="518" y="405"/>
                    <a:pt x="518" y="265"/>
                  </a:cubicBezTo>
                </a:path>
              </a:pathLst>
            </a:custGeom>
            <a:solidFill>
              <a:srgbClr val="FBD07A"/>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58" name="Freeform 59">
              <a:extLst>
                <a:ext uri="{FF2B5EF4-FFF2-40B4-BE49-F238E27FC236}">
                  <a16:creationId xmlns:a16="http://schemas.microsoft.com/office/drawing/2014/main" id="{BCF1E484-45CE-4FA3-8073-C8E0EFDE6C7B}"/>
                </a:ext>
              </a:extLst>
            </p:cNvPr>
            <p:cNvSpPr>
              <a:spLocks noChangeArrowheads="1"/>
            </p:cNvSpPr>
            <p:nvPr/>
          </p:nvSpPr>
          <p:spPr bwMode="auto">
            <a:xfrm>
              <a:off x="16594105" y="6738154"/>
              <a:ext cx="936790" cy="3892884"/>
            </a:xfrm>
            <a:custGeom>
              <a:avLst/>
              <a:gdLst>
                <a:gd name="T0" fmla="*/ 1586 w 1587"/>
                <a:gd name="T1" fmla="*/ 0 h 6595"/>
                <a:gd name="T2" fmla="*/ 0 w 1587"/>
                <a:gd name="T3" fmla="*/ 1335 h 6595"/>
                <a:gd name="T4" fmla="*/ 0 w 1587"/>
                <a:gd name="T5" fmla="*/ 6594 h 6595"/>
                <a:gd name="T6" fmla="*/ 1586 w 1587"/>
                <a:gd name="T7" fmla="*/ 6594 h 6595"/>
                <a:gd name="T8" fmla="*/ 1586 w 1587"/>
                <a:gd name="T9" fmla="*/ 0 h 6595"/>
              </a:gdLst>
              <a:ahLst/>
              <a:cxnLst>
                <a:cxn ang="0">
                  <a:pos x="T0" y="T1"/>
                </a:cxn>
                <a:cxn ang="0">
                  <a:pos x="T2" y="T3"/>
                </a:cxn>
                <a:cxn ang="0">
                  <a:pos x="T4" y="T5"/>
                </a:cxn>
                <a:cxn ang="0">
                  <a:pos x="T6" y="T7"/>
                </a:cxn>
                <a:cxn ang="0">
                  <a:pos x="T8" y="T9"/>
                </a:cxn>
              </a:cxnLst>
              <a:rect l="0" t="0" r="r" b="b"/>
              <a:pathLst>
                <a:path w="1587" h="6595">
                  <a:moveTo>
                    <a:pt x="1586" y="0"/>
                  </a:moveTo>
                  <a:lnTo>
                    <a:pt x="0" y="1335"/>
                  </a:lnTo>
                  <a:lnTo>
                    <a:pt x="0" y="6594"/>
                  </a:lnTo>
                  <a:lnTo>
                    <a:pt x="1586" y="6594"/>
                  </a:lnTo>
                  <a:lnTo>
                    <a:pt x="1586" y="0"/>
                  </a:lnTo>
                </a:path>
              </a:pathLst>
            </a:custGeom>
            <a:solidFill>
              <a:schemeClr val="bg1">
                <a:lumMod val="85000"/>
              </a:schemeClr>
            </a:solidFill>
            <a:ln>
              <a:noFill/>
            </a:ln>
            <a:effectLst/>
          </p:spPr>
          <p:txBody>
            <a:bodyPr wrap="none" anchor="ctr"/>
            <a:lstStyle/>
            <a:p>
              <a:endParaRPr lang="en-US">
                <a:latin typeface="Calibri Light"/>
              </a:endParaRPr>
            </a:p>
          </p:txBody>
        </p:sp>
        <p:sp>
          <p:nvSpPr>
            <p:cNvPr id="59" name="Freeform 60">
              <a:extLst>
                <a:ext uri="{FF2B5EF4-FFF2-40B4-BE49-F238E27FC236}">
                  <a16:creationId xmlns:a16="http://schemas.microsoft.com/office/drawing/2014/main" id="{3D3032CF-D554-405C-8128-541F40F50FED}"/>
                </a:ext>
              </a:extLst>
            </p:cNvPr>
            <p:cNvSpPr>
              <a:spLocks noChangeArrowheads="1"/>
            </p:cNvSpPr>
            <p:nvPr/>
          </p:nvSpPr>
          <p:spPr bwMode="auto">
            <a:xfrm>
              <a:off x="16700794" y="7677546"/>
              <a:ext cx="304458" cy="307059"/>
            </a:xfrm>
            <a:custGeom>
              <a:avLst/>
              <a:gdLst>
                <a:gd name="T0" fmla="*/ 517 w 518"/>
                <a:gd name="T1" fmla="*/ 259 h 519"/>
                <a:gd name="T2" fmla="*/ 517 w 518"/>
                <a:gd name="T3" fmla="*/ 259 h 519"/>
                <a:gd name="T4" fmla="*/ 258 w 518"/>
                <a:gd name="T5" fmla="*/ 0 h 519"/>
                <a:gd name="T6" fmla="*/ 0 w 518"/>
                <a:gd name="T7" fmla="*/ 259 h 519"/>
                <a:gd name="T8" fmla="*/ 258 w 518"/>
                <a:gd name="T9" fmla="*/ 518 h 519"/>
                <a:gd name="T10" fmla="*/ 517 w 518"/>
                <a:gd name="T11" fmla="*/ 259 h 519"/>
              </a:gdLst>
              <a:ahLst/>
              <a:cxnLst>
                <a:cxn ang="0">
                  <a:pos x="T0" y="T1"/>
                </a:cxn>
                <a:cxn ang="0">
                  <a:pos x="T2" y="T3"/>
                </a:cxn>
                <a:cxn ang="0">
                  <a:pos x="T4" y="T5"/>
                </a:cxn>
                <a:cxn ang="0">
                  <a:pos x="T6" y="T7"/>
                </a:cxn>
                <a:cxn ang="0">
                  <a:pos x="T8" y="T9"/>
                </a:cxn>
                <a:cxn ang="0">
                  <a:pos x="T10" y="T11"/>
                </a:cxn>
              </a:cxnLst>
              <a:rect l="0" t="0" r="r" b="b"/>
              <a:pathLst>
                <a:path w="518" h="519">
                  <a:moveTo>
                    <a:pt x="517" y="259"/>
                  </a:moveTo>
                  <a:lnTo>
                    <a:pt x="517" y="259"/>
                  </a:lnTo>
                  <a:cubicBezTo>
                    <a:pt x="517" y="113"/>
                    <a:pt x="398" y="0"/>
                    <a:pt x="258" y="0"/>
                  </a:cubicBezTo>
                  <a:cubicBezTo>
                    <a:pt x="113" y="0"/>
                    <a:pt x="0" y="113"/>
                    <a:pt x="0" y="259"/>
                  </a:cubicBezTo>
                  <a:cubicBezTo>
                    <a:pt x="0" y="405"/>
                    <a:pt x="113" y="518"/>
                    <a:pt x="258" y="518"/>
                  </a:cubicBezTo>
                  <a:cubicBezTo>
                    <a:pt x="398" y="518"/>
                    <a:pt x="517" y="405"/>
                    <a:pt x="517" y="259"/>
                  </a:cubicBezTo>
                </a:path>
              </a:pathLst>
            </a:custGeom>
            <a:solidFill>
              <a:srgbClr val="002738"/>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60" name="Freeform 61">
              <a:extLst>
                <a:ext uri="{FF2B5EF4-FFF2-40B4-BE49-F238E27FC236}">
                  <a16:creationId xmlns:a16="http://schemas.microsoft.com/office/drawing/2014/main" id="{52ED9210-2BE6-40F1-819E-545A7B0E7C46}"/>
                </a:ext>
              </a:extLst>
            </p:cNvPr>
            <p:cNvSpPr>
              <a:spLocks noChangeArrowheads="1"/>
            </p:cNvSpPr>
            <p:nvPr/>
          </p:nvSpPr>
          <p:spPr bwMode="auto">
            <a:xfrm>
              <a:off x="17119749" y="7677546"/>
              <a:ext cx="309660" cy="307059"/>
            </a:xfrm>
            <a:custGeom>
              <a:avLst/>
              <a:gdLst>
                <a:gd name="T0" fmla="*/ 524 w 525"/>
                <a:gd name="T1" fmla="*/ 259 h 519"/>
                <a:gd name="T2" fmla="*/ 524 w 525"/>
                <a:gd name="T3" fmla="*/ 259 h 519"/>
                <a:gd name="T4" fmla="*/ 259 w 525"/>
                <a:gd name="T5" fmla="*/ 0 h 519"/>
                <a:gd name="T6" fmla="*/ 0 w 525"/>
                <a:gd name="T7" fmla="*/ 259 h 519"/>
                <a:gd name="T8" fmla="*/ 259 w 525"/>
                <a:gd name="T9" fmla="*/ 518 h 519"/>
                <a:gd name="T10" fmla="*/ 524 w 525"/>
                <a:gd name="T11" fmla="*/ 259 h 519"/>
              </a:gdLst>
              <a:ahLst/>
              <a:cxnLst>
                <a:cxn ang="0">
                  <a:pos x="T0" y="T1"/>
                </a:cxn>
                <a:cxn ang="0">
                  <a:pos x="T2" y="T3"/>
                </a:cxn>
                <a:cxn ang="0">
                  <a:pos x="T4" y="T5"/>
                </a:cxn>
                <a:cxn ang="0">
                  <a:pos x="T6" y="T7"/>
                </a:cxn>
                <a:cxn ang="0">
                  <a:pos x="T8" y="T9"/>
                </a:cxn>
                <a:cxn ang="0">
                  <a:pos x="T10" y="T11"/>
                </a:cxn>
              </a:cxnLst>
              <a:rect l="0" t="0" r="r" b="b"/>
              <a:pathLst>
                <a:path w="525" h="519">
                  <a:moveTo>
                    <a:pt x="524" y="259"/>
                  </a:moveTo>
                  <a:lnTo>
                    <a:pt x="524" y="259"/>
                  </a:lnTo>
                  <a:cubicBezTo>
                    <a:pt x="524" y="113"/>
                    <a:pt x="405" y="0"/>
                    <a:pt x="259" y="0"/>
                  </a:cubicBezTo>
                  <a:cubicBezTo>
                    <a:pt x="119" y="0"/>
                    <a:pt x="0" y="113"/>
                    <a:pt x="0" y="259"/>
                  </a:cubicBezTo>
                  <a:cubicBezTo>
                    <a:pt x="0" y="405"/>
                    <a:pt x="119" y="518"/>
                    <a:pt x="259" y="518"/>
                  </a:cubicBezTo>
                  <a:cubicBezTo>
                    <a:pt x="405" y="518"/>
                    <a:pt x="524" y="405"/>
                    <a:pt x="524" y="259"/>
                  </a:cubicBezTo>
                </a:path>
              </a:pathLst>
            </a:custGeom>
            <a:solidFill>
              <a:srgbClr val="002738"/>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61" name="Freeform 62">
              <a:extLst>
                <a:ext uri="{FF2B5EF4-FFF2-40B4-BE49-F238E27FC236}">
                  <a16:creationId xmlns:a16="http://schemas.microsoft.com/office/drawing/2014/main" id="{03F81C52-DC0F-4E2A-BACD-DF9594A6DF42}"/>
                </a:ext>
              </a:extLst>
            </p:cNvPr>
            <p:cNvSpPr>
              <a:spLocks noChangeArrowheads="1"/>
            </p:cNvSpPr>
            <p:nvPr/>
          </p:nvSpPr>
          <p:spPr bwMode="auto">
            <a:xfrm>
              <a:off x="16700794" y="8104306"/>
              <a:ext cx="304458" cy="309662"/>
            </a:xfrm>
            <a:custGeom>
              <a:avLst/>
              <a:gdLst>
                <a:gd name="T0" fmla="*/ 517 w 518"/>
                <a:gd name="T1" fmla="*/ 266 h 526"/>
                <a:gd name="T2" fmla="*/ 517 w 518"/>
                <a:gd name="T3" fmla="*/ 266 h 526"/>
                <a:gd name="T4" fmla="*/ 258 w 518"/>
                <a:gd name="T5" fmla="*/ 0 h 526"/>
                <a:gd name="T6" fmla="*/ 0 w 518"/>
                <a:gd name="T7" fmla="*/ 266 h 526"/>
                <a:gd name="T8" fmla="*/ 258 w 518"/>
                <a:gd name="T9" fmla="*/ 525 h 526"/>
                <a:gd name="T10" fmla="*/ 517 w 518"/>
                <a:gd name="T11" fmla="*/ 266 h 526"/>
              </a:gdLst>
              <a:ahLst/>
              <a:cxnLst>
                <a:cxn ang="0">
                  <a:pos x="T0" y="T1"/>
                </a:cxn>
                <a:cxn ang="0">
                  <a:pos x="T2" y="T3"/>
                </a:cxn>
                <a:cxn ang="0">
                  <a:pos x="T4" y="T5"/>
                </a:cxn>
                <a:cxn ang="0">
                  <a:pos x="T6" y="T7"/>
                </a:cxn>
                <a:cxn ang="0">
                  <a:pos x="T8" y="T9"/>
                </a:cxn>
                <a:cxn ang="0">
                  <a:pos x="T10" y="T11"/>
                </a:cxn>
              </a:cxnLst>
              <a:rect l="0" t="0" r="r" b="b"/>
              <a:pathLst>
                <a:path w="518" h="526">
                  <a:moveTo>
                    <a:pt x="517" y="266"/>
                  </a:moveTo>
                  <a:lnTo>
                    <a:pt x="517" y="266"/>
                  </a:lnTo>
                  <a:cubicBezTo>
                    <a:pt x="517" y="119"/>
                    <a:pt x="398" y="0"/>
                    <a:pt x="258" y="0"/>
                  </a:cubicBezTo>
                  <a:cubicBezTo>
                    <a:pt x="113" y="0"/>
                    <a:pt x="0" y="119"/>
                    <a:pt x="0" y="266"/>
                  </a:cubicBezTo>
                  <a:cubicBezTo>
                    <a:pt x="0" y="405"/>
                    <a:pt x="113" y="525"/>
                    <a:pt x="258" y="525"/>
                  </a:cubicBezTo>
                  <a:cubicBezTo>
                    <a:pt x="398" y="525"/>
                    <a:pt x="517" y="405"/>
                    <a:pt x="517" y="266"/>
                  </a:cubicBezTo>
                </a:path>
              </a:pathLst>
            </a:custGeom>
            <a:solidFill>
              <a:srgbClr val="002738"/>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62" name="Freeform 63">
              <a:extLst>
                <a:ext uri="{FF2B5EF4-FFF2-40B4-BE49-F238E27FC236}">
                  <a16:creationId xmlns:a16="http://schemas.microsoft.com/office/drawing/2014/main" id="{7DB5A6C1-D462-44AD-9690-E952A0462836}"/>
                </a:ext>
              </a:extLst>
            </p:cNvPr>
            <p:cNvSpPr>
              <a:spLocks noChangeArrowheads="1"/>
            </p:cNvSpPr>
            <p:nvPr/>
          </p:nvSpPr>
          <p:spPr bwMode="auto">
            <a:xfrm>
              <a:off x="17119749" y="8104306"/>
              <a:ext cx="309660" cy="309662"/>
            </a:xfrm>
            <a:custGeom>
              <a:avLst/>
              <a:gdLst>
                <a:gd name="T0" fmla="*/ 524 w 525"/>
                <a:gd name="T1" fmla="*/ 266 h 526"/>
                <a:gd name="T2" fmla="*/ 524 w 525"/>
                <a:gd name="T3" fmla="*/ 266 h 526"/>
                <a:gd name="T4" fmla="*/ 259 w 525"/>
                <a:gd name="T5" fmla="*/ 0 h 526"/>
                <a:gd name="T6" fmla="*/ 0 w 525"/>
                <a:gd name="T7" fmla="*/ 266 h 526"/>
                <a:gd name="T8" fmla="*/ 259 w 525"/>
                <a:gd name="T9" fmla="*/ 525 h 526"/>
                <a:gd name="T10" fmla="*/ 524 w 525"/>
                <a:gd name="T11" fmla="*/ 266 h 526"/>
              </a:gdLst>
              <a:ahLst/>
              <a:cxnLst>
                <a:cxn ang="0">
                  <a:pos x="T0" y="T1"/>
                </a:cxn>
                <a:cxn ang="0">
                  <a:pos x="T2" y="T3"/>
                </a:cxn>
                <a:cxn ang="0">
                  <a:pos x="T4" y="T5"/>
                </a:cxn>
                <a:cxn ang="0">
                  <a:pos x="T6" y="T7"/>
                </a:cxn>
                <a:cxn ang="0">
                  <a:pos x="T8" y="T9"/>
                </a:cxn>
                <a:cxn ang="0">
                  <a:pos x="T10" y="T11"/>
                </a:cxn>
              </a:cxnLst>
              <a:rect l="0" t="0" r="r" b="b"/>
              <a:pathLst>
                <a:path w="525" h="526">
                  <a:moveTo>
                    <a:pt x="524" y="266"/>
                  </a:moveTo>
                  <a:lnTo>
                    <a:pt x="524" y="266"/>
                  </a:lnTo>
                  <a:cubicBezTo>
                    <a:pt x="524" y="119"/>
                    <a:pt x="405" y="0"/>
                    <a:pt x="259" y="0"/>
                  </a:cubicBezTo>
                  <a:cubicBezTo>
                    <a:pt x="119" y="0"/>
                    <a:pt x="0" y="119"/>
                    <a:pt x="0" y="266"/>
                  </a:cubicBezTo>
                  <a:cubicBezTo>
                    <a:pt x="0" y="405"/>
                    <a:pt x="119" y="525"/>
                    <a:pt x="259" y="525"/>
                  </a:cubicBezTo>
                  <a:cubicBezTo>
                    <a:pt x="405" y="525"/>
                    <a:pt x="524" y="405"/>
                    <a:pt x="524" y="266"/>
                  </a:cubicBezTo>
                </a:path>
              </a:pathLst>
            </a:custGeom>
            <a:solidFill>
              <a:srgbClr val="002738"/>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63" name="Freeform 64">
              <a:extLst>
                <a:ext uri="{FF2B5EF4-FFF2-40B4-BE49-F238E27FC236}">
                  <a16:creationId xmlns:a16="http://schemas.microsoft.com/office/drawing/2014/main" id="{7DEAC6F6-3968-47FD-AB62-E57EC59A59E6}"/>
                </a:ext>
              </a:extLst>
            </p:cNvPr>
            <p:cNvSpPr>
              <a:spLocks noChangeArrowheads="1"/>
            </p:cNvSpPr>
            <p:nvPr/>
          </p:nvSpPr>
          <p:spPr bwMode="auto">
            <a:xfrm>
              <a:off x="16700794" y="8536271"/>
              <a:ext cx="304458" cy="309662"/>
            </a:xfrm>
            <a:custGeom>
              <a:avLst/>
              <a:gdLst>
                <a:gd name="T0" fmla="*/ 517 w 518"/>
                <a:gd name="T1" fmla="*/ 259 h 526"/>
                <a:gd name="T2" fmla="*/ 517 w 518"/>
                <a:gd name="T3" fmla="*/ 259 h 526"/>
                <a:gd name="T4" fmla="*/ 258 w 518"/>
                <a:gd name="T5" fmla="*/ 0 h 526"/>
                <a:gd name="T6" fmla="*/ 0 w 518"/>
                <a:gd name="T7" fmla="*/ 259 h 526"/>
                <a:gd name="T8" fmla="*/ 258 w 518"/>
                <a:gd name="T9" fmla="*/ 525 h 526"/>
                <a:gd name="T10" fmla="*/ 517 w 518"/>
                <a:gd name="T11" fmla="*/ 259 h 526"/>
              </a:gdLst>
              <a:ahLst/>
              <a:cxnLst>
                <a:cxn ang="0">
                  <a:pos x="T0" y="T1"/>
                </a:cxn>
                <a:cxn ang="0">
                  <a:pos x="T2" y="T3"/>
                </a:cxn>
                <a:cxn ang="0">
                  <a:pos x="T4" y="T5"/>
                </a:cxn>
                <a:cxn ang="0">
                  <a:pos x="T6" y="T7"/>
                </a:cxn>
                <a:cxn ang="0">
                  <a:pos x="T8" y="T9"/>
                </a:cxn>
                <a:cxn ang="0">
                  <a:pos x="T10" y="T11"/>
                </a:cxn>
              </a:cxnLst>
              <a:rect l="0" t="0" r="r" b="b"/>
              <a:pathLst>
                <a:path w="518" h="526">
                  <a:moveTo>
                    <a:pt x="517" y="259"/>
                  </a:moveTo>
                  <a:lnTo>
                    <a:pt x="517" y="259"/>
                  </a:lnTo>
                  <a:cubicBezTo>
                    <a:pt x="517" y="120"/>
                    <a:pt x="398" y="0"/>
                    <a:pt x="258" y="0"/>
                  </a:cubicBezTo>
                  <a:cubicBezTo>
                    <a:pt x="113" y="0"/>
                    <a:pt x="0" y="120"/>
                    <a:pt x="0" y="259"/>
                  </a:cubicBezTo>
                  <a:cubicBezTo>
                    <a:pt x="0" y="406"/>
                    <a:pt x="113" y="525"/>
                    <a:pt x="258" y="525"/>
                  </a:cubicBezTo>
                  <a:cubicBezTo>
                    <a:pt x="398" y="525"/>
                    <a:pt x="517" y="406"/>
                    <a:pt x="517" y="259"/>
                  </a:cubicBezTo>
                </a:path>
              </a:pathLst>
            </a:custGeom>
            <a:solidFill>
              <a:srgbClr val="002738"/>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64" name="Freeform 65">
              <a:extLst>
                <a:ext uri="{FF2B5EF4-FFF2-40B4-BE49-F238E27FC236}">
                  <a16:creationId xmlns:a16="http://schemas.microsoft.com/office/drawing/2014/main" id="{3506C5CB-D892-418B-912B-F96AC5212CFA}"/>
                </a:ext>
              </a:extLst>
            </p:cNvPr>
            <p:cNvSpPr>
              <a:spLocks noChangeArrowheads="1"/>
            </p:cNvSpPr>
            <p:nvPr/>
          </p:nvSpPr>
          <p:spPr bwMode="auto">
            <a:xfrm>
              <a:off x="17119749" y="8536271"/>
              <a:ext cx="309660" cy="309662"/>
            </a:xfrm>
            <a:custGeom>
              <a:avLst/>
              <a:gdLst>
                <a:gd name="T0" fmla="*/ 524 w 525"/>
                <a:gd name="T1" fmla="*/ 259 h 526"/>
                <a:gd name="T2" fmla="*/ 524 w 525"/>
                <a:gd name="T3" fmla="*/ 259 h 526"/>
                <a:gd name="T4" fmla="*/ 259 w 525"/>
                <a:gd name="T5" fmla="*/ 0 h 526"/>
                <a:gd name="T6" fmla="*/ 0 w 525"/>
                <a:gd name="T7" fmla="*/ 259 h 526"/>
                <a:gd name="T8" fmla="*/ 259 w 525"/>
                <a:gd name="T9" fmla="*/ 525 h 526"/>
                <a:gd name="T10" fmla="*/ 524 w 525"/>
                <a:gd name="T11" fmla="*/ 259 h 526"/>
              </a:gdLst>
              <a:ahLst/>
              <a:cxnLst>
                <a:cxn ang="0">
                  <a:pos x="T0" y="T1"/>
                </a:cxn>
                <a:cxn ang="0">
                  <a:pos x="T2" y="T3"/>
                </a:cxn>
                <a:cxn ang="0">
                  <a:pos x="T4" y="T5"/>
                </a:cxn>
                <a:cxn ang="0">
                  <a:pos x="T6" y="T7"/>
                </a:cxn>
                <a:cxn ang="0">
                  <a:pos x="T8" y="T9"/>
                </a:cxn>
                <a:cxn ang="0">
                  <a:pos x="T10" y="T11"/>
                </a:cxn>
              </a:cxnLst>
              <a:rect l="0" t="0" r="r" b="b"/>
              <a:pathLst>
                <a:path w="525" h="526">
                  <a:moveTo>
                    <a:pt x="524" y="259"/>
                  </a:moveTo>
                  <a:lnTo>
                    <a:pt x="524" y="259"/>
                  </a:lnTo>
                  <a:cubicBezTo>
                    <a:pt x="524" y="120"/>
                    <a:pt x="405" y="0"/>
                    <a:pt x="259" y="0"/>
                  </a:cubicBezTo>
                  <a:cubicBezTo>
                    <a:pt x="119" y="0"/>
                    <a:pt x="0" y="120"/>
                    <a:pt x="0" y="259"/>
                  </a:cubicBezTo>
                  <a:cubicBezTo>
                    <a:pt x="0" y="406"/>
                    <a:pt x="119" y="525"/>
                    <a:pt x="259" y="525"/>
                  </a:cubicBezTo>
                  <a:cubicBezTo>
                    <a:pt x="405" y="525"/>
                    <a:pt x="524" y="406"/>
                    <a:pt x="524" y="259"/>
                  </a:cubicBezTo>
                </a:path>
              </a:pathLst>
            </a:custGeom>
            <a:solidFill>
              <a:srgbClr val="DDDDDC"/>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65" name="Freeform 66">
              <a:extLst>
                <a:ext uri="{FF2B5EF4-FFF2-40B4-BE49-F238E27FC236}">
                  <a16:creationId xmlns:a16="http://schemas.microsoft.com/office/drawing/2014/main" id="{A42AF2F2-A078-43F4-B87D-21641D18560F}"/>
                </a:ext>
              </a:extLst>
            </p:cNvPr>
            <p:cNvSpPr>
              <a:spLocks noChangeArrowheads="1"/>
            </p:cNvSpPr>
            <p:nvPr/>
          </p:nvSpPr>
          <p:spPr bwMode="auto">
            <a:xfrm>
              <a:off x="16700794" y="8968235"/>
              <a:ext cx="304458" cy="307059"/>
            </a:xfrm>
            <a:custGeom>
              <a:avLst/>
              <a:gdLst>
                <a:gd name="T0" fmla="*/ 517 w 518"/>
                <a:gd name="T1" fmla="*/ 259 h 519"/>
                <a:gd name="T2" fmla="*/ 517 w 518"/>
                <a:gd name="T3" fmla="*/ 259 h 519"/>
                <a:gd name="T4" fmla="*/ 258 w 518"/>
                <a:gd name="T5" fmla="*/ 0 h 519"/>
                <a:gd name="T6" fmla="*/ 0 w 518"/>
                <a:gd name="T7" fmla="*/ 259 h 519"/>
                <a:gd name="T8" fmla="*/ 258 w 518"/>
                <a:gd name="T9" fmla="*/ 518 h 519"/>
                <a:gd name="T10" fmla="*/ 517 w 518"/>
                <a:gd name="T11" fmla="*/ 259 h 519"/>
              </a:gdLst>
              <a:ahLst/>
              <a:cxnLst>
                <a:cxn ang="0">
                  <a:pos x="T0" y="T1"/>
                </a:cxn>
                <a:cxn ang="0">
                  <a:pos x="T2" y="T3"/>
                </a:cxn>
                <a:cxn ang="0">
                  <a:pos x="T4" y="T5"/>
                </a:cxn>
                <a:cxn ang="0">
                  <a:pos x="T6" y="T7"/>
                </a:cxn>
                <a:cxn ang="0">
                  <a:pos x="T8" y="T9"/>
                </a:cxn>
                <a:cxn ang="0">
                  <a:pos x="T10" y="T11"/>
                </a:cxn>
              </a:cxnLst>
              <a:rect l="0" t="0" r="r" b="b"/>
              <a:pathLst>
                <a:path w="518" h="519">
                  <a:moveTo>
                    <a:pt x="517" y="259"/>
                  </a:moveTo>
                  <a:lnTo>
                    <a:pt x="517" y="259"/>
                  </a:lnTo>
                  <a:cubicBezTo>
                    <a:pt x="517" y="113"/>
                    <a:pt x="398" y="0"/>
                    <a:pt x="258" y="0"/>
                  </a:cubicBezTo>
                  <a:cubicBezTo>
                    <a:pt x="113" y="0"/>
                    <a:pt x="0" y="113"/>
                    <a:pt x="0" y="259"/>
                  </a:cubicBezTo>
                  <a:cubicBezTo>
                    <a:pt x="0" y="405"/>
                    <a:pt x="113" y="518"/>
                    <a:pt x="258" y="518"/>
                  </a:cubicBezTo>
                  <a:cubicBezTo>
                    <a:pt x="398" y="518"/>
                    <a:pt x="517" y="405"/>
                    <a:pt x="517" y="259"/>
                  </a:cubicBezTo>
                </a:path>
              </a:pathLst>
            </a:custGeom>
            <a:solidFill>
              <a:srgbClr val="DDDDDC"/>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66" name="Freeform 67">
              <a:extLst>
                <a:ext uri="{FF2B5EF4-FFF2-40B4-BE49-F238E27FC236}">
                  <a16:creationId xmlns:a16="http://schemas.microsoft.com/office/drawing/2014/main" id="{1A9174F8-2B5A-4A5A-A6E4-C9A39DC9D9C9}"/>
                </a:ext>
              </a:extLst>
            </p:cNvPr>
            <p:cNvSpPr>
              <a:spLocks noChangeArrowheads="1"/>
            </p:cNvSpPr>
            <p:nvPr/>
          </p:nvSpPr>
          <p:spPr bwMode="auto">
            <a:xfrm>
              <a:off x="17119749" y="8968235"/>
              <a:ext cx="309660" cy="307059"/>
            </a:xfrm>
            <a:custGeom>
              <a:avLst/>
              <a:gdLst>
                <a:gd name="T0" fmla="*/ 524 w 525"/>
                <a:gd name="T1" fmla="*/ 259 h 519"/>
                <a:gd name="T2" fmla="*/ 524 w 525"/>
                <a:gd name="T3" fmla="*/ 259 h 519"/>
                <a:gd name="T4" fmla="*/ 259 w 525"/>
                <a:gd name="T5" fmla="*/ 0 h 519"/>
                <a:gd name="T6" fmla="*/ 0 w 525"/>
                <a:gd name="T7" fmla="*/ 259 h 519"/>
                <a:gd name="T8" fmla="*/ 259 w 525"/>
                <a:gd name="T9" fmla="*/ 518 h 519"/>
                <a:gd name="T10" fmla="*/ 524 w 525"/>
                <a:gd name="T11" fmla="*/ 259 h 519"/>
              </a:gdLst>
              <a:ahLst/>
              <a:cxnLst>
                <a:cxn ang="0">
                  <a:pos x="T0" y="T1"/>
                </a:cxn>
                <a:cxn ang="0">
                  <a:pos x="T2" y="T3"/>
                </a:cxn>
                <a:cxn ang="0">
                  <a:pos x="T4" y="T5"/>
                </a:cxn>
                <a:cxn ang="0">
                  <a:pos x="T6" y="T7"/>
                </a:cxn>
                <a:cxn ang="0">
                  <a:pos x="T8" y="T9"/>
                </a:cxn>
                <a:cxn ang="0">
                  <a:pos x="T10" y="T11"/>
                </a:cxn>
              </a:cxnLst>
              <a:rect l="0" t="0" r="r" b="b"/>
              <a:pathLst>
                <a:path w="525" h="519">
                  <a:moveTo>
                    <a:pt x="524" y="259"/>
                  </a:moveTo>
                  <a:lnTo>
                    <a:pt x="524" y="259"/>
                  </a:lnTo>
                  <a:cubicBezTo>
                    <a:pt x="524" y="113"/>
                    <a:pt x="405" y="0"/>
                    <a:pt x="259" y="0"/>
                  </a:cubicBezTo>
                  <a:cubicBezTo>
                    <a:pt x="119" y="0"/>
                    <a:pt x="0" y="113"/>
                    <a:pt x="0" y="259"/>
                  </a:cubicBezTo>
                  <a:cubicBezTo>
                    <a:pt x="0" y="405"/>
                    <a:pt x="119" y="518"/>
                    <a:pt x="259" y="518"/>
                  </a:cubicBezTo>
                  <a:cubicBezTo>
                    <a:pt x="405" y="518"/>
                    <a:pt x="524" y="405"/>
                    <a:pt x="524" y="259"/>
                  </a:cubicBezTo>
                </a:path>
              </a:pathLst>
            </a:custGeom>
            <a:solidFill>
              <a:srgbClr val="DDDDDC"/>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67" name="Freeform 68">
              <a:extLst>
                <a:ext uri="{FF2B5EF4-FFF2-40B4-BE49-F238E27FC236}">
                  <a16:creationId xmlns:a16="http://schemas.microsoft.com/office/drawing/2014/main" id="{E0828E86-4841-440E-A5A8-9256040EC469}"/>
                </a:ext>
              </a:extLst>
            </p:cNvPr>
            <p:cNvSpPr>
              <a:spLocks noChangeArrowheads="1"/>
            </p:cNvSpPr>
            <p:nvPr/>
          </p:nvSpPr>
          <p:spPr bwMode="auto">
            <a:xfrm>
              <a:off x="16700794" y="9397598"/>
              <a:ext cx="304458" cy="307059"/>
            </a:xfrm>
            <a:custGeom>
              <a:avLst/>
              <a:gdLst>
                <a:gd name="T0" fmla="*/ 517 w 518"/>
                <a:gd name="T1" fmla="*/ 259 h 519"/>
                <a:gd name="T2" fmla="*/ 517 w 518"/>
                <a:gd name="T3" fmla="*/ 259 h 519"/>
                <a:gd name="T4" fmla="*/ 258 w 518"/>
                <a:gd name="T5" fmla="*/ 0 h 519"/>
                <a:gd name="T6" fmla="*/ 0 w 518"/>
                <a:gd name="T7" fmla="*/ 259 h 519"/>
                <a:gd name="T8" fmla="*/ 258 w 518"/>
                <a:gd name="T9" fmla="*/ 518 h 519"/>
                <a:gd name="T10" fmla="*/ 517 w 518"/>
                <a:gd name="T11" fmla="*/ 259 h 519"/>
              </a:gdLst>
              <a:ahLst/>
              <a:cxnLst>
                <a:cxn ang="0">
                  <a:pos x="T0" y="T1"/>
                </a:cxn>
                <a:cxn ang="0">
                  <a:pos x="T2" y="T3"/>
                </a:cxn>
                <a:cxn ang="0">
                  <a:pos x="T4" y="T5"/>
                </a:cxn>
                <a:cxn ang="0">
                  <a:pos x="T6" y="T7"/>
                </a:cxn>
                <a:cxn ang="0">
                  <a:pos x="T8" y="T9"/>
                </a:cxn>
                <a:cxn ang="0">
                  <a:pos x="T10" y="T11"/>
                </a:cxn>
              </a:cxnLst>
              <a:rect l="0" t="0" r="r" b="b"/>
              <a:pathLst>
                <a:path w="518" h="519">
                  <a:moveTo>
                    <a:pt x="517" y="259"/>
                  </a:moveTo>
                  <a:lnTo>
                    <a:pt x="517" y="259"/>
                  </a:lnTo>
                  <a:cubicBezTo>
                    <a:pt x="517" y="113"/>
                    <a:pt x="398" y="0"/>
                    <a:pt x="258" y="0"/>
                  </a:cubicBezTo>
                  <a:cubicBezTo>
                    <a:pt x="113" y="0"/>
                    <a:pt x="0" y="113"/>
                    <a:pt x="0" y="259"/>
                  </a:cubicBezTo>
                  <a:cubicBezTo>
                    <a:pt x="0" y="399"/>
                    <a:pt x="113" y="518"/>
                    <a:pt x="258" y="518"/>
                  </a:cubicBezTo>
                  <a:cubicBezTo>
                    <a:pt x="398" y="518"/>
                    <a:pt x="517" y="399"/>
                    <a:pt x="517" y="259"/>
                  </a:cubicBezTo>
                </a:path>
              </a:pathLst>
            </a:custGeom>
            <a:solidFill>
              <a:srgbClr val="DDDDDC"/>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68" name="Freeform 69">
              <a:extLst>
                <a:ext uri="{FF2B5EF4-FFF2-40B4-BE49-F238E27FC236}">
                  <a16:creationId xmlns:a16="http://schemas.microsoft.com/office/drawing/2014/main" id="{C7505D9A-EB0A-4455-B918-4165BFF2B1B3}"/>
                </a:ext>
              </a:extLst>
            </p:cNvPr>
            <p:cNvSpPr>
              <a:spLocks noChangeArrowheads="1"/>
            </p:cNvSpPr>
            <p:nvPr/>
          </p:nvSpPr>
          <p:spPr bwMode="auto">
            <a:xfrm>
              <a:off x="17119749" y="9397598"/>
              <a:ext cx="309660" cy="307059"/>
            </a:xfrm>
            <a:custGeom>
              <a:avLst/>
              <a:gdLst>
                <a:gd name="T0" fmla="*/ 524 w 525"/>
                <a:gd name="T1" fmla="*/ 259 h 519"/>
                <a:gd name="T2" fmla="*/ 524 w 525"/>
                <a:gd name="T3" fmla="*/ 259 h 519"/>
                <a:gd name="T4" fmla="*/ 259 w 525"/>
                <a:gd name="T5" fmla="*/ 0 h 519"/>
                <a:gd name="T6" fmla="*/ 0 w 525"/>
                <a:gd name="T7" fmla="*/ 259 h 519"/>
                <a:gd name="T8" fmla="*/ 259 w 525"/>
                <a:gd name="T9" fmla="*/ 518 h 519"/>
                <a:gd name="T10" fmla="*/ 524 w 525"/>
                <a:gd name="T11" fmla="*/ 259 h 519"/>
              </a:gdLst>
              <a:ahLst/>
              <a:cxnLst>
                <a:cxn ang="0">
                  <a:pos x="T0" y="T1"/>
                </a:cxn>
                <a:cxn ang="0">
                  <a:pos x="T2" y="T3"/>
                </a:cxn>
                <a:cxn ang="0">
                  <a:pos x="T4" y="T5"/>
                </a:cxn>
                <a:cxn ang="0">
                  <a:pos x="T6" y="T7"/>
                </a:cxn>
                <a:cxn ang="0">
                  <a:pos x="T8" y="T9"/>
                </a:cxn>
                <a:cxn ang="0">
                  <a:pos x="T10" y="T11"/>
                </a:cxn>
              </a:cxnLst>
              <a:rect l="0" t="0" r="r" b="b"/>
              <a:pathLst>
                <a:path w="525" h="519">
                  <a:moveTo>
                    <a:pt x="524" y="259"/>
                  </a:moveTo>
                  <a:lnTo>
                    <a:pt x="524" y="259"/>
                  </a:lnTo>
                  <a:cubicBezTo>
                    <a:pt x="524" y="113"/>
                    <a:pt x="405" y="0"/>
                    <a:pt x="259" y="0"/>
                  </a:cubicBezTo>
                  <a:cubicBezTo>
                    <a:pt x="119" y="0"/>
                    <a:pt x="0" y="113"/>
                    <a:pt x="0" y="259"/>
                  </a:cubicBezTo>
                  <a:cubicBezTo>
                    <a:pt x="0" y="399"/>
                    <a:pt x="119" y="518"/>
                    <a:pt x="259" y="518"/>
                  </a:cubicBezTo>
                  <a:cubicBezTo>
                    <a:pt x="405" y="518"/>
                    <a:pt x="524" y="399"/>
                    <a:pt x="524" y="259"/>
                  </a:cubicBezTo>
                </a:path>
              </a:pathLst>
            </a:custGeom>
            <a:solidFill>
              <a:srgbClr val="DDDDDC"/>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69" name="Freeform 70">
              <a:extLst>
                <a:ext uri="{FF2B5EF4-FFF2-40B4-BE49-F238E27FC236}">
                  <a16:creationId xmlns:a16="http://schemas.microsoft.com/office/drawing/2014/main" id="{89557FF3-757A-4F4D-97B6-D3032506F56E}"/>
                </a:ext>
              </a:extLst>
            </p:cNvPr>
            <p:cNvSpPr>
              <a:spLocks noChangeArrowheads="1"/>
            </p:cNvSpPr>
            <p:nvPr/>
          </p:nvSpPr>
          <p:spPr bwMode="auto">
            <a:xfrm>
              <a:off x="16700794" y="9826959"/>
              <a:ext cx="304458" cy="309662"/>
            </a:xfrm>
            <a:custGeom>
              <a:avLst/>
              <a:gdLst>
                <a:gd name="T0" fmla="*/ 517 w 518"/>
                <a:gd name="T1" fmla="*/ 259 h 526"/>
                <a:gd name="T2" fmla="*/ 517 w 518"/>
                <a:gd name="T3" fmla="*/ 259 h 526"/>
                <a:gd name="T4" fmla="*/ 258 w 518"/>
                <a:gd name="T5" fmla="*/ 0 h 526"/>
                <a:gd name="T6" fmla="*/ 0 w 518"/>
                <a:gd name="T7" fmla="*/ 259 h 526"/>
                <a:gd name="T8" fmla="*/ 258 w 518"/>
                <a:gd name="T9" fmla="*/ 525 h 526"/>
                <a:gd name="T10" fmla="*/ 517 w 518"/>
                <a:gd name="T11" fmla="*/ 259 h 526"/>
              </a:gdLst>
              <a:ahLst/>
              <a:cxnLst>
                <a:cxn ang="0">
                  <a:pos x="T0" y="T1"/>
                </a:cxn>
                <a:cxn ang="0">
                  <a:pos x="T2" y="T3"/>
                </a:cxn>
                <a:cxn ang="0">
                  <a:pos x="T4" y="T5"/>
                </a:cxn>
                <a:cxn ang="0">
                  <a:pos x="T6" y="T7"/>
                </a:cxn>
                <a:cxn ang="0">
                  <a:pos x="T8" y="T9"/>
                </a:cxn>
                <a:cxn ang="0">
                  <a:pos x="T10" y="T11"/>
                </a:cxn>
              </a:cxnLst>
              <a:rect l="0" t="0" r="r" b="b"/>
              <a:pathLst>
                <a:path w="518" h="526">
                  <a:moveTo>
                    <a:pt x="517" y="259"/>
                  </a:moveTo>
                  <a:lnTo>
                    <a:pt x="517" y="259"/>
                  </a:lnTo>
                  <a:cubicBezTo>
                    <a:pt x="517" y="120"/>
                    <a:pt x="398" y="0"/>
                    <a:pt x="258" y="0"/>
                  </a:cubicBezTo>
                  <a:cubicBezTo>
                    <a:pt x="113" y="0"/>
                    <a:pt x="0" y="120"/>
                    <a:pt x="0" y="259"/>
                  </a:cubicBezTo>
                  <a:cubicBezTo>
                    <a:pt x="0" y="405"/>
                    <a:pt x="113" y="525"/>
                    <a:pt x="258" y="525"/>
                  </a:cubicBezTo>
                  <a:cubicBezTo>
                    <a:pt x="398" y="525"/>
                    <a:pt x="517" y="405"/>
                    <a:pt x="517" y="259"/>
                  </a:cubicBezTo>
                </a:path>
              </a:pathLst>
            </a:custGeom>
            <a:solidFill>
              <a:srgbClr val="DDDDDC"/>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70" name="Freeform 71">
              <a:extLst>
                <a:ext uri="{FF2B5EF4-FFF2-40B4-BE49-F238E27FC236}">
                  <a16:creationId xmlns:a16="http://schemas.microsoft.com/office/drawing/2014/main" id="{497AEF9E-14DB-4FCC-8AE0-AB2752A35F26}"/>
                </a:ext>
              </a:extLst>
            </p:cNvPr>
            <p:cNvSpPr>
              <a:spLocks noChangeArrowheads="1"/>
            </p:cNvSpPr>
            <p:nvPr/>
          </p:nvSpPr>
          <p:spPr bwMode="auto">
            <a:xfrm>
              <a:off x="17119749" y="9826959"/>
              <a:ext cx="309660" cy="309662"/>
            </a:xfrm>
            <a:custGeom>
              <a:avLst/>
              <a:gdLst>
                <a:gd name="T0" fmla="*/ 524 w 525"/>
                <a:gd name="T1" fmla="*/ 259 h 526"/>
                <a:gd name="T2" fmla="*/ 524 w 525"/>
                <a:gd name="T3" fmla="*/ 259 h 526"/>
                <a:gd name="T4" fmla="*/ 259 w 525"/>
                <a:gd name="T5" fmla="*/ 0 h 526"/>
                <a:gd name="T6" fmla="*/ 0 w 525"/>
                <a:gd name="T7" fmla="*/ 259 h 526"/>
                <a:gd name="T8" fmla="*/ 259 w 525"/>
                <a:gd name="T9" fmla="*/ 525 h 526"/>
                <a:gd name="T10" fmla="*/ 524 w 525"/>
                <a:gd name="T11" fmla="*/ 259 h 526"/>
              </a:gdLst>
              <a:ahLst/>
              <a:cxnLst>
                <a:cxn ang="0">
                  <a:pos x="T0" y="T1"/>
                </a:cxn>
                <a:cxn ang="0">
                  <a:pos x="T2" y="T3"/>
                </a:cxn>
                <a:cxn ang="0">
                  <a:pos x="T4" y="T5"/>
                </a:cxn>
                <a:cxn ang="0">
                  <a:pos x="T6" y="T7"/>
                </a:cxn>
                <a:cxn ang="0">
                  <a:pos x="T8" y="T9"/>
                </a:cxn>
                <a:cxn ang="0">
                  <a:pos x="T10" y="T11"/>
                </a:cxn>
              </a:cxnLst>
              <a:rect l="0" t="0" r="r" b="b"/>
              <a:pathLst>
                <a:path w="525" h="526">
                  <a:moveTo>
                    <a:pt x="524" y="259"/>
                  </a:moveTo>
                  <a:lnTo>
                    <a:pt x="524" y="259"/>
                  </a:lnTo>
                  <a:cubicBezTo>
                    <a:pt x="524" y="120"/>
                    <a:pt x="405" y="0"/>
                    <a:pt x="259" y="0"/>
                  </a:cubicBezTo>
                  <a:cubicBezTo>
                    <a:pt x="119" y="0"/>
                    <a:pt x="0" y="120"/>
                    <a:pt x="0" y="259"/>
                  </a:cubicBezTo>
                  <a:cubicBezTo>
                    <a:pt x="0" y="405"/>
                    <a:pt x="119" y="525"/>
                    <a:pt x="259" y="525"/>
                  </a:cubicBezTo>
                  <a:cubicBezTo>
                    <a:pt x="405" y="525"/>
                    <a:pt x="524" y="405"/>
                    <a:pt x="524" y="259"/>
                  </a:cubicBezTo>
                </a:path>
              </a:pathLst>
            </a:custGeom>
            <a:solidFill>
              <a:srgbClr val="DDDDDC"/>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71" name="Freeform 72">
              <a:extLst>
                <a:ext uri="{FF2B5EF4-FFF2-40B4-BE49-F238E27FC236}">
                  <a16:creationId xmlns:a16="http://schemas.microsoft.com/office/drawing/2014/main" id="{B3401E5C-57A6-4F34-A147-50DA285C29FF}"/>
                </a:ext>
              </a:extLst>
            </p:cNvPr>
            <p:cNvSpPr>
              <a:spLocks noChangeArrowheads="1"/>
            </p:cNvSpPr>
            <p:nvPr/>
          </p:nvSpPr>
          <p:spPr bwMode="auto">
            <a:xfrm>
              <a:off x="17530895" y="6738154"/>
              <a:ext cx="934187" cy="3892884"/>
            </a:xfrm>
            <a:custGeom>
              <a:avLst/>
              <a:gdLst>
                <a:gd name="T0" fmla="*/ 1580 w 1581"/>
                <a:gd name="T1" fmla="*/ 0 h 6595"/>
                <a:gd name="T2" fmla="*/ 0 w 1581"/>
                <a:gd name="T3" fmla="*/ 1335 h 6595"/>
                <a:gd name="T4" fmla="*/ 0 w 1581"/>
                <a:gd name="T5" fmla="*/ 6594 h 6595"/>
                <a:gd name="T6" fmla="*/ 1580 w 1581"/>
                <a:gd name="T7" fmla="*/ 6594 h 6595"/>
                <a:gd name="T8" fmla="*/ 1580 w 1581"/>
                <a:gd name="T9" fmla="*/ 0 h 6595"/>
              </a:gdLst>
              <a:ahLst/>
              <a:cxnLst>
                <a:cxn ang="0">
                  <a:pos x="T0" y="T1"/>
                </a:cxn>
                <a:cxn ang="0">
                  <a:pos x="T2" y="T3"/>
                </a:cxn>
                <a:cxn ang="0">
                  <a:pos x="T4" y="T5"/>
                </a:cxn>
                <a:cxn ang="0">
                  <a:pos x="T6" y="T7"/>
                </a:cxn>
                <a:cxn ang="0">
                  <a:pos x="T8" y="T9"/>
                </a:cxn>
              </a:cxnLst>
              <a:rect l="0" t="0" r="r" b="b"/>
              <a:pathLst>
                <a:path w="1581" h="6595">
                  <a:moveTo>
                    <a:pt x="1580" y="0"/>
                  </a:moveTo>
                  <a:lnTo>
                    <a:pt x="0" y="1335"/>
                  </a:lnTo>
                  <a:lnTo>
                    <a:pt x="0" y="6594"/>
                  </a:lnTo>
                  <a:lnTo>
                    <a:pt x="1580" y="6594"/>
                  </a:lnTo>
                  <a:lnTo>
                    <a:pt x="1580" y="0"/>
                  </a:lnTo>
                </a:path>
              </a:pathLst>
            </a:custGeom>
            <a:solidFill>
              <a:schemeClr val="bg1">
                <a:lumMod val="75000"/>
              </a:schemeClr>
            </a:solidFill>
            <a:ln>
              <a:noFill/>
            </a:ln>
            <a:effectLst/>
          </p:spPr>
          <p:txBody>
            <a:bodyPr wrap="none" anchor="ctr"/>
            <a:lstStyle/>
            <a:p>
              <a:endParaRPr lang="en-US">
                <a:latin typeface="Calibri Light"/>
              </a:endParaRPr>
            </a:p>
          </p:txBody>
        </p:sp>
        <p:sp>
          <p:nvSpPr>
            <p:cNvPr id="72" name="Freeform 73">
              <a:extLst>
                <a:ext uri="{FF2B5EF4-FFF2-40B4-BE49-F238E27FC236}">
                  <a16:creationId xmlns:a16="http://schemas.microsoft.com/office/drawing/2014/main" id="{EA421DA1-49EF-4137-ABEA-687BB9585B10}"/>
                </a:ext>
              </a:extLst>
            </p:cNvPr>
            <p:cNvSpPr>
              <a:spLocks noChangeArrowheads="1"/>
            </p:cNvSpPr>
            <p:nvPr/>
          </p:nvSpPr>
          <p:spPr bwMode="auto">
            <a:xfrm>
              <a:off x="17577735" y="7815463"/>
              <a:ext cx="117098" cy="278434"/>
            </a:xfrm>
            <a:custGeom>
              <a:avLst/>
              <a:gdLst>
                <a:gd name="T0" fmla="*/ 199 w 200"/>
                <a:gd name="T1" fmla="*/ 472 h 473"/>
                <a:gd name="T2" fmla="*/ 0 w 200"/>
                <a:gd name="T3" fmla="*/ 472 h 473"/>
                <a:gd name="T4" fmla="*/ 0 w 200"/>
                <a:gd name="T5" fmla="*/ 0 h 473"/>
                <a:gd name="T6" fmla="*/ 199 w 200"/>
                <a:gd name="T7" fmla="*/ 0 h 473"/>
                <a:gd name="T8" fmla="*/ 199 w 200"/>
                <a:gd name="T9" fmla="*/ 472 h 473"/>
              </a:gdLst>
              <a:ahLst/>
              <a:cxnLst>
                <a:cxn ang="0">
                  <a:pos x="T0" y="T1"/>
                </a:cxn>
                <a:cxn ang="0">
                  <a:pos x="T2" y="T3"/>
                </a:cxn>
                <a:cxn ang="0">
                  <a:pos x="T4" y="T5"/>
                </a:cxn>
                <a:cxn ang="0">
                  <a:pos x="T6" y="T7"/>
                </a:cxn>
                <a:cxn ang="0">
                  <a:pos x="T8" y="T9"/>
                </a:cxn>
              </a:cxnLst>
              <a:rect l="0" t="0" r="r" b="b"/>
              <a:pathLst>
                <a:path w="200" h="473">
                  <a:moveTo>
                    <a:pt x="199" y="472"/>
                  </a:moveTo>
                  <a:lnTo>
                    <a:pt x="0" y="472"/>
                  </a:lnTo>
                  <a:lnTo>
                    <a:pt x="0" y="0"/>
                  </a:lnTo>
                  <a:lnTo>
                    <a:pt x="199" y="0"/>
                  </a:lnTo>
                  <a:lnTo>
                    <a:pt x="199" y="472"/>
                  </a:lnTo>
                </a:path>
              </a:pathLst>
            </a:custGeom>
            <a:solidFill>
              <a:schemeClr val="bg1">
                <a:lumMod val="50000"/>
              </a:schemeClr>
            </a:solidFill>
            <a:ln>
              <a:noFill/>
            </a:ln>
            <a:effectLst/>
          </p:spPr>
          <p:txBody>
            <a:bodyPr wrap="none" anchor="ctr"/>
            <a:lstStyle/>
            <a:p>
              <a:endParaRPr lang="en-US">
                <a:latin typeface="Calibri Light"/>
              </a:endParaRPr>
            </a:p>
          </p:txBody>
        </p:sp>
        <p:sp>
          <p:nvSpPr>
            <p:cNvPr id="73" name="Freeform 74">
              <a:extLst>
                <a:ext uri="{FF2B5EF4-FFF2-40B4-BE49-F238E27FC236}">
                  <a16:creationId xmlns:a16="http://schemas.microsoft.com/office/drawing/2014/main" id="{1470FD1D-6AF5-4D16-AC3E-3521CD548408}"/>
                </a:ext>
              </a:extLst>
            </p:cNvPr>
            <p:cNvSpPr>
              <a:spLocks noChangeArrowheads="1"/>
            </p:cNvSpPr>
            <p:nvPr/>
          </p:nvSpPr>
          <p:spPr bwMode="auto">
            <a:xfrm>
              <a:off x="17757286" y="7815463"/>
              <a:ext cx="117100" cy="278434"/>
            </a:xfrm>
            <a:custGeom>
              <a:avLst/>
              <a:gdLst>
                <a:gd name="T0" fmla="*/ 199 w 200"/>
                <a:gd name="T1" fmla="*/ 472 h 473"/>
                <a:gd name="T2" fmla="*/ 0 w 200"/>
                <a:gd name="T3" fmla="*/ 472 h 473"/>
                <a:gd name="T4" fmla="*/ 0 w 200"/>
                <a:gd name="T5" fmla="*/ 0 h 473"/>
                <a:gd name="T6" fmla="*/ 199 w 200"/>
                <a:gd name="T7" fmla="*/ 0 h 473"/>
                <a:gd name="T8" fmla="*/ 199 w 200"/>
                <a:gd name="T9" fmla="*/ 472 h 473"/>
              </a:gdLst>
              <a:ahLst/>
              <a:cxnLst>
                <a:cxn ang="0">
                  <a:pos x="T0" y="T1"/>
                </a:cxn>
                <a:cxn ang="0">
                  <a:pos x="T2" y="T3"/>
                </a:cxn>
                <a:cxn ang="0">
                  <a:pos x="T4" y="T5"/>
                </a:cxn>
                <a:cxn ang="0">
                  <a:pos x="T6" y="T7"/>
                </a:cxn>
                <a:cxn ang="0">
                  <a:pos x="T8" y="T9"/>
                </a:cxn>
              </a:cxnLst>
              <a:rect l="0" t="0" r="r" b="b"/>
              <a:pathLst>
                <a:path w="200" h="473">
                  <a:moveTo>
                    <a:pt x="199" y="472"/>
                  </a:moveTo>
                  <a:lnTo>
                    <a:pt x="0" y="472"/>
                  </a:lnTo>
                  <a:lnTo>
                    <a:pt x="0" y="0"/>
                  </a:lnTo>
                  <a:lnTo>
                    <a:pt x="199" y="0"/>
                  </a:lnTo>
                  <a:lnTo>
                    <a:pt x="199" y="472"/>
                  </a:lnTo>
                </a:path>
              </a:pathLst>
            </a:custGeom>
            <a:solidFill>
              <a:schemeClr val="bg1">
                <a:lumMod val="50000"/>
              </a:schemeClr>
            </a:solidFill>
            <a:ln>
              <a:noFill/>
            </a:ln>
            <a:effectLst/>
          </p:spPr>
          <p:txBody>
            <a:bodyPr wrap="none" anchor="ctr"/>
            <a:lstStyle/>
            <a:p>
              <a:endParaRPr lang="en-US">
                <a:latin typeface="Calibri Light"/>
              </a:endParaRPr>
            </a:p>
          </p:txBody>
        </p:sp>
        <p:sp>
          <p:nvSpPr>
            <p:cNvPr id="74" name="Freeform 75">
              <a:extLst>
                <a:ext uri="{FF2B5EF4-FFF2-40B4-BE49-F238E27FC236}">
                  <a16:creationId xmlns:a16="http://schemas.microsoft.com/office/drawing/2014/main" id="{52461B2E-849D-40BA-8346-F65F7AAFADFB}"/>
                </a:ext>
              </a:extLst>
            </p:cNvPr>
            <p:cNvSpPr>
              <a:spLocks noChangeArrowheads="1"/>
            </p:cNvSpPr>
            <p:nvPr/>
          </p:nvSpPr>
          <p:spPr bwMode="auto">
            <a:xfrm>
              <a:off x="17939439" y="7815463"/>
              <a:ext cx="117100" cy="278434"/>
            </a:xfrm>
            <a:custGeom>
              <a:avLst/>
              <a:gdLst>
                <a:gd name="T0" fmla="*/ 199 w 200"/>
                <a:gd name="T1" fmla="*/ 472 h 473"/>
                <a:gd name="T2" fmla="*/ 0 w 200"/>
                <a:gd name="T3" fmla="*/ 472 h 473"/>
                <a:gd name="T4" fmla="*/ 0 w 200"/>
                <a:gd name="T5" fmla="*/ 0 h 473"/>
                <a:gd name="T6" fmla="*/ 199 w 200"/>
                <a:gd name="T7" fmla="*/ 0 h 473"/>
                <a:gd name="T8" fmla="*/ 199 w 200"/>
                <a:gd name="T9" fmla="*/ 472 h 473"/>
              </a:gdLst>
              <a:ahLst/>
              <a:cxnLst>
                <a:cxn ang="0">
                  <a:pos x="T0" y="T1"/>
                </a:cxn>
                <a:cxn ang="0">
                  <a:pos x="T2" y="T3"/>
                </a:cxn>
                <a:cxn ang="0">
                  <a:pos x="T4" y="T5"/>
                </a:cxn>
                <a:cxn ang="0">
                  <a:pos x="T6" y="T7"/>
                </a:cxn>
                <a:cxn ang="0">
                  <a:pos x="T8" y="T9"/>
                </a:cxn>
              </a:cxnLst>
              <a:rect l="0" t="0" r="r" b="b"/>
              <a:pathLst>
                <a:path w="200" h="473">
                  <a:moveTo>
                    <a:pt x="199" y="472"/>
                  </a:moveTo>
                  <a:lnTo>
                    <a:pt x="0" y="472"/>
                  </a:lnTo>
                  <a:lnTo>
                    <a:pt x="0" y="0"/>
                  </a:lnTo>
                  <a:lnTo>
                    <a:pt x="199" y="0"/>
                  </a:lnTo>
                  <a:lnTo>
                    <a:pt x="199" y="472"/>
                  </a:lnTo>
                </a:path>
              </a:pathLst>
            </a:custGeom>
            <a:solidFill>
              <a:schemeClr val="bg1">
                <a:lumMod val="50000"/>
              </a:schemeClr>
            </a:solidFill>
            <a:ln>
              <a:noFill/>
            </a:ln>
            <a:effectLst/>
          </p:spPr>
          <p:txBody>
            <a:bodyPr wrap="none" anchor="ctr"/>
            <a:lstStyle/>
            <a:p>
              <a:endParaRPr lang="en-US">
                <a:latin typeface="Calibri Light"/>
              </a:endParaRPr>
            </a:p>
          </p:txBody>
        </p:sp>
        <p:sp>
          <p:nvSpPr>
            <p:cNvPr id="75" name="Freeform 76">
              <a:extLst>
                <a:ext uri="{FF2B5EF4-FFF2-40B4-BE49-F238E27FC236}">
                  <a16:creationId xmlns:a16="http://schemas.microsoft.com/office/drawing/2014/main" id="{3ADEBCEE-6558-4673-ACBA-BF24EFCD172D}"/>
                </a:ext>
              </a:extLst>
            </p:cNvPr>
            <p:cNvSpPr>
              <a:spLocks noChangeArrowheads="1"/>
            </p:cNvSpPr>
            <p:nvPr/>
          </p:nvSpPr>
          <p:spPr bwMode="auto">
            <a:xfrm>
              <a:off x="18118992" y="7815463"/>
              <a:ext cx="117098" cy="278434"/>
            </a:xfrm>
            <a:custGeom>
              <a:avLst/>
              <a:gdLst>
                <a:gd name="T0" fmla="*/ 199 w 200"/>
                <a:gd name="T1" fmla="*/ 472 h 473"/>
                <a:gd name="T2" fmla="*/ 0 w 200"/>
                <a:gd name="T3" fmla="*/ 472 h 473"/>
                <a:gd name="T4" fmla="*/ 0 w 200"/>
                <a:gd name="T5" fmla="*/ 0 h 473"/>
                <a:gd name="T6" fmla="*/ 199 w 200"/>
                <a:gd name="T7" fmla="*/ 0 h 473"/>
                <a:gd name="T8" fmla="*/ 199 w 200"/>
                <a:gd name="T9" fmla="*/ 472 h 473"/>
              </a:gdLst>
              <a:ahLst/>
              <a:cxnLst>
                <a:cxn ang="0">
                  <a:pos x="T0" y="T1"/>
                </a:cxn>
                <a:cxn ang="0">
                  <a:pos x="T2" y="T3"/>
                </a:cxn>
                <a:cxn ang="0">
                  <a:pos x="T4" y="T5"/>
                </a:cxn>
                <a:cxn ang="0">
                  <a:pos x="T6" y="T7"/>
                </a:cxn>
                <a:cxn ang="0">
                  <a:pos x="T8" y="T9"/>
                </a:cxn>
              </a:cxnLst>
              <a:rect l="0" t="0" r="r" b="b"/>
              <a:pathLst>
                <a:path w="200" h="473">
                  <a:moveTo>
                    <a:pt x="199" y="472"/>
                  </a:moveTo>
                  <a:lnTo>
                    <a:pt x="0" y="472"/>
                  </a:lnTo>
                  <a:lnTo>
                    <a:pt x="0" y="0"/>
                  </a:lnTo>
                  <a:lnTo>
                    <a:pt x="199" y="0"/>
                  </a:lnTo>
                  <a:lnTo>
                    <a:pt x="199" y="472"/>
                  </a:lnTo>
                </a:path>
              </a:pathLst>
            </a:custGeom>
            <a:solidFill>
              <a:schemeClr val="bg1">
                <a:lumMod val="50000"/>
              </a:schemeClr>
            </a:solidFill>
            <a:ln>
              <a:noFill/>
            </a:ln>
            <a:effectLst/>
          </p:spPr>
          <p:txBody>
            <a:bodyPr wrap="none" anchor="ctr"/>
            <a:lstStyle/>
            <a:p>
              <a:endParaRPr lang="en-US">
                <a:latin typeface="Calibri Light"/>
              </a:endParaRPr>
            </a:p>
          </p:txBody>
        </p:sp>
        <p:sp>
          <p:nvSpPr>
            <p:cNvPr id="76" name="Freeform 77">
              <a:extLst>
                <a:ext uri="{FF2B5EF4-FFF2-40B4-BE49-F238E27FC236}">
                  <a16:creationId xmlns:a16="http://schemas.microsoft.com/office/drawing/2014/main" id="{61A68F47-009D-46DE-86CB-AE1BBC390C31}"/>
                </a:ext>
              </a:extLst>
            </p:cNvPr>
            <p:cNvSpPr>
              <a:spLocks noChangeArrowheads="1"/>
            </p:cNvSpPr>
            <p:nvPr/>
          </p:nvSpPr>
          <p:spPr bwMode="auto">
            <a:xfrm>
              <a:off x="18298542" y="7815463"/>
              <a:ext cx="117100" cy="278434"/>
            </a:xfrm>
            <a:custGeom>
              <a:avLst/>
              <a:gdLst>
                <a:gd name="T0" fmla="*/ 199 w 200"/>
                <a:gd name="T1" fmla="*/ 472 h 473"/>
                <a:gd name="T2" fmla="*/ 0 w 200"/>
                <a:gd name="T3" fmla="*/ 472 h 473"/>
                <a:gd name="T4" fmla="*/ 0 w 200"/>
                <a:gd name="T5" fmla="*/ 0 h 473"/>
                <a:gd name="T6" fmla="*/ 199 w 200"/>
                <a:gd name="T7" fmla="*/ 0 h 473"/>
                <a:gd name="T8" fmla="*/ 199 w 200"/>
                <a:gd name="T9" fmla="*/ 472 h 473"/>
              </a:gdLst>
              <a:ahLst/>
              <a:cxnLst>
                <a:cxn ang="0">
                  <a:pos x="T0" y="T1"/>
                </a:cxn>
                <a:cxn ang="0">
                  <a:pos x="T2" y="T3"/>
                </a:cxn>
                <a:cxn ang="0">
                  <a:pos x="T4" y="T5"/>
                </a:cxn>
                <a:cxn ang="0">
                  <a:pos x="T6" y="T7"/>
                </a:cxn>
                <a:cxn ang="0">
                  <a:pos x="T8" y="T9"/>
                </a:cxn>
              </a:cxnLst>
              <a:rect l="0" t="0" r="r" b="b"/>
              <a:pathLst>
                <a:path w="200" h="473">
                  <a:moveTo>
                    <a:pt x="199" y="472"/>
                  </a:moveTo>
                  <a:lnTo>
                    <a:pt x="0" y="472"/>
                  </a:lnTo>
                  <a:lnTo>
                    <a:pt x="0" y="0"/>
                  </a:lnTo>
                  <a:lnTo>
                    <a:pt x="199" y="0"/>
                  </a:lnTo>
                  <a:lnTo>
                    <a:pt x="199" y="472"/>
                  </a:lnTo>
                </a:path>
              </a:pathLst>
            </a:custGeom>
            <a:solidFill>
              <a:schemeClr val="bg1">
                <a:lumMod val="50000"/>
              </a:schemeClr>
            </a:solidFill>
            <a:ln>
              <a:noFill/>
            </a:ln>
            <a:effectLst/>
          </p:spPr>
          <p:txBody>
            <a:bodyPr wrap="none" anchor="ctr"/>
            <a:lstStyle/>
            <a:p>
              <a:endParaRPr lang="en-US">
                <a:latin typeface="Calibri Light"/>
              </a:endParaRPr>
            </a:p>
          </p:txBody>
        </p:sp>
        <p:sp>
          <p:nvSpPr>
            <p:cNvPr id="77" name="Freeform 78">
              <a:extLst>
                <a:ext uri="{FF2B5EF4-FFF2-40B4-BE49-F238E27FC236}">
                  <a16:creationId xmlns:a16="http://schemas.microsoft.com/office/drawing/2014/main" id="{98E81BB8-F64D-478A-B086-866A09145A47}"/>
                </a:ext>
              </a:extLst>
            </p:cNvPr>
            <p:cNvSpPr>
              <a:spLocks noChangeArrowheads="1"/>
            </p:cNvSpPr>
            <p:nvPr/>
          </p:nvSpPr>
          <p:spPr bwMode="auto">
            <a:xfrm>
              <a:off x="17577735" y="8169362"/>
              <a:ext cx="117098" cy="278434"/>
            </a:xfrm>
            <a:custGeom>
              <a:avLst/>
              <a:gdLst>
                <a:gd name="T0" fmla="*/ 199 w 200"/>
                <a:gd name="T1" fmla="*/ 472 h 473"/>
                <a:gd name="T2" fmla="*/ 0 w 200"/>
                <a:gd name="T3" fmla="*/ 472 h 473"/>
                <a:gd name="T4" fmla="*/ 0 w 200"/>
                <a:gd name="T5" fmla="*/ 0 h 473"/>
                <a:gd name="T6" fmla="*/ 199 w 200"/>
                <a:gd name="T7" fmla="*/ 0 h 473"/>
                <a:gd name="T8" fmla="*/ 199 w 200"/>
                <a:gd name="T9" fmla="*/ 472 h 473"/>
              </a:gdLst>
              <a:ahLst/>
              <a:cxnLst>
                <a:cxn ang="0">
                  <a:pos x="T0" y="T1"/>
                </a:cxn>
                <a:cxn ang="0">
                  <a:pos x="T2" y="T3"/>
                </a:cxn>
                <a:cxn ang="0">
                  <a:pos x="T4" y="T5"/>
                </a:cxn>
                <a:cxn ang="0">
                  <a:pos x="T6" y="T7"/>
                </a:cxn>
                <a:cxn ang="0">
                  <a:pos x="T8" y="T9"/>
                </a:cxn>
              </a:cxnLst>
              <a:rect l="0" t="0" r="r" b="b"/>
              <a:pathLst>
                <a:path w="200" h="473">
                  <a:moveTo>
                    <a:pt x="199" y="472"/>
                  </a:moveTo>
                  <a:lnTo>
                    <a:pt x="0" y="472"/>
                  </a:lnTo>
                  <a:lnTo>
                    <a:pt x="0" y="0"/>
                  </a:lnTo>
                  <a:lnTo>
                    <a:pt x="199" y="0"/>
                  </a:lnTo>
                  <a:lnTo>
                    <a:pt x="199" y="472"/>
                  </a:lnTo>
                </a:path>
              </a:pathLst>
            </a:custGeom>
            <a:solidFill>
              <a:schemeClr val="bg1">
                <a:lumMod val="50000"/>
              </a:schemeClr>
            </a:solidFill>
            <a:ln>
              <a:noFill/>
            </a:ln>
            <a:effectLst/>
          </p:spPr>
          <p:txBody>
            <a:bodyPr wrap="none" anchor="ctr"/>
            <a:lstStyle/>
            <a:p>
              <a:endParaRPr lang="en-US">
                <a:latin typeface="Calibri Light"/>
              </a:endParaRPr>
            </a:p>
          </p:txBody>
        </p:sp>
        <p:sp>
          <p:nvSpPr>
            <p:cNvPr id="78" name="Freeform 79">
              <a:extLst>
                <a:ext uri="{FF2B5EF4-FFF2-40B4-BE49-F238E27FC236}">
                  <a16:creationId xmlns:a16="http://schemas.microsoft.com/office/drawing/2014/main" id="{B67D0BF9-2AE1-4F1F-A2D2-8FE87F6345DC}"/>
                </a:ext>
              </a:extLst>
            </p:cNvPr>
            <p:cNvSpPr>
              <a:spLocks noChangeArrowheads="1"/>
            </p:cNvSpPr>
            <p:nvPr/>
          </p:nvSpPr>
          <p:spPr bwMode="auto">
            <a:xfrm>
              <a:off x="17757286" y="8169362"/>
              <a:ext cx="117100" cy="278434"/>
            </a:xfrm>
            <a:custGeom>
              <a:avLst/>
              <a:gdLst>
                <a:gd name="T0" fmla="*/ 199 w 200"/>
                <a:gd name="T1" fmla="*/ 472 h 473"/>
                <a:gd name="T2" fmla="*/ 0 w 200"/>
                <a:gd name="T3" fmla="*/ 472 h 473"/>
                <a:gd name="T4" fmla="*/ 0 w 200"/>
                <a:gd name="T5" fmla="*/ 0 h 473"/>
                <a:gd name="T6" fmla="*/ 199 w 200"/>
                <a:gd name="T7" fmla="*/ 0 h 473"/>
                <a:gd name="T8" fmla="*/ 199 w 200"/>
                <a:gd name="T9" fmla="*/ 472 h 473"/>
              </a:gdLst>
              <a:ahLst/>
              <a:cxnLst>
                <a:cxn ang="0">
                  <a:pos x="T0" y="T1"/>
                </a:cxn>
                <a:cxn ang="0">
                  <a:pos x="T2" y="T3"/>
                </a:cxn>
                <a:cxn ang="0">
                  <a:pos x="T4" y="T5"/>
                </a:cxn>
                <a:cxn ang="0">
                  <a:pos x="T6" y="T7"/>
                </a:cxn>
                <a:cxn ang="0">
                  <a:pos x="T8" y="T9"/>
                </a:cxn>
              </a:cxnLst>
              <a:rect l="0" t="0" r="r" b="b"/>
              <a:pathLst>
                <a:path w="200" h="473">
                  <a:moveTo>
                    <a:pt x="199" y="472"/>
                  </a:moveTo>
                  <a:lnTo>
                    <a:pt x="0" y="472"/>
                  </a:lnTo>
                  <a:lnTo>
                    <a:pt x="0" y="0"/>
                  </a:lnTo>
                  <a:lnTo>
                    <a:pt x="199" y="0"/>
                  </a:lnTo>
                  <a:lnTo>
                    <a:pt x="199" y="472"/>
                  </a:lnTo>
                </a:path>
              </a:pathLst>
            </a:custGeom>
            <a:solidFill>
              <a:schemeClr val="bg1">
                <a:lumMod val="50000"/>
              </a:schemeClr>
            </a:solidFill>
            <a:ln>
              <a:noFill/>
            </a:ln>
            <a:effectLst/>
          </p:spPr>
          <p:txBody>
            <a:bodyPr wrap="none" anchor="ctr"/>
            <a:lstStyle/>
            <a:p>
              <a:endParaRPr lang="en-US">
                <a:latin typeface="Calibri Light"/>
              </a:endParaRPr>
            </a:p>
          </p:txBody>
        </p:sp>
        <p:sp>
          <p:nvSpPr>
            <p:cNvPr id="79" name="Freeform 80">
              <a:extLst>
                <a:ext uri="{FF2B5EF4-FFF2-40B4-BE49-F238E27FC236}">
                  <a16:creationId xmlns:a16="http://schemas.microsoft.com/office/drawing/2014/main" id="{D63223E3-FB5E-4744-AD81-82D24B4DA088}"/>
                </a:ext>
              </a:extLst>
            </p:cNvPr>
            <p:cNvSpPr>
              <a:spLocks noChangeArrowheads="1"/>
            </p:cNvSpPr>
            <p:nvPr/>
          </p:nvSpPr>
          <p:spPr bwMode="auto">
            <a:xfrm>
              <a:off x="17939439" y="8169362"/>
              <a:ext cx="117100" cy="278434"/>
            </a:xfrm>
            <a:custGeom>
              <a:avLst/>
              <a:gdLst>
                <a:gd name="T0" fmla="*/ 199 w 200"/>
                <a:gd name="T1" fmla="*/ 472 h 473"/>
                <a:gd name="T2" fmla="*/ 0 w 200"/>
                <a:gd name="T3" fmla="*/ 472 h 473"/>
                <a:gd name="T4" fmla="*/ 0 w 200"/>
                <a:gd name="T5" fmla="*/ 0 h 473"/>
                <a:gd name="T6" fmla="*/ 199 w 200"/>
                <a:gd name="T7" fmla="*/ 0 h 473"/>
                <a:gd name="T8" fmla="*/ 199 w 200"/>
                <a:gd name="T9" fmla="*/ 472 h 473"/>
              </a:gdLst>
              <a:ahLst/>
              <a:cxnLst>
                <a:cxn ang="0">
                  <a:pos x="T0" y="T1"/>
                </a:cxn>
                <a:cxn ang="0">
                  <a:pos x="T2" y="T3"/>
                </a:cxn>
                <a:cxn ang="0">
                  <a:pos x="T4" y="T5"/>
                </a:cxn>
                <a:cxn ang="0">
                  <a:pos x="T6" y="T7"/>
                </a:cxn>
                <a:cxn ang="0">
                  <a:pos x="T8" y="T9"/>
                </a:cxn>
              </a:cxnLst>
              <a:rect l="0" t="0" r="r" b="b"/>
              <a:pathLst>
                <a:path w="200" h="473">
                  <a:moveTo>
                    <a:pt x="199" y="472"/>
                  </a:moveTo>
                  <a:lnTo>
                    <a:pt x="0" y="472"/>
                  </a:lnTo>
                  <a:lnTo>
                    <a:pt x="0" y="0"/>
                  </a:lnTo>
                  <a:lnTo>
                    <a:pt x="199" y="0"/>
                  </a:lnTo>
                  <a:lnTo>
                    <a:pt x="199" y="472"/>
                  </a:lnTo>
                </a:path>
              </a:pathLst>
            </a:custGeom>
            <a:solidFill>
              <a:schemeClr val="bg1">
                <a:lumMod val="50000"/>
              </a:schemeClr>
            </a:solidFill>
            <a:ln>
              <a:noFill/>
            </a:ln>
            <a:effectLst/>
          </p:spPr>
          <p:txBody>
            <a:bodyPr wrap="none" anchor="ctr"/>
            <a:lstStyle/>
            <a:p>
              <a:endParaRPr lang="en-US">
                <a:latin typeface="Calibri Light"/>
              </a:endParaRPr>
            </a:p>
          </p:txBody>
        </p:sp>
        <p:sp>
          <p:nvSpPr>
            <p:cNvPr id="80" name="Freeform 81">
              <a:extLst>
                <a:ext uri="{FF2B5EF4-FFF2-40B4-BE49-F238E27FC236}">
                  <a16:creationId xmlns:a16="http://schemas.microsoft.com/office/drawing/2014/main" id="{97E652FC-A3C3-4368-A9E9-4E0BDE7ED012}"/>
                </a:ext>
              </a:extLst>
            </p:cNvPr>
            <p:cNvSpPr>
              <a:spLocks noChangeArrowheads="1"/>
            </p:cNvSpPr>
            <p:nvPr/>
          </p:nvSpPr>
          <p:spPr bwMode="auto">
            <a:xfrm>
              <a:off x="18118992" y="8169362"/>
              <a:ext cx="117098" cy="278434"/>
            </a:xfrm>
            <a:custGeom>
              <a:avLst/>
              <a:gdLst>
                <a:gd name="T0" fmla="*/ 199 w 200"/>
                <a:gd name="T1" fmla="*/ 472 h 473"/>
                <a:gd name="T2" fmla="*/ 0 w 200"/>
                <a:gd name="T3" fmla="*/ 472 h 473"/>
                <a:gd name="T4" fmla="*/ 0 w 200"/>
                <a:gd name="T5" fmla="*/ 0 h 473"/>
                <a:gd name="T6" fmla="*/ 199 w 200"/>
                <a:gd name="T7" fmla="*/ 0 h 473"/>
                <a:gd name="T8" fmla="*/ 199 w 200"/>
                <a:gd name="T9" fmla="*/ 472 h 473"/>
              </a:gdLst>
              <a:ahLst/>
              <a:cxnLst>
                <a:cxn ang="0">
                  <a:pos x="T0" y="T1"/>
                </a:cxn>
                <a:cxn ang="0">
                  <a:pos x="T2" y="T3"/>
                </a:cxn>
                <a:cxn ang="0">
                  <a:pos x="T4" y="T5"/>
                </a:cxn>
                <a:cxn ang="0">
                  <a:pos x="T6" y="T7"/>
                </a:cxn>
                <a:cxn ang="0">
                  <a:pos x="T8" y="T9"/>
                </a:cxn>
              </a:cxnLst>
              <a:rect l="0" t="0" r="r" b="b"/>
              <a:pathLst>
                <a:path w="200" h="473">
                  <a:moveTo>
                    <a:pt x="199" y="472"/>
                  </a:moveTo>
                  <a:lnTo>
                    <a:pt x="0" y="472"/>
                  </a:lnTo>
                  <a:lnTo>
                    <a:pt x="0" y="0"/>
                  </a:lnTo>
                  <a:lnTo>
                    <a:pt x="199" y="0"/>
                  </a:lnTo>
                  <a:lnTo>
                    <a:pt x="199" y="472"/>
                  </a:lnTo>
                </a:path>
              </a:pathLst>
            </a:custGeom>
            <a:solidFill>
              <a:schemeClr val="bg1">
                <a:lumMod val="50000"/>
              </a:schemeClr>
            </a:solidFill>
            <a:ln>
              <a:noFill/>
            </a:ln>
            <a:effectLst/>
          </p:spPr>
          <p:txBody>
            <a:bodyPr wrap="none" anchor="ctr"/>
            <a:lstStyle/>
            <a:p>
              <a:endParaRPr lang="en-US">
                <a:latin typeface="Calibri Light"/>
              </a:endParaRPr>
            </a:p>
          </p:txBody>
        </p:sp>
        <p:sp>
          <p:nvSpPr>
            <p:cNvPr id="81" name="Freeform 82">
              <a:extLst>
                <a:ext uri="{FF2B5EF4-FFF2-40B4-BE49-F238E27FC236}">
                  <a16:creationId xmlns:a16="http://schemas.microsoft.com/office/drawing/2014/main" id="{0F930DB2-B800-4A7E-8495-DF54E668412B}"/>
                </a:ext>
              </a:extLst>
            </p:cNvPr>
            <p:cNvSpPr>
              <a:spLocks noChangeArrowheads="1"/>
            </p:cNvSpPr>
            <p:nvPr/>
          </p:nvSpPr>
          <p:spPr bwMode="auto">
            <a:xfrm>
              <a:off x="18298542" y="8169362"/>
              <a:ext cx="117100" cy="278434"/>
            </a:xfrm>
            <a:custGeom>
              <a:avLst/>
              <a:gdLst>
                <a:gd name="T0" fmla="*/ 199 w 200"/>
                <a:gd name="T1" fmla="*/ 472 h 473"/>
                <a:gd name="T2" fmla="*/ 0 w 200"/>
                <a:gd name="T3" fmla="*/ 472 h 473"/>
                <a:gd name="T4" fmla="*/ 0 w 200"/>
                <a:gd name="T5" fmla="*/ 0 h 473"/>
                <a:gd name="T6" fmla="*/ 199 w 200"/>
                <a:gd name="T7" fmla="*/ 0 h 473"/>
                <a:gd name="T8" fmla="*/ 199 w 200"/>
                <a:gd name="T9" fmla="*/ 472 h 473"/>
              </a:gdLst>
              <a:ahLst/>
              <a:cxnLst>
                <a:cxn ang="0">
                  <a:pos x="T0" y="T1"/>
                </a:cxn>
                <a:cxn ang="0">
                  <a:pos x="T2" y="T3"/>
                </a:cxn>
                <a:cxn ang="0">
                  <a:pos x="T4" y="T5"/>
                </a:cxn>
                <a:cxn ang="0">
                  <a:pos x="T6" y="T7"/>
                </a:cxn>
                <a:cxn ang="0">
                  <a:pos x="T8" y="T9"/>
                </a:cxn>
              </a:cxnLst>
              <a:rect l="0" t="0" r="r" b="b"/>
              <a:pathLst>
                <a:path w="200" h="473">
                  <a:moveTo>
                    <a:pt x="199" y="472"/>
                  </a:moveTo>
                  <a:lnTo>
                    <a:pt x="0" y="472"/>
                  </a:lnTo>
                  <a:lnTo>
                    <a:pt x="0" y="0"/>
                  </a:lnTo>
                  <a:lnTo>
                    <a:pt x="199" y="0"/>
                  </a:lnTo>
                  <a:lnTo>
                    <a:pt x="199" y="472"/>
                  </a:lnTo>
                </a:path>
              </a:pathLst>
            </a:custGeom>
            <a:solidFill>
              <a:schemeClr val="bg1">
                <a:lumMod val="50000"/>
              </a:schemeClr>
            </a:solidFill>
            <a:ln>
              <a:noFill/>
            </a:ln>
            <a:effectLst/>
          </p:spPr>
          <p:txBody>
            <a:bodyPr wrap="none" anchor="ctr"/>
            <a:lstStyle/>
            <a:p>
              <a:endParaRPr lang="en-US">
                <a:latin typeface="Calibri Light"/>
              </a:endParaRPr>
            </a:p>
          </p:txBody>
        </p:sp>
        <p:sp>
          <p:nvSpPr>
            <p:cNvPr id="82" name="Freeform 83">
              <a:extLst>
                <a:ext uri="{FF2B5EF4-FFF2-40B4-BE49-F238E27FC236}">
                  <a16:creationId xmlns:a16="http://schemas.microsoft.com/office/drawing/2014/main" id="{9197C884-412A-4A58-89F4-4271E92A19F0}"/>
                </a:ext>
              </a:extLst>
            </p:cNvPr>
            <p:cNvSpPr>
              <a:spLocks noChangeArrowheads="1"/>
            </p:cNvSpPr>
            <p:nvPr/>
          </p:nvSpPr>
          <p:spPr bwMode="auto">
            <a:xfrm>
              <a:off x="17577735" y="8525862"/>
              <a:ext cx="117098" cy="278436"/>
            </a:xfrm>
            <a:custGeom>
              <a:avLst/>
              <a:gdLst>
                <a:gd name="T0" fmla="*/ 199 w 200"/>
                <a:gd name="T1" fmla="*/ 471 h 472"/>
                <a:gd name="T2" fmla="*/ 0 w 200"/>
                <a:gd name="T3" fmla="*/ 471 h 472"/>
                <a:gd name="T4" fmla="*/ 0 w 200"/>
                <a:gd name="T5" fmla="*/ 0 h 472"/>
                <a:gd name="T6" fmla="*/ 199 w 200"/>
                <a:gd name="T7" fmla="*/ 0 h 472"/>
                <a:gd name="T8" fmla="*/ 199 w 200"/>
                <a:gd name="T9" fmla="*/ 471 h 472"/>
              </a:gdLst>
              <a:ahLst/>
              <a:cxnLst>
                <a:cxn ang="0">
                  <a:pos x="T0" y="T1"/>
                </a:cxn>
                <a:cxn ang="0">
                  <a:pos x="T2" y="T3"/>
                </a:cxn>
                <a:cxn ang="0">
                  <a:pos x="T4" y="T5"/>
                </a:cxn>
                <a:cxn ang="0">
                  <a:pos x="T6" y="T7"/>
                </a:cxn>
                <a:cxn ang="0">
                  <a:pos x="T8" y="T9"/>
                </a:cxn>
              </a:cxnLst>
              <a:rect l="0" t="0" r="r" b="b"/>
              <a:pathLst>
                <a:path w="200" h="472">
                  <a:moveTo>
                    <a:pt x="199" y="471"/>
                  </a:moveTo>
                  <a:lnTo>
                    <a:pt x="0" y="471"/>
                  </a:lnTo>
                  <a:lnTo>
                    <a:pt x="0" y="0"/>
                  </a:lnTo>
                  <a:lnTo>
                    <a:pt x="199" y="0"/>
                  </a:lnTo>
                  <a:lnTo>
                    <a:pt x="199" y="471"/>
                  </a:lnTo>
                </a:path>
              </a:pathLst>
            </a:custGeom>
            <a:solidFill>
              <a:schemeClr val="bg1">
                <a:lumMod val="50000"/>
              </a:schemeClr>
            </a:solidFill>
            <a:ln>
              <a:noFill/>
            </a:ln>
            <a:effectLst/>
          </p:spPr>
          <p:txBody>
            <a:bodyPr wrap="none" anchor="ctr"/>
            <a:lstStyle/>
            <a:p>
              <a:endParaRPr lang="en-US">
                <a:latin typeface="Calibri Light"/>
              </a:endParaRPr>
            </a:p>
          </p:txBody>
        </p:sp>
        <p:sp>
          <p:nvSpPr>
            <p:cNvPr id="83" name="Freeform 84">
              <a:extLst>
                <a:ext uri="{FF2B5EF4-FFF2-40B4-BE49-F238E27FC236}">
                  <a16:creationId xmlns:a16="http://schemas.microsoft.com/office/drawing/2014/main" id="{F6A3BF47-BE0A-4C73-B6DB-1E644D4DC988}"/>
                </a:ext>
              </a:extLst>
            </p:cNvPr>
            <p:cNvSpPr>
              <a:spLocks noChangeArrowheads="1"/>
            </p:cNvSpPr>
            <p:nvPr/>
          </p:nvSpPr>
          <p:spPr bwMode="auto">
            <a:xfrm>
              <a:off x="17757286" y="8525862"/>
              <a:ext cx="117100" cy="278436"/>
            </a:xfrm>
            <a:custGeom>
              <a:avLst/>
              <a:gdLst>
                <a:gd name="T0" fmla="*/ 199 w 200"/>
                <a:gd name="T1" fmla="*/ 471 h 472"/>
                <a:gd name="T2" fmla="*/ 0 w 200"/>
                <a:gd name="T3" fmla="*/ 471 h 472"/>
                <a:gd name="T4" fmla="*/ 0 w 200"/>
                <a:gd name="T5" fmla="*/ 0 h 472"/>
                <a:gd name="T6" fmla="*/ 199 w 200"/>
                <a:gd name="T7" fmla="*/ 0 h 472"/>
                <a:gd name="T8" fmla="*/ 199 w 200"/>
                <a:gd name="T9" fmla="*/ 471 h 472"/>
              </a:gdLst>
              <a:ahLst/>
              <a:cxnLst>
                <a:cxn ang="0">
                  <a:pos x="T0" y="T1"/>
                </a:cxn>
                <a:cxn ang="0">
                  <a:pos x="T2" y="T3"/>
                </a:cxn>
                <a:cxn ang="0">
                  <a:pos x="T4" y="T5"/>
                </a:cxn>
                <a:cxn ang="0">
                  <a:pos x="T6" y="T7"/>
                </a:cxn>
                <a:cxn ang="0">
                  <a:pos x="T8" y="T9"/>
                </a:cxn>
              </a:cxnLst>
              <a:rect l="0" t="0" r="r" b="b"/>
              <a:pathLst>
                <a:path w="200" h="472">
                  <a:moveTo>
                    <a:pt x="199" y="471"/>
                  </a:moveTo>
                  <a:lnTo>
                    <a:pt x="0" y="471"/>
                  </a:lnTo>
                  <a:lnTo>
                    <a:pt x="0" y="0"/>
                  </a:lnTo>
                  <a:lnTo>
                    <a:pt x="199" y="0"/>
                  </a:lnTo>
                  <a:lnTo>
                    <a:pt x="199" y="471"/>
                  </a:lnTo>
                </a:path>
              </a:pathLst>
            </a:custGeom>
            <a:solidFill>
              <a:schemeClr val="bg1">
                <a:lumMod val="50000"/>
              </a:schemeClr>
            </a:solidFill>
            <a:ln>
              <a:noFill/>
            </a:ln>
            <a:effectLst/>
          </p:spPr>
          <p:txBody>
            <a:bodyPr wrap="none" anchor="ctr"/>
            <a:lstStyle/>
            <a:p>
              <a:endParaRPr lang="en-US">
                <a:latin typeface="Calibri Light"/>
              </a:endParaRPr>
            </a:p>
          </p:txBody>
        </p:sp>
        <p:sp>
          <p:nvSpPr>
            <p:cNvPr id="84" name="Freeform 85">
              <a:extLst>
                <a:ext uri="{FF2B5EF4-FFF2-40B4-BE49-F238E27FC236}">
                  <a16:creationId xmlns:a16="http://schemas.microsoft.com/office/drawing/2014/main" id="{A1D1B1A6-24E2-4EFB-AF93-8FC48273841B}"/>
                </a:ext>
              </a:extLst>
            </p:cNvPr>
            <p:cNvSpPr>
              <a:spLocks noChangeArrowheads="1"/>
            </p:cNvSpPr>
            <p:nvPr/>
          </p:nvSpPr>
          <p:spPr bwMode="auto">
            <a:xfrm>
              <a:off x="17939439" y="8525862"/>
              <a:ext cx="117100" cy="278436"/>
            </a:xfrm>
            <a:custGeom>
              <a:avLst/>
              <a:gdLst>
                <a:gd name="T0" fmla="*/ 199 w 200"/>
                <a:gd name="T1" fmla="*/ 471 h 472"/>
                <a:gd name="T2" fmla="*/ 0 w 200"/>
                <a:gd name="T3" fmla="*/ 471 h 472"/>
                <a:gd name="T4" fmla="*/ 0 w 200"/>
                <a:gd name="T5" fmla="*/ 0 h 472"/>
                <a:gd name="T6" fmla="*/ 199 w 200"/>
                <a:gd name="T7" fmla="*/ 0 h 472"/>
                <a:gd name="T8" fmla="*/ 199 w 200"/>
                <a:gd name="T9" fmla="*/ 471 h 472"/>
              </a:gdLst>
              <a:ahLst/>
              <a:cxnLst>
                <a:cxn ang="0">
                  <a:pos x="T0" y="T1"/>
                </a:cxn>
                <a:cxn ang="0">
                  <a:pos x="T2" y="T3"/>
                </a:cxn>
                <a:cxn ang="0">
                  <a:pos x="T4" y="T5"/>
                </a:cxn>
                <a:cxn ang="0">
                  <a:pos x="T6" y="T7"/>
                </a:cxn>
                <a:cxn ang="0">
                  <a:pos x="T8" y="T9"/>
                </a:cxn>
              </a:cxnLst>
              <a:rect l="0" t="0" r="r" b="b"/>
              <a:pathLst>
                <a:path w="200" h="472">
                  <a:moveTo>
                    <a:pt x="199" y="471"/>
                  </a:moveTo>
                  <a:lnTo>
                    <a:pt x="0" y="471"/>
                  </a:lnTo>
                  <a:lnTo>
                    <a:pt x="0" y="0"/>
                  </a:lnTo>
                  <a:lnTo>
                    <a:pt x="199" y="0"/>
                  </a:lnTo>
                  <a:lnTo>
                    <a:pt x="199" y="471"/>
                  </a:lnTo>
                </a:path>
              </a:pathLst>
            </a:custGeom>
            <a:solidFill>
              <a:schemeClr val="bg1">
                <a:lumMod val="50000"/>
              </a:schemeClr>
            </a:solidFill>
            <a:ln>
              <a:noFill/>
            </a:ln>
            <a:effectLst/>
          </p:spPr>
          <p:txBody>
            <a:bodyPr wrap="none" anchor="ctr"/>
            <a:lstStyle/>
            <a:p>
              <a:endParaRPr lang="en-US">
                <a:latin typeface="Calibri Light"/>
              </a:endParaRPr>
            </a:p>
          </p:txBody>
        </p:sp>
        <p:sp>
          <p:nvSpPr>
            <p:cNvPr id="85" name="Freeform 86">
              <a:extLst>
                <a:ext uri="{FF2B5EF4-FFF2-40B4-BE49-F238E27FC236}">
                  <a16:creationId xmlns:a16="http://schemas.microsoft.com/office/drawing/2014/main" id="{08EB4C1F-7B6E-42FC-BAE9-2C4B245792D9}"/>
                </a:ext>
              </a:extLst>
            </p:cNvPr>
            <p:cNvSpPr>
              <a:spLocks noChangeArrowheads="1"/>
            </p:cNvSpPr>
            <p:nvPr/>
          </p:nvSpPr>
          <p:spPr bwMode="auto">
            <a:xfrm>
              <a:off x="18118992" y="8525862"/>
              <a:ext cx="117098" cy="278436"/>
            </a:xfrm>
            <a:custGeom>
              <a:avLst/>
              <a:gdLst>
                <a:gd name="T0" fmla="*/ 199 w 200"/>
                <a:gd name="T1" fmla="*/ 471 h 472"/>
                <a:gd name="T2" fmla="*/ 0 w 200"/>
                <a:gd name="T3" fmla="*/ 471 h 472"/>
                <a:gd name="T4" fmla="*/ 0 w 200"/>
                <a:gd name="T5" fmla="*/ 0 h 472"/>
                <a:gd name="T6" fmla="*/ 199 w 200"/>
                <a:gd name="T7" fmla="*/ 0 h 472"/>
                <a:gd name="T8" fmla="*/ 199 w 200"/>
                <a:gd name="T9" fmla="*/ 471 h 472"/>
              </a:gdLst>
              <a:ahLst/>
              <a:cxnLst>
                <a:cxn ang="0">
                  <a:pos x="T0" y="T1"/>
                </a:cxn>
                <a:cxn ang="0">
                  <a:pos x="T2" y="T3"/>
                </a:cxn>
                <a:cxn ang="0">
                  <a:pos x="T4" y="T5"/>
                </a:cxn>
                <a:cxn ang="0">
                  <a:pos x="T6" y="T7"/>
                </a:cxn>
                <a:cxn ang="0">
                  <a:pos x="T8" y="T9"/>
                </a:cxn>
              </a:cxnLst>
              <a:rect l="0" t="0" r="r" b="b"/>
              <a:pathLst>
                <a:path w="200" h="472">
                  <a:moveTo>
                    <a:pt x="199" y="471"/>
                  </a:moveTo>
                  <a:lnTo>
                    <a:pt x="0" y="471"/>
                  </a:lnTo>
                  <a:lnTo>
                    <a:pt x="0" y="0"/>
                  </a:lnTo>
                  <a:lnTo>
                    <a:pt x="199" y="0"/>
                  </a:lnTo>
                  <a:lnTo>
                    <a:pt x="199" y="471"/>
                  </a:lnTo>
                </a:path>
              </a:pathLst>
            </a:custGeom>
            <a:solidFill>
              <a:schemeClr val="bg1">
                <a:lumMod val="50000"/>
              </a:schemeClr>
            </a:solidFill>
            <a:ln>
              <a:noFill/>
            </a:ln>
            <a:effectLst/>
          </p:spPr>
          <p:txBody>
            <a:bodyPr wrap="none" anchor="ctr"/>
            <a:lstStyle/>
            <a:p>
              <a:endParaRPr lang="en-US">
                <a:latin typeface="Calibri Light"/>
              </a:endParaRPr>
            </a:p>
          </p:txBody>
        </p:sp>
        <p:sp>
          <p:nvSpPr>
            <p:cNvPr id="86" name="Freeform 87">
              <a:extLst>
                <a:ext uri="{FF2B5EF4-FFF2-40B4-BE49-F238E27FC236}">
                  <a16:creationId xmlns:a16="http://schemas.microsoft.com/office/drawing/2014/main" id="{38A7A961-5650-486E-8A13-42B3485EA2FD}"/>
                </a:ext>
              </a:extLst>
            </p:cNvPr>
            <p:cNvSpPr>
              <a:spLocks noChangeArrowheads="1"/>
            </p:cNvSpPr>
            <p:nvPr/>
          </p:nvSpPr>
          <p:spPr bwMode="auto">
            <a:xfrm>
              <a:off x="18298542" y="8525862"/>
              <a:ext cx="117100" cy="278436"/>
            </a:xfrm>
            <a:custGeom>
              <a:avLst/>
              <a:gdLst>
                <a:gd name="T0" fmla="*/ 199 w 200"/>
                <a:gd name="T1" fmla="*/ 471 h 472"/>
                <a:gd name="T2" fmla="*/ 0 w 200"/>
                <a:gd name="T3" fmla="*/ 471 h 472"/>
                <a:gd name="T4" fmla="*/ 0 w 200"/>
                <a:gd name="T5" fmla="*/ 0 h 472"/>
                <a:gd name="T6" fmla="*/ 199 w 200"/>
                <a:gd name="T7" fmla="*/ 0 h 472"/>
                <a:gd name="T8" fmla="*/ 199 w 200"/>
                <a:gd name="T9" fmla="*/ 471 h 472"/>
              </a:gdLst>
              <a:ahLst/>
              <a:cxnLst>
                <a:cxn ang="0">
                  <a:pos x="T0" y="T1"/>
                </a:cxn>
                <a:cxn ang="0">
                  <a:pos x="T2" y="T3"/>
                </a:cxn>
                <a:cxn ang="0">
                  <a:pos x="T4" y="T5"/>
                </a:cxn>
                <a:cxn ang="0">
                  <a:pos x="T6" y="T7"/>
                </a:cxn>
                <a:cxn ang="0">
                  <a:pos x="T8" y="T9"/>
                </a:cxn>
              </a:cxnLst>
              <a:rect l="0" t="0" r="r" b="b"/>
              <a:pathLst>
                <a:path w="200" h="472">
                  <a:moveTo>
                    <a:pt x="199" y="471"/>
                  </a:moveTo>
                  <a:lnTo>
                    <a:pt x="0" y="471"/>
                  </a:lnTo>
                  <a:lnTo>
                    <a:pt x="0" y="0"/>
                  </a:lnTo>
                  <a:lnTo>
                    <a:pt x="199" y="0"/>
                  </a:lnTo>
                  <a:lnTo>
                    <a:pt x="199" y="471"/>
                  </a:lnTo>
                </a:path>
              </a:pathLst>
            </a:custGeom>
            <a:solidFill>
              <a:schemeClr val="bg1">
                <a:lumMod val="50000"/>
              </a:schemeClr>
            </a:solidFill>
            <a:ln>
              <a:noFill/>
            </a:ln>
            <a:effectLst/>
          </p:spPr>
          <p:txBody>
            <a:bodyPr wrap="none" anchor="ctr"/>
            <a:lstStyle/>
            <a:p>
              <a:endParaRPr lang="en-US">
                <a:latin typeface="Calibri Light"/>
              </a:endParaRPr>
            </a:p>
          </p:txBody>
        </p:sp>
        <p:sp>
          <p:nvSpPr>
            <p:cNvPr id="87" name="Freeform 88">
              <a:extLst>
                <a:ext uri="{FF2B5EF4-FFF2-40B4-BE49-F238E27FC236}">
                  <a16:creationId xmlns:a16="http://schemas.microsoft.com/office/drawing/2014/main" id="{EB0AAADF-E22C-441B-BCE9-8512A07961F1}"/>
                </a:ext>
              </a:extLst>
            </p:cNvPr>
            <p:cNvSpPr>
              <a:spLocks noChangeArrowheads="1"/>
            </p:cNvSpPr>
            <p:nvPr/>
          </p:nvSpPr>
          <p:spPr bwMode="auto">
            <a:xfrm>
              <a:off x="17577735" y="8877159"/>
              <a:ext cx="117098" cy="278434"/>
            </a:xfrm>
            <a:custGeom>
              <a:avLst/>
              <a:gdLst>
                <a:gd name="T0" fmla="*/ 199 w 200"/>
                <a:gd name="T1" fmla="*/ 472 h 473"/>
                <a:gd name="T2" fmla="*/ 0 w 200"/>
                <a:gd name="T3" fmla="*/ 472 h 473"/>
                <a:gd name="T4" fmla="*/ 0 w 200"/>
                <a:gd name="T5" fmla="*/ 0 h 473"/>
                <a:gd name="T6" fmla="*/ 199 w 200"/>
                <a:gd name="T7" fmla="*/ 0 h 473"/>
                <a:gd name="T8" fmla="*/ 199 w 200"/>
                <a:gd name="T9" fmla="*/ 472 h 473"/>
              </a:gdLst>
              <a:ahLst/>
              <a:cxnLst>
                <a:cxn ang="0">
                  <a:pos x="T0" y="T1"/>
                </a:cxn>
                <a:cxn ang="0">
                  <a:pos x="T2" y="T3"/>
                </a:cxn>
                <a:cxn ang="0">
                  <a:pos x="T4" y="T5"/>
                </a:cxn>
                <a:cxn ang="0">
                  <a:pos x="T6" y="T7"/>
                </a:cxn>
                <a:cxn ang="0">
                  <a:pos x="T8" y="T9"/>
                </a:cxn>
              </a:cxnLst>
              <a:rect l="0" t="0" r="r" b="b"/>
              <a:pathLst>
                <a:path w="200" h="473">
                  <a:moveTo>
                    <a:pt x="199" y="472"/>
                  </a:moveTo>
                  <a:lnTo>
                    <a:pt x="0" y="472"/>
                  </a:lnTo>
                  <a:lnTo>
                    <a:pt x="0" y="0"/>
                  </a:lnTo>
                  <a:lnTo>
                    <a:pt x="199" y="0"/>
                  </a:lnTo>
                  <a:lnTo>
                    <a:pt x="199" y="472"/>
                  </a:lnTo>
                </a:path>
              </a:pathLst>
            </a:custGeom>
            <a:solidFill>
              <a:srgbClr val="FBD07A"/>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88" name="Freeform 89">
              <a:extLst>
                <a:ext uri="{FF2B5EF4-FFF2-40B4-BE49-F238E27FC236}">
                  <a16:creationId xmlns:a16="http://schemas.microsoft.com/office/drawing/2014/main" id="{7C2FADF6-4214-445B-B3BA-80C20297A241}"/>
                </a:ext>
              </a:extLst>
            </p:cNvPr>
            <p:cNvSpPr>
              <a:spLocks noChangeArrowheads="1"/>
            </p:cNvSpPr>
            <p:nvPr/>
          </p:nvSpPr>
          <p:spPr bwMode="auto">
            <a:xfrm>
              <a:off x="17757286" y="8877159"/>
              <a:ext cx="117100" cy="278434"/>
            </a:xfrm>
            <a:custGeom>
              <a:avLst/>
              <a:gdLst>
                <a:gd name="T0" fmla="*/ 199 w 200"/>
                <a:gd name="T1" fmla="*/ 472 h 473"/>
                <a:gd name="T2" fmla="*/ 0 w 200"/>
                <a:gd name="T3" fmla="*/ 472 h 473"/>
                <a:gd name="T4" fmla="*/ 0 w 200"/>
                <a:gd name="T5" fmla="*/ 0 h 473"/>
                <a:gd name="T6" fmla="*/ 199 w 200"/>
                <a:gd name="T7" fmla="*/ 0 h 473"/>
                <a:gd name="T8" fmla="*/ 199 w 200"/>
                <a:gd name="T9" fmla="*/ 472 h 473"/>
              </a:gdLst>
              <a:ahLst/>
              <a:cxnLst>
                <a:cxn ang="0">
                  <a:pos x="T0" y="T1"/>
                </a:cxn>
                <a:cxn ang="0">
                  <a:pos x="T2" y="T3"/>
                </a:cxn>
                <a:cxn ang="0">
                  <a:pos x="T4" y="T5"/>
                </a:cxn>
                <a:cxn ang="0">
                  <a:pos x="T6" y="T7"/>
                </a:cxn>
                <a:cxn ang="0">
                  <a:pos x="T8" y="T9"/>
                </a:cxn>
              </a:cxnLst>
              <a:rect l="0" t="0" r="r" b="b"/>
              <a:pathLst>
                <a:path w="200" h="473">
                  <a:moveTo>
                    <a:pt x="199" y="472"/>
                  </a:moveTo>
                  <a:lnTo>
                    <a:pt x="0" y="472"/>
                  </a:lnTo>
                  <a:lnTo>
                    <a:pt x="0" y="0"/>
                  </a:lnTo>
                  <a:lnTo>
                    <a:pt x="199" y="0"/>
                  </a:lnTo>
                  <a:lnTo>
                    <a:pt x="199" y="472"/>
                  </a:lnTo>
                </a:path>
              </a:pathLst>
            </a:custGeom>
            <a:solidFill>
              <a:srgbClr val="FBD07A"/>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89" name="Freeform 90">
              <a:extLst>
                <a:ext uri="{FF2B5EF4-FFF2-40B4-BE49-F238E27FC236}">
                  <a16:creationId xmlns:a16="http://schemas.microsoft.com/office/drawing/2014/main" id="{077A0ACD-8AB9-4E2B-A01B-F1F9B298FF88}"/>
                </a:ext>
              </a:extLst>
            </p:cNvPr>
            <p:cNvSpPr>
              <a:spLocks noChangeArrowheads="1"/>
            </p:cNvSpPr>
            <p:nvPr/>
          </p:nvSpPr>
          <p:spPr bwMode="auto">
            <a:xfrm>
              <a:off x="17939439" y="8877159"/>
              <a:ext cx="117100" cy="278434"/>
            </a:xfrm>
            <a:custGeom>
              <a:avLst/>
              <a:gdLst>
                <a:gd name="T0" fmla="*/ 199 w 200"/>
                <a:gd name="T1" fmla="*/ 472 h 473"/>
                <a:gd name="T2" fmla="*/ 0 w 200"/>
                <a:gd name="T3" fmla="*/ 472 h 473"/>
                <a:gd name="T4" fmla="*/ 0 w 200"/>
                <a:gd name="T5" fmla="*/ 0 h 473"/>
                <a:gd name="T6" fmla="*/ 199 w 200"/>
                <a:gd name="T7" fmla="*/ 0 h 473"/>
                <a:gd name="T8" fmla="*/ 199 w 200"/>
                <a:gd name="T9" fmla="*/ 472 h 473"/>
              </a:gdLst>
              <a:ahLst/>
              <a:cxnLst>
                <a:cxn ang="0">
                  <a:pos x="T0" y="T1"/>
                </a:cxn>
                <a:cxn ang="0">
                  <a:pos x="T2" y="T3"/>
                </a:cxn>
                <a:cxn ang="0">
                  <a:pos x="T4" y="T5"/>
                </a:cxn>
                <a:cxn ang="0">
                  <a:pos x="T6" y="T7"/>
                </a:cxn>
                <a:cxn ang="0">
                  <a:pos x="T8" y="T9"/>
                </a:cxn>
              </a:cxnLst>
              <a:rect l="0" t="0" r="r" b="b"/>
              <a:pathLst>
                <a:path w="200" h="473">
                  <a:moveTo>
                    <a:pt x="199" y="472"/>
                  </a:moveTo>
                  <a:lnTo>
                    <a:pt x="0" y="472"/>
                  </a:lnTo>
                  <a:lnTo>
                    <a:pt x="0" y="0"/>
                  </a:lnTo>
                  <a:lnTo>
                    <a:pt x="199" y="0"/>
                  </a:lnTo>
                  <a:lnTo>
                    <a:pt x="199" y="472"/>
                  </a:lnTo>
                </a:path>
              </a:pathLst>
            </a:custGeom>
            <a:solidFill>
              <a:srgbClr val="FBD07A"/>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90" name="Freeform 91">
              <a:extLst>
                <a:ext uri="{FF2B5EF4-FFF2-40B4-BE49-F238E27FC236}">
                  <a16:creationId xmlns:a16="http://schemas.microsoft.com/office/drawing/2014/main" id="{03E6C978-8DC8-4C06-ABDB-71086341C1F6}"/>
                </a:ext>
              </a:extLst>
            </p:cNvPr>
            <p:cNvSpPr>
              <a:spLocks noChangeArrowheads="1"/>
            </p:cNvSpPr>
            <p:nvPr/>
          </p:nvSpPr>
          <p:spPr bwMode="auto">
            <a:xfrm>
              <a:off x="18118992" y="8877159"/>
              <a:ext cx="117098" cy="278434"/>
            </a:xfrm>
            <a:custGeom>
              <a:avLst/>
              <a:gdLst>
                <a:gd name="T0" fmla="*/ 199 w 200"/>
                <a:gd name="T1" fmla="*/ 472 h 473"/>
                <a:gd name="T2" fmla="*/ 0 w 200"/>
                <a:gd name="T3" fmla="*/ 472 h 473"/>
                <a:gd name="T4" fmla="*/ 0 w 200"/>
                <a:gd name="T5" fmla="*/ 0 h 473"/>
                <a:gd name="T6" fmla="*/ 199 w 200"/>
                <a:gd name="T7" fmla="*/ 0 h 473"/>
                <a:gd name="T8" fmla="*/ 199 w 200"/>
                <a:gd name="T9" fmla="*/ 472 h 473"/>
              </a:gdLst>
              <a:ahLst/>
              <a:cxnLst>
                <a:cxn ang="0">
                  <a:pos x="T0" y="T1"/>
                </a:cxn>
                <a:cxn ang="0">
                  <a:pos x="T2" y="T3"/>
                </a:cxn>
                <a:cxn ang="0">
                  <a:pos x="T4" y="T5"/>
                </a:cxn>
                <a:cxn ang="0">
                  <a:pos x="T6" y="T7"/>
                </a:cxn>
                <a:cxn ang="0">
                  <a:pos x="T8" y="T9"/>
                </a:cxn>
              </a:cxnLst>
              <a:rect l="0" t="0" r="r" b="b"/>
              <a:pathLst>
                <a:path w="200" h="473">
                  <a:moveTo>
                    <a:pt x="199" y="472"/>
                  </a:moveTo>
                  <a:lnTo>
                    <a:pt x="0" y="472"/>
                  </a:lnTo>
                  <a:lnTo>
                    <a:pt x="0" y="0"/>
                  </a:lnTo>
                  <a:lnTo>
                    <a:pt x="199" y="0"/>
                  </a:lnTo>
                  <a:lnTo>
                    <a:pt x="199" y="472"/>
                  </a:lnTo>
                </a:path>
              </a:pathLst>
            </a:custGeom>
            <a:solidFill>
              <a:srgbClr val="FBD07A"/>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91" name="Freeform 92">
              <a:extLst>
                <a:ext uri="{FF2B5EF4-FFF2-40B4-BE49-F238E27FC236}">
                  <a16:creationId xmlns:a16="http://schemas.microsoft.com/office/drawing/2014/main" id="{C9DC32EE-2305-4C96-BF49-7DAEB88B8310}"/>
                </a:ext>
              </a:extLst>
            </p:cNvPr>
            <p:cNvSpPr>
              <a:spLocks noChangeArrowheads="1"/>
            </p:cNvSpPr>
            <p:nvPr/>
          </p:nvSpPr>
          <p:spPr bwMode="auto">
            <a:xfrm>
              <a:off x="18298542" y="8877159"/>
              <a:ext cx="117100" cy="278434"/>
            </a:xfrm>
            <a:custGeom>
              <a:avLst/>
              <a:gdLst>
                <a:gd name="T0" fmla="*/ 199 w 200"/>
                <a:gd name="T1" fmla="*/ 472 h 473"/>
                <a:gd name="T2" fmla="*/ 0 w 200"/>
                <a:gd name="T3" fmla="*/ 472 h 473"/>
                <a:gd name="T4" fmla="*/ 0 w 200"/>
                <a:gd name="T5" fmla="*/ 0 h 473"/>
                <a:gd name="T6" fmla="*/ 199 w 200"/>
                <a:gd name="T7" fmla="*/ 0 h 473"/>
                <a:gd name="T8" fmla="*/ 199 w 200"/>
                <a:gd name="T9" fmla="*/ 472 h 473"/>
              </a:gdLst>
              <a:ahLst/>
              <a:cxnLst>
                <a:cxn ang="0">
                  <a:pos x="T0" y="T1"/>
                </a:cxn>
                <a:cxn ang="0">
                  <a:pos x="T2" y="T3"/>
                </a:cxn>
                <a:cxn ang="0">
                  <a:pos x="T4" y="T5"/>
                </a:cxn>
                <a:cxn ang="0">
                  <a:pos x="T6" y="T7"/>
                </a:cxn>
                <a:cxn ang="0">
                  <a:pos x="T8" y="T9"/>
                </a:cxn>
              </a:cxnLst>
              <a:rect l="0" t="0" r="r" b="b"/>
              <a:pathLst>
                <a:path w="200" h="473">
                  <a:moveTo>
                    <a:pt x="199" y="472"/>
                  </a:moveTo>
                  <a:lnTo>
                    <a:pt x="0" y="472"/>
                  </a:lnTo>
                  <a:lnTo>
                    <a:pt x="0" y="0"/>
                  </a:lnTo>
                  <a:lnTo>
                    <a:pt x="199" y="0"/>
                  </a:lnTo>
                  <a:lnTo>
                    <a:pt x="199" y="472"/>
                  </a:lnTo>
                </a:path>
              </a:pathLst>
            </a:custGeom>
            <a:solidFill>
              <a:srgbClr val="FBD07A"/>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92" name="Freeform 93">
              <a:extLst>
                <a:ext uri="{FF2B5EF4-FFF2-40B4-BE49-F238E27FC236}">
                  <a16:creationId xmlns:a16="http://schemas.microsoft.com/office/drawing/2014/main" id="{198964EB-CC15-4B3E-8609-BA61C9EB6004}"/>
                </a:ext>
              </a:extLst>
            </p:cNvPr>
            <p:cNvSpPr>
              <a:spLocks noChangeArrowheads="1"/>
            </p:cNvSpPr>
            <p:nvPr/>
          </p:nvSpPr>
          <p:spPr bwMode="auto">
            <a:xfrm>
              <a:off x="17577735" y="9233659"/>
              <a:ext cx="117098" cy="275833"/>
            </a:xfrm>
            <a:custGeom>
              <a:avLst/>
              <a:gdLst>
                <a:gd name="T0" fmla="*/ 199 w 200"/>
                <a:gd name="T1" fmla="*/ 465 h 466"/>
                <a:gd name="T2" fmla="*/ 0 w 200"/>
                <a:gd name="T3" fmla="*/ 465 h 466"/>
                <a:gd name="T4" fmla="*/ 0 w 200"/>
                <a:gd name="T5" fmla="*/ 0 h 466"/>
                <a:gd name="T6" fmla="*/ 199 w 200"/>
                <a:gd name="T7" fmla="*/ 0 h 466"/>
                <a:gd name="T8" fmla="*/ 199 w 200"/>
                <a:gd name="T9" fmla="*/ 465 h 466"/>
              </a:gdLst>
              <a:ahLst/>
              <a:cxnLst>
                <a:cxn ang="0">
                  <a:pos x="T0" y="T1"/>
                </a:cxn>
                <a:cxn ang="0">
                  <a:pos x="T2" y="T3"/>
                </a:cxn>
                <a:cxn ang="0">
                  <a:pos x="T4" y="T5"/>
                </a:cxn>
                <a:cxn ang="0">
                  <a:pos x="T6" y="T7"/>
                </a:cxn>
                <a:cxn ang="0">
                  <a:pos x="T8" y="T9"/>
                </a:cxn>
              </a:cxnLst>
              <a:rect l="0" t="0" r="r" b="b"/>
              <a:pathLst>
                <a:path w="200" h="466">
                  <a:moveTo>
                    <a:pt x="199" y="465"/>
                  </a:moveTo>
                  <a:lnTo>
                    <a:pt x="0" y="465"/>
                  </a:lnTo>
                  <a:lnTo>
                    <a:pt x="0" y="0"/>
                  </a:lnTo>
                  <a:lnTo>
                    <a:pt x="199" y="0"/>
                  </a:lnTo>
                  <a:lnTo>
                    <a:pt x="199" y="465"/>
                  </a:lnTo>
                </a:path>
              </a:pathLst>
            </a:custGeom>
            <a:solidFill>
              <a:srgbClr val="FBD07A"/>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93" name="Freeform 94">
              <a:extLst>
                <a:ext uri="{FF2B5EF4-FFF2-40B4-BE49-F238E27FC236}">
                  <a16:creationId xmlns:a16="http://schemas.microsoft.com/office/drawing/2014/main" id="{377D7F85-754F-4E55-8396-ABA2321F845D}"/>
                </a:ext>
              </a:extLst>
            </p:cNvPr>
            <p:cNvSpPr>
              <a:spLocks noChangeArrowheads="1"/>
            </p:cNvSpPr>
            <p:nvPr/>
          </p:nvSpPr>
          <p:spPr bwMode="auto">
            <a:xfrm>
              <a:off x="17757286" y="9233659"/>
              <a:ext cx="117100" cy="275833"/>
            </a:xfrm>
            <a:custGeom>
              <a:avLst/>
              <a:gdLst>
                <a:gd name="T0" fmla="*/ 199 w 200"/>
                <a:gd name="T1" fmla="*/ 465 h 466"/>
                <a:gd name="T2" fmla="*/ 0 w 200"/>
                <a:gd name="T3" fmla="*/ 465 h 466"/>
                <a:gd name="T4" fmla="*/ 0 w 200"/>
                <a:gd name="T5" fmla="*/ 0 h 466"/>
                <a:gd name="T6" fmla="*/ 199 w 200"/>
                <a:gd name="T7" fmla="*/ 0 h 466"/>
                <a:gd name="T8" fmla="*/ 199 w 200"/>
                <a:gd name="T9" fmla="*/ 465 h 466"/>
              </a:gdLst>
              <a:ahLst/>
              <a:cxnLst>
                <a:cxn ang="0">
                  <a:pos x="T0" y="T1"/>
                </a:cxn>
                <a:cxn ang="0">
                  <a:pos x="T2" y="T3"/>
                </a:cxn>
                <a:cxn ang="0">
                  <a:pos x="T4" y="T5"/>
                </a:cxn>
                <a:cxn ang="0">
                  <a:pos x="T6" y="T7"/>
                </a:cxn>
                <a:cxn ang="0">
                  <a:pos x="T8" y="T9"/>
                </a:cxn>
              </a:cxnLst>
              <a:rect l="0" t="0" r="r" b="b"/>
              <a:pathLst>
                <a:path w="200" h="466">
                  <a:moveTo>
                    <a:pt x="199" y="465"/>
                  </a:moveTo>
                  <a:lnTo>
                    <a:pt x="0" y="465"/>
                  </a:lnTo>
                  <a:lnTo>
                    <a:pt x="0" y="0"/>
                  </a:lnTo>
                  <a:lnTo>
                    <a:pt x="199" y="0"/>
                  </a:lnTo>
                  <a:lnTo>
                    <a:pt x="199" y="465"/>
                  </a:lnTo>
                </a:path>
              </a:pathLst>
            </a:custGeom>
            <a:solidFill>
              <a:srgbClr val="FBD07A"/>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94" name="Freeform 95">
              <a:extLst>
                <a:ext uri="{FF2B5EF4-FFF2-40B4-BE49-F238E27FC236}">
                  <a16:creationId xmlns:a16="http://schemas.microsoft.com/office/drawing/2014/main" id="{504606D8-3121-4ABD-9C84-16330D2E50AC}"/>
                </a:ext>
              </a:extLst>
            </p:cNvPr>
            <p:cNvSpPr>
              <a:spLocks noChangeArrowheads="1"/>
            </p:cNvSpPr>
            <p:nvPr/>
          </p:nvSpPr>
          <p:spPr bwMode="auto">
            <a:xfrm>
              <a:off x="17939439" y="9233659"/>
              <a:ext cx="117100" cy="275833"/>
            </a:xfrm>
            <a:custGeom>
              <a:avLst/>
              <a:gdLst>
                <a:gd name="T0" fmla="*/ 199 w 200"/>
                <a:gd name="T1" fmla="*/ 465 h 466"/>
                <a:gd name="T2" fmla="*/ 0 w 200"/>
                <a:gd name="T3" fmla="*/ 465 h 466"/>
                <a:gd name="T4" fmla="*/ 0 w 200"/>
                <a:gd name="T5" fmla="*/ 0 h 466"/>
                <a:gd name="T6" fmla="*/ 199 w 200"/>
                <a:gd name="T7" fmla="*/ 0 h 466"/>
                <a:gd name="T8" fmla="*/ 199 w 200"/>
                <a:gd name="T9" fmla="*/ 465 h 466"/>
              </a:gdLst>
              <a:ahLst/>
              <a:cxnLst>
                <a:cxn ang="0">
                  <a:pos x="T0" y="T1"/>
                </a:cxn>
                <a:cxn ang="0">
                  <a:pos x="T2" y="T3"/>
                </a:cxn>
                <a:cxn ang="0">
                  <a:pos x="T4" y="T5"/>
                </a:cxn>
                <a:cxn ang="0">
                  <a:pos x="T6" y="T7"/>
                </a:cxn>
                <a:cxn ang="0">
                  <a:pos x="T8" y="T9"/>
                </a:cxn>
              </a:cxnLst>
              <a:rect l="0" t="0" r="r" b="b"/>
              <a:pathLst>
                <a:path w="200" h="466">
                  <a:moveTo>
                    <a:pt x="199" y="465"/>
                  </a:moveTo>
                  <a:lnTo>
                    <a:pt x="0" y="465"/>
                  </a:lnTo>
                  <a:lnTo>
                    <a:pt x="0" y="0"/>
                  </a:lnTo>
                  <a:lnTo>
                    <a:pt x="199" y="0"/>
                  </a:lnTo>
                  <a:lnTo>
                    <a:pt x="199" y="465"/>
                  </a:lnTo>
                </a:path>
              </a:pathLst>
            </a:custGeom>
            <a:solidFill>
              <a:srgbClr val="FBD07A"/>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95" name="Freeform 96">
              <a:extLst>
                <a:ext uri="{FF2B5EF4-FFF2-40B4-BE49-F238E27FC236}">
                  <a16:creationId xmlns:a16="http://schemas.microsoft.com/office/drawing/2014/main" id="{AB0001B9-FE17-42AF-8983-AC07947DFFD9}"/>
                </a:ext>
              </a:extLst>
            </p:cNvPr>
            <p:cNvSpPr>
              <a:spLocks noChangeArrowheads="1"/>
            </p:cNvSpPr>
            <p:nvPr/>
          </p:nvSpPr>
          <p:spPr bwMode="auto">
            <a:xfrm>
              <a:off x="18118992" y="9233659"/>
              <a:ext cx="117098" cy="275833"/>
            </a:xfrm>
            <a:custGeom>
              <a:avLst/>
              <a:gdLst>
                <a:gd name="T0" fmla="*/ 199 w 200"/>
                <a:gd name="T1" fmla="*/ 465 h 466"/>
                <a:gd name="T2" fmla="*/ 0 w 200"/>
                <a:gd name="T3" fmla="*/ 465 h 466"/>
                <a:gd name="T4" fmla="*/ 0 w 200"/>
                <a:gd name="T5" fmla="*/ 0 h 466"/>
                <a:gd name="T6" fmla="*/ 199 w 200"/>
                <a:gd name="T7" fmla="*/ 0 h 466"/>
                <a:gd name="T8" fmla="*/ 199 w 200"/>
                <a:gd name="T9" fmla="*/ 465 h 466"/>
              </a:gdLst>
              <a:ahLst/>
              <a:cxnLst>
                <a:cxn ang="0">
                  <a:pos x="T0" y="T1"/>
                </a:cxn>
                <a:cxn ang="0">
                  <a:pos x="T2" y="T3"/>
                </a:cxn>
                <a:cxn ang="0">
                  <a:pos x="T4" y="T5"/>
                </a:cxn>
                <a:cxn ang="0">
                  <a:pos x="T6" y="T7"/>
                </a:cxn>
                <a:cxn ang="0">
                  <a:pos x="T8" y="T9"/>
                </a:cxn>
              </a:cxnLst>
              <a:rect l="0" t="0" r="r" b="b"/>
              <a:pathLst>
                <a:path w="200" h="466">
                  <a:moveTo>
                    <a:pt x="199" y="465"/>
                  </a:moveTo>
                  <a:lnTo>
                    <a:pt x="0" y="465"/>
                  </a:lnTo>
                  <a:lnTo>
                    <a:pt x="0" y="0"/>
                  </a:lnTo>
                  <a:lnTo>
                    <a:pt x="199" y="0"/>
                  </a:lnTo>
                  <a:lnTo>
                    <a:pt x="199" y="465"/>
                  </a:lnTo>
                </a:path>
              </a:pathLst>
            </a:custGeom>
            <a:solidFill>
              <a:srgbClr val="FBD07A"/>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96" name="Freeform 97">
              <a:extLst>
                <a:ext uri="{FF2B5EF4-FFF2-40B4-BE49-F238E27FC236}">
                  <a16:creationId xmlns:a16="http://schemas.microsoft.com/office/drawing/2014/main" id="{CFD95AA2-AC7F-46B2-9F19-9923C51E97C3}"/>
                </a:ext>
              </a:extLst>
            </p:cNvPr>
            <p:cNvSpPr>
              <a:spLocks noChangeArrowheads="1"/>
            </p:cNvSpPr>
            <p:nvPr/>
          </p:nvSpPr>
          <p:spPr bwMode="auto">
            <a:xfrm>
              <a:off x="18298542" y="9233659"/>
              <a:ext cx="117100" cy="275833"/>
            </a:xfrm>
            <a:custGeom>
              <a:avLst/>
              <a:gdLst>
                <a:gd name="T0" fmla="*/ 199 w 200"/>
                <a:gd name="T1" fmla="*/ 465 h 466"/>
                <a:gd name="T2" fmla="*/ 0 w 200"/>
                <a:gd name="T3" fmla="*/ 465 h 466"/>
                <a:gd name="T4" fmla="*/ 0 w 200"/>
                <a:gd name="T5" fmla="*/ 0 h 466"/>
                <a:gd name="T6" fmla="*/ 199 w 200"/>
                <a:gd name="T7" fmla="*/ 0 h 466"/>
                <a:gd name="T8" fmla="*/ 199 w 200"/>
                <a:gd name="T9" fmla="*/ 465 h 466"/>
              </a:gdLst>
              <a:ahLst/>
              <a:cxnLst>
                <a:cxn ang="0">
                  <a:pos x="T0" y="T1"/>
                </a:cxn>
                <a:cxn ang="0">
                  <a:pos x="T2" y="T3"/>
                </a:cxn>
                <a:cxn ang="0">
                  <a:pos x="T4" y="T5"/>
                </a:cxn>
                <a:cxn ang="0">
                  <a:pos x="T6" y="T7"/>
                </a:cxn>
                <a:cxn ang="0">
                  <a:pos x="T8" y="T9"/>
                </a:cxn>
              </a:cxnLst>
              <a:rect l="0" t="0" r="r" b="b"/>
              <a:pathLst>
                <a:path w="200" h="466">
                  <a:moveTo>
                    <a:pt x="199" y="465"/>
                  </a:moveTo>
                  <a:lnTo>
                    <a:pt x="0" y="465"/>
                  </a:lnTo>
                  <a:lnTo>
                    <a:pt x="0" y="0"/>
                  </a:lnTo>
                  <a:lnTo>
                    <a:pt x="199" y="0"/>
                  </a:lnTo>
                  <a:lnTo>
                    <a:pt x="199" y="465"/>
                  </a:lnTo>
                </a:path>
              </a:pathLst>
            </a:custGeom>
            <a:solidFill>
              <a:srgbClr val="FBD07A"/>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97" name="Freeform 98">
              <a:extLst>
                <a:ext uri="{FF2B5EF4-FFF2-40B4-BE49-F238E27FC236}">
                  <a16:creationId xmlns:a16="http://schemas.microsoft.com/office/drawing/2014/main" id="{B3789139-6D9B-442A-88D0-22FF7C9C1686}"/>
                </a:ext>
              </a:extLst>
            </p:cNvPr>
            <p:cNvSpPr>
              <a:spLocks noChangeArrowheads="1"/>
            </p:cNvSpPr>
            <p:nvPr/>
          </p:nvSpPr>
          <p:spPr bwMode="auto">
            <a:xfrm>
              <a:off x="17577735" y="9587557"/>
              <a:ext cx="117098" cy="278436"/>
            </a:xfrm>
            <a:custGeom>
              <a:avLst/>
              <a:gdLst>
                <a:gd name="T0" fmla="*/ 199 w 200"/>
                <a:gd name="T1" fmla="*/ 471 h 472"/>
                <a:gd name="T2" fmla="*/ 0 w 200"/>
                <a:gd name="T3" fmla="*/ 471 h 472"/>
                <a:gd name="T4" fmla="*/ 0 w 200"/>
                <a:gd name="T5" fmla="*/ 0 h 472"/>
                <a:gd name="T6" fmla="*/ 199 w 200"/>
                <a:gd name="T7" fmla="*/ 0 h 472"/>
                <a:gd name="T8" fmla="*/ 199 w 200"/>
                <a:gd name="T9" fmla="*/ 471 h 472"/>
              </a:gdLst>
              <a:ahLst/>
              <a:cxnLst>
                <a:cxn ang="0">
                  <a:pos x="T0" y="T1"/>
                </a:cxn>
                <a:cxn ang="0">
                  <a:pos x="T2" y="T3"/>
                </a:cxn>
                <a:cxn ang="0">
                  <a:pos x="T4" y="T5"/>
                </a:cxn>
                <a:cxn ang="0">
                  <a:pos x="T6" y="T7"/>
                </a:cxn>
                <a:cxn ang="0">
                  <a:pos x="T8" y="T9"/>
                </a:cxn>
              </a:cxnLst>
              <a:rect l="0" t="0" r="r" b="b"/>
              <a:pathLst>
                <a:path w="200" h="472">
                  <a:moveTo>
                    <a:pt x="199" y="471"/>
                  </a:moveTo>
                  <a:lnTo>
                    <a:pt x="0" y="471"/>
                  </a:lnTo>
                  <a:lnTo>
                    <a:pt x="0" y="0"/>
                  </a:lnTo>
                  <a:lnTo>
                    <a:pt x="199" y="0"/>
                  </a:lnTo>
                  <a:lnTo>
                    <a:pt x="199" y="471"/>
                  </a:lnTo>
                </a:path>
              </a:pathLst>
            </a:custGeom>
            <a:solidFill>
              <a:srgbClr val="FBD07A"/>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98" name="Freeform 99">
              <a:extLst>
                <a:ext uri="{FF2B5EF4-FFF2-40B4-BE49-F238E27FC236}">
                  <a16:creationId xmlns:a16="http://schemas.microsoft.com/office/drawing/2014/main" id="{816ACA82-22DB-42B7-9ABD-ED6DC590F457}"/>
                </a:ext>
              </a:extLst>
            </p:cNvPr>
            <p:cNvSpPr>
              <a:spLocks noChangeArrowheads="1"/>
            </p:cNvSpPr>
            <p:nvPr/>
          </p:nvSpPr>
          <p:spPr bwMode="auto">
            <a:xfrm>
              <a:off x="17757286" y="9587557"/>
              <a:ext cx="117100" cy="278436"/>
            </a:xfrm>
            <a:custGeom>
              <a:avLst/>
              <a:gdLst>
                <a:gd name="T0" fmla="*/ 199 w 200"/>
                <a:gd name="T1" fmla="*/ 471 h 472"/>
                <a:gd name="T2" fmla="*/ 0 w 200"/>
                <a:gd name="T3" fmla="*/ 471 h 472"/>
                <a:gd name="T4" fmla="*/ 0 w 200"/>
                <a:gd name="T5" fmla="*/ 0 h 472"/>
                <a:gd name="T6" fmla="*/ 199 w 200"/>
                <a:gd name="T7" fmla="*/ 0 h 472"/>
                <a:gd name="T8" fmla="*/ 199 w 200"/>
                <a:gd name="T9" fmla="*/ 471 h 472"/>
              </a:gdLst>
              <a:ahLst/>
              <a:cxnLst>
                <a:cxn ang="0">
                  <a:pos x="T0" y="T1"/>
                </a:cxn>
                <a:cxn ang="0">
                  <a:pos x="T2" y="T3"/>
                </a:cxn>
                <a:cxn ang="0">
                  <a:pos x="T4" y="T5"/>
                </a:cxn>
                <a:cxn ang="0">
                  <a:pos x="T6" y="T7"/>
                </a:cxn>
                <a:cxn ang="0">
                  <a:pos x="T8" y="T9"/>
                </a:cxn>
              </a:cxnLst>
              <a:rect l="0" t="0" r="r" b="b"/>
              <a:pathLst>
                <a:path w="200" h="472">
                  <a:moveTo>
                    <a:pt x="199" y="471"/>
                  </a:moveTo>
                  <a:lnTo>
                    <a:pt x="0" y="471"/>
                  </a:lnTo>
                  <a:lnTo>
                    <a:pt x="0" y="0"/>
                  </a:lnTo>
                  <a:lnTo>
                    <a:pt x="199" y="0"/>
                  </a:lnTo>
                  <a:lnTo>
                    <a:pt x="199" y="471"/>
                  </a:lnTo>
                </a:path>
              </a:pathLst>
            </a:custGeom>
            <a:solidFill>
              <a:srgbClr val="FBD07A"/>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99" name="Freeform 100">
              <a:extLst>
                <a:ext uri="{FF2B5EF4-FFF2-40B4-BE49-F238E27FC236}">
                  <a16:creationId xmlns:a16="http://schemas.microsoft.com/office/drawing/2014/main" id="{7DDD6C58-0181-4E19-AD8C-4170E5C25D1D}"/>
                </a:ext>
              </a:extLst>
            </p:cNvPr>
            <p:cNvSpPr>
              <a:spLocks noChangeArrowheads="1"/>
            </p:cNvSpPr>
            <p:nvPr/>
          </p:nvSpPr>
          <p:spPr bwMode="auto">
            <a:xfrm>
              <a:off x="17939439" y="9587557"/>
              <a:ext cx="117100" cy="278436"/>
            </a:xfrm>
            <a:custGeom>
              <a:avLst/>
              <a:gdLst>
                <a:gd name="T0" fmla="*/ 199 w 200"/>
                <a:gd name="T1" fmla="*/ 471 h 472"/>
                <a:gd name="T2" fmla="*/ 0 w 200"/>
                <a:gd name="T3" fmla="*/ 471 h 472"/>
                <a:gd name="T4" fmla="*/ 0 w 200"/>
                <a:gd name="T5" fmla="*/ 0 h 472"/>
                <a:gd name="T6" fmla="*/ 199 w 200"/>
                <a:gd name="T7" fmla="*/ 0 h 472"/>
                <a:gd name="T8" fmla="*/ 199 w 200"/>
                <a:gd name="T9" fmla="*/ 471 h 472"/>
              </a:gdLst>
              <a:ahLst/>
              <a:cxnLst>
                <a:cxn ang="0">
                  <a:pos x="T0" y="T1"/>
                </a:cxn>
                <a:cxn ang="0">
                  <a:pos x="T2" y="T3"/>
                </a:cxn>
                <a:cxn ang="0">
                  <a:pos x="T4" y="T5"/>
                </a:cxn>
                <a:cxn ang="0">
                  <a:pos x="T6" y="T7"/>
                </a:cxn>
                <a:cxn ang="0">
                  <a:pos x="T8" y="T9"/>
                </a:cxn>
              </a:cxnLst>
              <a:rect l="0" t="0" r="r" b="b"/>
              <a:pathLst>
                <a:path w="200" h="472">
                  <a:moveTo>
                    <a:pt x="199" y="471"/>
                  </a:moveTo>
                  <a:lnTo>
                    <a:pt x="0" y="471"/>
                  </a:lnTo>
                  <a:lnTo>
                    <a:pt x="0" y="0"/>
                  </a:lnTo>
                  <a:lnTo>
                    <a:pt x="199" y="0"/>
                  </a:lnTo>
                  <a:lnTo>
                    <a:pt x="199" y="471"/>
                  </a:lnTo>
                </a:path>
              </a:pathLst>
            </a:custGeom>
            <a:solidFill>
              <a:srgbClr val="FBD07A"/>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100" name="Freeform 101">
              <a:extLst>
                <a:ext uri="{FF2B5EF4-FFF2-40B4-BE49-F238E27FC236}">
                  <a16:creationId xmlns:a16="http://schemas.microsoft.com/office/drawing/2014/main" id="{12535E3D-FB07-478F-AD3B-E7578EAE1006}"/>
                </a:ext>
              </a:extLst>
            </p:cNvPr>
            <p:cNvSpPr>
              <a:spLocks noChangeArrowheads="1"/>
            </p:cNvSpPr>
            <p:nvPr/>
          </p:nvSpPr>
          <p:spPr bwMode="auto">
            <a:xfrm>
              <a:off x="18118992" y="9587557"/>
              <a:ext cx="117098" cy="278436"/>
            </a:xfrm>
            <a:custGeom>
              <a:avLst/>
              <a:gdLst>
                <a:gd name="T0" fmla="*/ 199 w 200"/>
                <a:gd name="T1" fmla="*/ 471 h 472"/>
                <a:gd name="T2" fmla="*/ 0 w 200"/>
                <a:gd name="T3" fmla="*/ 471 h 472"/>
                <a:gd name="T4" fmla="*/ 0 w 200"/>
                <a:gd name="T5" fmla="*/ 0 h 472"/>
                <a:gd name="T6" fmla="*/ 199 w 200"/>
                <a:gd name="T7" fmla="*/ 0 h 472"/>
                <a:gd name="T8" fmla="*/ 199 w 200"/>
                <a:gd name="T9" fmla="*/ 471 h 472"/>
              </a:gdLst>
              <a:ahLst/>
              <a:cxnLst>
                <a:cxn ang="0">
                  <a:pos x="T0" y="T1"/>
                </a:cxn>
                <a:cxn ang="0">
                  <a:pos x="T2" y="T3"/>
                </a:cxn>
                <a:cxn ang="0">
                  <a:pos x="T4" y="T5"/>
                </a:cxn>
                <a:cxn ang="0">
                  <a:pos x="T6" y="T7"/>
                </a:cxn>
                <a:cxn ang="0">
                  <a:pos x="T8" y="T9"/>
                </a:cxn>
              </a:cxnLst>
              <a:rect l="0" t="0" r="r" b="b"/>
              <a:pathLst>
                <a:path w="200" h="472">
                  <a:moveTo>
                    <a:pt x="199" y="471"/>
                  </a:moveTo>
                  <a:lnTo>
                    <a:pt x="0" y="471"/>
                  </a:lnTo>
                  <a:lnTo>
                    <a:pt x="0" y="0"/>
                  </a:lnTo>
                  <a:lnTo>
                    <a:pt x="199" y="0"/>
                  </a:lnTo>
                  <a:lnTo>
                    <a:pt x="199" y="471"/>
                  </a:lnTo>
                </a:path>
              </a:pathLst>
            </a:custGeom>
            <a:solidFill>
              <a:srgbClr val="FBD07A"/>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101" name="Freeform 102">
              <a:extLst>
                <a:ext uri="{FF2B5EF4-FFF2-40B4-BE49-F238E27FC236}">
                  <a16:creationId xmlns:a16="http://schemas.microsoft.com/office/drawing/2014/main" id="{CF7A4FE8-9DE3-4AAF-ABA9-5F1C07AD2B59}"/>
                </a:ext>
              </a:extLst>
            </p:cNvPr>
            <p:cNvSpPr>
              <a:spLocks noChangeArrowheads="1"/>
            </p:cNvSpPr>
            <p:nvPr/>
          </p:nvSpPr>
          <p:spPr bwMode="auto">
            <a:xfrm>
              <a:off x="18298542" y="9587557"/>
              <a:ext cx="117100" cy="278436"/>
            </a:xfrm>
            <a:custGeom>
              <a:avLst/>
              <a:gdLst>
                <a:gd name="T0" fmla="*/ 199 w 200"/>
                <a:gd name="T1" fmla="*/ 471 h 472"/>
                <a:gd name="T2" fmla="*/ 0 w 200"/>
                <a:gd name="T3" fmla="*/ 471 h 472"/>
                <a:gd name="T4" fmla="*/ 0 w 200"/>
                <a:gd name="T5" fmla="*/ 0 h 472"/>
                <a:gd name="T6" fmla="*/ 199 w 200"/>
                <a:gd name="T7" fmla="*/ 0 h 472"/>
                <a:gd name="T8" fmla="*/ 199 w 200"/>
                <a:gd name="T9" fmla="*/ 471 h 472"/>
              </a:gdLst>
              <a:ahLst/>
              <a:cxnLst>
                <a:cxn ang="0">
                  <a:pos x="T0" y="T1"/>
                </a:cxn>
                <a:cxn ang="0">
                  <a:pos x="T2" y="T3"/>
                </a:cxn>
                <a:cxn ang="0">
                  <a:pos x="T4" y="T5"/>
                </a:cxn>
                <a:cxn ang="0">
                  <a:pos x="T6" y="T7"/>
                </a:cxn>
                <a:cxn ang="0">
                  <a:pos x="T8" y="T9"/>
                </a:cxn>
              </a:cxnLst>
              <a:rect l="0" t="0" r="r" b="b"/>
              <a:pathLst>
                <a:path w="200" h="472">
                  <a:moveTo>
                    <a:pt x="199" y="471"/>
                  </a:moveTo>
                  <a:lnTo>
                    <a:pt x="0" y="471"/>
                  </a:lnTo>
                  <a:lnTo>
                    <a:pt x="0" y="0"/>
                  </a:lnTo>
                  <a:lnTo>
                    <a:pt x="199" y="0"/>
                  </a:lnTo>
                  <a:lnTo>
                    <a:pt x="199" y="471"/>
                  </a:lnTo>
                </a:path>
              </a:pathLst>
            </a:custGeom>
            <a:solidFill>
              <a:srgbClr val="FBD07A"/>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102" name="Freeform 103">
              <a:extLst>
                <a:ext uri="{FF2B5EF4-FFF2-40B4-BE49-F238E27FC236}">
                  <a16:creationId xmlns:a16="http://schemas.microsoft.com/office/drawing/2014/main" id="{62A25B56-65E4-42DA-A1E1-7BA5C8494E1B}"/>
                </a:ext>
              </a:extLst>
            </p:cNvPr>
            <p:cNvSpPr>
              <a:spLocks noChangeArrowheads="1"/>
            </p:cNvSpPr>
            <p:nvPr/>
          </p:nvSpPr>
          <p:spPr bwMode="auto">
            <a:xfrm>
              <a:off x="17577735" y="9944059"/>
              <a:ext cx="117098" cy="275833"/>
            </a:xfrm>
            <a:custGeom>
              <a:avLst/>
              <a:gdLst>
                <a:gd name="T0" fmla="*/ 199 w 200"/>
                <a:gd name="T1" fmla="*/ 465 h 466"/>
                <a:gd name="T2" fmla="*/ 0 w 200"/>
                <a:gd name="T3" fmla="*/ 465 h 466"/>
                <a:gd name="T4" fmla="*/ 0 w 200"/>
                <a:gd name="T5" fmla="*/ 0 h 466"/>
                <a:gd name="T6" fmla="*/ 199 w 200"/>
                <a:gd name="T7" fmla="*/ 0 h 466"/>
                <a:gd name="T8" fmla="*/ 199 w 200"/>
                <a:gd name="T9" fmla="*/ 465 h 466"/>
              </a:gdLst>
              <a:ahLst/>
              <a:cxnLst>
                <a:cxn ang="0">
                  <a:pos x="T0" y="T1"/>
                </a:cxn>
                <a:cxn ang="0">
                  <a:pos x="T2" y="T3"/>
                </a:cxn>
                <a:cxn ang="0">
                  <a:pos x="T4" y="T5"/>
                </a:cxn>
                <a:cxn ang="0">
                  <a:pos x="T6" y="T7"/>
                </a:cxn>
                <a:cxn ang="0">
                  <a:pos x="T8" y="T9"/>
                </a:cxn>
              </a:cxnLst>
              <a:rect l="0" t="0" r="r" b="b"/>
              <a:pathLst>
                <a:path w="200" h="466">
                  <a:moveTo>
                    <a:pt x="199" y="465"/>
                  </a:moveTo>
                  <a:lnTo>
                    <a:pt x="0" y="465"/>
                  </a:lnTo>
                  <a:lnTo>
                    <a:pt x="0" y="0"/>
                  </a:lnTo>
                  <a:lnTo>
                    <a:pt x="199" y="0"/>
                  </a:lnTo>
                  <a:lnTo>
                    <a:pt x="199" y="465"/>
                  </a:lnTo>
                </a:path>
              </a:pathLst>
            </a:custGeom>
            <a:solidFill>
              <a:srgbClr val="FBD07A"/>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103" name="Freeform 104">
              <a:extLst>
                <a:ext uri="{FF2B5EF4-FFF2-40B4-BE49-F238E27FC236}">
                  <a16:creationId xmlns:a16="http://schemas.microsoft.com/office/drawing/2014/main" id="{15699443-9A05-4306-8AA0-0245C62C1BA1}"/>
                </a:ext>
              </a:extLst>
            </p:cNvPr>
            <p:cNvSpPr>
              <a:spLocks noChangeArrowheads="1"/>
            </p:cNvSpPr>
            <p:nvPr/>
          </p:nvSpPr>
          <p:spPr bwMode="auto">
            <a:xfrm>
              <a:off x="17757286" y="9944059"/>
              <a:ext cx="117100" cy="275833"/>
            </a:xfrm>
            <a:custGeom>
              <a:avLst/>
              <a:gdLst>
                <a:gd name="T0" fmla="*/ 199 w 200"/>
                <a:gd name="T1" fmla="*/ 465 h 466"/>
                <a:gd name="T2" fmla="*/ 0 w 200"/>
                <a:gd name="T3" fmla="*/ 465 h 466"/>
                <a:gd name="T4" fmla="*/ 0 w 200"/>
                <a:gd name="T5" fmla="*/ 0 h 466"/>
                <a:gd name="T6" fmla="*/ 199 w 200"/>
                <a:gd name="T7" fmla="*/ 0 h 466"/>
                <a:gd name="T8" fmla="*/ 199 w 200"/>
                <a:gd name="T9" fmla="*/ 465 h 466"/>
              </a:gdLst>
              <a:ahLst/>
              <a:cxnLst>
                <a:cxn ang="0">
                  <a:pos x="T0" y="T1"/>
                </a:cxn>
                <a:cxn ang="0">
                  <a:pos x="T2" y="T3"/>
                </a:cxn>
                <a:cxn ang="0">
                  <a:pos x="T4" y="T5"/>
                </a:cxn>
                <a:cxn ang="0">
                  <a:pos x="T6" y="T7"/>
                </a:cxn>
                <a:cxn ang="0">
                  <a:pos x="T8" y="T9"/>
                </a:cxn>
              </a:cxnLst>
              <a:rect l="0" t="0" r="r" b="b"/>
              <a:pathLst>
                <a:path w="200" h="466">
                  <a:moveTo>
                    <a:pt x="199" y="465"/>
                  </a:moveTo>
                  <a:lnTo>
                    <a:pt x="0" y="465"/>
                  </a:lnTo>
                  <a:lnTo>
                    <a:pt x="0" y="0"/>
                  </a:lnTo>
                  <a:lnTo>
                    <a:pt x="199" y="0"/>
                  </a:lnTo>
                  <a:lnTo>
                    <a:pt x="199" y="465"/>
                  </a:lnTo>
                </a:path>
              </a:pathLst>
            </a:custGeom>
            <a:solidFill>
              <a:srgbClr val="FBD07A"/>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104" name="Freeform 105">
              <a:extLst>
                <a:ext uri="{FF2B5EF4-FFF2-40B4-BE49-F238E27FC236}">
                  <a16:creationId xmlns:a16="http://schemas.microsoft.com/office/drawing/2014/main" id="{5B6D5A03-3686-44F3-97EF-A491F9D4FA99}"/>
                </a:ext>
              </a:extLst>
            </p:cNvPr>
            <p:cNvSpPr>
              <a:spLocks noChangeArrowheads="1"/>
            </p:cNvSpPr>
            <p:nvPr/>
          </p:nvSpPr>
          <p:spPr bwMode="auto">
            <a:xfrm>
              <a:off x="17939439" y="9944059"/>
              <a:ext cx="117100" cy="275833"/>
            </a:xfrm>
            <a:custGeom>
              <a:avLst/>
              <a:gdLst>
                <a:gd name="T0" fmla="*/ 199 w 200"/>
                <a:gd name="T1" fmla="*/ 465 h 466"/>
                <a:gd name="T2" fmla="*/ 0 w 200"/>
                <a:gd name="T3" fmla="*/ 465 h 466"/>
                <a:gd name="T4" fmla="*/ 0 w 200"/>
                <a:gd name="T5" fmla="*/ 0 h 466"/>
                <a:gd name="T6" fmla="*/ 199 w 200"/>
                <a:gd name="T7" fmla="*/ 0 h 466"/>
                <a:gd name="T8" fmla="*/ 199 w 200"/>
                <a:gd name="T9" fmla="*/ 465 h 466"/>
              </a:gdLst>
              <a:ahLst/>
              <a:cxnLst>
                <a:cxn ang="0">
                  <a:pos x="T0" y="T1"/>
                </a:cxn>
                <a:cxn ang="0">
                  <a:pos x="T2" y="T3"/>
                </a:cxn>
                <a:cxn ang="0">
                  <a:pos x="T4" y="T5"/>
                </a:cxn>
                <a:cxn ang="0">
                  <a:pos x="T6" y="T7"/>
                </a:cxn>
                <a:cxn ang="0">
                  <a:pos x="T8" y="T9"/>
                </a:cxn>
              </a:cxnLst>
              <a:rect l="0" t="0" r="r" b="b"/>
              <a:pathLst>
                <a:path w="200" h="466">
                  <a:moveTo>
                    <a:pt x="199" y="465"/>
                  </a:moveTo>
                  <a:lnTo>
                    <a:pt x="0" y="465"/>
                  </a:lnTo>
                  <a:lnTo>
                    <a:pt x="0" y="0"/>
                  </a:lnTo>
                  <a:lnTo>
                    <a:pt x="199" y="0"/>
                  </a:lnTo>
                  <a:lnTo>
                    <a:pt x="199" y="465"/>
                  </a:lnTo>
                </a:path>
              </a:pathLst>
            </a:custGeom>
            <a:solidFill>
              <a:srgbClr val="FBD07A"/>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105" name="Freeform 106">
              <a:extLst>
                <a:ext uri="{FF2B5EF4-FFF2-40B4-BE49-F238E27FC236}">
                  <a16:creationId xmlns:a16="http://schemas.microsoft.com/office/drawing/2014/main" id="{613B19F5-D4DA-43AC-A58C-E330627B4B6C}"/>
                </a:ext>
              </a:extLst>
            </p:cNvPr>
            <p:cNvSpPr>
              <a:spLocks noChangeArrowheads="1"/>
            </p:cNvSpPr>
            <p:nvPr/>
          </p:nvSpPr>
          <p:spPr bwMode="auto">
            <a:xfrm>
              <a:off x="18118992" y="9944059"/>
              <a:ext cx="117098" cy="275833"/>
            </a:xfrm>
            <a:custGeom>
              <a:avLst/>
              <a:gdLst>
                <a:gd name="T0" fmla="*/ 199 w 200"/>
                <a:gd name="T1" fmla="*/ 465 h 466"/>
                <a:gd name="T2" fmla="*/ 0 w 200"/>
                <a:gd name="T3" fmla="*/ 465 h 466"/>
                <a:gd name="T4" fmla="*/ 0 w 200"/>
                <a:gd name="T5" fmla="*/ 0 h 466"/>
                <a:gd name="T6" fmla="*/ 199 w 200"/>
                <a:gd name="T7" fmla="*/ 0 h 466"/>
                <a:gd name="T8" fmla="*/ 199 w 200"/>
                <a:gd name="T9" fmla="*/ 465 h 466"/>
              </a:gdLst>
              <a:ahLst/>
              <a:cxnLst>
                <a:cxn ang="0">
                  <a:pos x="T0" y="T1"/>
                </a:cxn>
                <a:cxn ang="0">
                  <a:pos x="T2" y="T3"/>
                </a:cxn>
                <a:cxn ang="0">
                  <a:pos x="T4" y="T5"/>
                </a:cxn>
                <a:cxn ang="0">
                  <a:pos x="T6" y="T7"/>
                </a:cxn>
                <a:cxn ang="0">
                  <a:pos x="T8" y="T9"/>
                </a:cxn>
              </a:cxnLst>
              <a:rect l="0" t="0" r="r" b="b"/>
              <a:pathLst>
                <a:path w="200" h="466">
                  <a:moveTo>
                    <a:pt x="199" y="465"/>
                  </a:moveTo>
                  <a:lnTo>
                    <a:pt x="0" y="465"/>
                  </a:lnTo>
                  <a:lnTo>
                    <a:pt x="0" y="0"/>
                  </a:lnTo>
                  <a:lnTo>
                    <a:pt x="199" y="0"/>
                  </a:lnTo>
                  <a:lnTo>
                    <a:pt x="199" y="465"/>
                  </a:lnTo>
                </a:path>
              </a:pathLst>
            </a:custGeom>
            <a:solidFill>
              <a:srgbClr val="FBD07A"/>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106" name="Freeform 107">
              <a:extLst>
                <a:ext uri="{FF2B5EF4-FFF2-40B4-BE49-F238E27FC236}">
                  <a16:creationId xmlns:a16="http://schemas.microsoft.com/office/drawing/2014/main" id="{47F63004-C174-4E07-9FBF-6D53B7875CC0}"/>
                </a:ext>
              </a:extLst>
            </p:cNvPr>
            <p:cNvSpPr>
              <a:spLocks noChangeArrowheads="1"/>
            </p:cNvSpPr>
            <p:nvPr/>
          </p:nvSpPr>
          <p:spPr bwMode="auto">
            <a:xfrm>
              <a:off x="18298542" y="9944059"/>
              <a:ext cx="117100" cy="275833"/>
            </a:xfrm>
            <a:custGeom>
              <a:avLst/>
              <a:gdLst>
                <a:gd name="T0" fmla="*/ 199 w 200"/>
                <a:gd name="T1" fmla="*/ 465 h 466"/>
                <a:gd name="T2" fmla="*/ 0 w 200"/>
                <a:gd name="T3" fmla="*/ 465 h 466"/>
                <a:gd name="T4" fmla="*/ 0 w 200"/>
                <a:gd name="T5" fmla="*/ 0 h 466"/>
                <a:gd name="T6" fmla="*/ 199 w 200"/>
                <a:gd name="T7" fmla="*/ 0 h 466"/>
                <a:gd name="T8" fmla="*/ 199 w 200"/>
                <a:gd name="T9" fmla="*/ 465 h 466"/>
              </a:gdLst>
              <a:ahLst/>
              <a:cxnLst>
                <a:cxn ang="0">
                  <a:pos x="T0" y="T1"/>
                </a:cxn>
                <a:cxn ang="0">
                  <a:pos x="T2" y="T3"/>
                </a:cxn>
                <a:cxn ang="0">
                  <a:pos x="T4" y="T5"/>
                </a:cxn>
                <a:cxn ang="0">
                  <a:pos x="T6" y="T7"/>
                </a:cxn>
                <a:cxn ang="0">
                  <a:pos x="T8" y="T9"/>
                </a:cxn>
              </a:cxnLst>
              <a:rect l="0" t="0" r="r" b="b"/>
              <a:pathLst>
                <a:path w="200" h="466">
                  <a:moveTo>
                    <a:pt x="199" y="465"/>
                  </a:moveTo>
                  <a:lnTo>
                    <a:pt x="0" y="465"/>
                  </a:lnTo>
                  <a:lnTo>
                    <a:pt x="0" y="0"/>
                  </a:lnTo>
                  <a:lnTo>
                    <a:pt x="199" y="0"/>
                  </a:lnTo>
                  <a:lnTo>
                    <a:pt x="199" y="465"/>
                  </a:lnTo>
                </a:path>
              </a:pathLst>
            </a:custGeom>
            <a:solidFill>
              <a:srgbClr val="FBD07A"/>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107" name="Freeform 108">
              <a:extLst>
                <a:ext uri="{FF2B5EF4-FFF2-40B4-BE49-F238E27FC236}">
                  <a16:creationId xmlns:a16="http://schemas.microsoft.com/office/drawing/2014/main" id="{91096810-2174-4507-9F52-4E331792BA8C}"/>
                </a:ext>
              </a:extLst>
            </p:cNvPr>
            <p:cNvSpPr>
              <a:spLocks noChangeArrowheads="1"/>
            </p:cNvSpPr>
            <p:nvPr/>
          </p:nvSpPr>
          <p:spPr bwMode="auto">
            <a:xfrm>
              <a:off x="13840982" y="4799518"/>
              <a:ext cx="1275076" cy="5839326"/>
            </a:xfrm>
            <a:custGeom>
              <a:avLst/>
              <a:gdLst>
                <a:gd name="T0" fmla="*/ 2158 w 2159"/>
                <a:gd name="T1" fmla="*/ 0 h 9895"/>
                <a:gd name="T2" fmla="*/ 0 w 2159"/>
                <a:gd name="T3" fmla="*/ 0 h 9895"/>
                <a:gd name="T4" fmla="*/ 0 w 2159"/>
                <a:gd name="T5" fmla="*/ 9894 h 9895"/>
                <a:gd name="T6" fmla="*/ 2158 w 2159"/>
                <a:gd name="T7" fmla="*/ 9894 h 9895"/>
                <a:gd name="T8" fmla="*/ 2158 w 2159"/>
                <a:gd name="T9" fmla="*/ 0 h 9895"/>
              </a:gdLst>
              <a:ahLst/>
              <a:cxnLst>
                <a:cxn ang="0">
                  <a:pos x="T0" y="T1"/>
                </a:cxn>
                <a:cxn ang="0">
                  <a:pos x="T2" y="T3"/>
                </a:cxn>
                <a:cxn ang="0">
                  <a:pos x="T4" y="T5"/>
                </a:cxn>
                <a:cxn ang="0">
                  <a:pos x="T6" y="T7"/>
                </a:cxn>
                <a:cxn ang="0">
                  <a:pos x="T8" y="T9"/>
                </a:cxn>
              </a:cxnLst>
              <a:rect l="0" t="0" r="r" b="b"/>
              <a:pathLst>
                <a:path w="2159" h="9895">
                  <a:moveTo>
                    <a:pt x="2158" y="0"/>
                  </a:moveTo>
                  <a:lnTo>
                    <a:pt x="0" y="0"/>
                  </a:lnTo>
                  <a:lnTo>
                    <a:pt x="0" y="9894"/>
                  </a:lnTo>
                  <a:lnTo>
                    <a:pt x="2158" y="9894"/>
                  </a:lnTo>
                  <a:lnTo>
                    <a:pt x="2158" y="0"/>
                  </a:lnTo>
                </a:path>
              </a:pathLst>
            </a:custGeom>
            <a:solidFill>
              <a:schemeClr val="bg1">
                <a:lumMod val="75000"/>
              </a:schemeClr>
            </a:solidFill>
            <a:ln>
              <a:noFill/>
            </a:ln>
            <a:effectLst/>
          </p:spPr>
          <p:txBody>
            <a:bodyPr wrap="none" anchor="ctr"/>
            <a:lstStyle/>
            <a:p>
              <a:endParaRPr lang="en-US">
                <a:latin typeface="Calibri Light"/>
              </a:endParaRPr>
            </a:p>
          </p:txBody>
        </p:sp>
        <p:sp>
          <p:nvSpPr>
            <p:cNvPr id="108" name="Freeform 109">
              <a:extLst>
                <a:ext uri="{FF2B5EF4-FFF2-40B4-BE49-F238E27FC236}">
                  <a16:creationId xmlns:a16="http://schemas.microsoft.com/office/drawing/2014/main" id="{99DDD856-C368-4DA8-9D7C-85CBC82F2DBB}"/>
                </a:ext>
              </a:extLst>
            </p:cNvPr>
            <p:cNvSpPr>
              <a:spLocks noChangeArrowheads="1"/>
            </p:cNvSpPr>
            <p:nvPr/>
          </p:nvSpPr>
          <p:spPr bwMode="auto">
            <a:xfrm>
              <a:off x="13968489" y="4963457"/>
              <a:ext cx="1014856" cy="62453"/>
            </a:xfrm>
            <a:custGeom>
              <a:avLst/>
              <a:gdLst>
                <a:gd name="T0" fmla="*/ 1720 w 1721"/>
                <a:gd name="T1" fmla="*/ 106 h 107"/>
                <a:gd name="T2" fmla="*/ 0 w 1721"/>
                <a:gd name="T3" fmla="*/ 106 h 107"/>
                <a:gd name="T4" fmla="*/ 0 w 1721"/>
                <a:gd name="T5" fmla="*/ 0 h 107"/>
                <a:gd name="T6" fmla="*/ 1720 w 1721"/>
                <a:gd name="T7" fmla="*/ 0 h 107"/>
                <a:gd name="T8" fmla="*/ 1720 w 1721"/>
                <a:gd name="T9" fmla="*/ 106 h 107"/>
              </a:gdLst>
              <a:ahLst/>
              <a:cxnLst>
                <a:cxn ang="0">
                  <a:pos x="T0" y="T1"/>
                </a:cxn>
                <a:cxn ang="0">
                  <a:pos x="T2" y="T3"/>
                </a:cxn>
                <a:cxn ang="0">
                  <a:pos x="T4" y="T5"/>
                </a:cxn>
                <a:cxn ang="0">
                  <a:pos x="T6" y="T7"/>
                </a:cxn>
                <a:cxn ang="0">
                  <a:pos x="T8" y="T9"/>
                </a:cxn>
              </a:cxnLst>
              <a:rect l="0" t="0" r="r" b="b"/>
              <a:pathLst>
                <a:path w="1721" h="107">
                  <a:moveTo>
                    <a:pt x="1720" y="106"/>
                  </a:moveTo>
                  <a:lnTo>
                    <a:pt x="0" y="106"/>
                  </a:lnTo>
                  <a:lnTo>
                    <a:pt x="0" y="0"/>
                  </a:lnTo>
                  <a:lnTo>
                    <a:pt x="1720" y="0"/>
                  </a:lnTo>
                  <a:lnTo>
                    <a:pt x="1720" y="106"/>
                  </a:lnTo>
                </a:path>
              </a:pathLst>
            </a:custGeom>
            <a:solidFill>
              <a:schemeClr val="bg1">
                <a:lumMod val="50000"/>
              </a:schemeClr>
            </a:solidFill>
            <a:ln>
              <a:noFill/>
            </a:ln>
            <a:effectLst/>
          </p:spPr>
          <p:txBody>
            <a:bodyPr wrap="none" anchor="ctr"/>
            <a:lstStyle/>
            <a:p>
              <a:endParaRPr lang="en-US">
                <a:latin typeface="Calibri Light"/>
              </a:endParaRPr>
            </a:p>
          </p:txBody>
        </p:sp>
        <p:sp>
          <p:nvSpPr>
            <p:cNvPr id="109" name="Freeform 110">
              <a:extLst>
                <a:ext uri="{FF2B5EF4-FFF2-40B4-BE49-F238E27FC236}">
                  <a16:creationId xmlns:a16="http://schemas.microsoft.com/office/drawing/2014/main" id="{26CC207B-CA45-49B0-9BD0-741F91A40557}"/>
                </a:ext>
              </a:extLst>
            </p:cNvPr>
            <p:cNvSpPr>
              <a:spLocks noChangeArrowheads="1"/>
            </p:cNvSpPr>
            <p:nvPr/>
          </p:nvSpPr>
          <p:spPr bwMode="auto">
            <a:xfrm>
              <a:off x="13968489" y="5187246"/>
              <a:ext cx="1014856" cy="62453"/>
            </a:xfrm>
            <a:custGeom>
              <a:avLst/>
              <a:gdLst>
                <a:gd name="T0" fmla="*/ 1720 w 1721"/>
                <a:gd name="T1" fmla="*/ 106 h 107"/>
                <a:gd name="T2" fmla="*/ 0 w 1721"/>
                <a:gd name="T3" fmla="*/ 106 h 107"/>
                <a:gd name="T4" fmla="*/ 0 w 1721"/>
                <a:gd name="T5" fmla="*/ 0 h 107"/>
                <a:gd name="T6" fmla="*/ 1720 w 1721"/>
                <a:gd name="T7" fmla="*/ 0 h 107"/>
                <a:gd name="T8" fmla="*/ 1720 w 1721"/>
                <a:gd name="T9" fmla="*/ 106 h 107"/>
              </a:gdLst>
              <a:ahLst/>
              <a:cxnLst>
                <a:cxn ang="0">
                  <a:pos x="T0" y="T1"/>
                </a:cxn>
                <a:cxn ang="0">
                  <a:pos x="T2" y="T3"/>
                </a:cxn>
                <a:cxn ang="0">
                  <a:pos x="T4" y="T5"/>
                </a:cxn>
                <a:cxn ang="0">
                  <a:pos x="T6" y="T7"/>
                </a:cxn>
                <a:cxn ang="0">
                  <a:pos x="T8" y="T9"/>
                </a:cxn>
              </a:cxnLst>
              <a:rect l="0" t="0" r="r" b="b"/>
              <a:pathLst>
                <a:path w="1721" h="107">
                  <a:moveTo>
                    <a:pt x="1720" y="106"/>
                  </a:moveTo>
                  <a:lnTo>
                    <a:pt x="0" y="106"/>
                  </a:lnTo>
                  <a:lnTo>
                    <a:pt x="0" y="0"/>
                  </a:lnTo>
                  <a:lnTo>
                    <a:pt x="1720" y="0"/>
                  </a:lnTo>
                  <a:lnTo>
                    <a:pt x="1720" y="106"/>
                  </a:lnTo>
                </a:path>
              </a:pathLst>
            </a:custGeom>
            <a:solidFill>
              <a:schemeClr val="bg1">
                <a:lumMod val="50000"/>
              </a:schemeClr>
            </a:solidFill>
            <a:ln>
              <a:noFill/>
            </a:ln>
            <a:effectLst/>
          </p:spPr>
          <p:txBody>
            <a:bodyPr wrap="none" anchor="ctr"/>
            <a:lstStyle/>
            <a:p>
              <a:endParaRPr lang="en-US">
                <a:latin typeface="Calibri Light"/>
              </a:endParaRPr>
            </a:p>
          </p:txBody>
        </p:sp>
        <p:sp>
          <p:nvSpPr>
            <p:cNvPr id="110" name="Freeform 111">
              <a:extLst>
                <a:ext uri="{FF2B5EF4-FFF2-40B4-BE49-F238E27FC236}">
                  <a16:creationId xmlns:a16="http://schemas.microsoft.com/office/drawing/2014/main" id="{FC14CE89-AEE8-403F-BDE5-EE696C0E9AEE}"/>
                </a:ext>
              </a:extLst>
            </p:cNvPr>
            <p:cNvSpPr>
              <a:spLocks noChangeArrowheads="1"/>
            </p:cNvSpPr>
            <p:nvPr/>
          </p:nvSpPr>
          <p:spPr bwMode="auto">
            <a:xfrm>
              <a:off x="13968489" y="5408432"/>
              <a:ext cx="1014856" cy="62453"/>
            </a:xfrm>
            <a:custGeom>
              <a:avLst/>
              <a:gdLst>
                <a:gd name="T0" fmla="*/ 1720 w 1721"/>
                <a:gd name="T1" fmla="*/ 107 h 108"/>
                <a:gd name="T2" fmla="*/ 0 w 1721"/>
                <a:gd name="T3" fmla="*/ 107 h 108"/>
                <a:gd name="T4" fmla="*/ 0 w 1721"/>
                <a:gd name="T5" fmla="*/ 0 h 108"/>
                <a:gd name="T6" fmla="*/ 1720 w 1721"/>
                <a:gd name="T7" fmla="*/ 0 h 108"/>
                <a:gd name="T8" fmla="*/ 1720 w 1721"/>
                <a:gd name="T9" fmla="*/ 107 h 108"/>
              </a:gdLst>
              <a:ahLst/>
              <a:cxnLst>
                <a:cxn ang="0">
                  <a:pos x="T0" y="T1"/>
                </a:cxn>
                <a:cxn ang="0">
                  <a:pos x="T2" y="T3"/>
                </a:cxn>
                <a:cxn ang="0">
                  <a:pos x="T4" y="T5"/>
                </a:cxn>
                <a:cxn ang="0">
                  <a:pos x="T6" y="T7"/>
                </a:cxn>
                <a:cxn ang="0">
                  <a:pos x="T8" y="T9"/>
                </a:cxn>
              </a:cxnLst>
              <a:rect l="0" t="0" r="r" b="b"/>
              <a:pathLst>
                <a:path w="1721" h="108">
                  <a:moveTo>
                    <a:pt x="1720" y="107"/>
                  </a:moveTo>
                  <a:lnTo>
                    <a:pt x="0" y="107"/>
                  </a:lnTo>
                  <a:lnTo>
                    <a:pt x="0" y="0"/>
                  </a:lnTo>
                  <a:lnTo>
                    <a:pt x="1720" y="0"/>
                  </a:lnTo>
                  <a:lnTo>
                    <a:pt x="1720" y="107"/>
                  </a:lnTo>
                </a:path>
              </a:pathLst>
            </a:custGeom>
            <a:solidFill>
              <a:schemeClr val="bg1">
                <a:lumMod val="50000"/>
              </a:schemeClr>
            </a:solidFill>
            <a:ln>
              <a:noFill/>
            </a:ln>
            <a:effectLst/>
          </p:spPr>
          <p:txBody>
            <a:bodyPr wrap="none" anchor="ctr"/>
            <a:lstStyle/>
            <a:p>
              <a:endParaRPr lang="en-US">
                <a:latin typeface="Calibri Light"/>
              </a:endParaRPr>
            </a:p>
          </p:txBody>
        </p:sp>
        <p:sp>
          <p:nvSpPr>
            <p:cNvPr id="111" name="Freeform 112">
              <a:extLst>
                <a:ext uri="{FF2B5EF4-FFF2-40B4-BE49-F238E27FC236}">
                  <a16:creationId xmlns:a16="http://schemas.microsoft.com/office/drawing/2014/main" id="{B70D27C3-4815-4AEA-A252-2E06EE24530C}"/>
                </a:ext>
              </a:extLst>
            </p:cNvPr>
            <p:cNvSpPr>
              <a:spLocks noChangeArrowheads="1"/>
            </p:cNvSpPr>
            <p:nvPr/>
          </p:nvSpPr>
          <p:spPr bwMode="auto">
            <a:xfrm>
              <a:off x="13968489" y="5632221"/>
              <a:ext cx="1014856" cy="62453"/>
            </a:xfrm>
            <a:custGeom>
              <a:avLst/>
              <a:gdLst>
                <a:gd name="T0" fmla="*/ 1720 w 1721"/>
                <a:gd name="T1" fmla="*/ 106 h 107"/>
                <a:gd name="T2" fmla="*/ 0 w 1721"/>
                <a:gd name="T3" fmla="*/ 106 h 107"/>
                <a:gd name="T4" fmla="*/ 0 w 1721"/>
                <a:gd name="T5" fmla="*/ 0 h 107"/>
                <a:gd name="T6" fmla="*/ 1720 w 1721"/>
                <a:gd name="T7" fmla="*/ 0 h 107"/>
                <a:gd name="T8" fmla="*/ 1720 w 1721"/>
                <a:gd name="T9" fmla="*/ 106 h 107"/>
              </a:gdLst>
              <a:ahLst/>
              <a:cxnLst>
                <a:cxn ang="0">
                  <a:pos x="T0" y="T1"/>
                </a:cxn>
                <a:cxn ang="0">
                  <a:pos x="T2" y="T3"/>
                </a:cxn>
                <a:cxn ang="0">
                  <a:pos x="T4" y="T5"/>
                </a:cxn>
                <a:cxn ang="0">
                  <a:pos x="T6" y="T7"/>
                </a:cxn>
                <a:cxn ang="0">
                  <a:pos x="T8" y="T9"/>
                </a:cxn>
              </a:cxnLst>
              <a:rect l="0" t="0" r="r" b="b"/>
              <a:pathLst>
                <a:path w="1721" h="107">
                  <a:moveTo>
                    <a:pt x="1720" y="106"/>
                  </a:moveTo>
                  <a:lnTo>
                    <a:pt x="0" y="106"/>
                  </a:lnTo>
                  <a:lnTo>
                    <a:pt x="0" y="0"/>
                  </a:lnTo>
                  <a:lnTo>
                    <a:pt x="1720" y="0"/>
                  </a:lnTo>
                  <a:lnTo>
                    <a:pt x="1720" y="106"/>
                  </a:lnTo>
                </a:path>
              </a:pathLst>
            </a:custGeom>
            <a:solidFill>
              <a:schemeClr val="bg1">
                <a:lumMod val="50000"/>
              </a:schemeClr>
            </a:solidFill>
            <a:ln>
              <a:noFill/>
            </a:ln>
            <a:effectLst/>
          </p:spPr>
          <p:txBody>
            <a:bodyPr wrap="none" anchor="ctr"/>
            <a:lstStyle/>
            <a:p>
              <a:endParaRPr lang="en-US">
                <a:latin typeface="Calibri Light"/>
              </a:endParaRPr>
            </a:p>
          </p:txBody>
        </p:sp>
        <p:sp>
          <p:nvSpPr>
            <p:cNvPr id="112" name="Freeform 113">
              <a:extLst>
                <a:ext uri="{FF2B5EF4-FFF2-40B4-BE49-F238E27FC236}">
                  <a16:creationId xmlns:a16="http://schemas.microsoft.com/office/drawing/2014/main" id="{39A1255A-7CBF-4F64-8EE4-52987C7DBDA4}"/>
                </a:ext>
              </a:extLst>
            </p:cNvPr>
            <p:cNvSpPr>
              <a:spLocks noChangeArrowheads="1"/>
            </p:cNvSpPr>
            <p:nvPr/>
          </p:nvSpPr>
          <p:spPr bwMode="auto">
            <a:xfrm>
              <a:off x="13968489" y="5856009"/>
              <a:ext cx="1014856" cy="62453"/>
            </a:xfrm>
            <a:custGeom>
              <a:avLst/>
              <a:gdLst>
                <a:gd name="T0" fmla="*/ 1720 w 1721"/>
                <a:gd name="T1" fmla="*/ 106 h 107"/>
                <a:gd name="T2" fmla="*/ 0 w 1721"/>
                <a:gd name="T3" fmla="*/ 106 h 107"/>
                <a:gd name="T4" fmla="*/ 0 w 1721"/>
                <a:gd name="T5" fmla="*/ 0 h 107"/>
                <a:gd name="T6" fmla="*/ 1720 w 1721"/>
                <a:gd name="T7" fmla="*/ 0 h 107"/>
                <a:gd name="T8" fmla="*/ 1720 w 1721"/>
                <a:gd name="T9" fmla="*/ 106 h 107"/>
              </a:gdLst>
              <a:ahLst/>
              <a:cxnLst>
                <a:cxn ang="0">
                  <a:pos x="T0" y="T1"/>
                </a:cxn>
                <a:cxn ang="0">
                  <a:pos x="T2" y="T3"/>
                </a:cxn>
                <a:cxn ang="0">
                  <a:pos x="T4" y="T5"/>
                </a:cxn>
                <a:cxn ang="0">
                  <a:pos x="T6" y="T7"/>
                </a:cxn>
                <a:cxn ang="0">
                  <a:pos x="T8" y="T9"/>
                </a:cxn>
              </a:cxnLst>
              <a:rect l="0" t="0" r="r" b="b"/>
              <a:pathLst>
                <a:path w="1721" h="107">
                  <a:moveTo>
                    <a:pt x="1720" y="106"/>
                  </a:moveTo>
                  <a:lnTo>
                    <a:pt x="0" y="106"/>
                  </a:lnTo>
                  <a:lnTo>
                    <a:pt x="0" y="0"/>
                  </a:lnTo>
                  <a:lnTo>
                    <a:pt x="1720" y="0"/>
                  </a:lnTo>
                  <a:lnTo>
                    <a:pt x="1720" y="106"/>
                  </a:lnTo>
                </a:path>
              </a:pathLst>
            </a:custGeom>
            <a:solidFill>
              <a:schemeClr val="bg1">
                <a:lumMod val="50000"/>
              </a:schemeClr>
            </a:solidFill>
            <a:ln>
              <a:noFill/>
            </a:ln>
            <a:effectLst/>
          </p:spPr>
          <p:txBody>
            <a:bodyPr wrap="none" anchor="ctr"/>
            <a:lstStyle/>
            <a:p>
              <a:endParaRPr lang="en-US">
                <a:latin typeface="Calibri Light"/>
              </a:endParaRPr>
            </a:p>
          </p:txBody>
        </p:sp>
        <p:sp>
          <p:nvSpPr>
            <p:cNvPr id="113" name="Freeform 114">
              <a:extLst>
                <a:ext uri="{FF2B5EF4-FFF2-40B4-BE49-F238E27FC236}">
                  <a16:creationId xmlns:a16="http://schemas.microsoft.com/office/drawing/2014/main" id="{BD828047-92BC-4E13-9434-ECEB5F6FC4D0}"/>
                </a:ext>
              </a:extLst>
            </p:cNvPr>
            <p:cNvSpPr>
              <a:spLocks noChangeArrowheads="1"/>
            </p:cNvSpPr>
            <p:nvPr/>
          </p:nvSpPr>
          <p:spPr bwMode="auto">
            <a:xfrm>
              <a:off x="13968489" y="6079798"/>
              <a:ext cx="1014856" cy="62453"/>
            </a:xfrm>
            <a:custGeom>
              <a:avLst/>
              <a:gdLst>
                <a:gd name="T0" fmla="*/ 1720 w 1721"/>
                <a:gd name="T1" fmla="*/ 106 h 107"/>
                <a:gd name="T2" fmla="*/ 0 w 1721"/>
                <a:gd name="T3" fmla="*/ 106 h 107"/>
                <a:gd name="T4" fmla="*/ 0 w 1721"/>
                <a:gd name="T5" fmla="*/ 0 h 107"/>
                <a:gd name="T6" fmla="*/ 1720 w 1721"/>
                <a:gd name="T7" fmla="*/ 0 h 107"/>
                <a:gd name="T8" fmla="*/ 1720 w 1721"/>
                <a:gd name="T9" fmla="*/ 106 h 107"/>
              </a:gdLst>
              <a:ahLst/>
              <a:cxnLst>
                <a:cxn ang="0">
                  <a:pos x="T0" y="T1"/>
                </a:cxn>
                <a:cxn ang="0">
                  <a:pos x="T2" y="T3"/>
                </a:cxn>
                <a:cxn ang="0">
                  <a:pos x="T4" y="T5"/>
                </a:cxn>
                <a:cxn ang="0">
                  <a:pos x="T6" y="T7"/>
                </a:cxn>
                <a:cxn ang="0">
                  <a:pos x="T8" y="T9"/>
                </a:cxn>
              </a:cxnLst>
              <a:rect l="0" t="0" r="r" b="b"/>
              <a:pathLst>
                <a:path w="1721" h="107">
                  <a:moveTo>
                    <a:pt x="1720" y="106"/>
                  </a:moveTo>
                  <a:lnTo>
                    <a:pt x="0" y="106"/>
                  </a:lnTo>
                  <a:lnTo>
                    <a:pt x="0" y="0"/>
                  </a:lnTo>
                  <a:lnTo>
                    <a:pt x="1720" y="0"/>
                  </a:lnTo>
                  <a:lnTo>
                    <a:pt x="1720" y="106"/>
                  </a:lnTo>
                </a:path>
              </a:pathLst>
            </a:custGeom>
            <a:solidFill>
              <a:schemeClr val="bg1">
                <a:lumMod val="50000"/>
              </a:schemeClr>
            </a:solidFill>
            <a:ln>
              <a:noFill/>
            </a:ln>
            <a:effectLst/>
          </p:spPr>
          <p:txBody>
            <a:bodyPr wrap="none" anchor="ctr"/>
            <a:lstStyle/>
            <a:p>
              <a:endParaRPr lang="en-US">
                <a:latin typeface="Calibri Light"/>
              </a:endParaRPr>
            </a:p>
          </p:txBody>
        </p:sp>
        <p:sp>
          <p:nvSpPr>
            <p:cNvPr id="114" name="Freeform 115">
              <a:extLst>
                <a:ext uri="{FF2B5EF4-FFF2-40B4-BE49-F238E27FC236}">
                  <a16:creationId xmlns:a16="http://schemas.microsoft.com/office/drawing/2014/main" id="{71736B83-A7AF-4A65-9C79-4DCF63F0C048}"/>
                </a:ext>
              </a:extLst>
            </p:cNvPr>
            <p:cNvSpPr>
              <a:spLocks noChangeArrowheads="1"/>
            </p:cNvSpPr>
            <p:nvPr/>
          </p:nvSpPr>
          <p:spPr bwMode="auto">
            <a:xfrm>
              <a:off x="13968489" y="6303587"/>
              <a:ext cx="1014856" cy="62453"/>
            </a:xfrm>
            <a:custGeom>
              <a:avLst/>
              <a:gdLst>
                <a:gd name="T0" fmla="*/ 1720 w 1721"/>
                <a:gd name="T1" fmla="*/ 107 h 108"/>
                <a:gd name="T2" fmla="*/ 0 w 1721"/>
                <a:gd name="T3" fmla="*/ 107 h 108"/>
                <a:gd name="T4" fmla="*/ 0 w 1721"/>
                <a:gd name="T5" fmla="*/ 0 h 108"/>
                <a:gd name="T6" fmla="*/ 1720 w 1721"/>
                <a:gd name="T7" fmla="*/ 0 h 108"/>
                <a:gd name="T8" fmla="*/ 1720 w 1721"/>
                <a:gd name="T9" fmla="*/ 107 h 108"/>
              </a:gdLst>
              <a:ahLst/>
              <a:cxnLst>
                <a:cxn ang="0">
                  <a:pos x="T0" y="T1"/>
                </a:cxn>
                <a:cxn ang="0">
                  <a:pos x="T2" y="T3"/>
                </a:cxn>
                <a:cxn ang="0">
                  <a:pos x="T4" y="T5"/>
                </a:cxn>
                <a:cxn ang="0">
                  <a:pos x="T6" y="T7"/>
                </a:cxn>
                <a:cxn ang="0">
                  <a:pos x="T8" y="T9"/>
                </a:cxn>
              </a:cxnLst>
              <a:rect l="0" t="0" r="r" b="b"/>
              <a:pathLst>
                <a:path w="1721" h="108">
                  <a:moveTo>
                    <a:pt x="1720" y="107"/>
                  </a:moveTo>
                  <a:lnTo>
                    <a:pt x="0" y="107"/>
                  </a:lnTo>
                  <a:lnTo>
                    <a:pt x="0" y="0"/>
                  </a:lnTo>
                  <a:lnTo>
                    <a:pt x="1720" y="0"/>
                  </a:lnTo>
                  <a:lnTo>
                    <a:pt x="1720" y="107"/>
                  </a:lnTo>
                </a:path>
              </a:pathLst>
            </a:custGeom>
            <a:solidFill>
              <a:schemeClr val="bg1">
                <a:lumMod val="50000"/>
              </a:schemeClr>
            </a:solidFill>
            <a:ln>
              <a:noFill/>
            </a:ln>
            <a:effectLst/>
          </p:spPr>
          <p:txBody>
            <a:bodyPr wrap="none" anchor="ctr"/>
            <a:lstStyle/>
            <a:p>
              <a:endParaRPr lang="en-US">
                <a:latin typeface="Calibri Light"/>
              </a:endParaRPr>
            </a:p>
          </p:txBody>
        </p:sp>
        <p:sp>
          <p:nvSpPr>
            <p:cNvPr id="115" name="Freeform 116">
              <a:extLst>
                <a:ext uri="{FF2B5EF4-FFF2-40B4-BE49-F238E27FC236}">
                  <a16:creationId xmlns:a16="http://schemas.microsoft.com/office/drawing/2014/main" id="{AA2A64E0-B046-4C28-AFA2-3BD39C4A3972}"/>
                </a:ext>
              </a:extLst>
            </p:cNvPr>
            <p:cNvSpPr>
              <a:spLocks noChangeArrowheads="1"/>
            </p:cNvSpPr>
            <p:nvPr/>
          </p:nvSpPr>
          <p:spPr bwMode="auto">
            <a:xfrm>
              <a:off x="13968489" y="6527376"/>
              <a:ext cx="1014856" cy="62453"/>
            </a:xfrm>
            <a:custGeom>
              <a:avLst/>
              <a:gdLst>
                <a:gd name="T0" fmla="*/ 1720 w 1721"/>
                <a:gd name="T1" fmla="*/ 106 h 107"/>
                <a:gd name="T2" fmla="*/ 0 w 1721"/>
                <a:gd name="T3" fmla="*/ 106 h 107"/>
                <a:gd name="T4" fmla="*/ 0 w 1721"/>
                <a:gd name="T5" fmla="*/ 0 h 107"/>
                <a:gd name="T6" fmla="*/ 1720 w 1721"/>
                <a:gd name="T7" fmla="*/ 0 h 107"/>
                <a:gd name="T8" fmla="*/ 1720 w 1721"/>
                <a:gd name="T9" fmla="*/ 106 h 107"/>
              </a:gdLst>
              <a:ahLst/>
              <a:cxnLst>
                <a:cxn ang="0">
                  <a:pos x="T0" y="T1"/>
                </a:cxn>
                <a:cxn ang="0">
                  <a:pos x="T2" y="T3"/>
                </a:cxn>
                <a:cxn ang="0">
                  <a:pos x="T4" y="T5"/>
                </a:cxn>
                <a:cxn ang="0">
                  <a:pos x="T6" y="T7"/>
                </a:cxn>
                <a:cxn ang="0">
                  <a:pos x="T8" y="T9"/>
                </a:cxn>
              </a:cxnLst>
              <a:rect l="0" t="0" r="r" b="b"/>
              <a:pathLst>
                <a:path w="1721" h="107">
                  <a:moveTo>
                    <a:pt x="1720" y="106"/>
                  </a:moveTo>
                  <a:lnTo>
                    <a:pt x="0" y="106"/>
                  </a:lnTo>
                  <a:lnTo>
                    <a:pt x="0" y="0"/>
                  </a:lnTo>
                  <a:lnTo>
                    <a:pt x="1720" y="0"/>
                  </a:lnTo>
                  <a:lnTo>
                    <a:pt x="1720" y="106"/>
                  </a:lnTo>
                </a:path>
              </a:pathLst>
            </a:custGeom>
            <a:solidFill>
              <a:schemeClr val="bg1">
                <a:lumMod val="50000"/>
              </a:schemeClr>
            </a:solidFill>
            <a:ln>
              <a:noFill/>
            </a:ln>
            <a:effectLst/>
          </p:spPr>
          <p:txBody>
            <a:bodyPr wrap="none" anchor="ctr"/>
            <a:lstStyle/>
            <a:p>
              <a:endParaRPr lang="en-US">
                <a:latin typeface="Calibri Light"/>
              </a:endParaRPr>
            </a:p>
          </p:txBody>
        </p:sp>
        <p:sp>
          <p:nvSpPr>
            <p:cNvPr id="116" name="Freeform 117">
              <a:extLst>
                <a:ext uri="{FF2B5EF4-FFF2-40B4-BE49-F238E27FC236}">
                  <a16:creationId xmlns:a16="http://schemas.microsoft.com/office/drawing/2014/main" id="{938192CC-0EB0-40DB-A906-854D62361FF7}"/>
                </a:ext>
              </a:extLst>
            </p:cNvPr>
            <p:cNvSpPr>
              <a:spLocks noChangeArrowheads="1"/>
            </p:cNvSpPr>
            <p:nvPr/>
          </p:nvSpPr>
          <p:spPr bwMode="auto">
            <a:xfrm>
              <a:off x="13968489" y="6748563"/>
              <a:ext cx="1014856" cy="62453"/>
            </a:xfrm>
            <a:custGeom>
              <a:avLst/>
              <a:gdLst>
                <a:gd name="T0" fmla="*/ 1720 w 1721"/>
                <a:gd name="T1" fmla="*/ 106 h 107"/>
                <a:gd name="T2" fmla="*/ 0 w 1721"/>
                <a:gd name="T3" fmla="*/ 106 h 107"/>
                <a:gd name="T4" fmla="*/ 0 w 1721"/>
                <a:gd name="T5" fmla="*/ 0 h 107"/>
                <a:gd name="T6" fmla="*/ 1720 w 1721"/>
                <a:gd name="T7" fmla="*/ 0 h 107"/>
                <a:gd name="T8" fmla="*/ 1720 w 1721"/>
                <a:gd name="T9" fmla="*/ 106 h 107"/>
              </a:gdLst>
              <a:ahLst/>
              <a:cxnLst>
                <a:cxn ang="0">
                  <a:pos x="T0" y="T1"/>
                </a:cxn>
                <a:cxn ang="0">
                  <a:pos x="T2" y="T3"/>
                </a:cxn>
                <a:cxn ang="0">
                  <a:pos x="T4" y="T5"/>
                </a:cxn>
                <a:cxn ang="0">
                  <a:pos x="T6" y="T7"/>
                </a:cxn>
                <a:cxn ang="0">
                  <a:pos x="T8" y="T9"/>
                </a:cxn>
              </a:cxnLst>
              <a:rect l="0" t="0" r="r" b="b"/>
              <a:pathLst>
                <a:path w="1721" h="107">
                  <a:moveTo>
                    <a:pt x="1720" y="106"/>
                  </a:moveTo>
                  <a:lnTo>
                    <a:pt x="0" y="106"/>
                  </a:lnTo>
                  <a:lnTo>
                    <a:pt x="0" y="0"/>
                  </a:lnTo>
                  <a:lnTo>
                    <a:pt x="1720" y="0"/>
                  </a:lnTo>
                  <a:lnTo>
                    <a:pt x="1720" y="106"/>
                  </a:lnTo>
                </a:path>
              </a:pathLst>
            </a:custGeom>
            <a:solidFill>
              <a:schemeClr val="bg1">
                <a:lumMod val="50000"/>
              </a:schemeClr>
            </a:solidFill>
            <a:ln>
              <a:noFill/>
            </a:ln>
            <a:effectLst/>
          </p:spPr>
          <p:txBody>
            <a:bodyPr wrap="none" anchor="ctr"/>
            <a:lstStyle/>
            <a:p>
              <a:endParaRPr lang="en-US">
                <a:latin typeface="Calibri Light"/>
              </a:endParaRPr>
            </a:p>
          </p:txBody>
        </p:sp>
        <p:sp>
          <p:nvSpPr>
            <p:cNvPr id="117" name="Freeform 118">
              <a:extLst>
                <a:ext uri="{FF2B5EF4-FFF2-40B4-BE49-F238E27FC236}">
                  <a16:creationId xmlns:a16="http://schemas.microsoft.com/office/drawing/2014/main" id="{D915F1F8-D7FB-4782-87F4-CCF91B030F30}"/>
                </a:ext>
              </a:extLst>
            </p:cNvPr>
            <p:cNvSpPr>
              <a:spLocks noChangeArrowheads="1"/>
            </p:cNvSpPr>
            <p:nvPr/>
          </p:nvSpPr>
          <p:spPr bwMode="auto">
            <a:xfrm>
              <a:off x="13968489" y="6972352"/>
              <a:ext cx="1014856" cy="62453"/>
            </a:xfrm>
            <a:custGeom>
              <a:avLst/>
              <a:gdLst>
                <a:gd name="T0" fmla="*/ 1720 w 1721"/>
                <a:gd name="T1" fmla="*/ 106 h 107"/>
                <a:gd name="T2" fmla="*/ 0 w 1721"/>
                <a:gd name="T3" fmla="*/ 106 h 107"/>
                <a:gd name="T4" fmla="*/ 0 w 1721"/>
                <a:gd name="T5" fmla="*/ 0 h 107"/>
                <a:gd name="T6" fmla="*/ 1720 w 1721"/>
                <a:gd name="T7" fmla="*/ 0 h 107"/>
                <a:gd name="T8" fmla="*/ 1720 w 1721"/>
                <a:gd name="T9" fmla="*/ 106 h 107"/>
              </a:gdLst>
              <a:ahLst/>
              <a:cxnLst>
                <a:cxn ang="0">
                  <a:pos x="T0" y="T1"/>
                </a:cxn>
                <a:cxn ang="0">
                  <a:pos x="T2" y="T3"/>
                </a:cxn>
                <a:cxn ang="0">
                  <a:pos x="T4" y="T5"/>
                </a:cxn>
                <a:cxn ang="0">
                  <a:pos x="T6" y="T7"/>
                </a:cxn>
                <a:cxn ang="0">
                  <a:pos x="T8" y="T9"/>
                </a:cxn>
              </a:cxnLst>
              <a:rect l="0" t="0" r="r" b="b"/>
              <a:pathLst>
                <a:path w="1721" h="107">
                  <a:moveTo>
                    <a:pt x="1720" y="106"/>
                  </a:moveTo>
                  <a:lnTo>
                    <a:pt x="0" y="106"/>
                  </a:lnTo>
                  <a:lnTo>
                    <a:pt x="0" y="0"/>
                  </a:lnTo>
                  <a:lnTo>
                    <a:pt x="1720" y="0"/>
                  </a:lnTo>
                  <a:lnTo>
                    <a:pt x="1720" y="106"/>
                  </a:lnTo>
                </a:path>
              </a:pathLst>
            </a:custGeom>
            <a:solidFill>
              <a:schemeClr val="bg1">
                <a:lumMod val="50000"/>
              </a:schemeClr>
            </a:solidFill>
            <a:ln>
              <a:noFill/>
            </a:ln>
            <a:effectLst/>
          </p:spPr>
          <p:txBody>
            <a:bodyPr wrap="none" anchor="ctr"/>
            <a:lstStyle/>
            <a:p>
              <a:endParaRPr lang="en-US">
                <a:latin typeface="Calibri Light"/>
              </a:endParaRPr>
            </a:p>
          </p:txBody>
        </p:sp>
        <p:sp>
          <p:nvSpPr>
            <p:cNvPr id="118" name="Freeform 119">
              <a:extLst>
                <a:ext uri="{FF2B5EF4-FFF2-40B4-BE49-F238E27FC236}">
                  <a16:creationId xmlns:a16="http://schemas.microsoft.com/office/drawing/2014/main" id="{6A635086-B2E9-4137-8B05-F87EE8EE6FF2}"/>
                </a:ext>
              </a:extLst>
            </p:cNvPr>
            <p:cNvSpPr>
              <a:spLocks noChangeArrowheads="1"/>
            </p:cNvSpPr>
            <p:nvPr/>
          </p:nvSpPr>
          <p:spPr bwMode="auto">
            <a:xfrm>
              <a:off x="13968489" y="7196141"/>
              <a:ext cx="1014856" cy="62453"/>
            </a:xfrm>
            <a:custGeom>
              <a:avLst/>
              <a:gdLst>
                <a:gd name="T0" fmla="*/ 1720 w 1721"/>
                <a:gd name="T1" fmla="*/ 107 h 108"/>
                <a:gd name="T2" fmla="*/ 0 w 1721"/>
                <a:gd name="T3" fmla="*/ 107 h 108"/>
                <a:gd name="T4" fmla="*/ 0 w 1721"/>
                <a:gd name="T5" fmla="*/ 0 h 108"/>
                <a:gd name="T6" fmla="*/ 1720 w 1721"/>
                <a:gd name="T7" fmla="*/ 0 h 108"/>
                <a:gd name="T8" fmla="*/ 1720 w 1721"/>
                <a:gd name="T9" fmla="*/ 107 h 108"/>
              </a:gdLst>
              <a:ahLst/>
              <a:cxnLst>
                <a:cxn ang="0">
                  <a:pos x="T0" y="T1"/>
                </a:cxn>
                <a:cxn ang="0">
                  <a:pos x="T2" y="T3"/>
                </a:cxn>
                <a:cxn ang="0">
                  <a:pos x="T4" y="T5"/>
                </a:cxn>
                <a:cxn ang="0">
                  <a:pos x="T6" y="T7"/>
                </a:cxn>
                <a:cxn ang="0">
                  <a:pos x="T8" y="T9"/>
                </a:cxn>
              </a:cxnLst>
              <a:rect l="0" t="0" r="r" b="b"/>
              <a:pathLst>
                <a:path w="1721" h="108">
                  <a:moveTo>
                    <a:pt x="1720" y="107"/>
                  </a:moveTo>
                  <a:lnTo>
                    <a:pt x="0" y="107"/>
                  </a:lnTo>
                  <a:lnTo>
                    <a:pt x="0" y="0"/>
                  </a:lnTo>
                  <a:lnTo>
                    <a:pt x="1720" y="0"/>
                  </a:lnTo>
                  <a:lnTo>
                    <a:pt x="1720" y="107"/>
                  </a:lnTo>
                </a:path>
              </a:pathLst>
            </a:custGeom>
            <a:solidFill>
              <a:schemeClr val="bg1">
                <a:lumMod val="50000"/>
              </a:schemeClr>
            </a:solidFill>
            <a:ln>
              <a:noFill/>
            </a:ln>
            <a:effectLst/>
          </p:spPr>
          <p:txBody>
            <a:bodyPr wrap="none" anchor="ctr"/>
            <a:lstStyle/>
            <a:p>
              <a:endParaRPr lang="en-US">
                <a:latin typeface="Calibri Light"/>
              </a:endParaRPr>
            </a:p>
          </p:txBody>
        </p:sp>
        <p:sp>
          <p:nvSpPr>
            <p:cNvPr id="119" name="Freeform 120">
              <a:extLst>
                <a:ext uri="{FF2B5EF4-FFF2-40B4-BE49-F238E27FC236}">
                  <a16:creationId xmlns:a16="http://schemas.microsoft.com/office/drawing/2014/main" id="{BA313C50-22EF-4298-A7C9-34AAAF31E6E1}"/>
                </a:ext>
              </a:extLst>
            </p:cNvPr>
            <p:cNvSpPr>
              <a:spLocks noChangeArrowheads="1"/>
            </p:cNvSpPr>
            <p:nvPr/>
          </p:nvSpPr>
          <p:spPr bwMode="auto">
            <a:xfrm>
              <a:off x="13968489" y="7419930"/>
              <a:ext cx="1014856" cy="62453"/>
            </a:xfrm>
            <a:custGeom>
              <a:avLst/>
              <a:gdLst>
                <a:gd name="T0" fmla="*/ 1720 w 1721"/>
                <a:gd name="T1" fmla="*/ 106 h 107"/>
                <a:gd name="T2" fmla="*/ 0 w 1721"/>
                <a:gd name="T3" fmla="*/ 106 h 107"/>
                <a:gd name="T4" fmla="*/ 0 w 1721"/>
                <a:gd name="T5" fmla="*/ 0 h 107"/>
                <a:gd name="T6" fmla="*/ 1720 w 1721"/>
                <a:gd name="T7" fmla="*/ 0 h 107"/>
                <a:gd name="T8" fmla="*/ 1720 w 1721"/>
                <a:gd name="T9" fmla="*/ 106 h 107"/>
              </a:gdLst>
              <a:ahLst/>
              <a:cxnLst>
                <a:cxn ang="0">
                  <a:pos x="T0" y="T1"/>
                </a:cxn>
                <a:cxn ang="0">
                  <a:pos x="T2" y="T3"/>
                </a:cxn>
                <a:cxn ang="0">
                  <a:pos x="T4" y="T5"/>
                </a:cxn>
                <a:cxn ang="0">
                  <a:pos x="T6" y="T7"/>
                </a:cxn>
                <a:cxn ang="0">
                  <a:pos x="T8" y="T9"/>
                </a:cxn>
              </a:cxnLst>
              <a:rect l="0" t="0" r="r" b="b"/>
              <a:pathLst>
                <a:path w="1721" h="107">
                  <a:moveTo>
                    <a:pt x="1720" y="106"/>
                  </a:moveTo>
                  <a:lnTo>
                    <a:pt x="0" y="106"/>
                  </a:lnTo>
                  <a:lnTo>
                    <a:pt x="0" y="0"/>
                  </a:lnTo>
                  <a:lnTo>
                    <a:pt x="1720" y="0"/>
                  </a:lnTo>
                  <a:lnTo>
                    <a:pt x="1720" y="106"/>
                  </a:lnTo>
                </a:path>
              </a:pathLst>
            </a:custGeom>
            <a:solidFill>
              <a:schemeClr val="bg1">
                <a:lumMod val="50000"/>
              </a:schemeClr>
            </a:solidFill>
            <a:ln>
              <a:noFill/>
            </a:ln>
            <a:effectLst/>
          </p:spPr>
          <p:txBody>
            <a:bodyPr wrap="none" anchor="ctr"/>
            <a:lstStyle/>
            <a:p>
              <a:endParaRPr lang="en-US">
                <a:latin typeface="Calibri Light"/>
              </a:endParaRPr>
            </a:p>
          </p:txBody>
        </p:sp>
        <p:sp>
          <p:nvSpPr>
            <p:cNvPr id="120" name="Freeform 121">
              <a:extLst>
                <a:ext uri="{FF2B5EF4-FFF2-40B4-BE49-F238E27FC236}">
                  <a16:creationId xmlns:a16="http://schemas.microsoft.com/office/drawing/2014/main" id="{C183CCE2-BB6B-4656-9706-27E8A3A465F0}"/>
                </a:ext>
              </a:extLst>
            </p:cNvPr>
            <p:cNvSpPr>
              <a:spLocks noChangeArrowheads="1"/>
            </p:cNvSpPr>
            <p:nvPr/>
          </p:nvSpPr>
          <p:spPr bwMode="auto">
            <a:xfrm>
              <a:off x="13968489" y="7643718"/>
              <a:ext cx="1014856" cy="62453"/>
            </a:xfrm>
            <a:custGeom>
              <a:avLst/>
              <a:gdLst>
                <a:gd name="T0" fmla="*/ 1720 w 1721"/>
                <a:gd name="T1" fmla="*/ 107 h 108"/>
                <a:gd name="T2" fmla="*/ 0 w 1721"/>
                <a:gd name="T3" fmla="*/ 107 h 108"/>
                <a:gd name="T4" fmla="*/ 0 w 1721"/>
                <a:gd name="T5" fmla="*/ 0 h 108"/>
                <a:gd name="T6" fmla="*/ 1720 w 1721"/>
                <a:gd name="T7" fmla="*/ 0 h 108"/>
                <a:gd name="T8" fmla="*/ 1720 w 1721"/>
                <a:gd name="T9" fmla="*/ 107 h 108"/>
              </a:gdLst>
              <a:ahLst/>
              <a:cxnLst>
                <a:cxn ang="0">
                  <a:pos x="T0" y="T1"/>
                </a:cxn>
                <a:cxn ang="0">
                  <a:pos x="T2" y="T3"/>
                </a:cxn>
                <a:cxn ang="0">
                  <a:pos x="T4" y="T5"/>
                </a:cxn>
                <a:cxn ang="0">
                  <a:pos x="T6" y="T7"/>
                </a:cxn>
                <a:cxn ang="0">
                  <a:pos x="T8" y="T9"/>
                </a:cxn>
              </a:cxnLst>
              <a:rect l="0" t="0" r="r" b="b"/>
              <a:pathLst>
                <a:path w="1721" h="108">
                  <a:moveTo>
                    <a:pt x="1720" y="107"/>
                  </a:moveTo>
                  <a:lnTo>
                    <a:pt x="0" y="107"/>
                  </a:lnTo>
                  <a:lnTo>
                    <a:pt x="0" y="0"/>
                  </a:lnTo>
                  <a:lnTo>
                    <a:pt x="1720" y="0"/>
                  </a:lnTo>
                  <a:lnTo>
                    <a:pt x="1720" y="107"/>
                  </a:lnTo>
                </a:path>
              </a:pathLst>
            </a:custGeom>
            <a:solidFill>
              <a:schemeClr val="bg1">
                <a:lumMod val="50000"/>
              </a:schemeClr>
            </a:solidFill>
            <a:ln>
              <a:noFill/>
            </a:ln>
            <a:effectLst/>
          </p:spPr>
          <p:txBody>
            <a:bodyPr wrap="none" anchor="ctr"/>
            <a:lstStyle/>
            <a:p>
              <a:endParaRPr lang="en-US">
                <a:latin typeface="Calibri Light"/>
              </a:endParaRPr>
            </a:p>
          </p:txBody>
        </p:sp>
        <p:sp>
          <p:nvSpPr>
            <p:cNvPr id="121" name="Freeform 122">
              <a:extLst>
                <a:ext uri="{FF2B5EF4-FFF2-40B4-BE49-F238E27FC236}">
                  <a16:creationId xmlns:a16="http://schemas.microsoft.com/office/drawing/2014/main" id="{EA62B821-AFC9-49F4-96D1-7D92BE71B929}"/>
                </a:ext>
              </a:extLst>
            </p:cNvPr>
            <p:cNvSpPr>
              <a:spLocks noChangeArrowheads="1"/>
            </p:cNvSpPr>
            <p:nvPr/>
          </p:nvSpPr>
          <p:spPr bwMode="auto">
            <a:xfrm>
              <a:off x="13968489" y="7867507"/>
              <a:ext cx="1014856" cy="62453"/>
            </a:xfrm>
            <a:custGeom>
              <a:avLst/>
              <a:gdLst>
                <a:gd name="T0" fmla="*/ 1720 w 1721"/>
                <a:gd name="T1" fmla="*/ 106 h 107"/>
                <a:gd name="T2" fmla="*/ 0 w 1721"/>
                <a:gd name="T3" fmla="*/ 106 h 107"/>
                <a:gd name="T4" fmla="*/ 0 w 1721"/>
                <a:gd name="T5" fmla="*/ 0 h 107"/>
                <a:gd name="T6" fmla="*/ 1720 w 1721"/>
                <a:gd name="T7" fmla="*/ 0 h 107"/>
                <a:gd name="T8" fmla="*/ 1720 w 1721"/>
                <a:gd name="T9" fmla="*/ 106 h 107"/>
              </a:gdLst>
              <a:ahLst/>
              <a:cxnLst>
                <a:cxn ang="0">
                  <a:pos x="T0" y="T1"/>
                </a:cxn>
                <a:cxn ang="0">
                  <a:pos x="T2" y="T3"/>
                </a:cxn>
                <a:cxn ang="0">
                  <a:pos x="T4" y="T5"/>
                </a:cxn>
                <a:cxn ang="0">
                  <a:pos x="T6" y="T7"/>
                </a:cxn>
                <a:cxn ang="0">
                  <a:pos x="T8" y="T9"/>
                </a:cxn>
              </a:cxnLst>
              <a:rect l="0" t="0" r="r" b="b"/>
              <a:pathLst>
                <a:path w="1721" h="107">
                  <a:moveTo>
                    <a:pt x="1720" y="106"/>
                  </a:moveTo>
                  <a:lnTo>
                    <a:pt x="0" y="106"/>
                  </a:lnTo>
                  <a:lnTo>
                    <a:pt x="0" y="0"/>
                  </a:lnTo>
                  <a:lnTo>
                    <a:pt x="1720" y="0"/>
                  </a:lnTo>
                  <a:lnTo>
                    <a:pt x="1720" y="106"/>
                  </a:lnTo>
                </a:path>
              </a:pathLst>
            </a:custGeom>
            <a:solidFill>
              <a:schemeClr val="bg1">
                <a:lumMod val="50000"/>
              </a:schemeClr>
            </a:solidFill>
            <a:ln>
              <a:noFill/>
            </a:ln>
            <a:effectLst/>
          </p:spPr>
          <p:txBody>
            <a:bodyPr wrap="none" anchor="ctr"/>
            <a:lstStyle/>
            <a:p>
              <a:endParaRPr lang="en-US">
                <a:latin typeface="Calibri Light"/>
              </a:endParaRPr>
            </a:p>
          </p:txBody>
        </p:sp>
        <p:sp>
          <p:nvSpPr>
            <p:cNvPr id="122" name="Freeform 123">
              <a:extLst>
                <a:ext uri="{FF2B5EF4-FFF2-40B4-BE49-F238E27FC236}">
                  <a16:creationId xmlns:a16="http://schemas.microsoft.com/office/drawing/2014/main" id="{28283C79-D3E9-4C9F-992F-1DCD23AC6E5A}"/>
                </a:ext>
              </a:extLst>
            </p:cNvPr>
            <p:cNvSpPr>
              <a:spLocks noChangeArrowheads="1"/>
            </p:cNvSpPr>
            <p:nvPr/>
          </p:nvSpPr>
          <p:spPr bwMode="auto">
            <a:xfrm>
              <a:off x="13968489" y="8088693"/>
              <a:ext cx="1014856" cy="62453"/>
            </a:xfrm>
            <a:custGeom>
              <a:avLst/>
              <a:gdLst>
                <a:gd name="T0" fmla="*/ 1720 w 1721"/>
                <a:gd name="T1" fmla="*/ 107 h 108"/>
                <a:gd name="T2" fmla="*/ 0 w 1721"/>
                <a:gd name="T3" fmla="*/ 107 h 108"/>
                <a:gd name="T4" fmla="*/ 0 w 1721"/>
                <a:gd name="T5" fmla="*/ 0 h 108"/>
                <a:gd name="T6" fmla="*/ 1720 w 1721"/>
                <a:gd name="T7" fmla="*/ 0 h 108"/>
                <a:gd name="T8" fmla="*/ 1720 w 1721"/>
                <a:gd name="T9" fmla="*/ 107 h 108"/>
              </a:gdLst>
              <a:ahLst/>
              <a:cxnLst>
                <a:cxn ang="0">
                  <a:pos x="T0" y="T1"/>
                </a:cxn>
                <a:cxn ang="0">
                  <a:pos x="T2" y="T3"/>
                </a:cxn>
                <a:cxn ang="0">
                  <a:pos x="T4" y="T5"/>
                </a:cxn>
                <a:cxn ang="0">
                  <a:pos x="T6" y="T7"/>
                </a:cxn>
                <a:cxn ang="0">
                  <a:pos x="T8" y="T9"/>
                </a:cxn>
              </a:cxnLst>
              <a:rect l="0" t="0" r="r" b="b"/>
              <a:pathLst>
                <a:path w="1721" h="108">
                  <a:moveTo>
                    <a:pt x="1720" y="107"/>
                  </a:moveTo>
                  <a:lnTo>
                    <a:pt x="0" y="107"/>
                  </a:lnTo>
                  <a:lnTo>
                    <a:pt x="0" y="0"/>
                  </a:lnTo>
                  <a:lnTo>
                    <a:pt x="1720" y="0"/>
                  </a:lnTo>
                  <a:lnTo>
                    <a:pt x="1720" y="107"/>
                  </a:lnTo>
                </a:path>
              </a:pathLst>
            </a:custGeom>
            <a:solidFill>
              <a:schemeClr val="bg1">
                <a:lumMod val="50000"/>
              </a:schemeClr>
            </a:solidFill>
            <a:ln>
              <a:noFill/>
            </a:ln>
            <a:effectLst/>
          </p:spPr>
          <p:txBody>
            <a:bodyPr wrap="none" anchor="ctr"/>
            <a:lstStyle/>
            <a:p>
              <a:endParaRPr lang="en-US">
                <a:latin typeface="Calibri Light"/>
              </a:endParaRPr>
            </a:p>
          </p:txBody>
        </p:sp>
        <p:sp>
          <p:nvSpPr>
            <p:cNvPr id="123" name="Freeform 124">
              <a:extLst>
                <a:ext uri="{FF2B5EF4-FFF2-40B4-BE49-F238E27FC236}">
                  <a16:creationId xmlns:a16="http://schemas.microsoft.com/office/drawing/2014/main" id="{EE6AC0AE-87CF-4A88-A06D-9A5DAA0B7410}"/>
                </a:ext>
              </a:extLst>
            </p:cNvPr>
            <p:cNvSpPr>
              <a:spLocks noChangeArrowheads="1"/>
            </p:cNvSpPr>
            <p:nvPr/>
          </p:nvSpPr>
          <p:spPr bwMode="auto">
            <a:xfrm>
              <a:off x="13968489" y="8312482"/>
              <a:ext cx="1014856" cy="62453"/>
            </a:xfrm>
            <a:custGeom>
              <a:avLst/>
              <a:gdLst>
                <a:gd name="T0" fmla="*/ 1720 w 1721"/>
                <a:gd name="T1" fmla="*/ 106 h 107"/>
                <a:gd name="T2" fmla="*/ 0 w 1721"/>
                <a:gd name="T3" fmla="*/ 106 h 107"/>
                <a:gd name="T4" fmla="*/ 0 w 1721"/>
                <a:gd name="T5" fmla="*/ 0 h 107"/>
                <a:gd name="T6" fmla="*/ 1720 w 1721"/>
                <a:gd name="T7" fmla="*/ 0 h 107"/>
                <a:gd name="T8" fmla="*/ 1720 w 1721"/>
                <a:gd name="T9" fmla="*/ 106 h 107"/>
              </a:gdLst>
              <a:ahLst/>
              <a:cxnLst>
                <a:cxn ang="0">
                  <a:pos x="T0" y="T1"/>
                </a:cxn>
                <a:cxn ang="0">
                  <a:pos x="T2" y="T3"/>
                </a:cxn>
                <a:cxn ang="0">
                  <a:pos x="T4" y="T5"/>
                </a:cxn>
                <a:cxn ang="0">
                  <a:pos x="T6" y="T7"/>
                </a:cxn>
                <a:cxn ang="0">
                  <a:pos x="T8" y="T9"/>
                </a:cxn>
              </a:cxnLst>
              <a:rect l="0" t="0" r="r" b="b"/>
              <a:pathLst>
                <a:path w="1721" h="107">
                  <a:moveTo>
                    <a:pt x="1720" y="106"/>
                  </a:moveTo>
                  <a:lnTo>
                    <a:pt x="0" y="106"/>
                  </a:lnTo>
                  <a:lnTo>
                    <a:pt x="0" y="0"/>
                  </a:lnTo>
                  <a:lnTo>
                    <a:pt x="1720" y="0"/>
                  </a:lnTo>
                  <a:lnTo>
                    <a:pt x="1720" y="106"/>
                  </a:lnTo>
                </a:path>
              </a:pathLst>
            </a:custGeom>
            <a:solidFill>
              <a:srgbClr val="FBD07A"/>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124" name="Freeform 125">
              <a:extLst>
                <a:ext uri="{FF2B5EF4-FFF2-40B4-BE49-F238E27FC236}">
                  <a16:creationId xmlns:a16="http://schemas.microsoft.com/office/drawing/2014/main" id="{589022C2-8B6F-4C16-87DB-FD7626E8E082}"/>
                </a:ext>
              </a:extLst>
            </p:cNvPr>
            <p:cNvSpPr>
              <a:spLocks noChangeArrowheads="1"/>
            </p:cNvSpPr>
            <p:nvPr/>
          </p:nvSpPr>
          <p:spPr bwMode="auto">
            <a:xfrm>
              <a:off x="13968489" y="8536271"/>
              <a:ext cx="1014856" cy="62453"/>
            </a:xfrm>
            <a:custGeom>
              <a:avLst/>
              <a:gdLst>
                <a:gd name="T0" fmla="*/ 1720 w 1721"/>
                <a:gd name="T1" fmla="*/ 107 h 108"/>
                <a:gd name="T2" fmla="*/ 0 w 1721"/>
                <a:gd name="T3" fmla="*/ 107 h 108"/>
                <a:gd name="T4" fmla="*/ 0 w 1721"/>
                <a:gd name="T5" fmla="*/ 0 h 108"/>
                <a:gd name="T6" fmla="*/ 1720 w 1721"/>
                <a:gd name="T7" fmla="*/ 0 h 108"/>
                <a:gd name="T8" fmla="*/ 1720 w 1721"/>
                <a:gd name="T9" fmla="*/ 107 h 108"/>
              </a:gdLst>
              <a:ahLst/>
              <a:cxnLst>
                <a:cxn ang="0">
                  <a:pos x="T0" y="T1"/>
                </a:cxn>
                <a:cxn ang="0">
                  <a:pos x="T2" y="T3"/>
                </a:cxn>
                <a:cxn ang="0">
                  <a:pos x="T4" y="T5"/>
                </a:cxn>
                <a:cxn ang="0">
                  <a:pos x="T6" y="T7"/>
                </a:cxn>
                <a:cxn ang="0">
                  <a:pos x="T8" y="T9"/>
                </a:cxn>
              </a:cxnLst>
              <a:rect l="0" t="0" r="r" b="b"/>
              <a:pathLst>
                <a:path w="1721" h="108">
                  <a:moveTo>
                    <a:pt x="1720" y="107"/>
                  </a:moveTo>
                  <a:lnTo>
                    <a:pt x="0" y="107"/>
                  </a:lnTo>
                  <a:lnTo>
                    <a:pt x="0" y="0"/>
                  </a:lnTo>
                  <a:lnTo>
                    <a:pt x="1720" y="0"/>
                  </a:lnTo>
                  <a:lnTo>
                    <a:pt x="1720" y="107"/>
                  </a:lnTo>
                </a:path>
              </a:pathLst>
            </a:custGeom>
            <a:solidFill>
              <a:srgbClr val="FBD07A"/>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125" name="Freeform 126">
              <a:extLst>
                <a:ext uri="{FF2B5EF4-FFF2-40B4-BE49-F238E27FC236}">
                  <a16:creationId xmlns:a16="http://schemas.microsoft.com/office/drawing/2014/main" id="{E613CE43-FF18-4781-8A8E-63B7AB23F8FF}"/>
                </a:ext>
              </a:extLst>
            </p:cNvPr>
            <p:cNvSpPr>
              <a:spLocks noChangeArrowheads="1"/>
            </p:cNvSpPr>
            <p:nvPr/>
          </p:nvSpPr>
          <p:spPr bwMode="auto">
            <a:xfrm>
              <a:off x="13968489" y="8760059"/>
              <a:ext cx="1014856" cy="62453"/>
            </a:xfrm>
            <a:custGeom>
              <a:avLst/>
              <a:gdLst>
                <a:gd name="T0" fmla="*/ 1720 w 1721"/>
                <a:gd name="T1" fmla="*/ 106 h 107"/>
                <a:gd name="T2" fmla="*/ 0 w 1721"/>
                <a:gd name="T3" fmla="*/ 106 h 107"/>
                <a:gd name="T4" fmla="*/ 0 w 1721"/>
                <a:gd name="T5" fmla="*/ 0 h 107"/>
                <a:gd name="T6" fmla="*/ 1720 w 1721"/>
                <a:gd name="T7" fmla="*/ 0 h 107"/>
                <a:gd name="T8" fmla="*/ 1720 w 1721"/>
                <a:gd name="T9" fmla="*/ 106 h 107"/>
              </a:gdLst>
              <a:ahLst/>
              <a:cxnLst>
                <a:cxn ang="0">
                  <a:pos x="T0" y="T1"/>
                </a:cxn>
                <a:cxn ang="0">
                  <a:pos x="T2" y="T3"/>
                </a:cxn>
                <a:cxn ang="0">
                  <a:pos x="T4" y="T5"/>
                </a:cxn>
                <a:cxn ang="0">
                  <a:pos x="T6" y="T7"/>
                </a:cxn>
                <a:cxn ang="0">
                  <a:pos x="T8" y="T9"/>
                </a:cxn>
              </a:cxnLst>
              <a:rect l="0" t="0" r="r" b="b"/>
              <a:pathLst>
                <a:path w="1721" h="107">
                  <a:moveTo>
                    <a:pt x="1720" y="106"/>
                  </a:moveTo>
                  <a:lnTo>
                    <a:pt x="0" y="106"/>
                  </a:lnTo>
                  <a:lnTo>
                    <a:pt x="0" y="0"/>
                  </a:lnTo>
                  <a:lnTo>
                    <a:pt x="1720" y="0"/>
                  </a:lnTo>
                  <a:lnTo>
                    <a:pt x="1720" y="106"/>
                  </a:lnTo>
                </a:path>
              </a:pathLst>
            </a:custGeom>
            <a:solidFill>
              <a:srgbClr val="FBD07A"/>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126" name="Freeform 127">
              <a:extLst>
                <a:ext uri="{FF2B5EF4-FFF2-40B4-BE49-F238E27FC236}">
                  <a16:creationId xmlns:a16="http://schemas.microsoft.com/office/drawing/2014/main" id="{EF3C9486-EBCF-4517-BA27-FB324FC8A0E9}"/>
                </a:ext>
              </a:extLst>
            </p:cNvPr>
            <p:cNvSpPr>
              <a:spLocks noChangeArrowheads="1"/>
            </p:cNvSpPr>
            <p:nvPr/>
          </p:nvSpPr>
          <p:spPr bwMode="auto">
            <a:xfrm>
              <a:off x="13968489" y="8983848"/>
              <a:ext cx="1014856" cy="62453"/>
            </a:xfrm>
            <a:custGeom>
              <a:avLst/>
              <a:gdLst>
                <a:gd name="T0" fmla="*/ 1720 w 1721"/>
                <a:gd name="T1" fmla="*/ 107 h 108"/>
                <a:gd name="T2" fmla="*/ 0 w 1721"/>
                <a:gd name="T3" fmla="*/ 107 h 108"/>
                <a:gd name="T4" fmla="*/ 0 w 1721"/>
                <a:gd name="T5" fmla="*/ 0 h 108"/>
                <a:gd name="T6" fmla="*/ 1720 w 1721"/>
                <a:gd name="T7" fmla="*/ 0 h 108"/>
                <a:gd name="T8" fmla="*/ 1720 w 1721"/>
                <a:gd name="T9" fmla="*/ 107 h 108"/>
              </a:gdLst>
              <a:ahLst/>
              <a:cxnLst>
                <a:cxn ang="0">
                  <a:pos x="T0" y="T1"/>
                </a:cxn>
                <a:cxn ang="0">
                  <a:pos x="T2" y="T3"/>
                </a:cxn>
                <a:cxn ang="0">
                  <a:pos x="T4" y="T5"/>
                </a:cxn>
                <a:cxn ang="0">
                  <a:pos x="T6" y="T7"/>
                </a:cxn>
                <a:cxn ang="0">
                  <a:pos x="T8" y="T9"/>
                </a:cxn>
              </a:cxnLst>
              <a:rect l="0" t="0" r="r" b="b"/>
              <a:pathLst>
                <a:path w="1721" h="108">
                  <a:moveTo>
                    <a:pt x="1720" y="107"/>
                  </a:moveTo>
                  <a:lnTo>
                    <a:pt x="0" y="107"/>
                  </a:lnTo>
                  <a:lnTo>
                    <a:pt x="0" y="0"/>
                  </a:lnTo>
                  <a:lnTo>
                    <a:pt x="1720" y="0"/>
                  </a:lnTo>
                  <a:lnTo>
                    <a:pt x="1720" y="107"/>
                  </a:lnTo>
                </a:path>
              </a:pathLst>
            </a:custGeom>
            <a:solidFill>
              <a:srgbClr val="FBD07A"/>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127" name="Freeform 128">
              <a:extLst>
                <a:ext uri="{FF2B5EF4-FFF2-40B4-BE49-F238E27FC236}">
                  <a16:creationId xmlns:a16="http://schemas.microsoft.com/office/drawing/2014/main" id="{F0FF688E-7EBE-43B8-B7CD-BA960734107D}"/>
                </a:ext>
              </a:extLst>
            </p:cNvPr>
            <p:cNvSpPr>
              <a:spLocks noChangeArrowheads="1"/>
            </p:cNvSpPr>
            <p:nvPr/>
          </p:nvSpPr>
          <p:spPr bwMode="auto">
            <a:xfrm>
              <a:off x="13968489" y="9207637"/>
              <a:ext cx="1014856" cy="62453"/>
            </a:xfrm>
            <a:custGeom>
              <a:avLst/>
              <a:gdLst>
                <a:gd name="T0" fmla="*/ 1720 w 1721"/>
                <a:gd name="T1" fmla="*/ 106 h 107"/>
                <a:gd name="T2" fmla="*/ 0 w 1721"/>
                <a:gd name="T3" fmla="*/ 106 h 107"/>
                <a:gd name="T4" fmla="*/ 0 w 1721"/>
                <a:gd name="T5" fmla="*/ 0 h 107"/>
                <a:gd name="T6" fmla="*/ 1720 w 1721"/>
                <a:gd name="T7" fmla="*/ 0 h 107"/>
                <a:gd name="T8" fmla="*/ 1720 w 1721"/>
                <a:gd name="T9" fmla="*/ 106 h 107"/>
              </a:gdLst>
              <a:ahLst/>
              <a:cxnLst>
                <a:cxn ang="0">
                  <a:pos x="T0" y="T1"/>
                </a:cxn>
                <a:cxn ang="0">
                  <a:pos x="T2" y="T3"/>
                </a:cxn>
                <a:cxn ang="0">
                  <a:pos x="T4" y="T5"/>
                </a:cxn>
                <a:cxn ang="0">
                  <a:pos x="T6" y="T7"/>
                </a:cxn>
                <a:cxn ang="0">
                  <a:pos x="T8" y="T9"/>
                </a:cxn>
              </a:cxnLst>
              <a:rect l="0" t="0" r="r" b="b"/>
              <a:pathLst>
                <a:path w="1721" h="107">
                  <a:moveTo>
                    <a:pt x="1720" y="106"/>
                  </a:moveTo>
                  <a:lnTo>
                    <a:pt x="0" y="106"/>
                  </a:lnTo>
                  <a:lnTo>
                    <a:pt x="0" y="0"/>
                  </a:lnTo>
                  <a:lnTo>
                    <a:pt x="1720" y="0"/>
                  </a:lnTo>
                  <a:lnTo>
                    <a:pt x="1720" y="106"/>
                  </a:lnTo>
                </a:path>
              </a:pathLst>
            </a:custGeom>
            <a:solidFill>
              <a:srgbClr val="FBD07A"/>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128" name="Freeform 129">
              <a:extLst>
                <a:ext uri="{FF2B5EF4-FFF2-40B4-BE49-F238E27FC236}">
                  <a16:creationId xmlns:a16="http://schemas.microsoft.com/office/drawing/2014/main" id="{8267FF6B-4A74-40CE-B5D8-CC3D5D0EF577}"/>
                </a:ext>
              </a:extLst>
            </p:cNvPr>
            <p:cNvSpPr>
              <a:spLocks noChangeArrowheads="1"/>
            </p:cNvSpPr>
            <p:nvPr/>
          </p:nvSpPr>
          <p:spPr bwMode="auto">
            <a:xfrm>
              <a:off x="13968489" y="9428824"/>
              <a:ext cx="1014856" cy="62453"/>
            </a:xfrm>
            <a:custGeom>
              <a:avLst/>
              <a:gdLst>
                <a:gd name="T0" fmla="*/ 1720 w 1721"/>
                <a:gd name="T1" fmla="*/ 107 h 108"/>
                <a:gd name="T2" fmla="*/ 0 w 1721"/>
                <a:gd name="T3" fmla="*/ 107 h 108"/>
                <a:gd name="T4" fmla="*/ 0 w 1721"/>
                <a:gd name="T5" fmla="*/ 0 h 108"/>
                <a:gd name="T6" fmla="*/ 1720 w 1721"/>
                <a:gd name="T7" fmla="*/ 0 h 108"/>
                <a:gd name="T8" fmla="*/ 1720 w 1721"/>
                <a:gd name="T9" fmla="*/ 107 h 108"/>
              </a:gdLst>
              <a:ahLst/>
              <a:cxnLst>
                <a:cxn ang="0">
                  <a:pos x="T0" y="T1"/>
                </a:cxn>
                <a:cxn ang="0">
                  <a:pos x="T2" y="T3"/>
                </a:cxn>
                <a:cxn ang="0">
                  <a:pos x="T4" y="T5"/>
                </a:cxn>
                <a:cxn ang="0">
                  <a:pos x="T6" y="T7"/>
                </a:cxn>
                <a:cxn ang="0">
                  <a:pos x="T8" y="T9"/>
                </a:cxn>
              </a:cxnLst>
              <a:rect l="0" t="0" r="r" b="b"/>
              <a:pathLst>
                <a:path w="1721" h="108">
                  <a:moveTo>
                    <a:pt x="1720" y="107"/>
                  </a:moveTo>
                  <a:lnTo>
                    <a:pt x="0" y="107"/>
                  </a:lnTo>
                  <a:lnTo>
                    <a:pt x="0" y="0"/>
                  </a:lnTo>
                  <a:lnTo>
                    <a:pt x="1720" y="0"/>
                  </a:lnTo>
                  <a:lnTo>
                    <a:pt x="1720" y="107"/>
                  </a:lnTo>
                </a:path>
              </a:pathLst>
            </a:custGeom>
            <a:solidFill>
              <a:srgbClr val="FBD07A"/>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129" name="Freeform 130">
              <a:extLst>
                <a:ext uri="{FF2B5EF4-FFF2-40B4-BE49-F238E27FC236}">
                  <a16:creationId xmlns:a16="http://schemas.microsoft.com/office/drawing/2014/main" id="{EBE9CBF9-DDE6-4BA6-8A9B-020E4497E652}"/>
                </a:ext>
              </a:extLst>
            </p:cNvPr>
            <p:cNvSpPr>
              <a:spLocks noChangeArrowheads="1"/>
            </p:cNvSpPr>
            <p:nvPr/>
          </p:nvSpPr>
          <p:spPr bwMode="auto">
            <a:xfrm>
              <a:off x="13968489" y="9652613"/>
              <a:ext cx="1014856" cy="62453"/>
            </a:xfrm>
            <a:custGeom>
              <a:avLst/>
              <a:gdLst>
                <a:gd name="T0" fmla="*/ 1720 w 1721"/>
                <a:gd name="T1" fmla="*/ 106 h 107"/>
                <a:gd name="T2" fmla="*/ 0 w 1721"/>
                <a:gd name="T3" fmla="*/ 106 h 107"/>
                <a:gd name="T4" fmla="*/ 0 w 1721"/>
                <a:gd name="T5" fmla="*/ 0 h 107"/>
                <a:gd name="T6" fmla="*/ 1720 w 1721"/>
                <a:gd name="T7" fmla="*/ 0 h 107"/>
                <a:gd name="T8" fmla="*/ 1720 w 1721"/>
                <a:gd name="T9" fmla="*/ 106 h 107"/>
              </a:gdLst>
              <a:ahLst/>
              <a:cxnLst>
                <a:cxn ang="0">
                  <a:pos x="T0" y="T1"/>
                </a:cxn>
                <a:cxn ang="0">
                  <a:pos x="T2" y="T3"/>
                </a:cxn>
                <a:cxn ang="0">
                  <a:pos x="T4" y="T5"/>
                </a:cxn>
                <a:cxn ang="0">
                  <a:pos x="T6" y="T7"/>
                </a:cxn>
                <a:cxn ang="0">
                  <a:pos x="T8" y="T9"/>
                </a:cxn>
              </a:cxnLst>
              <a:rect l="0" t="0" r="r" b="b"/>
              <a:pathLst>
                <a:path w="1721" h="107">
                  <a:moveTo>
                    <a:pt x="1720" y="106"/>
                  </a:moveTo>
                  <a:lnTo>
                    <a:pt x="0" y="106"/>
                  </a:lnTo>
                  <a:lnTo>
                    <a:pt x="0" y="0"/>
                  </a:lnTo>
                  <a:lnTo>
                    <a:pt x="1720" y="0"/>
                  </a:lnTo>
                  <a:lnTo>
                    <a:pt x="1720" y="106"/>
                  </a:lnTo>
                </a:path>
              </a:pathLst>
            </a:custGeom>
            <a:solidFill>
              <a:srgbClr val="FBD07A"/>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130" name="Freeform 131">
              <a:extLst>
                <a:ext uri="{FF2B5EF4-FFF2-40B4-BE49-F238E27FC236}">
                  <a16:creationId xmlns:a16="http://schemas.microsoft.com/office/drawing/2014/main" id="{C235A1A9-5299-47AA-92BE-8EE589365E08}"/>
                </a:ext>
              </a:extLst>
            </p:cNvPr>
            <p:cNvSpPr>
              <a:spLocks noChangeArrowheads="1"/>
            </p:cNvSpPr>
            <p:nvPr/>
          </p:nvSpPr>
          <p:spPr bwMode="auto">
            <a:xfrm>
              <a:off x="13968489" y="9876402"/>
              <a:ext cx="1014856" cy="62453"/>
            </a:xfrm>
            <a:custGeom>
              <a:avLst/>
              <a:gdLst>
                <a:gd name="T0" fmla="*/ 1720 w 1721"/>
                <a:gd name="T1" fmla="*/ 107 h 108"/>
                <a:gd name="T2" fmla="*/ 0 w 1721"/>
                <a:gd name="T3" fmla="*/ 107 h 108"/>
                <a:gd name="T4" fmla="*/ 0 w 1721"/>
                <a:gd name="T5" fmla="*/ 0 h 108"/>
                <a:gd name="T6" fmla="*/ 1720 w 1721"/>
                <a:gd name="T7" fmla="*/ 0 h 108"/>
                <a:gd name="T8" fmla="*/ 1720 w 1721"/>
                <a:gd name="T9" fmla="*/ 107 h 108"/>
              </a:gdLst>
              <a:ahLst/>
              <a:cxnLst>
                <a:cxn ang="0">
                  <a:pos x="T0" y="T1"/>
                </a:cxn>
                <a:cxn ang="0">
                  <a:pos x="T2" y="T3"/>
                </a:cxn>
                <a:cxn ang="0">
                  <a:pos x="T4" y="T5"/>
                </a:cxn>
                <a:cxn ang="0">
                  <a:pos x="T6" y="T7"/>
                </a:cxn>
                <a:cxn ang="0">
                  <a:pos x="T8" y="T9"/>
                </a:cxn>
              </a:cxnLst>
              <a:rect l="0" t="0" r="r" b="b"/>
              <a:pathLst>
                <a:path w="1721" h="108">
                  <a:moveTo>
                    <a:pt x="1720" y="107"/>
                  </a:moveTo>
                  <a:lnTo>
                    <a:pt x="0" y="107"/>
                  </a:lnTo>
                  <a:lnTo>
                    <a:pt x="0" y="0"/>
                  </a:lnTo>
                  <a:lnTo>
                    <a:pt x="1720" y="0"/>
                  </a:lnTo>
                  <a:lnTo>
                    <a:pt x="1720" y="107"/>
                  </a:lnTo>
                </a:path>
              </a:pathLst>
            </a:custGeom>
            <a:solidFill>
              <a:srgbClr val="FBD07A"/>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131" name="Freeform 132">
              <a:extLst>
                <a:ext uri="{FF2B5EF4-FFF2-40B4-BE49-F238E27FC236}">
                  <a16:creationId xmlns:a16="http://schemas.microsoft.com/office/drawing/2014/main" id="{C691D651-BF87-40D2-9DA6-5501285C5A2E}"/>
                </a:ext>
              </a:extLst>
            </p:cNvPr>
            <p:cNvSpPr>
              <a:spLocks noChangeArrowheads="1"/>
            </p:cNvSpPr>
            <p:nvPr/>
          </p:nvSpPr>
          <p:spPr bwMode="auto">
            <a:xfrm>
              <a:off x="13968489" y="10100191"/>
              <a:ext cx="1014856" cy="62453"/>
            </a:xfrm>
            <a:custGeom>
              <a:avLst/>
              <a:gdLst>
                <a:gd name="T0" fmla="*/ 1720 w 1721"/>
                <a:gd name="T1" fmla="*/ 106 h 107"/>
                <a:gd name="T2" fmla="*/ 0 w 1721"/>
                <a:gd name="T3" fmla="*/ 106 h 107"/>
                <a:gd name="T4" fmla="*/ 0 w 1721"/>
                <a:gd name="T5" fmla="*/ 0 h 107"/>
                <a:gd name="T6" fmla="*/ 1720 w 1721"/>
                <a:gd name="T7" fmla="*/ 0 h 107"/>
                <a:gd name="T8" fmla="*/ 1720 w 1721"/>
                <a:gd name="T9" fmla="*/ 106 h 107"/>
              </a:gdLst>
              <a:ahLst/>
              <a:cxnLst>
                <a:cxn ang="0">
                  <a:pos x="T0" y="T1"/>
                </a:cxn>
                <a:cxn ang="0">
                  <a:pos x="T2" y="T3"/>
                </a:cxn>
                <a:cxn ang="0">
                  <a:pos x="T4" y="T5"/>
                </a:cxn>
                <a:cxn ang="0">
                  <a:pos x="T6" y="T7"/>
                </a:cxn>
                <a:cxn ang="0">
                  <a:pos x="T8" y="T9"/>
                </a:cxn>
              </a:cxnLst>
              <a:rect l="0" t="0" r="r" b="b"/>
              <a:pathLst>
                <a:path w="1721" h="107">
                  <a:moveTo>
                    <a:pt x="1720" y="106"/>
                  </a:moveTo>
                  <a:lnTo>
                    <a:pt x="0" y="106"/>
                  </a:lnTo>
                  <a:lnTo>
                    <a:pt x="0" y="0"/>
                  </a:lnTo>
                  <a:lnTo>
                    <a:pt x="1720" y="0"/>
                  </a:lnTo>
                  <a:lnTo>
                    <a:pt x="1720" y="106"/>
                  </a:lnTo>
                </a:path>
              </a:pathLst>
            </a:custGeom>
            <a:solidFill>
              <a:srgbClr val="FBD07A"/>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132" name="Freeform 133">
              <a:extLst>
                <a:ext uri="{FF2B5EF4-FFF2-40B4-BE49-F238E27FC236}">
                  <a16:creationId xmlns:a16="http://schemas.microsoft.com/office/drawing/2014/main" id="{B1264ED9-590F-4A41-B47E-0EF9C57420CA}"/>
                </a:ext>
              </a:extLst>
            </p:cNvPr>
            <p:cNvSpPr>
              <a:spLocks noChangeArrowheads="1"/>
            </p:cNvSpPr>
            <p:nvPr/>
          </p:nvSpPr>
          <p:spPr bwMode="auto">
            <a:xfrm>
              <a:off x="14952119" y="6670497"/>
              <a:ext cx="1269871" cy="3965746"/>
            </a:xfrm>
            <a:custGeom>
              <a:avLst/>
              <a:gdLst>
                <a:gd name="T0" fmla="*/ 2152 w 2153"/>
                <a:gd name="T1" fmla="*/ 0 h 6722"/>
                <a:gd name="T2" fmla="*/ 0 w 2153"/>
                <a:gd name="T3" fmla="*/ 0 h 6722"/>
                <a:gd name="T4" fmla="*/ 0 w 2153"/>
                <a:gd name="T5" fmla="*/ 6721 h 6722"/>
                <a:gd name="T6" fmla="*/ 2152 w 2153"/>
                <a:gd name="T7" fmla="*/ 6721 h 6722"/>
                <a:gd name="T8" fmla="*/ 2152 w 2153"/>
                <a:gd name="T9" fmla="*/ 0 h 6722"/>
              </a:gdLst>
              <a:ahLst/>
              <a:cxnLst>
                <a:cxn ang="0">
                  <a:pos x="T0" y="T1"/>
                </a:cxn>
                <a:cxn ang="0">
                  <a:pos x="T2" y="T3"/>
                </a:cxn>
                <a:cxn ang="0">
                  <a:pos x="T4" y="T5"/>
                </a:cxn>
                <a:cxn ang="0">
                  <a:pos x="T6" y="T7"/>
                </a:cxn>
                <a:cxn ang="0">
                  <a:pos x="T8" y="T9"/>
                </a:cxn>
              </a:cxnLst>
              <a:rect l="0" t="0" r="r" b="b"/>
              <a:pathLst>
                <a:path w="2153" h="6722">
                  <a:moveTo>
                    <a:pt x="2152" y="0"/>
                  </a:moveTo>
                  <a:lnTo>
                    <a:pt x="0" y="0"/>
                  </a:lnTo>
                  <a:lnTo>
                    <a:pt x="0" y="6721"/>
                  </a:lnTo>
                  <a:lnTo>
                    <a:pt x="2152" y="6721"/>
                  </a:lnTo>
                  <a:lnTo>
                    <a:pt x="2152" y="0"/>
                  </a:lnTo>
                </a:path>
              </a:pathLst>
            </a:custGeom>
            <a:solidFill>
              <a:schemeClr val="bg1">
                <a:lumMod val="65000"/>
              </a:schemeClr>
            </a:solidFill>
            <a:ln>
              <a:noFill/>
            </a:ln>
            <a:effectLst/>
          </p:spPr>
          <p:txBody>
            <a:bodyPr wrap="none" anchor="ctr"/>
            <a:lstStyle/>
            <a:p>
              <a:endParaRPr lang="en-US">
                <a:latin typeface="Calibri Light"/>
              </a:endParaRPr>
            </a:p>
          </p:txBody>
        </p:sp>
        <p:sp>
          <p:nvSpPr>
            <p:cNvPr id="133" name="Freeform 134">
              <a:extLst>
                <a:ext uri="{FF2B5EF4-FFF2-40B4-BE49-F238E27FC236}">
                  <a16:creationId xmlns:a16="http://schemas.microsoft.com/office/drawing/2014/main" id="{453B990E-A9E3-4885-BD1E-999DC5B153C8}"/>
                </a:ext>
              </a:extLst>
            </p:cNvPr>
            <p:cNvSpPr>
              <a:spLocks noChangeArrowheads="1"/>
            </p:cNvSpPr>
            <p:nvPr/>
          </p:nvSpPr>
          <p:spPr bwMode="auto">
            <a:xfrm>
              <a:off x="15235759" y="6124036"/>
              <a:ext cx="705194" cy="1098126"/>
            </a:xfrm>
            <a:custGeom>
              <a:avLst/>
              <a:gdLst>
                <a:gd name="T0" fmla="*/ 1195 w 1196"/>
                <a:gd name="T1" fmla="*/ 1859 h 1860"/>
                <a:gd name="T2" fmla="*/ 0 w 1196"/>
                <a:gd name="T3" fmla="*/ 1859 h 1860"/>
                <a:gd name="T4" fmla="*/ 0 w 1196"/>
                <a:gd name="T5" fmla="*/ 524 h 1860"/>
                <a:gd name="T6" fmla="*/ 597 w 1196"/>
                <a:gd name="T7" fmla="*/ 0 h 1860"/>
                <a:gd name="T8" fmla="*/ 1195 w 1196"/>
                <a:gd name="T9" fmla="*/ 524 h 1860"/>
                <a:gd name="T10" fmla="*/ 1195 w 1196"/>
                <a:gd name="T11" fmla="*/ 1859 h 1860"/>
              </a:gdLst>
              <a:ahLst/>
              <a:cxnLst>
                <a:cxn ang="0">
                  <a:pos x="T0" y="T1"/>
                </a:cxn>
                <a:cxn ang="0">
                  <a:pos x="T2" y="T3"/>
                </a:cxn>
                <a:cxn ang="0">
                  <a:pos x="T4" y="T5"/>
                </a:cxn>
                <a:cxn ang="0">
                  <a:pos x="T6" y="T7"/>
                </a:cxn>
                <a:cxn ang="0">
                  <a:pos x="T8" y="T9"/>
                </a:cxn>
                <a:cxn ang="0">
                  <a:pos x="T10" y="T11"/>
                </a:cxn>
              </a:cxnLst>
              <a:rect l="0" t="0" r="r" b="b"/>
              <a:pathLst>
                <a:path w="1196" h="1860">
                  <a:moveTo>
                    <a:pt x="1195" y="1859"/>
                  </a:moveTo>
                  <a:lnTo>
                    <a:pt x="0" y="1859"/>
                  </a:lnTo>
                  <a:lnTo>
                    <a:pt x="0" y="524"/>
                  </a:lnTo>
                  <a:lnTo>
                    <a:pt x="597" y="0"/>
                  </a:lnTo>
                  <a:lnTo>
                    <a:pt x="1195" y="524"/>
                  </a:lnTo>
                  <a:lnTo>
                    <a:pt x="1195" y="1859"/>
                  </a:lnTo>
                </a:path>
              </a:pathLst>
            </a:custGeom>
            <a:solidFill>
              <a:schemeClr val="bg1">
                <a:lumMod val="65000"/>
              </a:schemeClr>
            </a:solidFill>
            <a:ln>
              <a:noFill/>
            </a:ln>
            <a:effectLst/>
          </p:spPr>
          <p:txBody>
            <a:bodyPr wrap="none" anchor="ctr"/>
            <a:lstStyle/>
            <a:p>
              <a:endParaRPr lang="en-US">
                <a:latin typeface="Calibri Light"/>
              </a:endParaRPr>
            </a:p>
          </p:txBody>
        </p:sp>
        <p:sp>
          <p:nvSpPr>
            <p:cNvPr id="134" name="Freeform 135">
              <a:extLst>
                <a:ext uri="{FF2B5EF4-FFF2-40B4-BE49-F238E27FC236}">
                  <a16:creationId xmlns:a16="http://schemas.microsoft.com/office/drawing/2014/main" id="{006F5441-2722-49D4-8888-6D787919B60C}"/>
                </a:ext>
              </a:extLst>
            </p:cNvPr>
            <p:cNvSpPr>
              <a:spLocks noChangeArrowheads="1"/>
            </p:cNvSpPr>
            <p:nvPr/>
          </p:nvSpPr>
          <p:spPr bwMode="auto">
            <a:xfrm>
              <a:off x="15402300" y="6441504"/>
              <a:ext cx="130110" cy="299252"/>
            </a:xfrm>
            <a:custGeom>
              <a:avLst/>
              <a:gdLst>
                <a:gd name="T0" fmla="*/ 219 w 220"/>
                <a:gd name="T1" fmla="*/ 504 h 505"/>
                <a:gd name="T2" fmla="*/ 0 w 220"/>
                <a:gd name="T3" fmla="*/ 504 h 505"/>
                <a:gd name="T4" fmla="*/ 0 w 220"/>
                <a:gd name="T5" fmla="*/ 0 h 505"/>
                <a:gd name="T6" fmla="*/ 219 w 220"/>
                <a:gd name="T7" fmla="*/ 0 h 505"/>
                <a:gd name="T8" fmla="*/ 219 w 220"/>
                <a:gd name="T9" fmla="*/ 504 h 505"/>
              </a:gdLst>
              <a:ahLst/>
              <a:cxnLst>
                <a:cxn ang="0">
                  <a:pos x="T0" y="T1"/>
                </a:cxn>
                <a:cxn ang="0">
                  <a:pos x="T2" y="T3"/>
                </a:cxn>
                <a:cxn ang="0">
                  <a:pos x="T4" y="T5"/>
                </a:cxn>
                <a:cxn ang="0">
                  <a:pos x="T6" y="T7"/>
                </a:cxn>
                <a:cxn ang="0">
                  <a:pos x="T8" y="T9"/>
                </a:cxn>
              </a:cxnLst>
              <a:rect l="0" t="0" r="r" b="b"/>
              <a:pathLst>
                <a:path w="220" h="505">
                  <a:moveTo>
                    <a:pt x="219" y="504"/>
                  </a:moveTo>
                  <a:lnTo>
                    <a:pt x="0" y="504"/>
                  </a:lnTo>
                  <a:lnTo>
                    <a:pt x="0" y="0"/>
                  </a:lnTo>
                  <a:lnTo>
                    <a:pt x="219" y="0"/>
                  </a:lnTo>
                  <a:lnTo>
                    <a:pt x="219" y="504"/>
                  </a:lnTo>
                </a:path>
              </a:pathLst>
            </a:custGeom>
            <a:solidFill>
              <a:srgbClr val="DDDDDC"/>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135" name="Freeform 136">
              <a:extLst>
                <a:ext uri="{FF2B5EF4-FFF2-40B4-BE49-F238E27FC236}">
                  <a16:creationId xmlns:a16="http://schemas.microsoft.com/office/drawing/2014/main" id="{B1277FCC-ED6B-498B-BB73-67699BF233A8}"/>
                </a:ext>
              </a:extLst>
            </p:cNvPr>
            <p:cNvSpPr>
              <a:spLocks noChangeArrowheads="1"/>
            </p:cNvSpPr>
            <p:nvPr/>
          </p:nvSpPr>
          <p:spPr bwMode="auto">
            <a:xfrm>
              <a:off x="15641702" y="6441504"/>
              <a:ext cx="130110" cy="299252"/>
            </a:xfrm>
            <a:custGeom>
              <a:avLst/>
              <a:gdLst>
                <a:gd name="T0" fmla="*/ 219 w 220"/>
                <a:gd name="T1" fmla="*/ 504 h 505"/>
                <a:gd name="T2" fmla="*/ 0 w 220"/>
                <a:gd name="T3" fmla="*/ 504 h 505"/>
                <a:gd name="T4" fmla="*/ 0 w 220"/>
                <a:gd name="T5" fmla="*/ 0 h 505"/>
                <a:gd name="T6" fmla="*/ 219 w 220"/>
                <a:gd name="T7" fmla="*/ 0 h 505"/>
                <a:gd name="T8" fmla="*/ 219 w 220"/>
                <a:gd name="T9" fmla="*/ 504 h 505"/>
              </a:gdLst>
              <a:ahLst/>
              <a:cxnLst>
                <a:cxn ang="0">
                  <a:pos x="T0" y="T1"/>
                </a:cxn>
                <a:cxn ang="0">
                  <a:pos x="T2" y="T3"/>
                </a:cxn>
                <a:cxn ang="0">
                  <a:pos x="T4" y="T5"/>
                </a:cxn>
                <a:cxn ang="0">
                  <a:pos x="T6" y="T7"/>
                </a:cxn>
                <a:cxn ang="0">
                  <a:pos x="T8" y="T9"/>
                </a:cxn>
              </a:cxnLst>
              <a:rect l="0" t="0" r="r" b="b"/>
              <a:pathLst>
                <a:path w="220" h="505">
                  <a:moveTo>
                    <a:pt x="219" y="504"/>
                  </a:moveTo>
                  <a:lnTo>
                    <a:pt x="0" y="504"/>
                  </a:lnTo>
                  <a:lnTo>
                    <a:pt x="0" y="0"/>
                  </a:lnTo>
                  <a:lnTo>
                    <a:pt x="219" y="0"/>
                  </a:lnTo>
                  <a:lnTo>
                    <a:pt x="219" y="504"/>
                  </a:lnTo>
                </a:path>
              </a:pathLst>
            </a:custGeom>
            <a:solidFill>
              <a:srgbClr val="DDDDDC"/>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136" name="Freeform 137">
              <a:extLst>
                <a:ext uri="{FF2B5EF4-FFF2-40B4-BE49-F238E27FC236}">
                  <a16:creationId xmlns:a16="http://schemas.microsoft.com/office/drawing/2014/main" id="{6BE184F9-0B38-400E-9AEA-75582369BDD9}"/>
                </a:ext>
              </a:extLst>
            </p:cNvPr>
            <p:cNvSpPr>
              <a:spLocks noChangeArrowheads="1"/>
            </p:cNvSpPr>
            <p:nvPr/>
          </p:nvSpPr>
          <p:spPr bwMode="auto">
            <a:xfrm>
              <a:off x="15168102" y="6922909"/>
              <a:ext cx="124905" cy="299253"/>
            </a:xfrm>
            <a:custGeom>
              <a:avLst/>
              <a:gdLst>
                <a:gd name="T0" fmla="*/ 212 w 213"/>
                <a:gd name="T1" fmla="*/ 505 h 506"/>
                <a:gd name="T2" fmla="*/ 0 w 213"/>
                <a:gd name="T3" fmla="*/ 505 h 506"/>
                <a:gd name="T4" fmla="*/ 0 w 213"/>
                <a:gd name="T5" fmla="*/ 0 h 506"/>
                <a:gd name="T6" fmla="*/ 212 w 213"/>
                <a:gd name="T7" fmla="*/ 0 h 506"/>
                <a:gd name="T8" fmla="*/ 212 w 213"/>
                <a:gd name="T9" fmla="*/ 505 h 506"/>
              </a:gdLst>
              <a:ahLst/>
              <a:cxnLst>
                <a:cxn ang="0">
                  <a:pos x="T0" y="T1"/>
                </a:cxn>
                <a:cxn ang="0">
                  <a:pos x="T2" y="T3"/>
                </a:cxn>
                <a:cxn ang="0">
                  <a:pos x="T4" y="T5"/>
                </a:cxn>
                <a:cxn ang="0">
                  <a:pos x="T6" y="T7"/>
                </a:cxn>
                <a:cxn ang="0">
                  <a:pos x="T8" y="T9"/>
                </a:cxn>
              </a:cxnLst>
              <a:rect l="0" t="0" r="r" b="b"/>
              <a:pathLst>
                <a:path w="213" h="506">
                  <a:moveTo>
                    <a:pt x="212" y="505"/>
                  </a:moveTo>
                  <a:lnTo>
                    <a:pt x="0" y="505"/>
                  </a:lnTo>
                  <a:lnTo>
                    <a:pt x="0" y="0"/>
                  </a:lnTo>
                  <a:lnTo>
                    <a:pt x="212" y="0"/>
                  </a:lnTo>
                  <a:lnTo>
                    <a:pt x="212" y="505"/>
                  </a:lnTo>
                </a:path>
              </a:pathLst>
            </a:custGeom>
            <a:solidFill>
              <a:srgbClr val="DDDDDC"/>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137" name="Freeform 138">
              <a:extLst>
                <a:ext uri="{FF2B5EF4-FFF2-40B4-BE49-F238E27FC236}">
                  <a16:creationId xmlns:a16="http://schemas.microsoft.com/office/drawing/2014/main" id="{C688940E-781D-4250-88E8-6002ECBEE760}"/>
                </a:ext>
              </a:extLst>
            </p:cNvPr>
            <p:cNvSpPr>
              <a:spLocks noChangeArrowheads="1"/>
            </p:cNvSpPr>
            <p:nvPr/>
          </p:nvSpPr>
          <p:spPr bwMode="auto">
            <a:xfrm>
              <a:off x="15407504" y="6922909"/>
              <a:ext cx="124905" cy="299253"/>
            </a:xfrm>
            <a:custGeom>
              <a:avLst/>
              <a:gdLst>
                <a:gd name="T0" fmla="*/ 212 w 213"/>
                <a:gd name="T1" fmla="*/ 505 h 506"/>
                <a:gd name="T2" fmla="*/ 0 w 213"/>
                <a:gd name="T3" fmla="*/ 505 h 506"/>
                <a:gd name="T4" fmla="*/ 0 w 213"/>
                <a:gd name="T5" fmla="*/ 0 h 506"/>
                <a:gd name="T6" fmla="*/ 212 w 213"/>
                <a:gd name="T7" fmla="*/ 0 h 506"/>
                <a:gd name="T8" fmla="*/ 212 w 213"/>
                <a:gd name="T9" fmla="*/ 505 h 506"/>
              </a:gdLst>
              <a:ahLst/>
              <a:cxnLst>
                <a:cxn ang="0">
                  <a:pos x="T0" y="T1"/>
                </a:cxn>
                <a:cxn ang="0">
                  <a:pos x="T2" y="T3"/>
                </a:cxn>
                <a:cxn ang="0">
                  <a:pos x="T4" y="T5"/>
                </a:cxn>
                <a:cxn ang="0">
                  <a:pos x="T6" y="T7"/>
                </a:cxn>
                <a:cxn ang="0">
                  <a:pos x="T8" y="T9"/>
                </a:cxn>
              </a:cxnLst>
              <a:rect l="0" t="0" r="r" b="b"/>
              <a:pathLst>
                <a:path w="213" h="506">
                  <a:moveTo>
                    <a:pt x="212" y="505"/>
                  </a:moveTo>
                  <a:lnTo>
                    <a:pt x="0" y="505"/>
                  </a:lnTo>
                  <a:lnTo>
                    <a:pt x="0" y="0"/>
                  </a:lnTo>
                  <a:lnTo>
                    <a:pt x="212" y="0"/>
                  </a:lnTo>
                  <a:lnTo>
                    <a:pt x="212" y="505"/>
                  </a:lnTo>
                </a:path>
              </a:pathLst>
            </a:custGeom>
            <a:solidFill>
              <a:srgbClr val="DDDDDC"/>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138" name="Freeform 139">
              <a:extLst>
                <a:ext uri="{FF2B5EF4-FFF2-40B4-BE49-F238E27FC236}">
                  <a16:creationId xmlns:a16="http://schemas.microsoft.com/office/drawing/2014/main" id="{0498CEE8-52E4-426A-95AF-C134DBEE9B5C}"/>
                </a:ext>
              </a:extLst>
            </p:cNvPr>
            <p:cNvSpPr>
              <a:spLocks noChangeArrowheads="1"/>
            </p:cNvSpPr>
            <p:nvPr/>
          </p:nvSpPr>
          <p:spPr bwMode="auto">
            <a:xfrm>
              <a:off x="15641702" y="6922909"/>
              <a:ext cx="127507" cy="299253"/>
            </a:xfrm>
            <a:custGeom>
              <a:avLst/>
              <a:gdLst>
                <a:gd name="T0" fmla="*/ 213 w 214"/>
                <a:gd name="T1" fmla="*/ 505 h 506"/>
                <a:gd name="T2" fmla="*/ 0 w 214"/>
                <a:gd name="T3" fmla="*/ 505 h 506"/>
                <a:gd name="T4" fmla="*/ 0 w 214"/>
                <a:gd name="T5" fmla="*/ 0 h 506"/>
                <a:gd name="T6" fmla="*/ 213 w 214"/>
                <a:gd name="T7" fmla="*/ 0 h 506"/>
                <a:gd name="T8" fmla="*/ 213 w 214"/>
                <a:gd name="T9" fmla="*/ 505 h 506"/>
              </a:gdLst>
              <a:ahLst/>
              <a:cxnLst>
                <a:cxn ang="0">
                  <a:pos x="T0" y="T1"/>
                </a:cxn>
                <a:cxn ang="0">
                  <a:pos x="T2" y="T3"/>
                </a:cxn>
                <a:cxn ang="0">
                  <a:pos x="T4" y="T5"/>
                </a:cxn>
                <a:cxn ang="0">
                  <a:pos x="T6" y="T7"/>
                </a:cxn>
                <a:cxn ang="0">
                  <a:pos x="T8" y="T9"/>
                </a:cxn>
              </a:cxnLst>
              <a:rect l="0" t="0" r="r" b="b"/>
              <a:pathLst>
                <a:path w="214" h="506">
                  <a:moveTo>
                    <a:pt x="213" y="505"/>
                  </a:moveTo>
                  <a:lnTo>
                    <a:pt x="0" y="505"/>
                  </a:lnTo>
                  <a:lnTo>
                    <a:pt x="0" y="0"/>
                  </a:lnTo>
                  <a:lnTo>
                    <a:pt x="213" y="0"/>
                  </a:lnTo>
                  <a:lnTo>
                    <a:pt x="213" y="505"/>
                  </a:lnTo>
                </a:path>
              </a:pathLst>
            </a:custGeom>
            <a:solidFill>
              <a:srgbClr val="DDDDDC"/>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139" name="Freeform 140">
              <a:extLst>
                <a:ext uri="{FF2B5EF4-FFF2-40B4-BE49-F238E27FC236}">
                  <a16:creationId xmlns:a16="http://schemas.microsoft.com/office/drawing/2014/main" id="{66200EE3-8D32-4194-9411-83302150CF12}"/>
                </a:ext>
              </a:extLst>
            </p:cNvPr>
            <p:cNvSpPr>
              <a:spLocks noChangeArrowheads="1"/>
            </p:cNvSpPr>
            <p:nvPr/>
          </p:nvSpPr>
          <p:spPr bwMode="auto">
            <a:xfrm>
              <a:off x="15881104" y="6922909"/>
              <a:ext cx="127507" cy="299253"/>
            </a:xfrm>
            <a:custGeom>
              <a:avLst/>
              <a:gdLst>
                <a:gd name="T0" fmla="*/ 213 w 214"/>
                <a:gd name="T1" fmla="*/ 505 h 506"/>
                <a:gd name="T2" fmla="*/ 0 w 214"/>
                <a:gd name="T3" fmla="*/ 505 h 506"/>
                <a:gd name="T4" fmla="*/ 0 w 214"/>
                <a:gd name="T5" fmla="*/ 0 h 506"/>
                <a:gd name="T6" fmla="*/ 213 w 214"/>
                <a:gd name="T7" fmla="*/ 0 h 506"/>
                <a:gd name="T8" fmla="*/ 213 w 214"/>
                <a:gd name="T9" fmla="*/ 505 h 506"/>
              </a:gdLst>
              <a:ahLst/>
              <a:cxnLst>
                <a:cxn ang="0">
                  <a:pos x="T0" y="T1"/>
                </a:cxn>
                <a:cxn ang="0">
                  <a:pos x="T2" y="T3"/>
                </a:cxn>
                <a:cxn ang="0">
                  <a:pos x="T4" y="T5"/>
                </a:cxn>
                <a:cxn ang="0">
                  <a:pos x="T6" y="T7"/>
                </a:cxn>
                <a:cxn ang="0">
                  <a:pos x="T8" y="T9"/>
                </a:cxn>
              </a:cxnLst>
              <a:rect l="0" t="0" r="r" b="b"/>
              <a:pathLst>
                <a:path w="214" h="506">
                  <a:moveTo>
                    <a:pt x="213" y="505"/>
                  </a:moveTo>
                  <a:lnTo>
                    <a:pt x="0" y="505"/>
                  </a:lnTo>
                  <a:lnTo>
                    <a:pt x="0" y="0"/>
                  </a:lnTo>
                  <a:lnTo>
                    <a:pt x="213" y="0"/>
                  </a:lnTo>
                  <a:lnTo>
                    <a:pt x="213" y="505"/>
                  </a:lnTo>
                </a:path>
              </a:pathLst>
            </a:custGeom>
            <a:solidFill>
              <a:srgbClr val="DDDDDC"/>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140" name="Freeform 141">
              <a:extLst>
                <a:ext uri="{FF2B5EF4-FFF2-40B4-BE49-F238E27FC236}">
                  <a16:creationId xmlns:a16="http://schemas.microsoft.com/office/drawing/2014/main" id="{F2599E1B-637F-42E8-BE43-5A71B36A5468}"/>
                </a:ext>
              </a:extLst>
            </p:cNvPr>
            <p:cNvSpPr>
              <a:spLocks noChangeArrowheads="1"/>
            </p:cNvSpPr>
            <p:nvPr/>
          </p:nvSpPr>
          <p:spPr bwMode="auto">
            <a:xfrm>
              <a:off x="15168102" y="7334056"/>
              <a:ext cx="124905" cy="299253"/>
            </a:xfrm>
            <a:custGeom>
              <a:avLst/>
              <a:gdLst>
                <a:gd name="T0" fmla="*/ 212 w 213"/>
                <a:gd name="T1" fmla="*/ 504 h 505"/>
                <a:gd name="T2" fmla="*/ 0 w 213"/>
                <a:gd name="T3" fmla="*/ 504 h 505"/>
                <a:gd name="T4" fmla="*/ 0 w 213"/>
                <a:gd name="T5" fmla="*/ 0 h 505"/>
                <a:gd name="T6" fmla="*/ 212 w 213"/>
                <a:gd name="T7" fmla="*/ 0 h 505"/>
                <a:gd name="T8" fmla="*/ 212 w 213"/>
                <a:gd name="T9" fmla="*/ 504 h 505"/>
              </a:gdLst>
              <a:ahLst/>
              <a:cxnLst>
                <a:cxn ang="0">
                  <a:pos x="T0" y="T1"/>
                </a:cxn>
                <a:cxn ang="0">
                  <a:pos x="T2" y="T3"/>
                </a:cxn>
                <a:cxn ang="0">
                  <a:pos x="T4" y="T5"/>
                </a:cxn>
                <a:cxn ang="0">
                  <a:pos x="T6" y="T7"/>
                </a:cxn>
                <a:cxn ang="0">
                  <a:pos x="T8" y="T9"/>
                </a:cxn>
              </a:cxnLst>
              <a:rect l="0" t="0" r="r" b="b"/>
              <a:pathLst>
                <a:path w="213" h="505">
                  <a:moveTo>
                    <a:pt x="212" y="504"/>
                  </a:moveTo>
                  <a:lnTo>
                    <a:pt x="0" y="504"/>
                  </a:lnTo>
                  <a:lnTo>
                    <a:pt x="0" y="0"/>
                  </a:lnTo>
                  <a:lnTo>
                    <a:pt x="212" y="0"/>
                  </a:lnTo>
                  <a:lnTo>
                    <a:pt x="212" y="504"/>
                  </a:lnTo>
                </a:path>
              </a:pathLst>
            </a:custGeom>
            <a:solidFill>
              <a:srgbClr val="DDDDDC"/>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141" name="Freeform 142">
              <a:extLst>
                <a:ext uri="{FF2B5EF4-FFF2-40B4-BE49-F238E27FC236}">
                  <a16:creationId xmlns:a16="http://schemas.microsoft.com/office/drawing/2014/main" id="{7B298ECA-2A5E-409E-A64A-21DA62E4DB1F}"/>
                </a:ext>
              </a:extLst>
            </p:cNvPr>
            <p:cNvSpPr>
              <a:spLocks noChangeArrowheads="1"/>
            </p:cNvSpPr>
            <p:nvPr/>
          </p:nvSpPr>
          <p:spPr bwMode="auto">
            <a:xfrm>
              <a:off x="15407504" y="7334056"/>
              <a:ext cx="124905" cy="299253"/>
            </a:xfrm>
            <a:custGeom>
              <a:avLst/>
              <a:gdLst>
                <a:gd name="T0" fmla="*/ 212 w 213"/>
                <a:gd name="T1" fmla="*/ 504 h 505"/>
                <a:gd name="T2" fmla="*/ 0 w 213"/>
                <a:gd name="T3" fmla="*/ 504 h 505"/>
                <a:gd name="T4" fmla="*/ 0 w 213"/>
                <a:gd name="T5" fmla="*/ 0 h 505"/>
                <a:gd name="T6" fmla="*/ 212 w 213"/>
                <a:gd name="T7" fmla="*/ 0 h 505"/>
                <a:gd name="T8" fmla="*/ 212 w 213"/>
                <a:gd name="T9" fmla="*/ 504 h 505"/>
              </a:gdLst>
              <a:ahLst/>
              <a:cxnLst>
                <a:cxn ang="0">
                  <a:pos x="T0" y="T1"/>
                </a:cxn>
                <a:cxn ang="0">
                  <a:pos x="T2" y="T3"/>
                </a:cxn>
                <a:cxn ang="0">
                  <a:pos x="T4" y="T5"/>
                </a:cxn>
                <a:cxn ang="0">
                  <a:pos x="T6" y="T7"/>
                </a:cxn>
                <a:cxn ang="0">
                  <a:pos x="T8" y="T9"/>
                </a:cxn>
              </a:cxnLst>
              <a:rect l="0" t="0" r="r" b="b"/>
              <a:pathLst>
                <a:path w="213" h="505">
                  <a:moveTo>
                    <a:pt x="212" y="504"/>
                  </a:moveTo>
                  <a:lnTo>
                    <a:pt x="0" y="504"/>
                  </a:lnTo>
                  <a:lnTo>
                    <a:pt x="0" y="0"/>
                  </a:lnTo>
                  <a:lnTo>
                    <a:pt x="212" y="0"/>
                  </a:lnTo>
                  <a:lnTo>
                    <a:pt x="212" y="504"/>
                  </a:lnTo>
                </a:path>
              </a:pathLst>
            </a:custGeom>
            <a:solidFill>
              <a:srgbClr val="DDDDDC"/>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142" name="Freeform 143">
              <a:extLst>
                <a:ext uri="{FF2B5EF4-FFF2-40B4-BE49-F238E27FC236}">
                  <a16:creationId xmlns:a16="http://schemas.microsoft.com/office/drawing/2014/main" id="{985BA62A-D36C-42E1-B1E5-F472726DEA0C}"/>
                </a:ext>
              </a:extLst>
            </p:cNvPr>
            <p:cNvSpPr>
              <a:spLocks noChangeArrowheads="1"/>
            </p:cNvSpPr>
            <p:nvPr/>
          </p:nvSpPr>
          <p:spPr bwMode="auto">
            <a:xfrm>
              <a:off x="15641702" y="7334056"/>
              <a:ext cx="127507" cy="299253"/>
            </a:xfrm>
            <a:custGeom>
              <a:avLst/>
              <a:gdLst>
                <a:gd name="T0" fmla="*/ 213 w 214"/>
                <a:gd name="T1" fmla="*/ 504 h 505"/>
                <a:gd name="T2" fmla="*/ 0 w 214"/>
                <a:gd name="T3" fmla="*/ 504 h 505"/>
                <a:gd name="T4" fmla="*/ 0 w 214"/>
                <a:gd name="T5" fmla="*/ 0 h 505"/>
                <a:gd name="T6" fmla="*/ 213 w 214"/>
                <a:gd name="T7" fmla="*/ 0 h 505"/>
                <a:gd name="T8" fmla="*/ 213 w 214"/>
                <a:gd name="T9" fmla="*/ 504 h 505"/>
              </a:gdLst>
              <a:ahLst/>
              <a:cxnLst>
                <a:cxn ang="0">
                  <a:pos x="T0" y="T1"/>
                </a:cxn>
                <a:cxn ang="0">
                  <a:pos x="T2" y="T3"/>
                </a:cxn>
                <a:cxn ang="0">
                  <a:pos x="T4" y="T5"/>
                </a:cxn>
                <a:cxn ang="0">
                  <a:pos x="T6" y="T7"/>
                </a:cxn>
                <a:cxn ang="0">
                  <a:pos x="T8" y="T9"/>
                </a:cxn>
              </a:cxnLst>
              <a:rect l="0" t="0" r="r" b="b"/>
              <a:pathLst>
                <a:path w="214" h="505">
                  <a:moveTo>
                    <a:pt x="213" y="504"/>
                  </a:moveTo>
                  <a:lnTo>
                    <a:pt x="0" y="504"/>
                  </a:lnTo>
                  <a:lnTo>
                    <a:pt x="0" y="0"/>
                  </a:lnTo>
                  <a:lnTo>
                    <a:pt x="213" y="0"/>
                  </a:lnTo>
                  <a:lnTo>
                    <a:pt x="213" y="504"/>
                  </a:lnTo>
                </a:path>
              </a:pathLst>
            </a:custGeom>
            <a:solidFill>
              <a:srgbClr val="DDDDDC"/>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143" name="Freeform 144">
              <a:extLst>
                <a:ext uri="{FF2B5EF4-FFF2-40B4-BE49-F238E27FC236}">
                  <a16:creationId xmlns:a16="http://schemas.microsoft.com/office/drawing/2014/main" id="{884A610D-CB59-4B65-B99C-0FEEDA7436F1}"/>
                </a:ext>
              </a:extLst>
            </p:cNvPr>
            <p:cNvSpPr>
              <a:spLocks noChangeArrowheads="1"/>
            </p:cNvSpPr>
            <p:nvPr/>
          </p:nvSpPr>
          <p:spPr bwMode="auto">
            <a:xfrm>
              <a:off x="15881104" y="7334056"/>
              <a:ext cx="127507" cy="299253"/>
            </a:xfrm>
            <a:custGeom>
              <a:avLst/>
              <a:gdLst>
                <a:gd name="T0" fmla="*/ 213 w 214"/>
                <a:gd name="T1" fmla="*/ 504 h 505"/>
                <a:gd name="T2" fmla="*/ 0 w 214"/>
                <a:gd name="T3" fmla="*/ 504 h 505"/>
                <a:gd name="T4" fmla="*/ 0 w 214"/>
                <a:gd name="T5" fmla="*/ 0 h 505"/>
                <a:gd name="T6" fmla="*/ 213 w 214"/>
                <a:gd name="T7" fmla="*/ 0 h 505"/>
                <a:gd name="T8" fmla="*/ 213 w 214"/>
                <a:gd name="T9" fmla="*/ 504 h 505"/>
              </a:gdLst>
              <a:ahLst/>
              <a:cxnLst>
                <a:cxn ang="0">
                  <a:pos x="T0" y="T1"/>
                </a:cxn>
                <a:cxn ang="0">
                  <a:pos x="T2" y="T3"/>
                </a:cxn>
                <a:cxn ang="0">
                  <a:pos x="T4" y="T5"/>
                </a:cxn>
                <a:cxn ang="0">
                  <a:pos x="T6" y="T7"/>
                </a:cxn>
                <a:cxn ang="0">
                  <a:pos x="T8" y="T9"/>
                </a:cxn>
              </a:cxnLst>
              <a:rect l="0" t="0" r="r" b="b"/>
              <a:pathLst>
                <a:path w="214" h="505">
                  <a:moveTo>
                    <a:pt x="213" y="504"/>
                  </a:moveTo>
                  <a:lnTo>
                    <a:pt x="0" y="504"/>
                  </a:lnTo>
                  <a:lnTo>
                    <a:pt x="0" y="0"/>
                  </a:lnTo>
                  <a:lnTo>
                    <a:pt x="213" y="0"/>
                  </a:lnTo>
                  <a:lnTo>
                    <a:pt x="213" y="504"/>
                  </a:lnTo>
                </a:path>
              </a:pathLst>
            </a:custGeom>
            <a:solidFill>
              <a:srgbClr val="DDDDDC"/>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144" name="Freeform 145">
              <a:extLst>
                <a:ext uri="{FF2B5EF4-FFF2-40B4-BE49-F238E27FC236}">
                  <a16:creationId xmlns:a16="http://schemas.microsoft.com/office/drawing/2014/main" id="{4F7A82F1-6038-4207-B40C-A000303E4059}"/>
                </a:ext>
              </a:extLst>
            </p:cNvPr>
            <p:cNvSpPr>
              <a:spLocks noChangeArrowheads="1"/>
            </p:cNvSpPr>
            <p:nvPr/>
          </p:nvSpPr>
          <p:spPr bwMode="auto">
            <a:xfrm>
              <a:off x="15168102" y="7745203"/>
              <a:ext cx="124905" cy="299253"/>
            </a:xfrm>
            <a:custGeom>
              <a:avLst/>
              <a:gdLst>
                <a:gd name="T0" fmla="*/ 212 w 213"/>
                <a:gd name="T1" fmla="*/ 505 h 506"/>
                <a:gd name="T2" fmla="*/ 0 w 213"/>
                <a:gd name="T3" fmla="*/ 505 h 506"/>
                <a:gd name="T4" fmla="*/ 0 w 213"/>
                <a:gd name="T5" fmla="*/ 0 h 506"/>
                <a:gd name="T6" fmla="*/ 212 w 213"/>
                <a:gd name="T7" fmla="*/ 0 h 506"/>
                <a:gd name="T8" fmla="*/ 212 w 213"/>
                <a:gd name="T9" fmla="*/ 505 h 506"/>
              </a:gdLst>
              <a:ahLst/>
              <a:cxnLst>
                <a:cxn ang="0">
                  <a:pos x="T0" y="T1"/>
                </a:cxn>
                <a:cxn ang="0">
                  <a:pos x="T2" y="T3"/>
                </a:cxn>
                <a:cxn ang="0">
                  <a:pos x="T4" y="T5"/>
                </a:cxn>
                <a:cxn ang="0">
                  <a:pos x="T6" y="T7"/>
                </a:cxn>
                <a:cxn ang="0">
                  <a:pos x="T8" y="T9"/>
                </a:cxn>
              </a:cxnLst>
              <a:rect l="0" t="0" r="r" b="b"/>
              <a:pathLst>
                <a:path w="213" h="506">
                  <a:moveTo>
                    <a:pt x="212" y="505"/>
                  </a:moveTo>
                  <a:lnTo>
                    <a:pt x="0" y="505"/>
                  </a:lnTo>
                  <a:lnTo>
                    <a:pt x="0" y="0"/>
                  </a:lnTo>
                  <a:lnTo>
                    <a:pt x="212" y="0"/>
                  </a:lnTo>
                  <a:lnTo>
                    <a:pt x="212" y="505"/>
                  </a:lnTo>
                </a:path>
              </a:pathLst>
            </a:custGeom>
            <a:solidFill>
              <a:srgbClr val="DDDDDC"/>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145" name="Freeform 146">
              <a:extLst>
                <a:ext uri="{FF2B5EF4-FFF2-40B4-BE49-F238E27FC236}">
                  <a16:creationId xmlns:a16="http://schemas.microsoft.com/office/drawing/2014/main" id="{FA2B88C4-E8B1-4FCD-89E0-87D787003995}"/>
                </a:ext>
              </a:extLst>
            </p:cNvPr>
            <p:cNvSpPr>
              <a:spLocks noChangeArrowheads="1"/>
            </p:cNvSpPr>
            <p:nvPr/>
          </p:nvSpPr>
          <p:spPr bwMode="auto">
            <a:xfrm>
              <a:off x="15407504" y="7745203"/>
              <a:ext cx="124905" cy="299253"/>
            </a:xfrm>
            <a:custGeom>
              <a:avLst/>
              <a:gdLst>
                <a:gd name="T0" fmla="*/ 212 w 213"/>
                <a:gd name="T1" fmla="*/ 505 h 506"/>
                <a:gd name="T2" fmla="*/ 0 w 213"/>
                <a:gd name="T3" fmla="*/ 505 h 506"/>
                <a:gd name="T4" fmla="*/ 0 w 213"/>
                <a:gd name="T5" fmla="*/ 0 h 506"/>
                <a:gd name="T6" fmla="*/ 212 w 213"/>
                <a:gd name="T7" fmla="*/ 0 h 506"/>
                <a:gd name="T8" fmla="*/ 212 w 213"/>
                <a:gd name="T9" fmla="*/ 505 h 506"/>
              </a:gdLst>
              <a:ahLst/>
              <a:cxnLst>
                <a:cxn ang="0">
                  <a:pos x="T0" y="T1"/>
                </a:cxn>
                <a:cxn ang="0">
                  <a:pos x="T2" y="T3"/>
                </a:cxn>
                <a:cxn ang="0">
                  <a:pos x="T4" y="T5"/>
                </a:cxn>
                <a:cxn ang="0">
                  <a:pos x="T6" y="T7"/>
                </a:cxn>
                <a:cxn ang="0">
                  <a:pos x="T8" y="T9"/>
                </a:cxn>
              </a:cxnLst>
              <a:rect l="0" t="0" r="r" b="b"/>
              <a:pathLst>
                <a:path w="213" h="506">
                  <a:moveTo>
                    <a:pt x="212" y="505"/>
                  </a:moveTo>
                  <a:lnTo>
                    <a:pt x="0" y="505"/>
                  </a:lnTo>
                  <a:lnTo>
                    <a:pt x="0" y="0"/>
                  </a:lnTo>
                  <a:lnTo>
                    <a:pt x="212" y="0"/>
                  </a:lnTo>
                  <a:lnTo>
                    <a:pt x="212" y="505"/>
                  </a:lnTo>
                </a:path>
              </a:pathLst>
            </a:custGeom>
            <a:solidFill>
              <a:srgbClr val="DDDDDC"/>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146" name="Freeform 147">
              <a:extLst>
                <a:ext uri="{FF2B5EF4-FFF2-40B4-BE49-F238E27FC236}">
                  <a16:creationId xmlns:a16="http://schemas.microsoft.com/office/drawing/2014/main" id="{30076B21-08E2-48E5-8422-1E6EE904D5F2}"/>
                </a:ext>
              </a:extLst>
            </p:cNvPr>
            <p:cNvSpPr>
              <a:spLocks noChangeArrowheads="1"/>
            </p:cNvSpPr>
            <p:nvPr/>
          </p:nvSpPr>
          <p:spPr bwMode="auto">
            <a:xfrm>
              <a:off x="15641702" y="7745203"/>
              <a:ext cx="127507" cy="299253"/>
            </a:xfrm>
            <a:custGeom>
              <a:avLst/>
              <a:gdLst>
                <a:gd name="T0" fmla="*/ 213 w 214"/>
                <a:gd name="T1" fmla="*/ 505 h 506"/>
                <a:gd name="T2" fmla="*/ 0 w 214"/>
                <a:gd name="T3" fmla="*/ 505 h 506"/>
                <a:gd name="T4" fmla="*/ 0 w 214"/>
                <a:gd name="T5" fmla="*/ 0 h 506"/>
                <a:gd name="T6" fmla="*/ 213 w 214"/>
                <a:gd name="T7" fmla="*/ 0 h 506"/>
                <a:gd name="T8" fmla="*/ 213 w 214"/>
                <a:gd name="T9" fmla="*/ 505 h 506"/>
              </a:gdLst>
              <a:ahLst/>
              <a:cxnLst>
                <a:cxn ang="0">
                  <a:pos x="T0" y="T1"/>
                </a:cxn>
                <a:cxn ang="0">
                  <a:pos x="T2" y="T3"/>
                </a:cxn>
                <a:cxn ang="0">
                  <a:pos x="T4" y="T5"/>
                </a:cxn>
                <a:cxn ang="0">
                  <a:pos x="T6" y="T7"/>
                </a:cxn>
                <a:cxn ang="0">
                  <a:pos x="T8" y="T9"/>
                </a:cxn>
              </a:cxnLst>
              <a:rect l="0" t="0" r="r" b="b"/>
              <a:pathLst>
                <a:path w="214" h="506">
                  <a:moveTo>
                    <a:pt x="213" y="505"/>
                  </a:moveTo>
                  <a:lnTo>
                    <a:pt x="0" y="505"/>
                  </a:lnTo>
                  <a:lnTo>
                    <a:pt x="0" y="0"/>
                  </a:lnTo>
                  <a:lnTo>
                    <a:pt x="213" y="0"/>
                  </a:lnTo>
                  <a:lnTo>
                    <a:pt x="213" y="505"/>
                  </a:lnTo>
                </a:path>
              </a:pathLst>
            </a:custGeom>
            <a:solidFill>
              <a:srgbClr val="DDDDDC"/>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147" name="Freeform 148">
              <a:extLst>
                <a:ext uri="{FF2B5EF4-FFF2-40B4-BE49-F238E27FC236}">
                  <a16:creationId xmlns:a16="http://schemas.microsoft.com/office/drawing/2014/main" id="{0F3100FF-443A-462B-8504-FD275C7A56B2}"/>
                </a:ext>
              </a:extLst>
            </p:cNvPr>
            <p:cNvSpPr>
              <a:spLocks noChangeArrowheads="1"/>
            </p:cNvSpPr>
            <p:nvPr/>
          </p:nvSpPr>
          <p:spPr bwMode="auto">
            <a:xfrm>
              <a:off x="15881104" y="7745203"/>
              <a:ext cx="127507" cy="299253"/>
            </a:xfrm>
            <a:custGeom>
              <a:avLst/>
              <a:gdLst>
                <a:gd name="T0" fmla="*/ 213 w 214"/>
                <a:gd name="T1" fmla="*/ 505 h 506"/>
                <a:gd name="T2" fmla="*/ 0 w 214"/>
                <a:gd name="T3" fmla="*/ 505 h 506"/>
                <a:gd name="T4" fmla="*/ 0 w 214"/>
                <a:gd name="T5" fmla="*/ 0 h 506"/>
                <a:gd name="T6" fmla="*/ 213 w 214"/>
                <a:gd name="T7" fmla="*/ 0 h 506"/>
                <a:gd name="T8" fmla="*/ 213 w 214"/>
                <a:gd name="T9" fmla="*/ 505 h 506"/>
              </a:gdLst>
              <a:ahLst/>
              <a:cxnLst>
                <a:cxn ang="0">
                  <a:pos x="T0" y="T1"/>
                </a:cxn>
                <a:cxn ang="0">
                  <a:pos x="T2" y="T3"/>
                </a:cxn>
                <a:cxn ang="0">
                  <a:pos x="T4" y="T5"/>
                </a:cxn>
                <a:cxn ang="0">
                  <a:pos x="T6" y="T7"/>
                </a:cxn>
                <a:cxn ang="0">
                  <a:pos x="T8" y="T9"/>
                </a:cxn>
              </a:cxnLst>
              <a:rect l="0" t="0" r="r" b="b"/>
              <a:pathLst>
                <a:path w="214" h="506">
                  <a:moveTo>
                    <a:pt x="213" y="505"/>
                  </a:moveTo>
                  <a:lnTo>
                    <a:pt x="0" y="505"/>
                  </a:lnTo>
                  <a:lnTo>
                    <a:pt x="0" y="0"/>
                  </a:lnTo>
                  <a:lnTo>
                    <a:pt x="213" y="0"/>
                  </a:lnTo>
                  <a:lnTo>
                    <a:pt x="213" y="505"/>
                  </a:lnTo>
                </a:path>
              </a:pathLst>
            </a:custGeom>
            <a:solidFill>
              <a:srgbClr val="DDDDDC"/>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148" name="Freeform 149">
              <a:extLst>
                <a:ext uri="{FF2B5EF4-FFF2-40B4-BE49-F238E27FC236}">
                  <a16:creationId xmlns:a16="http://schemas.microsoft.com/office/drawing/2014/main" id="{42021D0B-B922-4F10-8EDD-B42C5D3959FA}"/>
                </a:ext>
              </a:extLst>
            </p:cNvPr>
            <p:cNvSpPr>
              <a:spLocks noChangeArrowheads="1"/>
            </p:cNvSpPr>
            <p:nvPr/>
          </p:nvSpPr>
          <p:spPr bwMode="auto">
            <a:xfrm>
              <a:off x="15168102" y="8153749"/>
              <a:ext cx="124905" cy="299252"/>
            </a:xfrm>
            <a:custGeom>
              <a:avLst/>
              <a:gdLst>
                <a:gd name="T0" fmla="*/ 212 w 213"/>
                <a:gd name="T1" fmla="*/ 504 h 505"/>
                <a:gd name="T2" fmla="*/ 0 w 213"/>
                <a:gd name="T3" fmla="*/ 504 h 505"/>
                <a:gd name="T4" fmla="*/ 0 w 213"/>
                <a:gd name="T5" fmla="*/ 0 h 505"/>
                <a:gd name="T6" fmla="*/ 212 w 213"/>
                <a:gd name="T7" fmla="*/ 0 h 505"/>
                <a:gd name="T8" fmla="*/ 212 w 213"/>
                <a:gd name="T9" fmla="*/ 504 h 505"/>
              </a:gdLst>
              <a:ahLst/>
              <a:cxnLst>
                <a:cxn ang="0">
                  <a:pos x="T0" y="T1"/>
                </a:cxn>
                <a:cxn ang="0">
                  <a:pos x="T2" y="T3"/>
                </a:cxn>
                <a:cxn ang="0">
                  <a:pos x="T4" y="T5"/>
                </a:cxn>
                <a:cxn ang="0">
                  <a:pos x="T6" y="T7"/>
                </a:cxn>
                <a:cxn ang="0">
                  <a:pos x="T8" y="T9"/>
                </a:cxn>
              </a:cxnLst>
              <a:rect l="0" t="0" r="r" b="b"/>
              <a:pathLst>
                <a:path w="213" h="505">
                  <a:moveTo>
                    <a:pt x="212" y="504"/>
                  </a:moveTo>
                  <a:lnTo>
                    <a:pt x="0" y="504"/>
                  </a:lnTo>
                  <a:lnTo>
                    <a:pt x="0" y="0"/>
                  </a:lnTo>
                  <a:lnTo>
                    <a:pt x="212" y="0"/>
                  </a:lnTo>
                  <a:lnTo>
                    <a:pt x="212" y="504"/>
                  </a:lnTo>
                </a:path>
              </a:pathLst>
            </a:custGeom>
            <a:solidFill>
              <a:srgbClr val="DDDDDC"/>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149" name="Freeform 150">
              <a:extLst>
                <a:ext uri="{FF2B5EF4-FFF2-40B4-BE49-F238E27FC236}">
                  <a16:creationId xmlns:a16="http://schemas.microsoft.com/office/drawing/2014/main" id="{C89E716A-2C72-438F-A0FC-30607B2B69A6}"/>
                </a:ext>
              </a:extLst>
            </p:cNvPr>
            <p:cNvSpPr>
              <a:spLocks noChangeArrowheads="1"/>
            </p:cNvSpPr>
            <p:nvPr/>
          </p:nvSpPr>
          <p:spPr bwMode="auto">
            <a:xfrm>
              <a:off x="15407504" y="8153749"/>
              <a:ext cx="124905" cy="299252"/>
            </a:xfrm>
            <a:custGeom>
              <a:avLst/>
              <a:gdLst>
                <a:gd name="T0" fmla="*/ 212 w 213"/>
                <a:gd name="T1" fmla="*/ 504 h 505"/>
                <a:gd name="T2" fmla="*/ 0 w 213"/>
                <a:gd name="T3" fmla="*/ 504 h 505"/>
                <a:gd name="T4" fmla="*/ 0 w 213"/>
                <a:gd name="T5" fmla="*/ 0 h 505"/>
                <a:gd name="T6" fmla="*/ 212 w 213"/>
                <a:gd name="T7" fmla="*/ 0 h 505"/>
                <a:gd name="T8" fmla="*/ 212 w 213"/>
                <a:gd name="T9" fmla="*/ 504 h 505"/>
              </a:gdLst>
              <a:ahLst/>
              <a:cxnLst>
                <a:cxn ang="0">
                  <a:pos x="T0" y="T1"/>
                </a:cxn>
                <a:cxn ang="0">
                  <a:pos x="T2" y="T3"/>
                </a:cxn>
                <a:cxn ang="0">
                  <a:pos x="T4" y="T5"/>
                </a:cxn>
                <a:cxn ang="0">
                  <a:pos x="T6" y="T7"/>
                </a:cxn>
                <a:cxn ang="0">
                  <a:pos x="T8" y="T9"/>
                </a:cxn>
              </a:cxnLst>
              <a:rect l="0" t="0" r="r" b="b"/>
              <a:pathLst>
                <a:path w="213" h="505">
                  <a:moveTo>
                    <a:pt x="212" y="504"/>
                  </a:moveTo>
                  <a:lnTo>
                    <a:pt x="0" y="504"/>
                  </a:lnTo>
                  <a:lnTo>
                    <a:pt x="0" y="0"/>
                  </a:lnTo>
                  <a:lnTo>
                    <a:pt x="212" y="0"/>
                  </a:lnTo>
                  <a:lnTo>
                    <a:pt x="212" y="504"/>
                  </a:lnTo>
                </a:path>
              </a:pathLst>
            </a:custGeom>
            <a:solidFill>
              <a:srgbClr val="DDDDDC"/>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150" name="Freeform 151">
              <a:extLst>
                <a:ext uri="{FF2B5EF4-FFF2-40B4-BE49-F238E27FC236}">
                  <a16:creationId xmlns:a16="http://schemas.microsoft.com/office/drawing/2014/main" id="{D1706D1C-1DE7-44EE-9CEE-0A73644151D0}"/>
                </a:ext>
              </a:extLst>
            </p:cNvPr>
            <p:cNvSpPr>
              <a:spLocks noChangeArrowheads="1"/>
            </p:cNvSpPr>
            <p:nvPr/>
          </p:nvSpPr>
          <p:spPr bwMode="auto">
            <a:xfrm>
              <a:off x="15641702" y="8153749"/>
              <a:ext cx="127507" cy="299252"/>
            </a:xfrm>
            <a:custGeom>
              <a:avLst/>
              <a:gdLst>
                <a:gd name="T0" fmla="*/ 213 w 214"/>
                <a:gd name="T1" fmla="*/ 504 h 505"/>
                <a:gd name="T2" fmla="*/ 0 w 214"/>
                <a:gd name="T3" fmla="*/ 504 h 505"/>
                <a:gd name="T4" fmla="*/ 0 w 214"/>
                <a:gd name="T5" fmla="*/ 0 h 505"/>
                <a:gd name="T6" fmla="*/ 213 w 214"/>
                <a:gd name="T7" fmla="*/ 0 h 505"/>
                <a:gd name="T8" fmla="*/ 213 w 214"/>
                <a:gd name="T9" fmla="*/ 504 h 505"/>
              </a:gdLst>
              <a:ahLst/>
              <a:cxnLst>
                <a:cxn ang="0">
                  <a:pos x="T0" y="T1"/>
                </a:cxn>
                <a:cxn ang="0">
                  <a:pos x="T2" y="T3"/>
                </a:cxn>
                <a:cxn ang="0">
                  <a:pos x="T4" y="T5"/>
                </a:cxn>
                <a:cxn ang="0">
                  <a:pos x="T6" y="T7"/>
                </a:cxn>
                <a:cxn ang="0">
                  <a:pos x="T8" y="T9"/>
                </a:cxn>
              </a:cxnLst>
              <a:rect l="0" t="0" r="r" b="b"/>
              <a:pathLst>
                <a:path w="214" h="505">
                  <a:moveTo>
                    <a:pt x="213" y="504"/>
                  </a:moveTo>
                  <a:lnTo>
                    <a:pt x="0" y="504"/>
                  </a:lnTo>
                  <a:lnTo>
                    <a:pt x="0" y="0"/>
                  </a:lnTo>
                  <a:lnTo>
                    <a:pt x="213" y="0"/>
                  </a:lnTo>
                  <a:lnTo>
                    <a:pt x="213" y="504"/>
                  </a:lnTo>
                </a:path>
              </a:pathLst>
            </a:custGeom>
            <a:solidFill>
              <a:srgbClr val="DDDDDC"/>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151" name="Freeform 152">
              <a:extLst>
                <a:ext uri="{FF2B5EF4-FFF2-40B4-BE49-F238E27FC236}">
                  <a16:creationId xmlns:a16="http://schemas.microsoft.com/office/drawing/2014/main" id="{34A66BDC-925A-4D50-B545-331313D8CFEF}"/>
                </a:ext>
              </a:extLst>
            </p:cNvPr>
            <p:cNvSpPr>
              <a:spLocks noChangeArrowheads="1"/>
            </p:cNvSpPr>
            <p:nvPr/>
          </p:nvSpPr>
          <p:spPr bwMode="auto">
            <a:xfrm>
              <a:off x="15881104" y="8153749"/>
              <a:ext cx="127507" cy="299252"/>
            </a:xfrm>
            <a:custGeom>
              <a:avLst/>
              <a:gdLst>
                <a:gd name="T0" fmla="*/ 213 w 214"/>
                <a:gd name="T1" fmla="*/ 504 h 505"/>
                <a:gd name="T2" fmla="*/ 0 w 214"/>
                <a:gd name="T3" fmla="*/ 504 h 505"/>
                <a:gd name="T4" fmla="*/ 0 w 214"/>
                <a:gd name="T5" fmla="*/ 0 h 505"/>
                <a:gd name="T6" fmla="*/ 213 w 214"/>
                <a:gd name="T7" fmla="*/ 0 h 505"/>
                <a:gd name="T8" fmla="*/ 213 w 214"/>
                <a:gd name="T9" fmla="*/ 504 h 505"/>
              </a:gdLst>
              <a:ahLst/>
              <a:cxnLst>
                <a:cxn ang="0">
                  <a:pos x="T0" y="T1"/>
                </a:cxn>
                <a:cxn ang="0">
                  <a:pos x="T2" y="T3"/>
                </a:cxn>
                <a:cxn ang="0">
                  <a:pos x="T4" y="T5"/>
                </a:cxn>
                <a:cxn ang="0">
                  <a:pos x="T6" y="T7"/>
                </a:cxn>
                <a:cxn ang="0">
                  <a:pos x="T8" y="T9"/>
                </a:cxn>
              </a:cxnLst>
              <a:rect l="0" t="0" r="r" b="b"/>
              <a:pathLst>
                <a:path w="214" h="505">
                  <a:moveTo>
                    <a:pt x="213" y="504"/>
                  </a:moveTo>
                  <a:lnTo>
                    <a:pt x="0" y="504"/>
                  </a:lnTo>
                  <a:lnTo>
                    <a:pt x="0" y="0"/>
                  </a:lnTo>
                  <a:lnTo>
                    <a:pt x="213" y="0"/>
                  </a:lnTo>
                  <a:lnTo>
                    <a:pt x="213" y="504"/>
                  </a:lnTo>
                </a:path>
              </a:pathLst>
            </a:custGeom>
            <a:solidFill>
              <a:srgbClr val="DDDDDC"/>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152" name="Freeform 154">
              <a:extLst>
                <a:ext uri="{FF2B5EF4-FFF2-40B4-BE49-F238E27FC236}">
                  <a16:creationId xmlns:a16="http://schemas.microsoft.com/office/drawing/2014/main" id="{84A7BEA5-1F03-4949-9D11-867A5ABFBAF5}"/>
                </a:ext>
              </a:extLst>
            </p:cNvPr>
            <p:cNvSpPr>
              <a:spLocks noChangeArrowheads="1"/>
            </p:cNvSpPr>
            <p:nvPr/>
          </p:nvSpPr>
          <p:spPr bwMode="auto">
            <a:xfrm>
              <a:off x="15407504" y="8564896"/>
              <a:ext cx="124905" cy="299252"/>
            </a:xfrm>
            <a:custGeom>
              <a:avLst/>
              <a:gdLst>
                <a:gd name="T0" fmla="*/ 212 w 213"/>
                <a:gd name="T1" fmla="*/ 504 h 505"/>
                <a:gd name="T2" fmla="*/ 0 w 213"/>
                <a:gd name="T3" fmla="*/ 504 h 505"/>
                <a:gd name="T4" fmla="*/ 0 w 213"/>
                <a:gd name="T5" fmla="*/ 0 h 505"/>
                <a:gd name="T6" fmla="*/ 212 w 213"/>
                <a:gd name="T7" fmla="*/ 0 h 505"/>
                <a:gd name="T8" fmla="*/ 212 w 213"/>
                <a:gd name="T9" fmla="*/ 504 h 505"/>
              </a:gdLst>
              <a:ahLst/>
              <a:cxnLst>
                <a:cxn ang="0">
                  <a:pos x="T0" y="T1"/>
                </a:cxn>
                <a:cxn ang="0">
                  <a:pos x="T2" y="T3"/>
                </a:cxn>
                <a:cxn ang="0">
                  <a:pos x="T4" y="T5"/>
                </a:cxn>
                <a:cxn ang="0">
                  <a:pos x="T6" y="T7"/>
                </a:cxn>
                <a:cxn ang="0">
                  <a:pos x="T8" y="T9"/>
                </a:cxn>
              </a:cxnLst>
              <a:rect l="0" t="0" r="r" b="b"/>
              <a:pathLst>
                <a:path w="213" h="505">
                  <a:moveTo>
                    <a:pt x="212" y="504"/>
                  </a:moveTo>
                  <a:lnTo>
                    <a:pt x="0" y="504"/>
                  </a:lnTo>
                  <a:lnTo>
                    <a:pt x="0" y="0"/>
                  </a:lnTo>
                  <a:lnTo>
                    <a:pt x="212" y="0"/>
                  </a:lnTo>
                  <a:lnTo>
                    <a:pt x="212" y="504"/>
                  </a:lnTo>
                </a:path>
              </a:pathLst>
            </a:custGeom>
            <a:solidFill>
              <a:srgbClr val="DDDDDC"/>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153" name="Freeform 155">
              <a:extLst>
                <a:ext uri="{FF2B5EF4-FFF2-40B4-BE49-F238E27FC236}">
                  <a16:creationId xmlns:a16="http://schemas.microsoft.com/office/drawing/2014/main" id="{7F22BA80-39AF-41A2-9CF8-49FE92AACA92}"/>
                </a:ext>
              </a:extLst>
            </p:cNvPr>
            <p:cNvSpPr>
              <a:spLocks noChangeArrowheads="1"/>
            </p:cNvSpPr>
            <p:nvPr/>
          </p:nvSpPr>
          <p:spPr bwMode="auto">
            <a:xfrm>
              <a:off x="15641702" y="8564896"/>
              <a:ext cx="127507" cy="299252"/>
            </a:xfrm>
            <a:custGeom>
              <a:avLst/>
              <a:gdLst>
                <a:gd name="T0" fmla="*/ 213 w 214"/>
                <a:gd name="T1" fmla="*/ 504 h 505"/>
                <a:gd name="T2" fmla="*/ 0 w 214"/>
                <a:gd name="T3" fmla="*/ 504 h 505"/>
                <a:gd name="T4" fmla="*/ 0 w 214"/>
                <a:gd name="T5" fmla="*/ 0 h 505"/>
                <a:gd name="T6" fmla="*/ 213 w 214"/>
                <a:gd name="T7" fmla="*/ 0 h 505"/>
                <a:gd name="T8" fmla="*/ 213 w 214"/>
                <a:gd name="T9" fmla="*/ 504 h 505"/>
              </a:gdLst>
              <a:ahLst/>
              <a:cxnLst>
                <a:cxn ang="0">
                  <a:pos x="T0" y="T1"/>
                </a:cxn>
                <a:cxn ang="0">
                  <a:pos x="T2" y="T3"/>
                </a:cxn>
                <a:cxn ang="0">
                  <a:pos x="T4" y="T5"/>
                </a:cxn>
                <a:cxn ang="0">
                  <a:pos x="T6" y="T7"/>
                </a:cxn>
                <a:cxn ang="0">
                  <a:pos x="T8" y="T9"/>
                </a:cxn>
              </a:cxnLst>
              <a:rect l="0" t="0" r="r" b="b"/>
              <a:pathLst>
                <a:path w="214" h="505">
                  <a:moveTo>
                    <a:pt x="213" y="504"/>
                  </a:moveTo>
                  <a:lnTo>
                    <a:pt x="0" y="504"/>
                  </a:lnTo>
                  <a:lnTo>
                    <a:pt x="0" y="0"/>
                  </a:lnTo>
                  <a:lnTo>
                    <a:pt x="213" y="0"/>
                  </a:lnTo>
                  <a:lnTo>
                    <a:pt x="213" y="504"/>
                  </a:lnTo>
                </a:path>
              </a:pathLst>
            </a:custGeom>
            <a:solidFill>
              <a:srgbClr val="DDDDDC"/>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154" name="Freeform 156">
              <a:extLst>
                <a:ext uri="{FF2B5EF4-FFF2-40B4-BE49-F238E27FC236}">
                  <a16:creationId xmlns:a16="http://schemas.microsoft.com/office/drawing/2014/main" id="{B38755A3-A6E2-4588-BE9D-DA5DA17FA8C9}"/>
                </a:ext>
              </a:extLst>
            </p:cNvPr>
            <p:cNvSpPr>
              <a:spLocks noChangeArrowheads="1"/>
            </p:cNvSpPr>
            <p:nvPr/>
          </p:nvSpPr>
          <p:spPr bwMode="auto">
            <a:xfrm>
              <a:off x="15881104" y="8564896"/>
              <a:ext cx="127507" cy="299252"/>
            </a:xfrm>
            <a:custGeom>
              <a:avLst/>
              <a:gdLst>
                <a:gd name="T0" fmla="*/ 213 w 214"/>
                <a:gd name="T1" fmla="*/ 504 h 505"/>
                <a:gd name="T2" fmla="*/ 0 w 214"/>
                <a:gd name="T3" fmla="*/ 504 h 505"/>
                <a:gd name="T4" fmla="*/ 0 w 214"/>
                <a:gd name="T5" fmla="*/ 0 h 505"/>
                <a:gd name="T6" fmla="*/ 213 w 214"/>
                <a:gd name="T7" fmla="*/ 0 h 505"/>
                <a:gd name="T8" fmla="*/ 213 w 214"/>
                <a:gd name="T9" fmla="*/ 504 h 505"/>
              </a:gdLst>
              <a:ahLst/>
              <a:cxnLst>
                <a:cxn ang="0">
                  <a:pos x="T0" y="T1"/>
                </a:cxn>
                <a:cxn ang="0">
                  <a:pos x="T2" y="T3"/>
                </a:cxn>
                <a:cxn ang="0">
                  <a:pos x="T4" y="T5"/>
                </a:cxn>
                <a:cxn ang="0">
                  <a:pos x="T6" y="T7"/>
                </a:cxn>
                <a:cxn ang="0">
                  <a:pos x="T8" y="T9"/>
                </a:cxn>
              </a:cxnLst>
              <a:rect l="0" t="0" r="r" b="b"/>
              <a:pathLst>
                <a:path w="214" h="505">
                  <a:moveTo>
                    <a:pt x="213" y="504"/>
                  </a:moveTo>
                  <a:lnTo>
                    <a:pt x="0" y="504"/>
                  </a:lnTo>
                  <a:lnTo>
                    <a:pt x="0" y="0"/>
                  </a:lnTo>
                  <a:lnTo>
                    <a:pt x="213" y="0"/>
                  </a:lnTo>
                  <a:lnTo>
                    <a:pt x="213" y="504"/>
                  </a:lnTo>
                </a:path>
              </a:pathLst>
            </a:custGeom>
            <a:solidFill>
              <a:srgbClr val="DDDDDC"/>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155" name="Freeform 158">
              <a:extLst>
                <a:ext uri="{FF2B5EF4-FFF2-40B4-BE49-F238E27FC236}">
                  <a16:creationId xmlns:a16="http://schemas.microsoft.com/office/drawing/2014/main" id="{CC1632E5-64C4-4F17-A054-820B173C2C09}"/>
                </a:ext>
              </a:extLst>
            </p:cNvPr>
            <p:cNvSpPr>
              <a:spLocks noChangeArrowheads="1"/>
            </p:cNvSpPr>
            <p:nvPr/>
          </p:nvSpPr>
          <p:spPr bwMode="auto">
            <a:xfrm>
              <a:off x="15407504" y="8970838"/>
              <a:ext cx="124905" cy="299252"/>
            </a:xfrm>
            <a:custGeom>
              <a:avLst/>
              <a:gdLst>
                <a:gd name="T0" fmla="*/ 212 w 213"/>
                <a:gd name="T1" fmla="*/ 505 h 506"/>
                <a:gd name="T2" fmla="*/ 0 w 213"/>
                <a:gd name="T3" fmla="*/ 505 h 506"/>
                <a:gd name="T4" fmla="*/ 0 w 213"/>
                <a:gd name="T5" fmla="*/ 0 h 506"/>
                <a:gd name="T6" fmla="*/ 212 w 213"/>
                <a:gd name="T7" fmla="*/ 0 h 506"/>
                <a:gd name="T8" fmla="*/ 212 w 213"/>
                <a:gd name="T9" fmla="*/ 505 h 506"/>
              </a:gdLst>
              <a:ahLst/>
              <a:cxnLst>
                <a:cxn ang="0">
                  <a:pos x="T0" y="T1"/>
                </a:cxn>
                <a:cxn ang="0">
                  <a:pos x="T2" y="T3"/>
                </a:cxn>
                <a:cxn ang="0">
                  <a:pos x="T4" y="T5"/>
                </a:cxn>
                <a:cxn ang="0">
                  <a:pos x="T6" y="T7"/>
                </a:cxn>
                <a:cxn ang="0">
                  <a:pos x="T8" y="T9"/>
                </a:cxn>
              </a:cxnLst>
              <a:rect l="0" t="0" r="r" b="b"/>
              <a:pathLst>
                <a:path w="213" h="506">
                  <a:moveTo>
                    <a:pt x="212" y="505"/>
                  </a:moveTo>
                  <a:lnTo>
                    <a:pt x="0" y="505"/>
                  </a:lnTo>
                  <a:lnTo>
                    <a:pt x="0" y="0"/>
                  </a:lnTo>
                  <a:lnTo>
                    <a:pt x="212" y="0"/>
                  </a:lnTo>
                  <a:lnTo>
                    <a:pt x="212" y="505"/>
                  </a:lnTo>
                </a:path>
              </a:pathLst>
            </a:custGeom>
            <a:solidFill>
              <a:srgbClr val="DDDDDC"/>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156" name="Freeform 159">
              <a:extLst>
                <a:ext uri="{FF2B5EF4-FFF2-40B4-BE49-F238E27FC236}">
                  <a16:creationId xmlns:a16="http://schemas.microsoft.com/office/drawing/2014/main" id="{CF9734F7-C324-4F71-9842-B586354BF381}"/>
                </a:ext>
              </a:extLst>
            </p:cNvPr>
            <p:cNvSpPr>
              <a:spLocks noChangeArrowheads="1"/>
            </p:cNvSpPr>
            <p:nvPr/>
          </p:nvSpPr>
          <p:spPr bwMode="auto">
            <a:xfrm>
              <a:off x="15641702" y="8970838"/>
              <a:ext cx="127507" cy="299252"/>
            </a:xfrm>
            <a:custGeom>
              <a:avLst/>
              <a:gdLst>
                <a:gd name="T0" fmla="*/ 213 w 214"/>
                <a:gd name="T1" fmla="*/ 505 h 506"/>
                <a:gd name="T2" fmla="*/ 0 w 214"/>
                <a:gd name="T3" fmla="*/ 505 h 506"/>
                <a:gd name="T4" fmla="*/ 0 w 214"/>
                <a:gd name="T5" fmla="*/ 0 h 506"/>
                <a:gd name="T6" fmla="*/ 213 w 214"/>
                <a:gd name="T7" fmla="*/ 0 h 506"/>
                <a:gd name="T8" fmla="*/ 213 w 214"/>
                <a:gd name="T9" fmla="*/ 505 h 506"/>
              </a:gdLst>
              <a:ahLst/>
              <a:cxnLst>
                <a:cxn ang="0">
                  <a:pos x="T0" y="T1"/>
                </a:cxn>
                <a:cxn ang="0">
                  <a:pos x="T2" y="T3"/>
                </a:cxn>
                <a:cxn ang="0">
                  <a:pos x="T4" y="T5"/>
                </a:cxn>
                <a:cxn ang="0">
                  <a:pos x="T6" y="T7"/>
                </a:cxn>
                <a:cxn ang="0">
                  <a:pos x="T8" y="T9"/>
                </a:cxn>
              </a:cxnLst>
              <a:rect l="0" t="0" r="r" b="b"/>
              <a:pathLst>
                <a:path w="214" h="506">
                  <a:moveTo>
                    <a:pt x="213" y="505"/>
                  </a:moveTo>
                  <a:lnTo>
                    <a:pt x="0" y="505"/>
                  </a:lnTo>
                  <a:lnTo>
                    <a:pt x="0" y="0"/>
                  </a:lnTo>
                  <a:lnTo>
                    <a:pt x="213" y="0"/>
                  </a:lnTo>
                  <a:lnTo>
                    <a:pt x="213" y="505"/>
                  </a:lnTo>
                </a:path>
              </a:pathLst>
            </a:custGeom>
            <a:solidFill>
              <a:schemeClr val="bg1">
                <a:lumMod val="50000"/>
              </a:schemeClr>
            </a:solidFill>
            <a:ln>
              <a:noFill/>
            </a:ln>
            <a:effectLst/>
          </p:spPr>
          <p:txBody>
            <a:bodyPr wrap="none" anchor="ctr"/>
            <a:lstStyle/>
            <a:p>
              <a:endParaRPr lang="en-US">
                <a:latin typeface="Calibri Light"/>
              </a:endParaRPr>
            </a:p>
          </p:txBody>
        </p:sp>
        <p:sp>
          <p:nvSpPr>
            <p:cNvPr id="157" name="Freeform 160">
              <a:extLst>
                <a:ext uri="{FF2B5EF4-FFF2-40B4-BE49-F238E27FC236}">
                  <a16:creationId xmlns:a16="http://schemas.microsoft.com/office/drawing/2014/main" id="{8663C892-4F37-4F03-8A0C-CB3D533E66FC}"/>
                </a:ext>
              </a:extLst>
            </p:cNvPr>
            <p:cNvSpPr>
              <a:spLocks noChangeArrowheads="1"/>
            </p:cNvSpPr>
            <p:nvPr/>
          </p:nvSpPr>
          <p:spPr bwMode="auto">
            <a:xfrm>
              <a:off x="15881104" y="8970838"/>
              <a:ext cx="127507" cy="299252"/>
            </a:xfrm>
            <a:custGeom>
              <a:avLst/>
              <a:gdLst>
                <a:gd name="T0" fmla="*/ 213 w 214"/>
                <a:gd name="T1" fmla="*/ 505 h 506"/>
                <a:gd name="T2" fmla="*/ 0 w 214"/>
                <a:gd name="T3" fmla="*/ 505 h 506"/>
                <a:gd name="T4" fmla="*/ 0 w 214"/>
                <a:gd name="T5" fmla="*/ 0 h 506"/>
                <a:gd name="T6" fmla="*/ 213 w 214"/>
                <a:gd name="T7" fmla="*/ 0 h 506"/>
                <a:gd name="T8" fmla="*/ 213 w 214"/>
                <a:gd name="T9" fmla="*/ 505 h 506"/>
              </a:gdLst>
              <a:ahLst/>
              <a:cxnLst>
                <a:cxn ang="0">
                  <a:pos x="T0" y="T1"/>
                </a:cxn>
                <a:cxn ang="0">
                  <a:pos x="T2" y="T3"/>
                </a:cxn>
                <a:cxn ang="0">
                  <a:pos x="T4" y="T5"/>
                </a:cxn>
                <a:cxn ang="0">
                  <a:pos x="T6" y="T7"/>
                </a:cxn>
                <a:cxn ang="0">
                  <a:pos x="T8" y="T9"/>
                </a:cxn>
              </a:cxnLst>
              <a:rect l="0" t="0" r="r" b="b"/>
              <a:pathLst>
                <a:path w="214" h="506">
                  <a:moveTo>
                    <a:pt x="213" y="505"/>
                  </a:moveTo>
                  <a:lnTo>
                    <a:pt x="0" y="505"/>
                  </a:lnTo>
                  <a:lnTo>
                    <a:pt x="0" y="0"/>
                  </a:lnTo>
                  <a:lnTo>
                    <a:pt x="213" y="0"/>
                  </a:lnTo>
                  <a:lnTo>
                    <a:pt x="213" y="505"/>
                  </a:lnTo>
                </a:path>
              </a:pathLst>
            </a:custGeom>
            <a:solidFill>
              <a:schemeClr val="bg1">
                <a:lumMod val="50000"/>
              </a:schemeClr>
            </a:solidFill>
            <a:ln>
              <a:noFill/>
            </a:ln>
            <a:effectLst/>
          </p:spPr>
          <p:txBody>
            <a:bodyPr wrap="none" anchor="ctr"/>
            <a:lstStyle/>
            <a:p>
              <a:endParaRPr lang="en-US">
                <a:latin typeface="Calibri Light"/>
              </a:endParaRPr>
            </a:p>
          </p:txBody>
        </p:sp>
        <p:sp>
          <p:nvSpPr>
            <p:cNvPr id="158" name="Freeform 162">
              <a:extLst>
                <a:ext uri="{FF2B5EF4-FFF2-40B4-BE49-F238E27FC236}">
                  <a16:creationId xmlns:a16="http://schemas.microsoft.com/office/drawing/2014/main" id="{EB8AF8DE-21E2-43B5-9FA3-1F5B105AE319}"/>
                </a:ext>
              </a:extLst>
            </p:cNvPr>
            <p:cNvSpPr>
              <a:spLocks noChangeArrowheads="1"/>
            </p:cNvSpPr>
            <p:nvPr/>
          </p:nvSpPr>
          <p:spPr bwMode="auto">
            <a:xfrm>
              <a:off x="15407504" y="9381985"/>
              <a:ext cx="124905" cy="299252"/>
            </a:xfrm>
            <a:custGeom>
              <a:avLst/>
              <a:gdLst>
                <a:gd name="T0" fmla="*/ 212 w 213"/>
                <a:gd name="T1" fmla="*/ 504 h 505"/>
                <a:gd name="T2" fmla="*/ 0 w 213"/>
                <a:gd name="T3" fmla="*/ 504 h 505"/>
                <a:gd name="T4" fmla="*/ 0 w 213"/>
                <a:gd name="T5" fmla="*/ 0 h 505"/>
                <a:gd name="T6" fmla="*/ 212 w 213"/>
                <a:gd name="T7" fmla="*/ 0 h 505"/>
                <a:gd name="T8" fmla="*/ 212 w 213"/>
                <a:gd name="T9" fmla="*/ 504 h 505"/>
              </a:gdLst>
              <a:ahLst/>
              <a:cxnLst>
                <a:cxn ang="0">
                  <a:pos x="T0" y="T1"/>
                </a:cxn>
                <a:cxn ang="0">
                  <a:pos x="T2" y="T3"/>
                </a:cxn>
                <a:cxn ang="0">
                  <a:pos x="T4" y="T5"/>
                </a:cxn>
                <a:cxn ang="0">
                  <a:pos x="T6" y="T7"/>
                </a:cxn>
                <a:cxn ang="0">
                  <a:pos x="T8" y="T9"/>
                </a:cxn>
              </a:cxnLst>
              <a:rect l="0" t="0" r="r" b="b"/>
              <a:pathLst>
                <a:path w="213" h="505">
                  <a:moveTo>
                    <a:pt x="212" y="504"/>
                  </a:moveTo>
                  <a:lnTo>
                    <a:pt x="0" y="504"/>
                  </a:lnTo>
                  <a:lnTo>
                    <a:pt x="0" y="0"/>
                  </a:lnTo>
                  <a:lnTo>
                    <a:pt x="212" y="0"/>
                  </a:lnTo>
                  <a:lnTo>
                    <a:pt x="212" y="504"/>
                  </a:lnTo>
                </a:path>
              </a:pathLst>
            </a:custGeom>
            <a:solidFill>
              <a:srgbClr val="DDDDDC"/>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159" name="Freeform 163">
              <a:extLst>
                <a:ext uri="{FF2B5EF4-FFF2-40B4-BE49-F238E27FC236}">
                  <a16:creationId xmlns:a16="http://schemas.microsoft.com/office/drawing/2014/main" id="{70DC1067-3BA8-4B9B-A8DB-FF700E47CF26}"/>
                </a:ext>
              </a:extLst>
            </p:cNvPr>
            <p:cNvSpPr>
              <a:spLocks noChangeArrowheads="1"/>
            </p:cNvSpPr>
            <p:nvPr/>
          </p:nvSpPr>
          <p:spPr bwMode="auto">
            <a:xfrm>
              <a:off x="15641702" y="9381985"/>
              <a:ext cx="127507" cy="299252"/>
            </a:xfrm>
            <a:custGeom>
              <a:avLst/>
              <a:gdLst>
                <a:gd name="T0" fmla="*/ 213 w 214"/>
                <a:gd name="T1" fmla="*/ 504 h 505"/>
                <a:gd name="T2" fmla="*/ 0 w 214"/>
                <a:gd name="T3" fmla="*/ 504 h 505"/>
                <a:gd name="T4" fmla="*/ 0 w 214"/>
                <a:gd name="T5" fmla="*/ 0 h 505"/>
                <a:gd name="T6" fmla="*/ 213 w 214"/>
                <a:gd name="T7" fmla="*/ 0 h 505"/>
                <a:gd name="T8" fmla="*/ 213 w 214"/>
                <a:gd name="T9" fmla="*/ 504 h 505"/>
              </a:gdLst>
              <a:ahLst/>
              <a:cxnLst>
                <a:cxn ang="0">
                  <a:pos x="T0" y="T1"/>
                </a:cxn>
                <a:cxn ang="0">
                  <a:pos x="T2" y="T3"/>
                </a:cxn>
                <a:cxn ang="0">
                  <a:pos x="T4" y="T5"/>
                </a:cxn>
                <a:cxn ang="0">
                  <a:pos x="T6" y="T7"/>
                </a:cxn>
                <a:cxn ang="0">
                  <a:pos x="T8" y="T9"/>
                </a:cxn>
              </a:cxnLst>
              <a:rect l="0" t="0" r="r" b="b"/>
              <a:pathLst>
                <a:path w="214" h="505">
                  <a:moveTo>
                    <a:pt x="213" y="504"/>
                  </a:moveTo>
                  <a:lnTo>
                    <a:pt x="0" y="504"/>
                  </a:lnTo>
                  <a:lnTo>
                    <a:pt x="0" y="0"/>
                  </a:lnTo>
                  <a:lnTo>
                    <a:pt x="213" y="0"/>
                  </a:lnTo>
                  <a:lnTo>
                    <a:pt x="213" y="504"/>
                  </a:lnTo>
                </a:path>
              </a:pathLst>
            </a:custGeom>
            <a:solidFill>
              <a:schemeClr val="bg1">
                <a:lumMod val="50000"/>
              </a:schemeClr>
            </a:solidFill>
            <a:ln>
              <a:noFill/>
            </a:ln>
            <a:effectLst/>
          </p:spPr>
          <p:txBody>
            <a:bodyPr wrap="none" anchor="ctr"/>
            <a:lstStyle/>
            <a:p>
              <a:endParaRPr lang="en-US">
                <a:latin typeface="Calibri Light"/>
              </a:endParaRPr>
            </a:p>
          </p:txBody>
        </p:sp>
        <p:sp>
          <p:nvSpPr>
            <p:cNvPr id="160" name="Freeform 164">
              <a:extLst>
                <a:ext uri="{FF2B5EF4-FFF2-40B4-BE49-F238E27FC236}">
                  <a16:creationId xmlns:a16="http://schemas.microsoft.com/office/drawing/2014/main" id="{C70F82D1-5E30-41FE-BADF-EAD91DE32336}"/>
                </a:ext>
              </a:extLst>
            </p:cNvPr>
            <p:cNvSpPr>
              <a:spLocks noChangeArrowheads="1"/>
            </p:cNvSpPr>
            <p:nvPr/>
          </p:nvSpPr>
          <p:spPr bwMode="auto">
            <a:xfrm>
              <a:off x="15881104" y="9381985"/>
              <a:ext cx="127507" cy="299252"/>
            </a:xfrm>
            <a:custGeom>
              <a:avLst/>
              <a:gdLst>
                <a:gd name="T0" fmla="*/ 213 w 214"/>
                <a:gd name="T1" fmla="*/ 504 h 505"/>
                <a:gd name="T2" fmla="*/ 0 w 214"/>
                <a:gd name="T3" fmla="*/ 504 h 505"/>
                <a:gd name="T4" fmla="*/ 0 w 214"/>
                <a:gd name="T5" fmla="*/ 0 h 505"/>
                <a:gd name="T6" fmla="*/ 213 w 214"/>
                <a:gd name="T7" fmla="*/ 0 h 505"/>
                <a:gd name="T8" fmla="*/ 213 w 214"/>
                <a:gd name="T9" fmla="*/ 504 h 505"/>
              </a:gdLst>
              <a:ahLst/>
              <a:cxnLst>
                <a:cxn ang="0">
                  <a:pos x="T0" y="T1"/>
                </a:cxn>
                <a:cxn ang="0">
                  <a:pos x="T2" y="T3"/>
                </a:cxn>
                <a:cxn ang="0">
                  <a:pos x="T4" y="T5"/>
                </a:cxn>
                <a:cxn ang="0">
                  <a:pos x="T6" y="T7"/>
                </a:cxn>
                <a:cxn ang="0">
                  <a:pos x="T8" y="T9"/>
                </a:cxn>
              </a:cxnLst>
              <a:rect l="0" t="0" r="r" b="b"/>
              <a:pathLst>
                <a:path w="214" h="505">
                  <a:moveTo>
                    <a:pt x="213" y="504"/>
                  </a:moveTo>
                  <a:lnTo>
                    <a:pt x="0" y="504"/>
                  </a:lnTo>
                  <a:lnTo>
                    <a:pt x="0" y="0"/>
                  </a:lnTo>
                  <a:lnTo>
                    <a:pt x="213" y="0"/>
                  </a:lnTo>
                  <a:lnTo>
                    <a:pt x="213" y="504"/>
                  </a:lnTo>
                </a:path>
              </a:pathLst>
            </a:custGeom>
            <a:solidFill>
              <a:schemeClr val="bg1">
                <a:lumMod val="50000"/>
              </a:schemeClr>
            </a:solidFill>
            <a:ln>
              <a:noFill/>
            </a:ln>
            <a:effectLst/>
          </p:spPr>
          <p:txBody>
            <a:bodyPr wrap="none" anchor="ctr"/>
            <a:lstStyle/>
            <a:p>
              <a:endParaRPr lang="en-US">
                <a:latin typeface="Calibri Light"/>
              </a:endParaRPr>
            </a:p>
          </p:txBody>
        </p:sp>
        <p:sp>
          <p:nvSpPr>
            <p:cNvPr id="161" name="Freeform 166">
              <a:extLst>
                <a:ext uri="{FF2B5EF4-FFF2-40B4-BE49-F238E27FC236}">
                  <a16:creationId xmlns:a16="http://schemas.microsoft.com/office/drawing/2014/main" id="{D879F799-1F06-4172-8950-CC133ECB0F35}"/>
                </a:ext>
              </a:extLst>
            </p:cNvPr>
            <p:cNvSpPr>
              <a:spLocks noChangeArrowheads="1"/>
            </p:cNvSpPr>
            <p:nvPr/>
          </p:nvSpPr>
          <p:spPr bwMode="auto">
            <a:xfrm>
              <a:off x="15407504" y="9793132"/>
              <a:ext cx="124905" cy="299252"/>
            </a:xfrm>
            <a:custGeom>
              <a:avLst/>
              <a:gdLst>
                <a:gd name="T0" fmla="*/ 212 w 213"/>
                <a:gd name="T1" fmla="*/ 505 h 506"/>
                <a:gd name="T2" fmla="*/ 0 w 213"/>
                <a:gd name="T3" fmla="*/ 505 h 506"/>
                <a:gd name="T4" fmla="*/ 0 w 213"/>
                <a:gd name="T5" fmla="*/ 0 h 506"/>
                <a:gd name="T6" fmla="*/ 212 w 213"/>
                <a:gd name="T7" fmla="*/ 0 h 506"/>
                <a:gd name="T8" fmla="*/ 212 w 213"/>
                <a:gd name="T9" fmla="*/ 505 h 506"/>
              </a:gdLst>
              <a:ahLst/>
              <a:cxnLst>
                <a:cxn ang="0">
                  <a:pos x="T0" y="T1"/>
                </a:cxn>
                <a:cxn ang="0">
                  <a:pos x="T2" y="T3"/>
                </a:cxn>
                <a:cxn ang="0">
                  <a:pos x="T4" y="T5"/>
                </a:cxn>
                <a:cxn ang="0">
                  <a:pos x="T6" y="T7"/>
                </a:cxn>
                <a:cxn ang="0">
                  <a:pos x="T8" y="T9"/>
                </a:cxn>
              </a:cxnLst>
              <a:rect l="0" t="0" r="r" b="b"/>
              <a:pathLst>
                <a:path w="213" h="506">
                  <a:moveTo>
                    <a:pt x="212" y="505"/>
                  </a:moveTo>
                  <a:lnTo>
                    <a:pt x="0" y="505"/>
                  </a:lnTo>
                  <a:lnTo>
                    <a:pt x="0" y="0"/>
                  </a:lnTo>
                  <a:lnTo>
                    <a:pt x="212" y="0"/>
                  </a:lnTo>
                  <a:lnTo>
                    <a:pt x="212" y="505"/>
                  </a:lnTo>
                </a:path>
              </a:pathLst>
            </a:custGeom>
            <a:solidFill>
              <a:srgbClr val="DDDDDC"/>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162" name="Freeform 167">
              <a:extLst>
                <a:ext uri="{FF2B5EF4-FFF2-40B4-BE49-F238E27FC236}">
                  <a16:creationId xmlns:a16="http://schemas.microsoft.com/office/drawing/2014/main" id="{2340EDC2-7256-40F6-8613-64611E47FBC1}"/>
                </a:ext>
              </a:extLst>
            </p:cNvPr>
            <p:cNvSpPr>
              <a:spLocks noChangeArrowheads="1"/>
            </p:cNvSpPr>
            <p:nvPr/>
          </p:nvSpPr>
          <p:spPr bwMode="auto">
            <a:xfrm>
              <a:off x="15641702" y="9793132"/>
              <a:ext cx="127507" cy="299252"/>
            </a:xfrm>
            <a:custGeom>
              <a:avLst/>
              <a:gdLst>
                <a:gd name="T0" fmla="*/ 213 w 214"/>
                <a:gd name="T1" fmla="*/ 505 h 506"/>
                <a:gd name="T2" fmla="*/ 0 w 214"/>
                <a:gd name="T3" fmla="*/ 505 h 506"/>
                <a:gd name="T4" fmla="*/ 0 w 214"/>
                <a:gd name="T5" fmla="*/ 0 h 506"/>
                <a:gd name="T6" fmla="*/ 213 w 214"/>
                <a:gd name="T7" fmla="*/ 0 h 506"/>
                <a:gd name="T8" fmla="*/ 213 w 214"/>
                <a:gd name="T9" fmla="*/ 505 h 506"/>
              </a:gdLst>
              <a:ahLst/>
              <a:cxnLst>
                <a:cxn ang="0">
                  <a:pos x="T0" y="T1"/>
                </a:cxn>
                <a:cxn ang="0">
                  <a:pos x="T2" y="T3"/>
                </a:cxn>
                <a:cxn ang="0">
                  <a:pos x="T4" y="T5"/>
                </a:cxn>
                <a:cxn ang="0">
                  <a:pos x="T6" y="T7"/>
                </a:cxn>
                <a:cxn ang="0">
                  <a:pos x="T8" y="T9"/>
                </a:cxn>
              </a:cxnLst>
              <a:rect l="0" t="0" r="r" b="b"/>
              <a:pathLst>
                <a:path w="214" h="506">
                  <a:moveTo>
                    <a:pt x="213" y="505"/>
                  </a:moveTo>
                  <a:lnTo>
                    <a:pt x="0" y="505"/>
                  </a:lnTo>
                  <a:lnTo>
                    <a:pt x="0" y="0"/>
                  </a:lnTo>
                  <a:lnTo>
                    <a:pt x="213" y="0"/>
                  </a:lnTo>
                  <a:lnTo>
                    <a:pt x="213" y="505"/>
                  </a:lnTo>
                </a:path>
              </a:pathLst>
            </a:custGeom>
            <a:solidFill>
              <a:schemeClr val="bg1">
                <a:lumMod val="50000"/>
              </a:schemeClr>
            </a:solidFill>
            <a:ln>
              <a:noFill/>
            </a:ln>
            <a:effectLst/>
          </p:spPr>
          <p:txBody>
            <a:bodyPr wrap="none" anchor="ctr"/>
            <a:lstStyle/>
            <a:p>
              <a:endParaRPr lang="en-US">
                <a:latin typeface="Calibri Light"/>
              </a:endParaRPr>
            </a:p>
          </p:txBody>
        </p:sp>
        <p:sp>
          <p:nvSpPr>
            <p:cNvPr id="163" name="Freeform 168">
              <a:extLst>
                <a:ext uri="{FF2B5EF4-FFF2-40B4-BE49-F238E27FC236}">
                  <a16:creationId xmlns:a16="http://schemas.microsoft.com/office/drawing/2014/main" id="{AB8AD463-7DBE-4F02-8ACA-09B280125E99}"/>
                </a:ext>
              </a:extLst>
            </p:cNvPr>
            <p:cNvSpPr>
              <a:spLocks noChangeArrowheads="1"/>
            </p:cNvSpPr>
            <p:nvPr/>
          </p:nvSpPr>
          <p:spPr bwMode="auto">
            <a:xfrm>
              <a:off x="15881104" y="9793132"/>
              <a:ext cx="127507" cy="299252"/>
            </a:xfrm>
            <a:custGeom>
              <a:avLst/>
              <a:gdLst>
                <a:gd name="T0" fmla="*/ 213 w 214"/>
                <a:gd name="T1" fmla="*/ 505 h 506"/>
                <a:gd name="T2" fmla="*/ 0 w 214"/>
                <a:gd name="T3" fmla="*/ 505 h 506"/>
                <a:gd name="T4" fmla="*/ 0 w 214"/>
                <a:gd name="T5" fmla="*/ 0 h 506"/>
                <a:gd name="T6" fmla="*/ 213 w 214"/>
                <a:gd name="T7" fmla="*/ 0 h 506"/>
                <a:gd name="T8" fmla="*/ 213 w 214"/>
                <a:gd name="T9" fmla="*/ 505 h 506"/>
              </a:gdLst>
              <a:ahLst/>
              <a:cxnLst>
                <a:cxn ang="0">
                  <a:pos x="T0" y="T1"/>
                </a:cxn>
                <a:cxn ang="0">
                  <a:pos x="T2" y="T3"/>
                </a:cxn>
                <a:cxn ang="0">
                  <a:pos x="T4" y="T5"/>
                </a:cxn>
                <a:cxn ang="0">
                  <a:pos x="T6" y="T7"/>
                </a:cxn>
                <a:cxn ang="0">
                  <a:pos x="T8" y="T9"/>
                </a:cxn>
              </a:cxnLst>
              <a:rect l="0" t="0" r="r" b="b"/>
              <a:pathLst>
                <a:path w="214" h="506">
                  <a:moveTo>
                    <a:pt x="213" y="505"/>
                  </a:moveTo>
                  <a:lnTo>
                    <a:pt x="0" y="505"/>
                  </a:lnTo>
                  <a:lnTo>
                    <a:pt x="0" y="0"/>
                  </a:lnTo>
                  <a:lnTo>
                    <a:pt x="213" y="0"/>
                  </a:lnTo>
                  <a:lnTo>
                    <a:pt x="213" y="505"/>
                  </a:lnTo>
                </a:path>
              </a:pathLst>
            </a:custGeom>
            <a:solidFill>
              <a:schemeClr val="bg1">
                <a:lumMod val="50000"/>
              </a:schemeClr>
            </a:solidFill>
            <a:ln>
              <a:noFill/>
            </a:ln>
            <a:effectLst/>
          </p:spPr>
          <p:txBody>
            <a:bodyPr wrap="none" anchor="ctr"/>
            <a:lstStyle/>
            <a:p>
              <a:endParaRPr lang="en-US">
                <a:latin typeface="Calibri Light"/>
              </a:endParaRPr>
            </a:p>
          </p:txBody>
        </p:sp>
        <p:grpSp>
          <p:nvGrpSpPr>
            <p:cNvPr id="164" name="Group 3">
              <a:extLst>
                <a:ext uri="{FF2B5EF4-FFF2-40B4-BE49-F238E27FC236}">
                  <a16:creationId xmlns:a16="http://schemas.microsoft.com/office/drawing/2014/main" id="{904A05B4-BBEE-4982-94D7-1A3DECF175D6}"/>
                </a:ext>
              </a:extLst>
            </p:cNvPr>
            <p:cNvGrpSpPr/>
            <p:nvPr/>
          </p:nvGrpSpPr>
          <p:grpSpPr>
            <a:xfrm>
              <a:off x="11714988" y="6150058"/>
              <a:ext cx="1379164" cy="4639714"/>
              <a:chOff x="11714988" y="6150058"/>
              <a:chExt cx="1379164" cy="4639714"/>
            </a:xfrm>
            <a:solidFill>
              <a:schemeClr val="bg1">
                <a:lumMod val="75000"/>
              </a:schemeClr>
            </a:solidFill>
          </p:grpSpPr>
          <p:sp>
            <p:nvSpPr>
              <p:cNvPr id="276" name="Freeform 169">
                <a:extLst>
                  <a:ext uri="{FF2B5EF4-FFF2-40B4-BE49-F238E27FC236}">
                    <a16:creationId xmlns:a16="http://schemas.microsoft.com/office/drawing/2014/main" id="{E1D1CE8D-5A15-40CD-9E38-5E2307DFE9AF}"/>
                  </a:ext>
                </a:extLst>
              </p:cNvPr>
              <p:cNvSpPr>
                <a:spLocks noChangeArrowheads="1"/>
              </p:cNvSpPr>
              <p:nvPr/>
            </p:nvSpPr>
            <p:spPr bwMode="auto">
              <a:xfrm>
                <a:off x="11714988" y="6748563"/>
                <a:ext cx="1379164" cy="4041209"/>
              </a:xfrm>
              <a:custGeom>
                <a:avLst/>
                <a:gdLst>
                  <a:gd name="T0" fmla="*/ 2338 w 2339"/>
                  <a:gd name="T1" fmla="*/ 0 h 6848"/>
                  <a:gd name="T2" fmla="*/ 0 w 2339"/>
                  <a:gd name="T3" fmla="*/ 0 h 6848"/>
                  <a:gd name="T4" fmla="*/ 0 w 2339"/>
                  <a:gd name="T5" fmla="*/ 6847 h 6848"/>
                  <a:gd name="T6" fmla="*/ 2338 w 2339"/>
                  <a:gd name="T7" fmla="*/ 6847 h 6848"/>
                  <a:gd name="T8" fmla="*/ 2338 w 2339"/>
                  <a:gd name="T9" fmla="*/ 0 h 6848"/>
                </a:gdLst>
                <a:ahLst/>
                <a:cxnLst>
                  <a:cxn ang="0">
                    <a:pos x="T0" y="T1"/>
                  </a:cxn>
                  <a:cxn ang="0">
                    <a:pos x="T2" y="T3"/>
                  </a:cxn>
                  <a:cxn ang="0">
                    <a:pos x="T4" y="T5"/>
                  </a:cxn>
                  <a:cxn ang="0">
                    <a:pos x="T6" y="T7"/>
                  </a:cxn>
                  <a:cxn ang="0">
                    <a:pos x="T8" y="T9"/>
                  </a:cxn>
                </a:cxnLst>
                <a:rect l="0" t="0" r="r" b="b"/>
                <a:pathLst>
                  <a:path w="2339" h="6848">
                    <a:moveTo>
                      <a:pt x="2338" y="0"/>
                    </a:moveTo>
                    <a:lnTo>
                      <a:pt x="0" y="0"/>
                    </a:lnTo>
                    <a:lnTo>
                      <a:pt x="0" y="6847"/>
                    </a:lnTo>
                    <a:lnTo>
                      <a:pt x="2338" y="6847"/>
                    </a:lnTo>
                    <a:lnTo>
                      <a:pt x="2338" y="0"/>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277" name="Freeform 170">
                <a:extLst>
                  <a:ext uri="{FF2B5EF4-FFF2-40B4-BE49-F238E27FC236}">
                    <a16:creationId xmlns:a16="http://schemas.microsoft.com/office/drawing/2014/main" id="{244E63F3-0018-4056-A77F-550E7B89EAE9}"/>
                  </a:ext>
                </a:extLst>
              </p:cNvPr>
              <p:cNvSpPr>
                <a:spLocks noChangeArrowheads="1"/>
              </p:cNvSpPr>
              <p:nvPr/>
            </p:nvSpPr>
            <p:spPr bwMode="auto">
              <a:xfrm>
                <a:off x="11845098" y="6441502"/>
                <a:ext cx="1092922" cy="463191"/>
              </a:xfrm>
              <a:custGeom>
                <a:avLst/>
                <a:gdLst>
                  <a:gd name="T0" fmla="*/ 1852 w 1853"/>
                  <a:gd name="T1" fmla="*/ 783 h 784"/>
                  <a:gd name="T2" fmla="*/ 0 w 1853"/>
                  <a:gd name="T3" fmla="*/ 783 h 784"/>
                  <a:gd name="T4" fmla="*/ 0 w 1853"/>
                  <a:gd name="T5" fmla="*/ 0 h 784"/>
                  <a:gd name="T6" fmla="*/ 1852 w 1853"/>
                  <a:gd name="T7" fmla="*/ 0 h 784"/>
                  <a:gd name="T8" fmla="*/ 1852 w 1853"/>
                  <a:gd name="T9" fmla="*/ 783 h 784"/>
                </a:gdLst>
                <a:ahLst/>
                <a:cxnLst>
                  <a:cxn ang="0">
                    <a:pos x="T0" y="T1"/>
                  </a:cxn>
                  <a:cxn ang="0">
                    <a:pos x="T2" y="T3"/>
                  </a:cxn>
                  <a:cxn ang="0">
                    <a:pos x="T4" y="T5"/>
                  </a:cxn>
                  <a:cxn ang="0">
                    <a:pos x="T6" y="T7"/>
                  </a:cxn>
                  <a:cxn ang="0">
                    <a:pos x="T8" y="T9"/>
                  </a:cxn>
                </a:cxnLst>
                <a:rect l="0" t="0" r="r" b="b"/>
                <a:pathLst>
                  <a:path w="1853" h="784">
                    <a:moveTo>
                      <a:pt x="1852" y="783"/>
                    </a:moveTo>
                    <a:lnTo>
                      <a:pt x="0" y="783"/>
                    </a:lnTo>
                    <a:lnTo>
                      <a:pt x="0" y="0"/>
                    </a:lnTo>
                    <a:lnTo>
                      <a:pt x="1852" y="0"/>
                    </a:lnTo>
                    <a:lnTo>
                      <a:pt x="1852" y="783"/>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278" name="Freeform 171">
                <a:extLst>
                  <a:ext uri="{FF2B5EF4-FFF2-40B4-BE49-F238E27FC236}">
                    <a16:creationId xmlns:a16="http://schemas.microsoft.com/office/drawing/2014/main" id="{4611CB80-1A39-4606-8C11-496169A7B49B}"/>
                  </a:ext>
                </a:extLst>
              </p:cNvPr>
              <p:cNvSpPr>
                <a:spLocks noChangeArrowheads="1"/>
              </p:cNvSpPr>
              <p:nvPr/>
            </p:nvSpPr>
            <p:spPr bwMode="auto">
              <a:xfrm>
                <a:off x="11970003" y="6150058"/>
                <a:ext cx="843111" cy="353899"/>
              </a:xfrm>
              <a:custGeom>
                <a:avLst/>
                <a:gdLst>
                  <a:gd name="T0" fmla="*/ 1428 w 1429"/>
                  <a:gd name="T1" fmla="*/ 598 h 599"/>
                  <a:gd name="T2" fmla="*/ 0 w 1429"/>
                  <a:gd name="T3" fmla="*/ 598 h 599"/>
                  <a:gd name="T4" fmla="*/ 0 w 1429"/>
                  <a:gd name="T5" fmla="*/ 0 h 599"/>
                  <a:gd name="T6" fmla="*/ 1428 w 1429"/>
                  <a:gd name="T7" fmla="*/ 0 h 599"/>
                  <a:gd name="T8" fmla="*/ 1428 w 1429"/>
                  <a:gd name="T9" fmla="*/ 598 h 599"/>
                </a:gdLst>
                <a:ahLst/>
                <a:cxnLst>
                  <a:cxn ang="0">
                    <a:pos x="T0" y="T1"/>
                  </a:cxn>
                  <a:cxn ang="0">
                    <a:pos x="T2" y="T3"/>
                  </a:cxn>
                  <a:cxn ang="0">
                    <a:pos x="T4" y="T5"/>
                  </a:cxn>
                  <a:cxn ang="0">
                    <a:pos x="T6" y="T7"/>
                  </a:cxn>
                  <a:cxn ang="0">
                    <a:pos x="T8" y="T9"/>
                  </a:cxn>
                </a:cxnLst>
                <a:rect l="0" t="0" r="r" b="b"/>
                <a:pathLst>
                  <a:path w="1429" h="599">
                    <a:moveTo>
                      <a:pt x="1428" y="598"/>
                    </a:moveTo>
                    <a:lnTo>
                      <a:pt x="0" y="598"/>
                    </a:lnTo>
                    <a:lnTo>
                      <a:pt x="0" y="0"/>
                    </a:lnTo>
                    <a:lnTo>
                      <a:pt x="1428" y="0"/>
                    </a:lnTo>
                    <a:lnTo>
                      <a:pt x="1428" y="598"/>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grpSp>
        <p:grpSp>
          <p:nvGrpSpPr>
            <p:cNvPr id="165" name="Group 2">
              <a:extLst>
                <a:ext uri="{FF2B5EF4-FFF2-40B4-BE49-F238E27FC236}">
                  <a16:creationId xmlns:a16="http://schemas.microsoft.com/office/drawing/2014/main" id="{9E8CD395-FD06-4A94-B454-46C44CDC906F}"/>
                </a:ext>
              </a:extLst>
            </p:cNvPr>
            <p:cNvGrpSpPr/>
            <p:nvPr/>
          </p:nvGrpSpPr>
          <p:grpSpPr>
            <a:xfrm>
              <a:off x="11907550" y="6972352"/>
              <a:ext cx="968017" cy="1917818"/>
              <a:chOff x="11907550" y="6972352"/>
              <a:chExt cx="968017" cy="1917818"/>
            </a:xfrm>
            <a:solidFill>
              <a:schemeClr val="bg1">
                <a:lumMod val="50000"/>
              </a:schemeClr>
            </a:solidFill>
          </p:grpSpPr>
          <p:sp>
            <p:nvSpPr>
              <p:cNvPr id="260" name="Freeform 172">
                <a:extLst>
                  <a:ext uri="{FF2B5EF4-FFF2-40B4-BE49-F238E27FC236}">
                    <a16:creationId xmlns:a16="http://schemas.microsoft.com/office/drawing/2014/main" id="{251A1040-5EB1-46C5-A0CC-A0EDC8FFBA83}"/>
                  </a:ext>
                </a:extLst>
              </p:cNvPr>
              <p:cNvSpPr>
                <a:spLocks noChangeArrowheads="1"/>
              </p:cNvSpPr>
              <p:nvPr/>
            </p:nvSpPr>
            <p:spPr bwMode="auto">
              <a:xfrm>
                <a:off x="11907550" y="6972352"/>
                <a:ext cx="171745" cy="377318"/>
              </a:xfrm>
              <a:custGeom>
                <a:avLst/>
                <a:gdLst>
                  <a:gd name="T0" fmla="*/ 292 w 293"/>
                  <a:gd name="T1" fmla="*/ 637 h 638"/>
                  <a:gd name="T2" fmla="*/ 0 w 293"/>
                  <a:gd name="T3" fmla="*/ 637 h 638"/>
                  <a:gd name="T4" fmla="*/ 0 w 293"/>
                  <a:gd name="T5" fmla="*/ 0 h 638"/>
                  <a:gd name="T6" fmla="*/ 292 w 293"/>
                  <a:gd name="T7" fmla="*/ 0 h 638"/>
                  <a:gd name="T8" fmla="*/ 292 w 293"/>
                  <a:gd name="T9" fmla="*/ 637 h 638"/>
                </a:gdLst>
                <a:ahLst/>
                <a:cxnLst>
                  <a:cxn ang="0">
                    <a:pos x="T0" y="T1"/>
                  </a:cxn>
                  <a:cxn ang="0">
                    <a:pos x="T2" y="T3"/>
                  </a:cxn>
                  <a:cxn ang="0">
                    <a:pos x="T4" y="T5"/>
                  </a:cxn>
                  <a:cxn ang="0">
                    <a:pos x="T6" y="T7"/>
                  </a:cxn>
                  <a:cxn ang="0">
                    <a:pos x="T8" y="T9"/>
                  </a:cxn>
                </a:cxnLst>
                <a:rect l="0" t="0" r="r" b="b"/>
                <a:pathLst>
                  <a:path w="293" h="638">
                    <a:moveTo>
                      <a:pt x="292" y="637"/>
                    </a:moveTo>
                    <a:lnTo>
                      <a:pt x="0" y="637"/>
                    </a:lnTo>
                    <a:lnTo>
                      <a:pt x="0" y="0"/>
                    </a:lnTo>
                    <a:lnTo>
                      <a:pt x="292" y="0"/>
                    </a:lnTo>
                    <a:lnTo>
                      <a:pt x="292" y="637"/>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261" name="Freeform 173">
                <a:extLst>
                  <a:ext uri="{FF2B5EF4-FFF2-40B4-BE49-F238E27FC236}">
                    <a16:creationId xmlns:a16="http://schemas.microsoft.com/office/drawing/2014/main" id="{0D6E7651-0645-4F25-8C6A-37495AFAC8D1}"/>
                  </a:ext>
                </a:extLst>
              </p:cNvPr>
              <p:cNvSpPr>
                <a:spLocks noChangeArrowheads="1"/>
              </p:cNvSpPr>
              <p:nvPr/>
            </p:nvSpPr>
            <p:spPr bwMode="auto">
              <a:xfrm>
                <a:off x="12172974" y="6972352"/>
                <a:ext cx="169144" cy="377318"/>
              </a:xfrm>
              <a:custGeom>
                <a:avLst/>
                <a:gdLst>
                  <a:gd name="T0" fmla="*/ 286 w 287"/>
                  <a:gd name="T1" fmla="*/ 637 h 638"/>
                  <a:gd name="T2" fmla="*/ 0 w 287"/>
                  <a:gd name="T3" fmla="*/ 637 h 638"/>
                  <a:gd name="T4" fmla="*/ 0 w 287"/>
                  <a:gd name="T5" fmla="*/ 0 h 638"/>
                  <a:gd name="T6" fmla="*/ 286 w 287"/>
                  <a:gd name="T7" fmla="*/ 0 h 638"/>
                  <a:gd name="T8" fmla="*/ 286 w 287"/>
                  <a:gd name="T9" fmla="*/ 637 h 638"/>
                </a:gdLst>
                <a:ahLst/>
                <a:cxnLst>
                  <a:cxn ang="0">
                    <a:pos x="T0" y="T1"/>
                  </a:cxn>
                  <a:cxn ang="0">
                    <a:pos x="T2" y="T3"/>
                  </a:cxn>
                  <a:cxn ang="0">
                    <a:pos x="T4" y="T5"/>
                  </a:cxn>
                  <a:cxn ang="0">
                    <a:pos x="T6" y="T7"/>
                  </a:cxn>
                  <a:cxn ang="0">
                    <a:pos x="T8" y="T9"/>
                  </a:cxn>
                </a:cxnLst>
                <a:rect l="0" t="0" r="r" b="b"/>
                <a:pathLst>
                  <a:path w="287" h="638">
                    <a:moveTo>
                      <a:pt x="286" y="637"/>
                    </a:moveTo>
                    <a:lnTo>
                      <a:pt x="0" y="637"/>
                    </a:lnTo>
                    <a:lnTo>
                      <a:pt x="0" y="0"/>
                    </a:lnTo>
                    <a:lnTo>
                      <a:pt x="286" y="0"/>
                    </a:lnTo>
                    <a:lnTo>
                      <a:pt x="286" y="637"/>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262" name="Freeform 174">
                <a:extLst>
                  <a:ext uri="{FF2B5EF4-FFF2-40B4-BE49-F238E27FC236}">
                    <a16:creationId xmlns:a16="http://schemas.microsoft.com/office/drawing/2014/main" id="{D2793CE7-AA2E-4BF1-AD95-833868D1EA48}"/>
                  </a:ext>
                </a:extLst>
              </p:cNvPr>
              <p:cNvSpPr>
                <a:spLocks noChangeArrowheads="1"/>
              </p:cNvSpPr>
              <p:nvPr/>
            </p:nvSpPr>
            <p:spPr bwMode="auto">
              <a:xfrm>
                <a:off x="12441001" y="6972352"/>
                <a:ext cx="169142" cy="377318"/>
              </a:xfrm>
              <a:custGeom>
                <a:avLst/>
                <a:gdLst>
                  <a:gd name="T0" fmla="*/ 285 w 286"/>
                  <a:gd name="T1" fmla="*/ 637 h 638"/>
                  <a:gd name="T2" fmla="*/ 0 w 286"/>
                  <a:gd name="T3" fmla="*/ 637 h 638"/>
                  <a:gd name="T4" fmla="*/ 0 w 286"/>
                  <a:gd name="T5" fmla="*/ 0 h 638"/>
                  <a:gd name="T6" fmla="*/ 285 w 286"/>
                  <a:gd name="T7" fmla="*/ 0 h 638"/>
                  <a:gd name="T8" fmla="*/ 285 w 286"/>
                  <a:gd name="T9" fmla="*/ 637 h 638"/>
                </a:gdLst>
                <a:ahLst/>
                <a:cxnLst>
                  <a:cxn ang="0">
                    <a:pos x="T0" y="T1"/>
                  </a:cxn>
                  <a:cxn ang="0">
                    <a:pos x="T2" y="T3"/>
                  </a:cxn>
                  <a:cxn ang="0">
                    <a:pos x="T4" y="T5"/>
                  </a:cxn>
                  <a:cxn ang="0">
                    <a:pos x="T6" y="T7"/>
                  </a:cxn>
                  <a:cxn ang="0">
                    <a:pos x="T8" y="T9"/>
                  </a:cxn>
                </a:cxnLst>
                <a:rect l="0" t="0" r="r" b="b"/>
                <a:pathLst>
                  <a:path w="286" h="638">
                    <a:moveTo>
                      <a:pt x="285" y="637"/>
                    </a:moveTo>
                    <a:lnTo>
                      <a:pt x="0" y="637"/>
                    </a:lnTo>
                    <a:lnTo>
                      <a:pt x="0" y="0"/>
                    </a:lnTo>
                    <a:lnTo>
                      <a:pt x="285" y="0"/>
                    </a:lnTo>
                    <a:lnTo>
                      <a:pt x="285" y="637"/>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263" name="Freeform 175">
                <a:extLst>
                  <a:ext uri="{FF2B5EF4-FFF2-40B4-BE49-F238E27FC236}">
                    <a16:creationId xmlns:a16="http://schemas.microsoft.com/office/drawing/2014/main" id="{895E8A1D-2645-4E80-A3A9-19D8F29D25ED}"/>
                  </a:ext>
                </a:extLst>
              </p:cNvPr>
              <p:cNvSpPr>
                <a:spLocks noChangeArrowheads="1"/>
              </p:cNvSpPr>
              <p:nvPr/>
            </p:nvSpPr>
            <p:spPr bwMode="auto">
              <a:xfrm>
                <a:off x="12703822" y="6972352"/>
                <a:ext cx="171745" cy="377318"/>
              </a:xfrm>
              <a:custGeom>
                <a:avLst/>
                <a:gdLst>
                  <a:gd name="T0" fmla="*/ 292 w 293"/>
                  <a:gd name="T1" fmla="*/ 637 h 638"/>
                  <a:gd name="T2" fmla="*/ 0 w 293"/>
                  <a:gd name="T3" fmla="*/ 637 h 638"/>
                  <a:gd name="T4" fmla="*/ 0 w 293"/>
                  <a:gd name="T5" fmla="*/ 0 h 638"/>
                  <a:gd name="T6" fmla="*/ 292 w 293"/>
                  <a:gd name="T7" fmla="*/ 0 h 638"/>
                  <a:gd name="T8" fmla="*/ 292 w 293"/>
                  <a:gd name="T9" fmla="*/ 637 h 638"/>
                </a:gdLst>
                <a:ahLst/>
                <a:cxnLst>
                  <a:cxn ang="0">
                    <a:pos x="T0" y="T1"/>
                  </a:cxn>
                  <a:cxn ang="0">
                    <a:pos x="T2" y="T3"/>
                  </a:cxn>
                  <a:cxn ang="0">
                    <a:pos x="T4" y="T5"/>
                  </a:cxn>
                  <a:cxn ang="0">
                    <a:pos x="T6" y="T7"/>
                  </a:cxn>
                  <a:cxn ang="0">
                    <a:pos x="T8" y="T9"/>
                  </a:cxn>
                </a:cxnLst>
                <a:rect l="0" t="0" r="r" b="b"/>
                <a:pathLst>
                  <a:path w="293" h="638">
                    <a:moveTo>
                      <a:pt x="292" y="637"/>
                    </a:moveTo>
                    <a:lnTo>
                      <a:pt x="0" y="637"/>
                    </a:lnTo>
                    <a:lnTo>
                      <a:pt x="0" y="0"/>
                    </a:lnTo>
                    <a:lnTo>
                      <a:pt x="292" y="0"/>
                    </a:lnTo>
                    <a:lnTo>
                      <a:pt x="292" y="637"/>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264" name="Freeform 176">
                <a:extLst>
                  <a:ext uri="{FF2B5EF4-FFF2-40B4-BE49-F238E27FC236}">
                    <a16:creationId xmlns:a16="http://schemas.microsoft.com/office/drawing/2014/main" id="{69F2A020-E97E-4295-9F8E-A48679EDD936}"/>
                  </a:ext>
                </a:extLst>
              </p:cNvPr>
              <p:cNvSpPr>
                <a:spLocks noChangeArrowheads="1"/>
              </p:cNvSpPr>
              <p:nvPr/>
            </p:nvSpPr>
            <p:spPr bwMode="auto">
              <a:xfrm>
                <a:off x="11907550" y="7487587"/>
                <a:ext cx="171745" cy="377318"/>
              </a:xfrm>
              <a:custGeom>
                <a:avLst/>
                <a:gdLst>
                  <a:gd name="T0" fmla="*/ 292 w 293"/>
                  <a:gd name="T1" fmla="*/ 637 h 638"/>
                  <a:gd name="T2" fmla="*/ 0 w 293"/>
                  <a:gd name="T3" fmla="*/ 637 h 638"/>
                  <a:gd name="T4" fmla="*/ 0 w 293"/>
                  <a:gd name="T5" fmla="*/ 0 h 638"/>
                  <a:gd name="T6" fmla="*/ 292 w 293"/>
                  <a:gd name="T7" fmla="*/ 0 h 638"/>
                  <a:gd name="T8" fmla="*/ 292 w 293"/>
                  <a:gd name="T9" fmla="*/ 637 h 638"/>
                </a:gdLst>
                <a:ahLst/>
                <a:cxnLst>
                  <a:cxn ang="0">
                    <a:pos x="T0" y="T1"/>
                  </a:cxn>
                  <a:cxn ang="0">
                    <a:pos x="T2" y="T3"/>
                  </a:cxn>
                  <a:cxn ang="0">
                    <a:pos x="T4" y="T5"/>
                  </a:cxn>
                  <a:cxn ang="0">
                    <a:pos x="T6" y="T7"/>
                  </a:cxn>
                  <a:cxn ang="0">
                    <a:pos x="T8" y="T9"/>
                  </a:cxn>
                </a:cxnLst>
                <a:rect l="0" t="0" r="r" b="b"/>
                <a:pathLst>
                  <a:path w="293" h="638">
                    <a:moveTo>
                      <a:pt x="292" y="637"/>
                    </a:moveTo>
                    <a:lnTo>
                      <a:pt x="0" y="637"/>
                    </a:lnTo>
                    <a:lnTo>
                      <a:pt x="0" y="0"/>
                    </a:lnTo>
                    <a:lnTo>
                      <a:pt x="292" y="0"/>
                    </a:lnTo>
                    <a:lnTo>
                      <a:pt x="292" y="637"/>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265" name="Freeform 177">
                <a:extLst>
                  <a:ext uri="{FF2B5EF4-FFF2-40B4-BE49-F238E27FC236}">
                    <a16:creationId xmlns:a16="http://schemas.microsoft.com/office/drawing/2014/main" id="{D857000A-B7D0-4AA0-B613-5C1C563E0A6C}"/>
                  </a:ext>
                </a:extLst>
              </p:cNvPr>
              <p:cNvSpPr>
                <a:spLocks noChangeArrowheads="1"/>
              </p:cNvSpPr>
              <p:nvPr/>
            </p:nvSpPr>
            <p:spPr bwMode="auto">
              <a:xfrm>
                <a:off x="12172974" y="7487587"/>
                <a:ext cx="169144" cy="377318"/>
              </a:xfrm>
              <a:custGeom>
                <a:avLst/>
                <a:gdLst>
                  <a:gd name="T0" fmla="*/ 286 w 287"/>
                  <a:gd name="T1" fmla="*/ 637 h 638"/>
                  <a:gd name="T2" fmla="*/ 0 w 287"/>
                  <a:gd name="T3" fmla="*/ 637 h 638"/>
                  <a:gd name="T4" fmla="*/ 0 w 287"/>
                  <a:gd name="T5" fmla="*/ 0 h 638"/>
                  <a:gd name="T6" fmla="*/ 286 w 287"/>
                  <a:gd name="T7" fmla="*/ 0 h 638"/>
                  <a:gd name="T8" fmla="*/ 286 w 287"/>
                  <a:gd name="T9" fmla="*/ 637 h 638"/>
                </a:gdLst>
                <a:ahLst/>
                <a:cxnLst>
                  <a:cxn ang="0">
                    <a:pos x="T0" y="T1"/>
                  </a:cxn>
                  <a:cxn ang="0">
                    <a:pos x="T2" y="T3"/>
                  </a:cxn>
                  <a:cxn ang="0">
                    <a:pos x="T4" y="T5"/>
                  </a:cxn>
                  <a:cxn ang="0">
                    <a:pos x="T6" y="T7"/>
                  </a:cxn>
                  <a:cxn ang="0">
                    <a:pos x="T8" y="T9"/>
                  </a:cxn>
                </a:cxnLst>
                <a:rect l="0" t="0" r="r" b="b"/>
                <a:pathLst>
                  <a:path w="287" h="638">
                    <a:moveTo>
                      <a:pt x="286" y="637"/>
                    </a:moveTo>
                    <a:lnTo>
                      <a:pt x="0" y="637"/>
                    </a:lnTo>
                    <a:lnTo>
                      <a:pt x="0" y="0"/>
                    </a:lnTo>
                    <a:lnTo>
                      <a:pt x="286" y="0"/>
                    </a:lnTo>
                    <a:lnTo>
                      <a:pt x="286" y="637"/>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266" name="Freeform 178">
                <a:extLst>
                  <a:ext uri="{FF2B5EF4-FFF2-40B4-BE49-F238E27FC236}">
                    <a16:creationId xmlns:a16="http://schemas.microsoft.com/office/drawing/2014/main" id="{ECB3E74A-9FDD-4310-8358-68F949097373}"/>
                  </a:ext>
                </a:extLst>
              </p:cNvPr>
              <p:cNvSpPr>
                <a:spLocks noChangeArrowheads="1"/>
              </p:cNvSpPr>
              <p:nvPr/>
            </p:nvSpPr>
            <p:spPr bwMode="auto">
              <a:xfrm>
                <a:off x="12441001" y="7487587"/>
                <a:ext cx="169142" cy="377318"/>
              </a:xfrm>
              <a:custGeom>
                <a:avLst/>
                <a:gdLst>
                  <a:gd name="T0" fmla="*/ 285 w 286"/>
                  <a:gd name="T1" fmla="*/ 637 h 638"/>
                  <a:gd name="T2" fmla="*/ 0 w 286"/>
                  <a:gd name="T3" fmla="*/ 637 h 638"/>
                  <a:gd name="T4" fmla="*/ 0 w 286"/>
                  <a:gd name="T5" fmla="*/ 0 h 638"/>
                  <a:gd name="T6" fmla="*/ 285 w 286"/>
                  <a:gd name="T7" fmla="*/ 0 h 638"/>
                  <a:gd name="T8" fmla="*/ 285 w 286"/>
                  <a:gd name="T9" fmla="*/ 637 h 638"/>
                </a:gdLst>
                <a:ahLst/>
                <a:cxnLst>
                  <a:cxn ang="0">
                    <a:pos x="T0" y="T1"/>
                  </a:cxn>
                  <a:cxn ang="0">
                    <a:pos x="T2" y="T3"/>
                  </a:cxn>
                  <a:cxn ang="0">
                    <a:pos x="T4" y="T5"/>
                  </a:cxn>
                  <a:cxn ang="0">
                    <a:pos x="T6" y="T7"/>
                  </a:cxn>
                  <a:cxn ang="0">
                    <a:pos x="T8" y="T9"/>
                  </a:cxn>
                </a:cxnLst>
                <a:rect l="0" t="0" r="r" b="b"/>
                <a:pathLst>
                  <a:path w="286" h="638">
                    <a:moveTo>
                      <a:pt x="285" y="637"/>
                    </a:moveTo>
                    <a:lnTo>
                      <a:pt x="0" y="637"/>
                    </a:lnTo>
                    <a:lnTo>
                      <a:pt x="0" y="0"/>
                    </a:lnTo>
                    <a:lnTo>
                      <a:pt x="285" y="0"/>
                    </a:lnTo>
                    <a:lnTo>
                      <a:pt x="285" y="637"/>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267" name="Freeform 179">
                <a:extLst>
                  <a:ext uri="{FF2B5EF4-FFF2-40B4-BE49-F238E27FC236}">
                    <a16:creationId xmlns:a16="http://schemas.microsoft.com/office/drawing/2014/main" id="{A10566B0-EA03-495F-AE6A-F38B3A1457B9}"/>
                  </a:ext>
                </a:extLst>
              </p:cNvPr>
              <p:cNvSpPr>
                <a:spLocks noChangeArrowheads="1"/>
              </p:cNvSpPr>
              <p:nvPr/>
            </p:nvSpPr>
            <p:spPr bwMode="auto">
              <a:xfrm>
                <a:off x="12703822" y="7487587"/>
                <a:ext cx="171745" cy="377318"/>
              </a:xfrm>
              <a:custGeom>
                <a:avLst/>
                <a:gdLst>
                  <a:gd name="T0" fmla="*/ 292 w 293"/>
                  <a:gd name="T1" fmla="*/ 637 h 638"/>
                  <a:gd name="T2" fmla="*/ 0 w 293"/>
                  <a:gd name="T3" fmla="*/ 637 h 638"/>
                  <a:gd name="T4" fmla="*/ 0 w 293"/>
                  <a:gd name="T5" fmla="*/ 0 h 638"/>
                  <a:gd name="T6" fmla="*/ 292 w 293"/>
                  <a:gd name="T7" fmla="*/ 0 h 638"/>
                  <a:gd name="T8" fmla="*/ 292 w 293"/>
                  <a:gd name="T9" fmla="*/ 637 h 638"/>
                </a:gdLst>
                <a:ahLst/>
                <a:cxnLst>
                  <a:cxn ang="0">
                    <a:pos x="T0" y="T1"/>
                  </a:cxn>
                  <a:cxn ang="0">
                    <a:pos x="T2" y="T3"/>
                  </a:cxn>
                  <a:cxn ang="0">
                    <a:pos x="T4" y="T5"/>
                  </a:cxn>
                  <a:cxn ang="0">
                    <a:pos x="T6" y="T7"/>
                  </a:cxn>
                  <a:cxn ang="0">
                    <a:pos x="T8" y="T9"/>
                  </a:cxn>
                </a:cxnLst>
                <a:rect l="0" t="0" r="r" b="b"/>
                <a:pathLst>
                  <a:path w="293" h="638">
                    <a:moveTo>
                      <a:pt x="292" y="637"/>
                    </a:moveTo>
                    <a:lnTo>
                      <a:pt x="0" y="637"/>
                    </a:lnTo>
                    <a:lnTo>
                      <a:pt x="0" y="0"/>
                    </a:lnTo>
                    <a:lnTo>
                      <a:pt x="292" y="0"/>
                    </a:lnTo>
                    <a:lnTo>
                      <a:pt x="292" y="637"/>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268" name="Freeform 180">
                <a:extLst>
                  <a:ext uri="{FF2B5EF4-FFF2-40B4-BE49-F238E27FC236}">
                    <a16:creationId xmlns:a16="http://schemas.microsoft.com/office/drawing/2014/main" id="{2BF3C7BE-F786-49B7-BF33-DB948375CB0F}"/>
                  </a:ext>
                </a:extLst>
              </p:cNvPr>
              <p:cNvSpPr>
                <a:spLocks noChangeArrowheads="1"/>
              </p:cNvSpPr>
              <p:nvPr/>
            </p:nvSpPr>
            <p:spPr bwMode="auto">
              <a:xfrm>
                <a:off x="11907550" y="8000218"/>
                <a:ext cx="171745" cy="377319"/>
              </a:xfrm>
              <a:custGeom>
                <a:avLst/>
                <a:gdLst>
                  <a:gd name="T0" fmla="*/ 292 w 293"/>
                  <a:gd name="T1" fmla="*/ 637 h 638"/>
                  <a:gd name="T2" fmla="*/ 0 w 293"/>
                  <a:gd name="T3" fmla="*/ 637 h 638"/>
                  <a:gd name="T4" fmla="*/ 0 w 293"/>
                  <a:gd name="T5" fmla="*/ 0 h 638"/>
                  <a:gd name="T6" fmla="*/ 292 w 293"/>
                  <a:gd name="T7" fmla="*/ 0 h 638"/>
                  <a:gd name="T8" fmla="*/ 292 w 293"/>
                  <a:gd name="T9" fmla="*/ 637 h 638"/>
                </a:gdLst>
                <a:ahLst/>
                <a:cxnLst>
                  <a:cxn ang="0">
                    <a:pos x="T0" y="T1"/>
                  </a:cxn>
                  <a:cxn ang="0">
                    <a:pos x="T2" y="T3"/>
                  </a:cxn>
                  <a:cxn ang="0">
                    <a:pos x="T4" y="T5"/>
                  </a:cxn>
                  <a:cxn ang="0">
                    <a:pos x="T6" y="T7"/>
                  </a:cxn>
                  <a:cxn ang="0">
                    <a:pos x="T8" y="T9"/>
                  </a:cxn>
                </a:cxnLst>
                <a:rect l="0" t="0" r="r" b="b"/>
                <a:pathLst>
                  <a:path w="293" h="638">
                    <a:moveTo>
                      <a:pt x="292" y="637"/>
                    </a:moveTo>
                    <a:lnTo>
                      <a:pt x="0" y="637"/>
                    </a:lnTo>
                    <a:lnTo>
                      <a:pt x="0" y="0"/>
                    </a:lnTo>
                    <a:lnTo>
                      <a:pt x="292" y="0"/>
                    </a:lnTo>
                    <a:lnTo>
                      <a:pt x="292" y="637"/>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269" name="Freeform 181">
                <a:extLst>
                  <a:ext uri="{FF2B5EF4-FFF2-40B4-BE49-F238E27FC236}">
                    <a16:creationId xmlns:a16="http://schemas.microsoft.com/office/drawing/2014/main" id="{5040B69A-A60E-4201-92BC-F47B6462DE6B}"/>
                  </a:ext>
                </a:extLst>
              </p:cNvPr>
              <p:cNvSpPr>
                <a:spLocks noChangeArrowheads="1"/>
              </p:cNvSpPr>
              <p:nvPr/>
            </p:nvSpPr>
            <p:spPr bwMode="auto">
              <a:xfrm>
                <a:off x="12172974" y="8000218"/>
                <a:ext cx="169144" cy="377319"/>
              </a:xfrm>
              <a:custGeom>
                <a:avLst/>
                <a:gdLst>
                  <a:gd name="T0" fmla="*/ 286 w 287"/>
                  <a:gd name="T1" fmla="*/ 637 h 638"/>
                  <a:gd name="T2" fmla="*/ 0 w 287"/>
                  <a:gd name="T3" fmla="*/ 637 h 638"/>
                  <a:gd name="T4" fmla="*/ 0 w 287"/>
                  <a:gd name="T5" fmla="*/ 0 h 638"/>
                  <a:gd name="T6" fmla="*/ 286 w 287"/>
                  <a:gd name="T7" fmla="*/ 0 h 638"/>
                  <a:gd name="T8" fmla="*/ 286 w 287"/>
                  <a:gd name="T9" fmla="*/ 637 h 638"/>
                </a:gdLst>
                <a:ahLst/>
                <a:cxnLst>
                  <a:cxn ang="0">
                    <a:pos x="T0" y="T1"/>
                  </a:cxn>
                  <a:cxn ang="0">
                    <a:pos x="T2" y="T3"/>
                  </a:cxn>
                  <a:cxn ang="0">
                    <a:pos x="T4" y="T5"/>
                  </a:cxn>
                  <a:cxn ang="0">
                    <a:pos x="T6" y="T7"/>
                  </a:cxn>
                  <a:cxn ang="0">
                    <a:pos x="T8" y="T9"/>
                  </a:cxn>
                </a:cxnLst>
                <a:rect l="0" t="0" r="r" b="b"/>
                <a:pathLst>
                  <a:path w="287" h="638">
                    <a:moveTo>
                      <a:pt x="286" y="637"/>
                    </a:moveTo>
                    <a:lnTo>
                      <a:pt x="0" y="637"/>
                    </a:lnTo>
                    <a:lnTo>
                      <a:pt x="0" y="0"/>
                    </a:lnTo>
                    <a:lnTo>
                      <a:pt x="286" y="0"/>
                    </a:lnTo>
                    <a:lnTo>
                      <a:pt x="286" y="637"/>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270" name="Freeform 182">
                <a:extLst>
                  <a:ext uri="{FF2B5EF4-FFF2-40B4-BE49-F238E27FC236}">
                    <a16:creationId xmlns:a16="http://schemas.microsoft.com/office/drawing/2014/main" id="{CADCC7E4-56B7-4A8D-9DFF-DDF1F1B934D4}"/>
                  </a:ext>
                </a:extLst>
              </p:cNvPr>
              <p:cNvSpPr>
                <a:spLocks noChangeArrowheads="1"/>
              </p:cNvSpPr>
              <p:nvPr/>
            </p:nvSpPr>
            <p:spPr bwMode="auto">
              <a:xfrm>
                <a:off x="12441001" y="8000218"/>
                <a:ext cx="169142" cy="377319"/>
              </a:xfrm>
              <a:custGeom>
                <a:avLst/>
                <a:gdLst>
                  <a:gd name="T0" fmla="*/ 285 w 286"/>
                  <a:gd name="T1" fmla="*/ 637 h 638"/>
                  <a:gd name="T2" fmla="*/ 0 w 286"/>
                  <a:gd name="T3" fmla="*/ 637 h 638"/>
                  <a:gd name="T4" fmla="*/ 0 w 286"/>
                  <a:gd name="T5" fmla="*/ 0 h 638"/>
                  <a:gd name="T6" fmla="*/ 285 w 286"/>
                  <a:gd name="T7" fmla="*/ 0 h 638"/>
                  <a:gd name="T8" fmla="*/ 285 w 286"/>
                  <a:gd name="T9" fmla="*/ 637 h 638"/>
                </a:gdLst>
                <a:ahLst/>
                <a:cxnLst>
                  <a:cxn ang="0">
                    <a:pos x="T0" y="T1"/>
                  </a:cxn>
                  <a:cxn ang="0">
                    <a:pos x="T2" y="T3"/>
                  </a:cxn>
                  <a:cxn ang="0">
                    <a:pos x="T4" y="T5"/>
                  </a:cxn>
                  <a:cxn ang="0">
                    <a:pos x="T6" y="T7"/>
                  </a:cxn>
                  <a:cxn ang="0">
                    <a:pos x="T8" y="T9"/>
                  </a:cxn>
                </a:cxnLst>
                <a:rect l="0" t="0" r="r" b="b"/>
                <a:pathLst>
                  <a:path w="286" h="638">
                    <a:moveTo>
                      <a:pt x="285" y="637"/>
                    </a:moveTo>
                    <a:lnTo>
                      <a:pt x="0" y="637"/>
                    </a:lnTo>
                    <a:lnTo>
                      <a:pt x="0" y="0"/>
                    </a:lnTo>
                    <a:lnTo>
                      <a:pt x="285" y="0"/>
                    </a:lnTo>
                    <a:lnTo>
                      <a:pt x="285" y="637"/>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271" name="Freeform 183">
                <a:extLst>
                  <a:ext uri="{FF2B5EF4-FFF2-40B4-BE49-F238E27FC236}">
                    <a16:creationId xmlns:a16="http://schemas.microsoft.com/office/drawing/2014/main" id="{8D791791-CB64-44B5-8E16-CE36C090B8EC}"/>
                  </a:ext>
                </a:extLst>
              </p:cNvPr>
              <p:cNvSpPr>
                <a:spLocks noChangeArrowheads="1"/>
              </p:cNvSpPr>
              <p:nvPr/>
            </p:nvSpPr>
            <p:spPr bwMode="auto">
              <a:xfrm>
                <a:off x="12703822" y="8000218"/>
                <a:ext cx="171745" cy="377319"/>
              </a:xfrm>
              <a:custGeom>
                <a:avLst/>
                <a:gdLst>
                  <a:gd name="T0" fmla="*/ 292 w 293"/>
                  <a:gd name="T1" fmla="*/ 637 h 638"/>
                  <a:gd name="T2" fmla="*/ 0 w 293"/>
                  <a:gd name="T3" fmla="*/ 637 h 638"/>
                  <a:gd name="T4" fmla="*/ 0 w 293"/>
                  <a:gd name="T5" fmla="*/ 0 h 638"/>
                  <a:gd name="T6" fmla="*/ 292 w 293"/>
                  <a:gd name="T7" fmla="*/ 0 h 638"/>
                  <a:gd name="T8" fmla="*/ 292 w 293"/>
                  <a:gd name="T9" fmla="*/ 637 h 638"/>
                </a:gdLst>
                <a:ahLst/>
                <a:cxnLst>
                  <a:cxn ang="0">
                    <a:pos x="T0" y="T1"/>
                  </a:cxn>
                  <a:cxn ang="0">
                    <a:pos x="T2" y="T3"/>
                  </a:cxn>
                  <a:cxn ang="0">
                    <a:pos x="T4" y="T5"/>
                  </a:cxn>
                  <a:cxn ang="0">
                    <a:pos x="T6" y="T7"/>
                  </a:cxn>
                  <a:cxn ang="0">
                    <a:pos x="T8" y="T9"/>
                  </a:cxn>
                </a:cxnLst>
                <a:rect l="0" t="0" r="r" b="b"/>
                <a:pathLst>
                  <a:path w="293" h="638">
                    <a:moveTo>
                      <a:pt x="292" y="637"/>
                    </a:moveTo>
                    <a:lnTo>
                      <a:pt x="0" y="637"/>
                    </a:lnTo>
                    <a:lnTo>
                      <a:pt x="0" y="0"/>
                    </a:lnTo>
                    <a:lnTo>
                      <a:pt x="292" y="0"/>
                    </a:lnTo>
                    <a:lnTo>
                      <a:pt x="292" y="637"/>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272" name="Freeform 184">
                <a:extLst>
                  <a:ext uri="{FF2B5EF4-FFF2-40B4-BE49-F238E27FC236}">
                    <a16:creationId xmlns:a16="http://schemas.microsoft.com/office/drawing/2014/main" id="{1B9D0F00-81F1-42AC-B1A9-BDFD4F5485F4}"/>
                  </a:ext>
                </a:extLst>
              </p:cNvPr>
              <p:cNvSpPr>
                <a:spLocks noChangeArrowheads="1"/>
              </p:cNvSpPr>
              <p:nvPr/>
            </p:nvSpPr>
            <p:spPr bwMode="auto">
              <a:xfrm>
                <a:off x="11907550" y="8512852"/>
                <a:ext cx="171745" cy="377318"/>
              </a:xfrm>
              <a:custGeom>
                <a:avLst/>
                <a:gdLst>
                  <a:gd name="T0" fmla="*/ 292 w 293"/>
                  <a:gd name="T1" fmla="*/ 637 h 638"/>
                  <a:gd name="T2" fmla="*/ 0 w 293"/>
                  <a:gd name="T3" fmla="*/ 637 h 638"/>
                  <a:gd name="T4" fmla="*/ 0 w 293"/>
                  <a:gd name="T5" fmla="*/ 0 h 638"/>
                  <a:gd name="T6" fmla="*/ 292 w 293"/>
                  <a:gd name="T7" fmla="*/ 0 h 638"/>
                  <a:gd name="T8" fmla="*/ 292 w 293"/>
                  <a:gd name="T9" fmla="*/ 637 h 638"/>
                </a:gdLst>
                <a:ahLst/>
                <a:cxnLst>
                  <a:cxn ang="0">
                    <a:pos x="T0" y="T1"/>
                  </a:cxn>
                  <a:cxn ang="0">
                    <a:pos x="T2" y="T3"/>
                  </a:cxn>
                  <a:cxn ang="0">
                    <a:pos x="T4" y="T5"/>
                  </a:cxn>
                  <a:cxn ang="0">
                    <a:pos x="T6" y="T7"/>
                  </a:cxn>
                  <a:cxn ang="0">
                    <a:pos x="T8" y="T9"/>
                  </a:cxn>
                </a:cxnLst>
                <a:rect l="0" t="0" r="r" b="b"/>
                <a:pathLst>
                  <a:path w="293" h="638">
                    <a:moveTo>
                      <a:pt x="292" y="637"/>
                    </a:moveTo>
                    <a:lnTo>
                      <a:pt x="0" y="637"/>
                    </a:lnTo>
                    <a:lnTo>
                      <a:pt x="0" y="0"/>
                    </a:lnTo>
                    <a:lnTo>
                      <a:pt x="292" y="0"/>
                    </a:lnTo>
                    <a:lnTo>
                      <a:pt x="292" y="637"/>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273" name="Freeform 185">
                <a:extLst>
                  <a:ext uri="{FF2B5EF4-FFF2-40B4-BE49-F238E27FC236}">
                    <a16:creationId xmlns:a16="http://schemas.microsoft.com/office/drawing/2014/main" id="{2168C483-EBD7-4F69-9780-3A83D7470FB4}"/>
                  </a:ext>
                </a:extLst>
              </p:cNvPr>
              <p:cNvSpPr>
                <a:spLocks noChangeArrowheads="1"/>
              </p:cNvSpPr>
              <p:nvPr/>
            </p:nvSpPr>
            <p:spPr bwMode="auto">
              <a:xfrm>
                <a:off x="12172974" y="8512852"/>
                <a:ext cx="169144" cy="377318"/>
              </a:xfrm>
              <a:custGeom>
                <a:avLst/>
                <a:gdLst>
                  <a:gd name="T0" fmla="*/ 286 w 287"/>
                  <a:gd name="T1" fmla="*/ 637 h 638"/>
                  <a:gd name="T2" fmla="*/ 0 w 287"/>
                  <a:gd name="T3" fmla="*/ 637 h 638"/>
                  <a:gd name="T4" fmla="*/ 0 w 287"/>
                  <a:gd name="T5" fmla="*/ 0 h 638"/>
                  <a:gd name="T6" fmla="*/ 286 w 287"/>
                  <a:gd name="T7" fmla="*/ 0 h 638"/>
                  <a:gd name="T8" fmla="*/ 286 w 287"/>
                  <a:gd name="T9" fmla="*/ 637 h 638"/>
                </a:gdLst>
                <a:ahLst/>
                <a:cxnLst>
                  <a:cxn ang="0">
                    <a:pos x="T0" y="T1"/>
                  </a:cxn>
                  <a:cxn ang="0">
                    <a:pos x="T2" y="T3"/>
                  </a:cxn>
                  <a:cxn ang="0">
                    <a:pos x="T4" y="T5"/>
                  </a:cxn>
                  <a:cxn ang="0">
                    <a:pos x="T6" y="T7"/>
                  </a:cxn>
                  <a:cxn ang="0">
                    <a:pos x="T8" y="T9"/>
                  </a:cxn>
                </a:cxnLst>
                <a:rect l="0" t="0" r="r" b="b"/>
                <a:pathLst>
                  <a:path w="287" h="638">
                    <a:moveTo>
                      <a:pt x="286" y="637"/>
                    </a:moveTo>
                    <a:lnTo>
                      <a:pt x="0" y="637"/>
                    </a:lnTo>
                    <a:lnTo>
                      <a:pt x="0" y="0"/>
                    </a:lnTo>
                    <a:lnTo>
                      <a:pt x="286" y="0"/>
                    </a:lnTo>
                    <a:lnTo>
                      <a:pt x="286" y="637"/>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274" name="Freeform 186">
                <a:extLst>
                  <a:ext uri="{FF2B5EF4-FFF2-40B4-BE49-F238E27FC236}">
                    <a16:creationId xmlns:a16="http://schemas.microsoft.com/office/drawing/2014/main" id="{89E36E4D-2830-41D1-8C0C-FF7B61CD19BA}"/>
                  </a:ext>
                </a:extLst>
              </p:cNvPr>
              <p:cNvSpPr>
                <a:spLocks noChangeArrowheads="1"/>
              </p:cNvSpPr>
              <p:nvPr/>
            </p:nvSpPr>
            <p:spPr bwMode="auto">
              <a:xfrm>
                <a:off x="12441001" y="8512852"/>
                <a:ext cx="169142" cy="377318"/>
              </a:xfrm>
              <a:custGeom>
                <a:avLst/>
                <a:gdLst>
                  <a:gd name="T0" fmla="*/ 285 w 286"/>
                  <a:gd name="T1" fmla="*/ 637 h 638"/>
                  <a:gd name="T2" fmla="*/ 0 w 286"/>
                  <a:gd name="T3" fmla="*/ 637 h 638"/>
                  <a:gd name="T4" fmla="*/ 0 w 286"/>
                  <a:gd name="T5" fmla="*/ 0 h 638"/>
                  <a:gd name="T6" fmla="*/ 285 w 286"/>
                  <a:gd name="T7" fmla="*/ 0 h 638"/>
                  <a:gd name="T8" fmla="*/ 285 w 286"/>
                  <a:gd name="T9" fmla="*/ 637 h 638"/>
                </a:gdLst>
                <a:ahLst/>
                <a:cxnLst>
                  <a:cxn ang="0">
                    <a:pos x="T0" y="T1"/>
                  </a:cxn>
                  <a:cxn ang="0">
                    <a:pos x="T2" y="T3"/>
                  </a:cxn>
                  <a:cxn ang="0">
                    <a:pos x="T4" y="T5"/>
                  </a:cxn>
                  <a:cxn ang="0">
                    <a:pos x="T6" y="T7"/>
                  </a:cxn>
                  <a:cxn ang="0">
                    <a:pos x="T8" y="T9"/>
                  </a:cxn>
                </a:cxnLst>
                <a:rect l="0" t="0" r="r" b="b"/>
                <a:pathLst>
                  <a:path w="286" h="638">
                    <a:moveTo>
                      <a:pt x="285" y="637"/>
                    </a:moveTo>
                    <a:lnTo>
                      <a:pt x="0" y="637"/>
                    </a:lnTo>
                    <a:lnTo>
                      <a:pt x="0" y="0"/>
                    </a:lnTo>
                    <a:lnTo>
                      <a:pt x="285" y="0"/>
                    </a:lnTo>
                    <a:lnTo>
                      <a:pt x="285" y="637"/>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275" name="Freeform 187">
                <a:extLst>
                  <a:ext uri="{FF2B5EF4-FFF2-40B4-BE49-F238E27FC236}">
                    <a16:creationId xmlns:a16="http://schemas.microsoft.com/office/drawing/2014/main" id="{8CC41D91-A304-4AAA-B710-43EC47A2FEC0}"/>
                  </a:ext>
                </a:extLst>
              </p:cNvPr>
              <p:cNvSpPr>
                <a:spLocks noChangeArrowheads="1"/>
              </p:cNvSpPr>
              <p:nvPr/>
            </p:nvSpPr>
            <p:spPr bwMode="auto">
              <a:xfrm>
                <a:off x="12703822" y="8512852"/>
                <a:ext cx="171745" cy="377318"/>
              </a:xfrm>
              <a:custGeom>
                <a:avLst/>
                <a:gdLst>
                  <a:gd name="T0" fmla="*/ 292 w 293"/>
                  <a:gd name="T1" fmla="*/ 637 h 638"/>
                  <a:gd name="T2" fmla="*/ 0 w 293"/>
                  <a:gd name="T3" fmla="*/ 637 h 638"/>
                  <a:gd name="T4" fmla="*/ 0 w 293"/>
                  <a:gd name="T5" fmla="*/ 0 h 638"/>
                  <a:gd name="T6" fmla="*/ 292 w 293"/>
                  <a:gd name="T7" fmla="*/ 0 h 638"/>
                  <a:gd name="T8" fmla="*/ 292 w 293"/>
                  <a:gd name="T9" fmla="*/ 637 h 638"/>
                </a:gdLst>
                <a:ahLst/>
                <a:cxnLst>
                  <a:cxn ang="0">
                    <a:pos x="T0" y="T1"/>
                  </a:cxn>
                  <a:cxn ang="0">
                    <a:pos x="T2" y="T3"/>
                  </a:cxn>
                  <a:cxn ang="0">
                    <a:pos x="T4" y="T5"/>
                  </a:cxn>
                  <a:cxn ang="0">
                    <a:pos x="T6" y="T7"/>
                  </a:cxn>
                  <a:cxn ang="0">
                    <a:pos x="T8" y="T9"/>
                  </a:cxn>
                </a:cxnLst>
                <a:rect l="0" t="0" r="r" b="b"/>
                <a:pathLst>
                  <a:path w="293" h="638">
                    <a:moveTo>
                      <a:pt x="292" y="637"/>
                    </a:moveTo>
                    <a:lnTo>
                      <a:pt x="0" y="637"/>
                    </a:lnTo>
                    <a:lnTo>
                      <a:pt x="0" y="0"/>
                    </a:lnTo>
                    <a:lnTo>
                      <a:pt x="292" y="0"/>
                    </a:lnTo>
                    <a:lnTo>
                      <a:pt x="292" y="637"/>
                    </a:lnTo>
                  </a:path>
                </a:pathLst>
              </a:custGeom>
              <a:grp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grpSp>
        <p:sp>
          <p:nvSpPr>
            <p:cNvPr id="166" name="Freeform 188">
              <a:extLst>
                <a:ext uri="{FF2B5EF4-FFF2-40B4-BE49-F238E27FC236}">
                  <a16:creationId xmlns:a16="http://schemas.microsoft.com/office/drawing/2014/main" id="{3F9851FD-5BC1-4E8E-89A1-33B6846CC03D}"/>
                </a:ext>
              </a:extLst>
            </p:cNvPr>
            <p:cNvSpPr>
              <a:spLocks noChangeArrowheads="1"/>
            </p:cNvSpPr>
            <p:nvPr/>
          </p:nvSpPr>
          <p:spPr bwMode="auto">
            <a:xfrm>
              <a:off x="12836535" y="7721784"/>
              <a:ext cx="1277677" cy="3005535"/>
            </a:xfrm>
            <a:custGeom>
              <a:avLst/>
              <a:gdLst>
                <a:gd name="T0" fmla="*/ 2164 w 2165"/>
                <a:gd name="T1" fmla="*/ 5093 h 5094"/>
                <a:gd name="T2" fmla="*/ 0 w 2165"/>
                <a:gd name="T3" fmla="*/ 5093 h 5094"/>
                <a:gd name="T4" fmla="*/ 0 w 2165"/>
                <a:gd name="T5" fmla="*/ 790 h 5094"/>
                <a:gd name="T6" fmla="*/ 438 w 2165"/>
                <a:gd name="T7" fmla="*/ 0 h 5094"/>
                <a:gd name="T8" fmla="*/ 1700 w 2165"/>
                <a:gd name="T9" fmla="*/ 0 h 5094"/>
                <a:gd name="T10" fmla="*/ 2164 w 2165"/>
                <a:gd name="T11" fmla="*/ 790 h 5094"/>
                <a:gd name="T12" fmla="*/ 2164 w 2165"/>
                <a:gd name="T13" fmla="*/ 5093 h 5094"/>
              </a:gdLst>
              <a:ahLst/>
              <a:cxnLst>
                <a:cxn ang="0">
                  <a:pos x="T0" y="T1"/>
                </a:cxn>
                <a:cxn ang="0">
                  <a:pos x="T2" y="T3"/>
                </a:cxn>
                <a:cxn ang="0">
                  <a:pos x="T4" y="T5"/>
                </a:cxn>
                <a:cxn ang="0">
                  <a:pos x="T6" y="T7"/>
                </a:cxn>
                <a:cxn ang="0">
                  <a:pos x="T8" y="T9"/>
                </a:cxn>
                <a:cxn ang="0">
                  <a:pos x="T10" y="T11"/>
                </a:cxn>
                <a:cxn ang="0">
                  <a:pos x="T12" y="T13"/>
                </a:cxn>
              </a:cxnLst>
              <a:rect l="0" t="0" r="r" b="b"/>
              <a:pathLst>
                <a:path w="2165" h="5094">
                  <a:moveTo>
                    <a:pt x="2164" y="5093"/>
                  </a:moveTo>
                  <a:lnTo>
                    <a:pt x="0" y="5093"/>
                  </a:lnTo>
                  <a:lnTo>
                    <a:pt x="0" y="790"/>
                  </a:lnTo>
                  <a:lnTo>
                    <a:pt x="438" y="0"/>
                  </a:lnTo>
                  <a:lnTo>
                    <a:pt x="1700" y="0"/>
                  </a:lnTo>
                  <a:lnTo>
                    <a:pt x="2164" y="790"/>
                  </a:lnTo>
                  <a:lnTo>
                    <a:pt x="2164" y="5093"/>
                  </a:lnTo>
                </a:path>
              </a:pathLst>
            </a:custGeom>
            <a:solidFill>
              <a:schemeClr val="bg1">
                <a:lumMod val="85000"/>
              </a:schemeClr>
            </a:solidFill>
            <a:ln>
              <a:noFill/>
            </a:ln>
            <a:effectLst/>
          </p:spPr>
          <p:txBody>
            <a:bodyPr wrap="none" anchor="ctr"/>
            <a:lstStyle/>
            <a:p>
              <a:endParaRPr lang="en-US">
                <a:latin typeface="Calibri Light"/>
              </a:endParaRPr>
            </a:p>
          </p:txBody>
        </p:sp>
        <p:sp>
          <p:nvSpPr>
            <p:cNvPr id="167" name="Freeform 189">
              <a:extLst>
                <a:ext uri="{FF2B5EF4-FFF2-40B4-BE49-F238E27FC236}">
                  <a16:creationId xmlns:a16="http://schemas.microsoft.com/office/drawing/2014/main" id="{DCC5023F-1178-4B33-8C7A-D155AB96C9ED}"/>
                </a:ext>
              </a:extLst>
            </p:cNvPr>
            <p:cNvSpPr>
              <a:spLocks noChangeArrowheads="1"/>
            </p:cNvSpPr>
            <p:nvPr/>
          </p:nvSpPr>
          <p:spPr bwMode="auto">
            <a:xfrm>
              <a:off x="13122776" y="8200588"/>
              <a:ext cx="171745" cy="377318"/>
            </a:xfrm>
            <a:custGeom>
              <a:avLst/>
              <a:gdLst>
                <a:gd name="T0" fmla="*/ 292 w 293"/>
                <a:gd name="T1" fmla="*/ 638 h 639"/>
                <a:gd name="T2" fmla="*/ 0 w 293"/>
                <a:gd name="T3" fmla="*/ 638 h 639"/>
                <a:gd name="T4" fmla="*/ 0 w 293"/>
                <a:gd name="T5" fmla="*/ 0 h 639"/>
                <a:gd name="T6" fmla="*/ 292 w 293"/>
                <a:gd name="T7" fmla="*/ 0 h 639"/>
                <a:gd name="T8" fmla="*/ 292 w 293"/>
                <a:gd name="T9" fmla="*/ 638 h 639"/>
              </a:gdLst>
              <a:ahLst/>
              <a:cxnLst>
                <a:cxn ang="0">
                  <a:pos x="T0" y="T1"/>
                </a:cxn>
                <a:cxn ang="0">
                  <a:pos x="T2" y="T3"/>
                </a:cxn>
                <a:cxn ang="0">
                  <a:pos x="T4" y="T5"/>
                </a:cxn>
                <a:cxn ang="0">
                  <a:pos x="T6" y="T7"/>
                </a:cxn>
                <a:cxn ang="0">
                  <a:pos x="T8" y="T9"/>
                </a:cxn>
              </a:cxnLst>
              <a:rect l="0" t="0" r="r" b="b"/>
              <a:pathLst>
                <a:path w="293" h="639">
                  <a:moveTo>
                    <a:pt x="292" y="638"/>
                  </a:moveTo>
                  <a:lnTo>
                    <a:pt x="0" y="638"/>
                  </a:lnTo>
                  <a:lnTo>
                    <a:pt x="0" y="0"/>
                  </a:lnTo>
                  <a:lnTo>
                    <a:pt x="292" y="0"/>
                  </a:lnTo>
                  <a:lnTo>
                    <a:pt x="292" y="638"/>
                  </a:lnTo>
                </a:path>
              </a:pathLst>
            </a:custGeom>
            <a:solidFill>
              <a:schemeClr val="bg1">
                <a:lumMod val="50000"/>
              </a:schemeClr>
            </a:solidFill>
            <a:ln>
              <a:noFill/>
            </a:ln>
            <a:effectLst/>
          </p:spPr>
          <p:txBody>
            <a:bodyPr wrap="none" anchor="ctr"/>
            <a:lstStyle/>
            <a:p>
              <a:endParaRPr lang="en-US">
                <a:latin typeface="Calibri Light"/>
              </a:endParaRPr>
            </a:p>
          </p:txBody>
        </p:sp>
        <p:sp>
          <p:nvSpPr>
            <p:cNvPr id="168" name="Freeform 190">
              <a:extLst>
                <a:ext uri="{FF2B5EF4-FFF2-40B4-BE49-F238E27FC236}">
                  <a16:creationId xmlns:a16="http://schemas.microsoft.com/office/drawing/2014/main" id="{14AD74E3-EE8A-462C-B00E-F773E1B8EDB1}"/>
                </a:ext>
              </a:extLst>
            </p:cNvPr>
            <p:cNvSpPr>
              <a:spLocks noChangeArrowheads="1"/>
            </p:cNvSpPr>
            <p:nvPr/>
          </p:nvSpPr>
          <p:spPr bwMode="auto">
            <a:xfrm>
              <a:off x="13388200" y="8200588"/>
              <a:ext cx="169142" cy="377318"/>
            </a:xfrm>
            <a:custGeom>
              <a:avLst/>
              <a:gdLst>
                <a:gd name="T0" fmla="*/ 285 w 286"/>
                <a:gd name="T1" fmla="*/ 638 h 639"/>
                <a:gd name="T2" fmla="*/ 0 w 286"/>
                <a:gd name="T3" fmla="*/ 638 h 639"/>
                <a:gd name="T4" fmla="*/ 0 w 286"/>
                <a:gd name="T5" fmla="*/ 0 h 639"/>
                <a:gd name="T6" fmla="*/ 285 w 286"/>
                <a:gd name="T7" fmla="*/ 0 h 639"/>
                <a:gd name="T8" fmla="*/ 285 w 286"/>
                <a:gd name="T9" fmla="*/ 638 h 639"/>
              </a:gdLst>
              <a:ahLst/>
              <a:cxnLst>
                <a:cxn ang="0">
                  <a:pos x="T0" y="T1"/>
                </a:cxn>
                <a:cxn ang="0">
                  <a:pos x="T2" y="T3"/>
                </a:cxn>
                <a:cxn ang="0">
                  <a:pos x="T4" y="T5"/>
                </a:cxn>
                <a:cxn ang="0">
                  <a:pos x="T6" y="T7"/>
                </a:cxn>
                <a:cxn ang="0">
                  <a:pos x="T8" y="T9"/>
                </a:cxn>
              </a:cxnLst>
              <a:rect l="0" t="0" r="r" b="b"/>
              <a:pathLst>
                <a:path w="286" h="639">
                  <a:moveTo>
                    <a:pt x="285" y="638"/>
                  </a:moveTo>
                  <a:lnTo>
                    <a:pt x="0" y="638"/>
                  </a:lnTo>
                  <a:lnTo>
                    <a:pt x="0" y="0"/>
                  </a:lnTo>
                  <a:lnTo>
                    <a:pt x="285" y="0"/>
                  </a:lnTo>
                  <a:lnTo>
                    <a:pt x="285" y="638"/>
                  </a:lnTo>
                </a:path>
              </a:pathLst>
            </a:custGeom>
            <a:solidFill>
              <a:schemeClr val="bg1">
                <a:lumMod val="50000"/>
              </a:schemeClr>
            </a:solidFill>
            <a:ln>
              <a:noFill/>
            </a:ln>
            <a:effectLst/>
          </p:spPr>
          <p:txBody>
            <a:bodyPr wrap="none" anchor="ctr"/>
            <a:lstStyle/>
            <a:p>
              <a:endParaRPr lang="en-US">
                <a:latin typeface="Calibri Light"/>
              </a:endParaRPr>
            </a:p>
          </p:txBody>
        </p:sp>
        <p:sp>
          <p:nvSpPr>
            <p:cNvPr id="169" name="Freeform 191">
              <a:extLst>
                <a:ext uri="{FF2B5EF4-FFF2-40B4-BE49-F238E27FC236}">
                  <a16:creationId xmlns:a16="http://schemas.microsoft.com/office/drawing/2014/main" id="{A89D4055-8250-41D0-809C-BBE4112F9FC4}"/>
                </a:ext>
              </a:extLst>
            </p:cNvPr>
            <p:cNvSpPr>
              <a:spLocks noChangeArrowheads="1"/>
            </p:cNvSpPr>
            <p:nvPr/>
          </p:nvSpPr>
          <p:spPr bwMode="auto">
            <a:xfrm>
              <a:off x="13656226" y="8200588"/>
              <a:ext cx="169144" cy="377318"/>
            </a:xfrm>
            <a:custGeom>
              <a:avLst/>
              <a:gdLst>
                <a:gd name="T0" fmla="*/ 285 w 286"/>
                <a:gd name="T1" fmla="*/ 638 h 639"/>
                <a:gd name="T2" fmla="*/ 0 w 286"/>
                <a:gd name="T3" fmla="*/ 638 h 639"/>
                <a:gd name="T4" fmla="*/ 0 w 286"/>
                <a:gd name="T5" fmla="*/ 0 h 639"/>
                <a:gd name="T6" fmla="*/ 285 w 286"/>
                <a:gd name="T7" fmla="*/ 0 h 639"/>
                <a:gd name="T8" fmla="*/ 285 w 286"/>
                <a:gd name="T9" fmla="*/ 638 h 639"/>
              </a:gdLst>
              <a:ahLst/>
              <a:cxnLst>
                <a:cxn ang="0">
                  <a:pos x="T0" y="T1"/>
                </a:cxn>
                <a:cxn ang="0">
                  <a:pos x="T2" y="T3"/>
                </a:cxn>
                <a:cxn ang="0">
                  <a:pos x="T4" y="T5"/>
                </a:cxn>
                <a:cxn ang="0">
                  <a:pos x="T6" y="T7"/>
                </a:cxn>
                <a:cxn ang="0">
                  <a:pos x="T8" y="T9"/>
                </a:cxn>
              </a:cxnLst>
              <a:rect l="0" t="0" r="r" b="b"/>
              <a:pathLst>
                <a:path w="286" h="639">
                  <a:moveTo>
                    <a:pt x="285" y="638"/>
                  </a:moveTo>
                  <a:lnTo>
                    <a:pt x="0" y="638"/>
                  </a:lnTo>
                  <a:lnTo>
                    <a:pt x="0" y="0"/>
                  </a:lnTo>
                  <a:lnTo>
                    <a:pt x="285" y="0"/>
                  </a:lnTo>
                  <a:lnTo>
                    <a:pt x="285" y="638"/>
                  </a:lnTo>
                </a:path>
              </a:pathLst>
            </a:custGeom>
            <a:solidFill>
              <a:schemeClr val="bg1">
                <a:lumMod val="50000"/>
              </a:schemeClr>
            </a:solidFill>
            <a:ln>
              <a:noFill/>
            </a:ln>
            <a:effectLst/>
          </p:spPr>
          <p:txBody>
            <a:bodyPr wrap="none" anchor="ctr"/>
            <a:lstStyle/>
            <a:p>
              <a:endParaRPr lang="en-US">
                <a:latin typeface="Calibri Light"/>
              </a:endParaRPr>
            </a:p>
          </p:txBody>
        </p:sp>
        <p:sp>
          <p:nvSpPr>
            <p:cNvPr id="170" name="Freeform 192">
              <a:extLst>
                <a:ext uri="{FF2B5EF4-FFF2-40B4-BE49-F238E27FC236}">
                  <a16:creationId xmlns:a16="http://schemas.microsoft.com/office/drawing/2014/main" id="{D1273654-4344-475E-BB0E-C5D872A188BE}"/>
                </a:ext>
              </a:extLst>
            </p:cNvPr>
            <p:cNvSpPr>
              <a:spLocks noChangeArrowheads="1"/>
            </p:cNvSpPr>
            <p:nvPr/>
          </p:nvSpPr>
          <p:spPr bwMode="auto">
            <a:xfrm>
              <a:off x="13122776" y="8674188"/>
              <a:ext cx="171745" cy="377318"/>
            </a:xfrm>
            <a:custGeom>
              <a:avLst/>
              <a:gdLst>
                <a:gd name="T0" fmla="*/ 292 w 293"/>
                <a:gd name="T1" fmla="*/ 637 h 638"/>
                <a:gd name="T2" fmla="*/ 0 w 293"/>
                <a:gd name="T3" fmla="*/ 637 h 638"/>
                <a:gd name="T4" fmla="*/ 0 w 293"/>
                <a:gd name="T5" fmla="*/ 0 h 638"/>
                <a:gd name="T6" fmla="*/ 292 w 293"/>
                <a:gd name="T7" fmla="*/ 0 h 638"/>
                <a:gd name="T8" fmla="*/ 292 w 293"/>
                <a:gd name="T9" fmla="*/ 637 h 638"/>
              </a:gdLst>
              <a:ahLst/>
              <a:cxnLst>
                <a:cxn ang="0">
                  <a:pos x="T0" y="T1"/>
                </a:cxn>
                <a:cxn ang="0">
                  <a:pos x="T2" y="T3"/>
                </a:cxn>
                <a:cxn ang="0">
                  <a:pos x="T4" y="T5"/>
                </a:cxn>
                <a:cxn ang="0">
                  <a:pos x="T6" y="T7"/>
                </a:cxn>
                <a:cxn ang="0">
                  <a:pos x="T8" y="T9"/>
                </a:cxn>
              </a:cxnLst>
              <a:rect l="0" t="0" r="r" b="b"/>
              <a:pathLst>
                <a:path w="293" h="638">
                  <a:moveTo>
                    <a:pt x="292" y="637"/>
                  </a:moveTo>
                  <a:lnTo>
                    <a:pt x="0" y="637"/>
                  </a:lnTo>
                  <a:lnTo>
                    <a:pt x="0" y="0"/>
                  </a:lnTo>
                  <a:lnTo>
                    <a:pt x="292" y="0"/>
                  </a:lnTo>
                  <a:lnTo>
                    <a:pt x="292" y="637"/>
                  </a:lnTo>
                </a:path>
              </a:pathLst>
            </a:custGeom>
            <a:solidFill>
              <a:schemeClr val="bg1">
                <a:lumMod val="50000"/>
              </a:schemeClr>
            </a:solidFill>
            <a:ln>
              <a:noFill/>
            </a:ln>
            <a:effectLst/>
          </p:spPr>
          <p:txBody>
            <a:bodyPr wrap="none" anchor="ctr"/>
            <a:lstStyle/>
            <a:p>
              <a:endParaRPr lang="en-US">
                <a:latin typeface="Calibri Light"/>
              </a:endParaRPr>
            </a:p>
          </p:txBody>
        </p:sp>
        <p:sp>
          <p:nvSpPr>
            <p:cNvPr id="171" name="Freeform 193">
              <a:extLst>
                <a:ext uri="{FF2B5EF4-FFF2-40B4-BE49-F238E27FC236}">
                  <a16:creationId xmlns:a16="http://schemas.microsoft.com/office/drawing/2014/main" id="{2DF0666A-99D7-4E43-A6AF-1F044BEDBCD2}"/>
                </a:ext>
              </a:extLst>
            </p:cNvPr>
            <p:cNvSpPr>
              <a:spLocks noChangeArrowheads="1"/>
            </p:cNvSpPr>
            <p:nvPr/>
          </p:nvSpPr>
          <p:spPr bwMode="auto">
            <a:xfrm>
              <a:off x="13388200" y="8674188"/>
              <a:ext cx="169142" cy="377318"/>
            </a:xfrm>
            <a:custGeom>
              <a:avLst/>
              <a:gdLst>
                <a:gd name="T0" fmla="*/ 285 w 286"/>
                <a:gd name="T1" fmla="*/ 637 h 638"/>
                <a:gd name="T2" fmla="*/ 0 w 286"/>
                <a:gd name="T3" fmla="*/ 637 h 638"/>
                <a:gd name="T4" fmla="*/ 0 w 286"/>
                <a:gd name="T5" fmla="*/ 0 h 638"/>
                <a:gd name="T6" fmla="*/ 285 w 286"/>
                <a:gd name="T7" fmla="*/ 0 h 638"/>
                <a:gd name="T8" fmla="*/ 285 w 286"/>
                <a:gd name="T9" fmla="*/ 637 h 638"/>
              </a:gdLst>
              <a:ahLst/>
              <a:cxnLst>
                <a:cxn ang="0">
                  <a:pos x="T0" y="T1"/>
                </a:cxn>
                <a:cxn ang="0">
                  <a:pos x="T2" y="T3"/>
                </a:cxn>
                <a:cxn ang="0">
                  <a:pos x="T4" y="T5"/>
                </a:cxn>
                <a:cxn ang="0">
                  <a:pos x="T6" y="T7"/>
                </a:cxn>
                <a:cxn ang="0">
                  <a:pos x="T8" y="T9"/>
                </a:cxn>
              </a:cxnLst>
              <a:rect l="0" t="0" r="r" b="b"/>
              <a:pathLst>
                <a:path w="286" h="638">
                  <a:moveTo>
                    <a:pt x="285" y="637"/>
                  </a:moveTo>
                  <a:lnTo>
                    <a:pt x="0" y="637"/>
                  </a:lnTo>
                  <a:lnTo>
                    <a:pt x="0" y="0"/>
                  </a:lnTo>
                  <a:lnTo>
                    <a:pt x="285" y="0"/>
                  </a:lnTo>
                  <a:lnTo>
                    <a:pt x="285" y="637"/>
                  </a:lnTo>
                </a:path>
              </a:pathLst>
            </a:custGeom>
            <a:solidFill>
              <a:schemeClr val="bg1">
                <a:lumMod val="50000"/>
              </a:schemeClr>
            </a:solidFill>
            <a:ln>
              <a:noFill/>
            </a:ln>
            <a:effectLst/>
          </p:spPr>
          <p:txBody>
            <a:bodyPr wrap="none" anchor="ctr"/>
            <a:lstStyle/>
            <a:p>
              <a:endParaRPr lang="en-US">
                <a:latin typeface="Calibri Light"/>
              </a:endParaRPr>
            </a:p>
          </p:txBody>
        </p:sp>
        <p:sp>
          <p:nvSpPr>
            <p:cNvPr id="172" name="Freeform 194">
              <a:extLst>
                <a:ext uri="{FF2B5EF4-FFF2-40B4-BE49-F238E27FC236}">
                  <a16:creationId xmlns:a16="http://schemas.microsoft.com/office/drawing/2014/main" id="{DFFCBB8B-45CC-4D33-8078-71FE1A1C38C9}"/>
                </a:ext>
              </a:extLst>
            </p:cNvPr>
            <p:cNvSpPr>
              <a:spLocks noChangeArrowheads="1"/>
            </p:cNvSpPr>
            <p:nvPr/>
          </p:nvSpPr>
          <p:spPr bwMode="auto">
            <a:xfrm>
              <a:off x="13656226" y="8674188"/>
              <a:ext cx="169144" cy="377318"/>
            </a:xfrm>
            <a:custGeom>
              <a:avLst/>
              <a:gdLst>
                <a:gd name="T0" fmla="*/ 285 w 286"/>
                <a:gd name="T1" fmla="*/ 637 h 638"/>
                <a:gd name="T2" fmla="*/ 0 w 286"/>
                <a:gd name="T3" fmla="*/ 637 h 638"/>
                <a:gd name="T4" fmla="*/ 0 w 286"/>
                <a:gd name="T5" fmla="*/ 0 h 638"/>
                <a:gd name="T6" fmla="*/ 285 w 286"/>
                <a:gd name="T7" fmla="*/ 0 h 638"/>
                <a:gd name="T8" fmla="*/ 285 w 286"/>
                <a:gd name="T9" fmla="*/ 637 h 638"/>
              </a:gdLst>
              <a:ahLst/>
              <a:cxnLst>
                <a:cxn ang="0">
                  <a:pos x="T0" y="T1"/>
                </a:cxn>
                <a:cxn ang="0">
                  <a:pos x="T2" y="T3"/>
                </a:cxn>
                <a:cxn ang="0">
                  <a:pos x="T4" y="T5"/>
                </a:cxn>
                <a:cxn ang="0">
                  <a:pos x="T6" y="T7"/>
                </a:cxn>
                <a:cxn ang="0">
                  <a:pos x="T8" y="T9"/>
                </a:cxn>
              </a:cxnLst>
              <a:rect l="0" t="0" r="r" b="b"/>
              <a:pathLst>
                <a:path w="286" h="638">
                  <a:moveTo>
                    <a:pt x="285" y="637"/>
                  </a:moveTo>
                  <a:lnTo>
                    <a:pt x="0" y="637"/>
                  </a:lnTo>
                  <a:lnTo>
                    <a:pt x="0" y="0"/>
                  </a:lnTo>
                  <a:lnTo>
                    <a:pt x="285" y="0"/>
                  </a:lnTo>
                  <a:lnTo>
                    <a:pt x="285" y="637"/>
                  </a:lnTo>
                </a:path>
              </a:pathLst>
            </a:custGeom>
            <a:solidFill>
              <a:schemeClr val="bg1">
                <a:lumMod val="50000"/>
              </a:schemeClr>
            </a:solidFill>
            <a:ln>
              <a:noFill/>
            </a:ln>
            <a:effectLst/>
          </p:spPr>
          <p:txBody>
            <a:bodyPr wrap="none" anchor="ctr"/>
            <a:lstStyle/>
            <a:p>
              <a:endParaRPr lang="en-US">
                <a:latin typeface="Calibri Light"/>
              </a:endParaRPr>
            </a:p>
          </p:txBody>
        </p:sp>
        <p:sp>
          <p:nvSpPr>
            <p:cNvPr id="173" name="Freeform 195">
              <a:extLst>
                <a:ext uri="{FF2B5EF4-FFF2-40B4-BE49-F238E27FC236}">
                  <a16:creationId xmlns:a16="http://schemas.microsoft.com/office/drawing/2014/main" id="{121CBCFC-DA8D-46C3-9585-9E356FFEF4B3}"/>
                </a:ext>
              </a:extLst>
            </p:cNvPr>
            <p:cNvSpPr>
              <a:spLocks noChangeArrowheads="1"/>
            </p:cNvSpPr>
            <p:nvPr/>
          </p:nvSpPr>
          <p:spPr bwMode="auto">
            <a:xfrm>
              <a:off x="13122776" y="9145184"/>
              <a:ext cx="171745" cy="377319"/>
            </a:xfrm>
            <a:custGeom>
              <a:avLst/>
              <a:gdLst>
                <a:gd name="T0" fmla="*/ 292 w 293"/>
                <a:gd name="T1" fmla="*/ 637 h 638"/>
                <a:gd name="T2" fmla="*/ 0 w 293"/>
                <a:gd name="T3" fmla="*/ 637 h 638"/>
                <a:gd name="T4" fmla="*/ 0 w 293"/>
                <a:gd name="T5" fmla="*/ 0 h 638"/>
                <a:gd name="T6" fmla="*/ 292 w 293"/>
                <a:gd name="T7" fmla="*/ 0 h 638"/>
                <a:gd name="T8" fmla="*/ 292 w 293"/>
                <a:gd name="T9" fmla="*/ 637 h 638"/>
              </a:gdLst>
              <a:ahLst/>
              <a:cxnLst>
                <a:cxn ang="0">
                  <a:pos x="T0" y="T1"/>
                </a:cxn>
                <a:cxn ang="0">
                  <a:pos x="T2" y="T3"/>
                </a:cxn>
                <a:cxn ang="0">
                  <a:pos x="T4" y="T5"/>
                </a:cxn>
                <a:cxn ang="0">
                  <a:pos x="T6" y="T7"/>
                </a:cxn>
                <a:cxn ang="0">
                  <a:pos x="T8" y="T9"/>
                </a:cxn>
              </a:cxnLst>
              <a:rect l="0" t="0" r="r" b="b"/>
              <a:pathLst>
                <a:path w="293" h="638">
                  <a:moveTo>
                    <a:pt x="292" y="637"/>
                  </a:moveTo>
                  <a:lnTo>
                    <a:pt x="0" y="637"/>
                  </a:lnTo>
                  <a:lnTo>
                    <a:pt x="0" y="0"/>
                  </a:lnTo>
                  <a:lnTo>
                    <a:pt x="292" y="0"/>
                  </a:lnTo>
                  <a:lnTo>
                    <a:pt x="292" y="637"/>
                  </a:lnTo>
                </a:path>
              </a:pathLst>
            </a:custGeom>
            <a:solidFill>
              <a:schemeClr val="bg1">
                <a:lumMod val="50000"/>
              </a:schemeClr>
            </a:solidFill>
            <a:ln>
              <a:noFill/>
            </a:ln>
            <a:effectLst/>
          </p:spPr>
          <p:txBody>
            <a:bodyPr wrap="none" anchor="ctr"/>
            <a:lstStyle/>
            <a:p>
              <a:endParaRPr lang="en-US">
                <a:latin typeface="Calibri Light"/>
              </a:endParaRPr>
            </a:p>
          </p:txBody>
        </p:sp>
        <p:sp>
          <p:nvSpPr>
            <p:cNvPr id="174" name="Freeform 196">
              <a:extLst>
                <a:ext uri="{FF2B5EF4-FFF2-40B4-BE49-F238E27FC236}">
                  <a16:creationId xmlns:a16="http://schemas.microsoft.com/office/drawing/2014/main" id="{B5CDD937-F118-4DD6-ACDF-EFE557D011F0}"/>
                </a:ext>
              </a:extLst>
            </p:cNvPr>
            <p:cNvSpPr>
              <a:spLocks noChangeArrowheads="1"/>
            </p:cNvSpPr>
            <p:nvPr/>
          </p:nvSpPr>
          <p:spPr bwMode="auto">
            <a:xfrm>
              <a:off x="13388200" y="9145184"/>
              <a:ext cx="169142" cy="377319"/>
            </a:xfrm>
            <a:custGeom>
              <a:avLst/>
              <a:gdLst>
                <a:gd name="T0" fmla="*/ 285 w 286"/>
                <a:gd name="T1" fmla="*/ 637 h 638"/>
                <a:gd name="T2" fmla="*/ 0 w 286"/>
                <a:gd name="T3" fmla="*/ 637 h 638"/>
                <a:gd name="T4" fmla="*/ 0 w 286"/>
                <a:gd name="T5" fmla="*/ 0 h 638"/>
                <a:gd name="T6" fmla="*/ 285 w 286"/>
                <a:gd name="T7" fmla="*/ 0 h 638"/>
                <a:gd name="T8" fmla="*/ 285 w 286"/>
                <a:gd name="T9" fmla="*/ 637 h 638"/>
              </a:gdLst>
              <a:ahLst/>
              <a:cxnLst>
                <a:cxn ang="0">
                  <a:pos x="T0" y="T1"/>
                </a:cxn>
                <a:cxn ang="0">
                  <a:pos x="T2" y="T3"/>
                </a:cxn>
                <a:cxn ang="0">
                  <a:pos x="T4" y="T5"/>
                </a:cxn>
                <a:cxn ang="0">
                  <a:pos x="T6" y="T7"/>
                </a:cxn>
                <a:cxn ang="0">
                  <a:pos x="T8" y="T9"/>
                </a:cxn>
              </a:cxnLst>
              <a:rect l="0" t="0" r="r" b="b"/>
              <a:pathLst>
                <a:path w="286" h="638">
                  <a:moveTo>
                    <a:pt x="285" y="637"/>
                  </a:moveTo>
                  <a:lnTo>
                    <a:pt x="0" y="637"/>
                  </a:lnTo>
                  <a:lnTo>
                    <a:pt x="0" y="0"/>
                  </a:lnTo>
                  <a:lnTo>
                    <a:pt x="285" y="0"/>
                  </a:lnTo>
                  <a:lnTo>
                    <a:pt x="285" y="637"/>
                  </a:lnTo>
                </a:path>
              </a:pathLst>
            </a:custGeom>
            <a:solidFill>
              <a:schemeClr val="bg1">
                <a:lumMod val="50000"/>
              </a:schemeClr>
            </a:solidFill>
            <a:ln>
              <a:noFill/>
            </a:ln>
            <a:effectLst/>
          </p:spPr>
          <p:txBody>
            <a:bodyPr wrap="none" anchor="ctr"/>
            <a:lstStyle/>
            <a:p>
              <a:endParaRPr lang="en-US">
                <a:latin typeface="Calibri Light"/>
              </a:endParaRPr>
            </a:p>
          </p:txBody>
        </p:sp>
        <p:sp>
          <p:nvSpPr>
            <p:cNvPr id="175" name="Freeform 197">
              <a:extLst>
                <a:ext uri="{FF2B5EF4-FFF2-40B4-BE49-F238E27FC236}">
                  <a16:creationId xmlns:a16="http://schemas.microsoft.com/office/drawing/2014/main" id="{41F89C5A-6F48-4266-8732-4F487684D395}"/>
                </a:ext>
              </a:extLst>
            </p:cNvPr>
            <p:cNvSpPr>
              <a:spLocks noChangeArrowheads="1"/>
            </p:cNvSpPr>
            <p:nvPr/>
          </p:nvSpPr>
          <p:spPr bwMode="auto">
            <a:xfrm>
              <a:off x="13656226" y="9145184"/>
              <a:ext cx="169144" cy="377319"/>
            </a:xfrm>
            <a:custGeom>
              <a:avLst/>
              <a:gdLst>
                <a:gd name="T0" fmla="*/ 285 w 286"/>
                <a:gd name="T1" fmla="*/ 637 h 638"/>
                <a:gd name="T2" fmla="*/ 0 w 286"/>
                <a:gd name="T3" fmla="*/ 637 h 638"/>
                <a:gd name="T4" fmla="*/ 0 w 286"/>
                <a:gd name="T5" fmla="*/ 0 h 638"/>
                <a:gd name="T6" fmla="*/ 285 w 286"/>
                <a:gd name="T7" fmla="*/ 0 h 638"/>
                <a:gd name="T8" fmla="*/ 285 w 286"/>
                <a:gd name="T9" fmla="*/ 637 h 638"/>
              </a:gdLst>
              <a:ahLst/>
              <a:cxnLst>
                <a:cxn ang="0">
                  <a:pos x="T0" y="T1"/>
                </a:cxn>
                <a:cxn ang="0">
                  <a:pos x="T2" y="T3"/>
                </a:cxn>
                <a:cxn ang="0">
                  <a:pos x="T4" y="T5"/>
                </a:cxn>
                <a:cxn ang="0">
                  <a:pos x="T6" y="T7"/>
                </a:cxn>
                <a:cxn ang="0">
                  <a:pos x="T8" y="T9"/>
                </a:cxn>
              </a:cxnLst>
              <a:rect l="0" t="0" r="r" b="b"/>
              <a:pathLst>
                <a:path w="286" h="638">
                  <a:moveTo>
                    <a:pt x="285" y="637"/>
                  </a:moveTo>
                  <a:lnTo>
                    <a:pt x="0" y="637"/>
                  </a:lnTo>
                  <a:lnTo>
                    <a:pt x="0" y="0"/>
                  </a:lnTo>
                  <a:lnTo>
                    <a:pt x="285" y="0"/>
                  </a:lnTo>
                  <a:lnTo>
                    <a:pt x="285" y="637"/>
                  </a:lnTo>
                </a:path>
              </a:pathLst>
            </a:custGeom>
            <a:solidFill>
              <a:schemeClr val="bg1">
                <a:lumMod val="50000"/>
              </a:schemeClr>
            </a:solidFill>
            <a:ln>
              <a:noFill/>
            </a:ln>
            <a:effectLst/>
          </p:spPr>
          <p:txBody>
            <a:bodyPr wrap="none" anchor="ctr"/>
            <a:lstStyle/>
            <a:p>
              <a:endParaRPr lang="en-US">
                <a:latin typeface="Calibri Light"/>
              </a:endParaRPr>
            </a:p>
          </p:txBody>
        </p:sp>
        <p:sp>
          <p:nvSpPr>
            <p:cNvPr id="176" name="Freeform 198">
              <a:extLst>
                <a:ext uri="{FF2B5EF4-FFF2-40B4-BE49-F238E27FC236}">
                  <a16:creationId xmlns:a16="http://schemas.microsoft.com/office/drawing/2014/main" id="{C823DF77-CCE4-4653-B34F-69AFD2B0F1CE}"/>
                </a:ext>
              </a:extLst>
            </p:cNvPr>
            <p:cNvSpPr>
              <a:spLocks noChangeArrowheads="1"/>
            </p:cNvSpPr>
            <p:nvPr/>
          </p:nvSpPr>
          <p:spPr bwMode="auto">
            <a:xfrm>
              <a:off x="16664364" y="8015831"/>
              <a:ext cx="1272474" cy="2711488"/>
            </a:xfrm>
            <a:custGeom>
              <a:avLst/>
              <a:gdLst>
                <a:gd name="T0" fmla="*/ 2157 w 2158"/>
                <a:gd name="T1" fmla="*/ 4595 h 4596"/>
                <a:gd name="T2" fmla="*/ 0 w 2158"/>
                <a:gd name="T3" fmla="*/ 4595 h 4596"/>
                <a:gd name="T4" fmla="*/ 0 w 2158"/>
                <a:gd name="T5" fmla="*/ 1461 h 4596"/>
                <a:gd name="T6" fmla="*/ 1081 w 2158"/>
                <a:gd name="T7" fmla="*/ 0 h 4596"/>
                <a:gd name="T8" fmla="*/ 2157 w 2158"/>
                <a:gd name="T9" fmla="*/ 1461 h 4596"/>
                <a:gd name="T10" fmla="*/ 2157 w 2158"/>
                <a:gd name="T11" fmla="*/ 4595 h 4596"/>
              </a:gdLst>
              <a:ahLst/>
              <a:cxnLst>
                <a:cxn ang="0">
                  <a:pos x="T0" y="T1"/>
                </a:cxn>
                <a:cxn ang="0">
                  <a:pos x="T2" y="T3"/>
                </a:cxn>
                <a:cxn ang="0">
                  <a:pos x="T4" y="T5"/>
                </a:cxn>
                <a:cxn ang="0">
                  <a:pos x="T6" y="T7"/>
                </a:cxn>
                <a:cxn ang="0">
                  <a:pos x="T8" y="T9"/>
                </a:cxn>
                <a:cxn ang="0">
                  <a:pos x="T10" y="T11"/>
                </a:cxn>
              </a:cxnLst>
              <a:rect l="0" t="0" r="r" b="b"/>
              <a:pathLst>
                <a:path w="2158" h="4596">
                  <a:moveTo>
                    <a:pt x="2157" y="4595"/>
                  </a:moveTo>
                  <a:lnTo>
                    <a:pt x="0" y="4595"/>
                  </a:lnTo>
                  <a:lnTo>
                    <a:pt x="0" y="1461"/>
                  </a:lnTo>
                  <a:lnTo>
                    <a:pt x="1081" y="0"/>
                  </a:lnTo>
                  <a:lnTo>
                    <a:pt x="2157" y="1461"/>
                  </a:lnTo>
                  <a:lnTo>
                    <a:pt x="2157" y="4595"/>
                  </a:lnTo>
                </a:path>
              </a:pathLst>
            </a:custGeom>
            <a:solidFill>
              <a:schemeClr val="bg1">
                <a:lumMod val="65000"/>
              </a:schemeClr>
            </a:solidFill>
            <a:ln>
              <a:noFill/>
            </a:ln>
            <a:effectLst/>
          </p:spPr>
          <p:txBody>
            <a:bodyPr wrap="none" anchor="ctr"/>
            <a:lstStyle/>
            <a:p>
              <a:endParaRPr lang="en-US">
                <a:latin typeface="Calibri Light"/>
              </a:endParaRPr>
            </a:p>
          </p:txBody>
        </p:sp>
        <p:sp>
          <p:nvSpPr>
            <p:cNvPr id="177" name="Freeform 199">
              <a:extLst>
                <a:ext uri="{FF2B5EF4-FFF2-40B4-BE49-F238E27FC236}">
                  <a16:creationId xmlns:a16="http://schemas.microsoft.com/office/drawing/2014/main" id="{F7151898-D739-42BE-ABF5-ED74ED24B62E}"/>
                </a:ext>
              </a:extLst>
            </p:cNvPr>
            <p:cNvSpPr>
              <a:spLocks noChangeArrowheads="1"/>
            </p:cNvSpPr>
            <p:nvPr/>
          </p:nvSpPr>
          <p:spPr bwMode="auto">
            <a:xfrm>
              <a:off x="16838711" y="9735883"/>
              <a:ext cx="928983" cy="486610"/>
            </a:xfrm>
            <a:custGeom>
              <a:avLst/>
              <a:gdLst>
                <a:gd name="T0" fmla="*/ 1572 w 1573"/>
                <a:gd name="T1" fmla="*/ 0 h 825"/>
                <a:gd name="T2" fmla="*/ 0 w 1573"/>
                <a:gd name="T3" fmla="*/ 0 h 825"/>
                <a:gd name="T4" fmla="*/ 0 w 1573"/>
                <a:gd name="T5" fmla="*/ 824 h 825"/>
                <a:gd name="T6" fmla="*/ 1572 w 1573"/>
                <a:gd name="T7" fmla="*/ 824 h 825"/>
                <a:gd name="T8" fmla="*/ 1572 w 1573"/>
                <a:gd name="T9" fmla="*/ 0 h 825"/>
              </a:gdLst>
              <a:ahLst/>
              <a:cxnLst>
                <a:cxn ang="0">
                  <a:pos x="T0" y="T1"/>
                </a:cxn>
                <a:cxn ang="0">
                  <a:pos x="T2" y="T3"/>
                </a:cxn>
                <a:cxn ang="0">
                  <a:pos x="T4" y="T5"/>
                </a:cxn>
                <a:cxn ang="0">
                  <a:pos x="T6" y="T7"/>
                </a:cxn>
                <a:cxn ang="0">
                  <a:pos x="T8" y="T9"/>
                </a:cxn>
              </a:cxnLst>
              <a:rect l="0" t="0" r="r" b="b"/>
              <a:pathLst>
                <a:path w="1573" h="825">
                  <a:moveTo>
                    <a:pt x="1572" y="0"/>
                  </a:moveTo>
                  <a:lnTo>
                    <a:pt x="0" y="0"/>
                  </a:lnTo>
                  <a:lnTo>
                    <a:pt x="0" y="824"/>
                  </a:lnTo>
                  <a:lnTo>
                    <a:pt x="1572" y="824"/>
                  </a:lnTo>
                  <a:lnTo>
                    <a:pt x="1572" y="0"/>
                  </a:lnTo>
                </a:path>
              </a:pathLst>
            </a:custGeom>
            <a:solidFill>
              <a:srgbClr val="FFFFF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178" name="Freeform 200">
              <a:extLst>
                <a:ext uri="{FF2B5EF4-FFF2-40B4-BE49-F238E27FC236}">
                  <a16:creationId xmlns:a16="http://schemas.microsoft.com/office/drawing/2014/main" id="{8850E519-2756-48B4-9C47-40CE0355E20E}"/>
                </a:ext>
              </a:extLst>
            </p:cNvPr>
            <p:cNvSpPr>
              <a:spLocks noChangeArrowheads="1"/>
            </p:cNvSpPr>
            <p:nvPr/>
          </p:nvSpPr>
          <p:spPr bwMode="auto">
            <a:xfrm>
              <a:off x="16726816" y="9483470"/>
              <a:ext cx="1147569" cy="338285"/>
            </a:xfrm>
            <a:custGeom>
              <a:avLst/>
              <a:gdLst>
                <a:gd name="T0" fmla="*/ 1938 w 1945"/>
                <a:gd name="T1" fmla="*/ 465 h 572"/>
                <a:gd name="T2" fmla="*/ 1938 w 1945"/>
                <a:gd name="T3" fmla="*/ 465 h 572"/>
                <a:gd name="T4" fmla="*/ 1832 w 1945"/>
                <a:gd name="T5" fmla="*/ 0 h 572"/>
                <a:gd name="T6" fmla="*/ 1187 w 1945"/>
                <a:gd name="T7" fmla="*/ 0 h 572"/>
                <a:gd name="T8" fmla="*/ 782 w 1945"/>
                <a:gd name="T9" fmla="*/ 0 h 572"/>
                <a:gd name="T10" fmla="*/ 119 w 1945"/>
                <a:gd name="T11" fmla="*/ 0 h 572"/>
                <a:gd name="T12" fmla="*/ 6 w 1945"/>
                <a:gd name="T13" fmla="*/ 465 h 572"/>
                <a:gd name="T14" fmla="*/ 0 w 1945"/>
                <a:gd name="T15" fmla="*/ 492 h 572"/>
                <a:gd name="T16" fmla="*/ 73 w 1945"/>
                <a:gd name="T17" fmla="*/ 571 h 572"/>
                <a:gd name="T18" fmla="*/ 152 w 1945"/>
                <a:gd name="T19" fmla="*/ 492 h 572"/>
                <a:gd name="T20" fmla="*/ 224 w 1945"/>
                <a:gd name="T21" fmla="*/ 571 h 572"/>
                <a:gd name="T22" fmla="*/ 298 w 1945"/>
                <a:gd name="T23" fmla="*/ 492 h 572"/>
                <a:gd name="T24" fmla="*/ 377 w 1945"/>
                <a:gd name="T25" fmla="*/ 571 h 572"/>
                <a:gd name="T26" fmla="*/ 450 w 1945"/>
                <a:gd name="T27" fmla="*/ 492 h 572"/>
                <a:gd name="T28" fmla="*/ 523 w 1945"/>
                <a:gd name="T29" fmla="*/ 571 h 572"/>
                <a:gd name="T30" fmla="*/ 596 w 1945"/>
                <a:gd name="T31" fmla="*/ 492 h 572"/>
                <a:gd name="T32" fmla="*/ 676 w 1945"/>
                <a:gd name="T33" fmla="*/ 571 h 572"/>
                <a:gd name="T34" fmla="*/ 749 w 1945"/>
                <a:gd name="T35" fmla="*/ 492 h 572"/>
                <a:gd name="T36" fmla="*/ 822 w 1945"/>
                <a:gd name="T37" fmla="*/ 571 h 572"/>
                <a:gd name="T38" fmla="*/ 895 w 1945"/>
                <a:gd name="T39" fmla="*/ 492 h 572"/>
                <a:gd name="T40" fmla="*/ 975 w 1945"/>
                <a:gd name="T41" fmla="*/ 571 h 572"/>
                <a:gd name="T42" fmla="*/ 1048 w 1945"/>
                <a:gd name="T43" fmla="*/ 492 h 572"/>
                <a:gd name="T44" fmla="*/ 1121 w 1945"/>
                <a:gd name="T45" fmla="*/ 571 h 572"/>
                <a:gd name="T46" fmla="*/ 1194 w 1945"/>
                <a:gd name="T47" fmla="*/ 492 h 572"/>
                <a:gd name="T48" fmla="*/ 1274 w 1945"/>
                <a:gd name="T49" fmla="*/ 571 h 572"/>
                <a:gd name="T50" fmla="*/ 1347 w 1945"/>
                <a:gd name="T51" fmla="*/ 492 h 572"/>
                <a:gd name="T52" fmla="*/ 1420 w 1945"/>
                <a:gd name="T53" fmla="*/ 571 h 572"/>
                <a:gd name="T54" fmla="*/ 1499 w 1945"/>
                <a:gd name="T55" fmla="*/ 492 h 572"/>
                <a:gd name="T56" fmla="*/ 1573 w 1945"/>
                <a:gd name="T57" fmla="*/ 571 h 572"/>
                <a:gd name="T58" fmla="*/ 1646 w 1945"/>
                <a:gd name="T59" fmla="*/ 492 h 572"/>
                <a:gd name="T60" fmla="*/ 1719 w 1945"/>
                <a:gd name="T61" fmla="*/ 571 h 572"/>
                <a:gd name="T62" fmla="*/ 1798 w 1945"/>
                <a:gd name="T63" fmla="*/ 492 h 572"/>
                <a:gd name="T64" fmla="*/ 1871 w 1945"/>
                <a:gd name="T65" fmla="*/ 571 h 572"/>
                <a:gd name="T66" fmla="*/ 1944 w 1945"/>
                <a:gd name="T67" fmla="*/ 492 h 572"/>
                <a:gd name="T68" fmla="*/ 1938 w 1945"/>
                <a:gd name="T69" fmla="*/ 465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945" h="572">
                  <a:moveTo>
                    <a:pt x="1938" y="465"/>
                  </a:moveTo>
                  <a:lnTo>
                    <a:pt x="1938" y="465"/>
                  </a:lnTo>
                  <a:cubicBezTo>
                    <a:pt x="1832" y="0"/>
                    <a:pt x="1832" y="0"/>
                    <a:pt x="1832" y="0"/>
                  </a:cubicBezTo>
                  <a:cubicBezTo>
                    <a:pt x="1187" y="0"/>
                    <a:pt x="1187" y="0"/>
                    <a:pt x="1187" y="0"/>
                  </a:cubicBezTo>
                  <a:cubicBezTo>
                    <a:pt x="782" y="0"/>
                    <a:pt x="782" y="0"/>
                    <a:pt x="782" y="0"/>
                  </a:cubicBezTo>
                  <a:cubicBezTo>
                    <a:pt x="119" y="0"/>
                    <a:pt x="119" y="0"/>
                    <a:pt x="119" y="0"/>
                  </a:cubicBezTo>
                  <a:cubicBezTo>
                    <a:pt x="6" y="465"/>
                    <a:pt x="6" y="465"/>
                    <a:pt x="6" y="465"/>
                  </a:cubicBezTo>
                  <a:cubicBezTo>
                    <a:pt x="0" y="478"/>
                    <a:pt x="0" y="485"/>
                    <a:pt x="0" y="492"/>
                  </a:cubicBezTo>
                  <a:cubicBezTo>
                    <a:pt x="0" y="538"/>
                    <a:pt x="33" y="571"/>
                    <a:pt x="73" y="571"/>
                  </a:cubicBezTo>
                  <a:cubicBezTo>
                    <a:pt x="119" y="571"/>
                    <a:pt x="152" y="538"/>
                    <a:pt x="152" y="492"/>
                  </a:cubicBezTo>
                  <a:cubicBezTo>
                    <a:pt x="152" y="538"/>
                    <a:pt x="186" y="571"/>
                    <a:pt x="224" y="571"/>
                  </a:cubicBezTo>
                  <a:cubicBezTo>
                    <a:pt x="264" y="571"/>
                    <a:pt x="298" y="538"/>
                    <a:pt x="298" y="492"/>
                  </a:cubicBezTo>
                  <a:cubicBezTo>
                    <a:pt x="298" y="538"/>
                    <a:pt x="331" y="571"/>
                    <a:pt x="377" y="571"/>
                  </a:cubicBezTo>
                  <a:cubicBezTo>
                    <a:pt x="417" y="571"/>
                    <a:pt x="450" y="538"/>
                    <a:pt x="450" y="492"/>
                  </a:cubicBezTo>
                  <a:cubicBezTo>
                    <a:pt x="450" y="538"/>
                    <a:pt x="483" y="571"/>
                    <a:pt x="523" y="571"/>
                  </a:cubicBezTo>
                  <a:cubicBezTo>
                    <a:pt x="563" y="571"/>
                    <a:pt x="596" y="538"/>
                    <a:pt x="596" y="492"/>
                  </a:cubicBezTo>
                  <a:cubicBezTo>
                    <a:pt x="596" y="538"/>
                    <a:pt x="629" y="571"/>
                    <a:pt x="676" y="571"/>
                  </a:cubicBezTo>
                  <a:cubicBezTo>
                    <a:pt x="716" y="571"/>
                    <a:pt x="749" y="538"/>
                    <a:pt x="749" y="492"/>
                  </a:cubicBezTo>
                  <a:cubicBezTo>
                    <a:pt x="749" y="538"/>
                    <a:pt x="782" y="571"/>
                    <a:pt x="822" y="571"/>
                  </a:cubicBezTo>
                  <a:cubicBezTo>
                    <a:pt x="862" y="571"/>
                    <a:pt x="895" y="538"/>
                    <a:pt x="895" y="492"/>
                  </a:cubicBezTo>
                  <a:cubicBezTo>
                    <a:pt x="895" y="538"/>
                    <a:pt x="928" y="571"/>
                    <a:pt x="975" y="571"/>
                  </a:cubicBezTo>
                  <a:cubicBezTo>
                    <a:pt x="1015" y="571"/>
                    <a:pt x="1048" y="538"/>
                    <a:pt x="1048" y="492"/>
                  </a:cubicBezTo>
                  <a:cubicBezTo>
                    <a:pt x="1048" y="538"/>
                    <a:pt x="1081" y="571"/>
                    <a:pt x="1121" y="571"/>
                  </a:cubicBezTo>
                  <a:cubicBezTo>
                    <a:pt x="1161" y="571"/>
                    <a:pt x="1194" y="538"/>
                    <a:pt x="1194" y="492"/>
                  </a:cubicBezTo>
                  <a:cubicBezTo>
                    <a:pt x="1194" y="538"/>
                    <a:pt x="1227" y="571"/>
                    <a:pt x="1274" y="571"/>
                  </a:cubicBezTo>
                  <a:cubicBezTo>
                    <a:pt x="1314" y="571"/>
                    <a:pt x="1347" y="538"/>
                    <a:pt x="1347" y="492"/>
                  </a:cubicBezTo>
                  <a:cubicBezTo>
                    <a:pt x="1347" y="538"/>
                    <a:pt x="1380" y="571"/>
                    <a:pt x="1420" y="571"/>
                  </a:cubicBezTo>
                  <a:cubicBezTo>
                    <a:pt x="1459" y="571"/>
                    <a:pt x="1499" y="538"/>
                    <a:pt x="1499" y="492"/>
                  </a:cubicBezTo>
                  <a:cubicBezTo>
                    <a:pt x="1499" y="538"/>
                    <a:pt x="1533" y="571"/>
                    <a:pt x="1573" y="571"/>
                  </a:cubicBezTo>
                  <a:cubicBezTo>
                    <a:pt x="1612" y="571"/>
                    <a:pt x="1646" y="538"/>
                    <a:pt x="1646" y="492"/>
                  </a:cubicBezTo>
                  <a:cubicBezTo>
                    <a:pt x="1646" y="538"/>
                    <a:pt x="1679" y="571"/>
                    <a:pt x="1719" y="571"/>
                  </a:cubicBezTo>
                  <a:cubicBezTo>
                    <a:pt x="1765" y="571"/>
                    <a:pt x="1798" y="538"/>
                    <a:pt x="1798" y="492"/>
                  </a:cubicBezTo>
                  <a:cubicBezTo>
                    <a:pt x="1798" y="538"/>
                    <a:pt x="1832" y="571"/>
                    <a:pt x="1871" y="571"/>
                  </a:cubicBezTo>
                  <a:cubicBezTo>
                    <a:pt x="1911" y="571"/>
                    <a:pt x="1944" y="538"/>
                    <a:pt x="1944" y="492"/>
                  </a:cubicBezTo>
                  <a:cubicBezTo>
                    <a:pt x="1944" y="485"/>
                    <a:pt x="1944" y="478"/>
                    <a:pt x="1938" y="465"/>
                  </a:cubicBezTo>
                </a:path>
              </a:pathLst>
            </a:custGeom>
            <a:solidFill>
              <a:schemeClr val="bg1">
                <a:lumMod val="50000"/>
              </a:schemeClr>
            </a:solidFill>
            <a:ln>
              <a:noFill/>
            </a:ln>
            <a:effectLst/>
          </p:spPr>
          <p:txBody>
            <a:bodyPr wrap="none" anchor="ctr"/>
            <a:lstStyle/>
            <a:p>
              <a:endParaRPr lang="en-US">
                <a:latin typeface="Calibri Light"/>
              </a:endParaRPr>
            </a:p>
          </p:txBody>
        </p:sp>
        <p:sp>
          <p:nvSpPr>
            <p:cNvPr id="179" name="Freeform 201">
              <a:extLst>
                <a:ext uri="{FF2B5EF4-FFF2-40B4-BE49-F238E27FC236}">
                  <a16:creationId xmlns:a16="http://schemas.microsoft.com/office/drawing/2014/main" id="{7138BFB3-95A6-4630-9BDB-8D1EB14A1916}"/>
                </a:ext>
              </a:extLst>
            </p:cNvPr>
            <p:cNvSpPr>
              <a:spLocks noChangeArrowheads="1"/>
            </p:cNvSpPr>
            <p:nvPr/>
          </p:nvSpPr>
          <p:spPr bwMode="auto">
            <a:xfrm>
              <a:off x="16846517" y="8952622"/>
              <a:ext cx="145723" cy="338285"/>
            </a:xfrm>
            <a:custGeom>
              <a:avLst/>
              <a:gdLst>
                <a:gd name="T0" fmla="*/ 245 w 246"/>
                <a:gd name="T1" fmla="*/ 571 h 572"/>
                <a:gd name="T2" fmla="*/ 0 w 246"/>
                <a:gd name="T3" fmla="*/ 571 h 572"/>
                <a:gd name="T4" fmla="*/ 0 w 246"/>
                <a:gd name="T5" fmla="*/ 0 h 572"/>
                <a:gd name="T6" fmla="*/ 245 w 246"/>
                <a:gd name="T7" fmla="*/ 0 h 572"/>
                <a:gd name="T8" fmla="*/ 245 w 246"/>
                <a:gd name="T9" fmla="*/ 571 h 572"/>
              </a:gdLst>
              <a:ahLst/>
              <a:cxnLst>
                <a:cxn ang="0">
                  <a:pos x="T0" y="T1"/>
                </a:cxn>
                <a:cxn ang="0">
                  <a:pos x="T2" y="T3"/>
                </a:cxn>
                <a:cxn ang="0">
                  <a:pos x="T4" y="T5"/>
                </a:cxn>
                <a:cxn ang="0">
                  <a:pos x="T6" y="T7"/>
                </a:cxn>
                <a:cxn ang="0">
                  <a:pos x="T8" y="T9"/>
                </a:cxn>
              </a:cxnLst>
              <a:rect l="0" t="0" r="r" b="b"/>
              <a:pathLst>
                <a:path w="246" h="572">
                  <a:moveTo>
                    <a:pt x="245" y="571"/>
                  </a:moveTo>
                  <a:lnTo>
                    <a:pt x="0" y="571"/>
                  </a:lnTo>
                  <a:lnTo>
                    <a:pt x="0" y="0"/>
                  </a:lnTo>
                  <a:lnTo>
                    <a:pt x="245" y="0"/>
                  </a:lnTo>
                  <a:lnTo>
                    <a:pt x="245" y="571"/>
                  </a:lnTo>
                </a:path>
              </a:pathLst>
            </a:custGeom>
            <a:solidFill>
              <a:schemeClr val="bg1">
                <a:lumMod val="50000"/>
              </a:schemeClr>
            </a:solidFill>
            <a:ln>
              <a:noFill/>
            </a:ln>
            <a:effectLst/>
          </p:spPr>
          <p:txBody>
            <a:bodyPr wrap="none" anchor="ctr"/>
            <a:lstStyle/>
            <a:p>
              <a:endParaRPr lang="en-US">
                <a:latin typeface="Calibri Light"/>
              </a:endParaRPr>
            </a:p>
          </p:txBody>
        </p:sp>
        <p:sp>
          <p:nvSpPr>
            <p:cNvPr id="180" name="Freeform 202">
              <a:extLst>
                <a:ext uri="{FF2B5EF4-FFF2-40B4-BE49-F238E27FC236}">
                  <a16:creationId xmlns:a16="http://schemas.microsoft.com/office/drawing/2014/main" id="{9FAAE2E4-E820-4004-85AA-C4506DA75DE5}"/>
                </a:ext>
              </a:extLst>
            </p:cNvPr>
            <p:cNvSpPr>
              <a:spLocks noChangeArrowheads="1"/>
            </p:cNvSpPr>
            <p:nvPr/>
          </p:nvSpPr>
          <p:spPr bwMode="auto">
            <a:xfrm>
              <a:off x="17080715" y="8952622"/>
              <a:ext cx="150927" cy="338285"/>
            </a:xfrm>
            <a:custGeom>
              <a:avLst/>
              <a:gdLst>
                <a:gd name="T0" fmla="*/ 253 w 254"/>
                <a:gd name="T1" fmla="*/ 571 h 572"/>
                <a:gd name="T2" fmla="*/ 0 w 254"/>
                <a:gd name="T3" fmla="*/ 571 h 572"/>
                <a:gd name="T4" fmla="*/ 0 w 254"/>
                <a:gd name="T5" fmla="*/ 0 h 572"/>
                <a:gd name="T6" fmla="*/ 253 w 254"/>
                <a:gd name="T7" fmla="*/ 0 h 572"/>
                <a:gd name="T8" fmla="*/ 253 w 254"/>
                <a:gd name="T9" fmla="*/ 571 h 572"/>
              </a:gdLst>
              <a:ahLst/>
              <a:cxnLst>
                <a:cxn ang="0">
                  <a:pos x="T0" y="T1"/>
                </a:cxn>
                <a:cxn ang="0">
                  <a:pos x="T2" y="T3"/>
                </a:cxn>
                <a:cxn ang="0">
                  <a:pos x="T4" y="T5"/>
                </a:cxn>
                <a:cxn ang="0">
                  <a:pos x="T6" y="T7"/>
                </a:cxn>
                <a:cxn ang="0">
                  <a:pos x="T8" y="T9"/>
                </a:cxn>
              </a:cxnLst>
              <a:rect l="0" t="0" r="r" b="b"/>
              <a:pathLst>
                <a:path w="254" h="572">
                  <a:moveTo>
                    <a:pt x="253" y="571"/>
                  </a:moveTo>
                  <a:lnTo>
                    <a:pt x="0" y="571"/>
                  </a:lnTo>
                  <a:lnTo>
                    <a:pt x="0" y="0"/>
                  </a:lnTo>
                  <a:lnTo>
                    <a:pt x="253" y="0"/>
                  </a:lnTo>
                  <a:lnTo>
                    <a:pt x="253" y="571"/>
                  </a:lnTo>
                </a:path>
              </a:pathLst>
            </a:custGeom>
            <a:solidFill>
              <a:schemeClr val="bg1">
                <a:lumMod val="50000"/>
              </a:schemeClr>
            </a:solidFill>
            <a:ln>
              <a:noFill/>
            </a:ln>
            <a:effectLst/>
          </p:spPr>
          <p:txBody>
            <a:bodyPr wrap="none" anchor="ctr"/>
            <a:lstStyle/>
            <a:p>
              <a:endParaRPr lang="en-US">
                <a:latin typeface="Calibri Light"/>
              </a:endParaRPr>
            </a:p>
          </p:txBody>
        </p:sp>
        <p:sp>
          <p:nvSpPr>
            <p:cNvPr id="181" name="Freeform 203">
              <a:extLst>
                <a:ext uri="{FF2B5EF4-FFF2-40B4-BE49-F238E27FC236}">
                  <a16:creationId xmlns:a16="http://schemas.microsoft.com/office/drawing/2014/main" id="{B972C439-22F3-4154-A525-83784499B3DA}"/>
                </a:ext>
              </a:extLst>
            </p:cNvPr>
            <p:cNvSpPr>
              <a:spLocks noChangeArrowheads="1"/>
            </p:cNvSpPr>
            <p:nvPr/>
          </p:nvSpPr>
          <p:spPr bwMode="auto">
            <a:xfrm>
              <a:off x="17317515" y="8952622"/>
              <a:ext cx="145723" cy="338285"/>
            </a:xfrm>
            <a:custGeom>
              <a:avLst/>
              <a:gdLst>
                <a:gd name="T0" fmla="*/ 246 w 247"/>
                <a:gd name="T1" fmla="*/ 571 h 572"/>
                <a:gd name="T2" fmla="*/ 0 w 247"/>
                <a:gd name="T3" fmla="*/ 571 h 572"/>
                <a:gd name="T4" fmla="*/ 0 w 247"/>
                <a:gd name="T5" fmla="*/ 0 h 572"/>
                <a:gd name="T6" fmla="*/ 246 w 247"/>
                <a:gd name="T7" fmla="*/ 0 h 572"/>
                <a:gd name="T8" fmla="*/ 246 w 247"/>
                <a:gd name="T9" fmla="*/ 571 h 572"/>
              </a:gdLst>
              <a:ahLst/>
              <a:cxnLst>
                <a:cxn ang="0">
                  <a:pos x="T0" y="T1"/>
                </a:cxn>
                <a:cxn ang="0">
                  <a:pos x="T2" y="T3"/>
                </a:cxn>
                <a:cxn ang="0">
                  <a:pos x="T4" y="T5"/>
                </a:cxn>
                <a:cxn ang="0">
                  <a:pos x="T6" y="T7"/>
                </a:cxn>
                <a:cxn ang="0">
                  <a:pos x="T8" y="T9"/>
                </a:cxn>
              </a:cxnLst>
              <a:rect l="0" t="0" r="r" b="b"/>
              <a:pathLst>
                <a:path w="247" h="572">
                  <a:moveTo>
                    <a:pt x="246" y="571"/>
                  </a:moveTo>
                  <a:lnTo>
                    <a:pt x="0" y="571"/>
                  </a:lnTo>
                  <a:lnTo>
                    <a:pt x="0" y="0"/>
                  </a:lnTo>
                  <a:lnTo>
                    <a:pt x="246" y="0"/>
                  </a:lnTo>
                  <a:lnTo>
                    <a:pt x="246" y="571"/>
                  </a:lnTo>
                </a:path>
              </a:pathLst>
            </a:custGeom>
            <a:solidFill>
              <a:schemeClr val="bg1">
                <a:lumMod val="50000"/>
              </a:schemeClr>
            </a:solidFill>
            <a:ln>
              <a:noFill/>
            </a:ln>
            <a:effectLst/>
          </p:spPr>
          <p:txBody>
            <a:bodyPr wrap="none" anchor="ctr"/>
            <a:lstStyle/>
            <a:p>
              <a:endParaRPr lang="en-US">
                <a:latin typeface="Calibri Light"/>
              </a:endParaRPr>
            </a:p>
          </p:txBody>
        </p:sp>
        <p:sp>
          <p:nvSpPr>
            <p:cNvPr id="182" name="Freeform 204">
              <a:extLst>
                <a:ext uri="{FF2B5EF4-FFF2-40B4-BE49-F238E27FC236}">
                  <a16:creationId xmlns:a16="http://schemas.microsoft.com/office/drawing/2014/main" id="{7F097AFB-F287-40BF-B26F-44E60155071D}"/>
                </a:ext>
              </a:extLst>
            </p:cNvPr>
            <p:cNvSpPr>
              <a:spLocks noChangeArrowheads="1"/>
            </p:cNvSpPr>
            <p:nvPr/>
          </p:nvSpPr>
          <p:spPr bwMode="auto">
            <a:xfrm>
              <a:off x="17554314" y="8952622"/>
              <a:ext cx="148326" cy="338285"/>
            </a:xfrm>
            <a:custGeom>
              <a:avLst/>
              <a:gdLst>
                <a:gd name="T0" fmla="*/ 252 w 253"/>
                <a:gd name="T1" fmla="*/ 571 h 572"/>
                <a:gd name="T2" fmla="*/ 0 w 253"/>
                <a:gd name="T3" fmla="*/ 571 h 572"/>
                <a:gd name="T4" fmla="*/ 0 w 253"/>
                <a:gd name="T5" fmla="*/ 0 h 572"/>
                <a:gd name="T6" fmla="*/ 252 w 253"/>
                <a:gd name="T7" fmla="*/ 0 h 572"/>
                <a:gd name="T8" fmla="*/ 252 w 253"/>
                <a:gd name="T9" fmla="*/ 571 h 572"/>
              </a:gdLst>
              <a:ahLst/>
              <a:cxnLst>
                <a:cxn ang="0">
                  <a:pos x="T0" y="T1"/>
                </a:cxn>
                <a:cxn ang="0">
                  <a:pos x="T2" y="T3"/>
                </a:cxn>
                <a:cxn ang="0">
                  <a:pos x="T4" y="T5"/>
                </a:cxn>
                <a:cxn ang="0">
                  <a:pos x="T6" y="T7"/>
                </a:cxn>
                <a:cxn ang="0">
                  <a:pos x="T8" y="T9"/>
                </a:cxn>
              </a:cxnLst>
              <a:rect l="0" t="0" r="r" b="b"/>
              <a:pathLst>
                <a:path w="253" h="572">
                  <a:moveTo>
                    <a:pt x="252" y="571"/>
                  </a:moveTo>
                  <a:lnTo>
                    <a:pt x="0" y="571"/>
                  </a:lnTo>
                  <a:lnTo>
                    <a:pt x="0" y="0"/>
                  </a:lnTo>
                  <a:lnTo>
                    <a:pt x="252" y="0"/>
                  </a:lnTo>
                  <a:lnTo>
                    <a:pt x="252" y="571"/>
                  </a:lnTo>
                </a:path>
              </a:pathLst>
            </a:custGeom>
            <a:solidFill>
              <a:schemeClr val="bg1">
                <a:lumMod val="50000"/>
              </a:schemeClr>
            </a:solidFill>
            <a:ln>
              <a:noFill/>
            </a:ln>
            <a:effectLst/>
          </p:spPr>
          <p:txBody>
            <a:bodyPr wrap="none" anchor="ctr"/>
            <a:lstStyle/>
            <a:p>
              <a:endParaRPr lang="en-US">
                <a:latin typeface="Calibri Light"/>
              </a:endParaRPr>
            </a:p>
          </p:txBody>
        </p:sp>
        <p:sp>
          <p:nvSpPr>
            <p:cNvPr id="183" name="Freeform 205">
              <a:extLst>
                <a:ext uri="{FF2B5EF4-FFF2-40B4-BE49-F238E27FC236}">
                  <a16:creationId xmlns:a16="http://schemas.microsoft.com/office/drawing/2014/main" id="{2E1D734A-C59F-4DCD-AD72-5262DC3BBDDA}"/>
                </a:ext>
              </a:extLst>
            </p:cNvPr>
            <p:cNvSpPr>
              <a:spLocks noChangeArrowheads="1"/>
            </p:cNvSpPr>
            <p:nvPr/>
          </p:nvSpPr>
          <p:spPr bwMode="auto">
            <a:xfrm>
              <a:off x="15386686" y="8026240"/>
              <a:ext cx="1277677" cy="2422645"/>
            </a:xfrm>
            <a:custGeom>
              <a:avLst/>
              <a:gdLst>
                <a:gd name="T0" fmla="*/ 2165 w 2166"/>
                <a:gd name="T1" fmla="*/ 4104 h 4105"/>
                <a:gd name="T2" fmla="*/ 0 w 2166"/>
                <a:gd name="T3" fmla="*/ 4104 h 4105"/>
                <a:gd name="T4" fmla="*/ 0 w 2166"/>
                <a:gd name="T5" fmla="*/ 1461 h 4105"/>
                <a:gd name="T6" fmla="*/ 1082 w 2166"/>
                <a:gd name="T7" fmla="*/ 0 h 4105"/>
                <a:gd name="T8" fmla="*/ 2165 w 2166"/>
                <a:gd name="T9" fmla="*/ 1461 h 4105"/>
                <a:gd name="T10" fmla="*/ 2165 w 2166"/>
                <a:gd name="T11" fmla="*/ 4104 h 4105"/>
              </a:gdLst>
              <a:ahLst/>
              <a:cxnLst>
                <a:cxn ang="0">
                  <a:pos x="T0" y="T1"/>
                </a:cxn>
                <a:cxn ang="0">
                  <a:pos x="T2" y="T3"/>
                </a:cxn>
                <a:cxn ang="0">
                  <a:pos x="T4" y="T5"/>
                </a:cxn>
                <a:cxn ang="0">
                  <a:pos x="T6" y="T7"/>
                </a:cxn>
                <a:cxn ang="0">
                  <a:pos x="T8" y="T9"/>
                </a:cxn>
                <a:cxn ang="0">
                  <a:pos x="T10" y="T11"/>
                </a:cxn>
              </a:cxnLst>
              <a:rect l="0" t="0" r="r" b="b"/>
              <a:pathLst>
                <a:path w="2166" h="4105">
                  <a:moveTo>
                    <a:pt x="2165" y="4104"/>
                  </a:moveTo>
                  <a:lnTo>
                    <a:pt x="0" y="4104"/>
                  </a:lnTo>
                  <a:lnTo>
                    <a:pt x="0" y="1461"/>
                  </a:lnTo>
                  <a:lnTo>
                    <a:pt x="1082" y="0"/>
                  </a:lnTo>
                  <a:lnTo>
                    <a:pt x="2165" y="1461"/>
                  </a:lnTo>
                  <a:lnTo>
                    <a:pt x="2165" y="4104"/>
                  </a:lnTo>
                </a:path>
              </a:pathLst>
            </a:custGeom>
            <a:solidFill>
              <a:schemeClr val="bg1">
                <a:lumMod val="85000"/>
              </a:schemeClr>
            </a:solidFill>
            <a:ln>
              <a:noFill/>
            </a:ln>
            <a:effectLst/>
          </p:spPr>
          <p:txBody>
            <a:bodyPr wrap="none" anchor="ctr"/>
            <a:lstStyle/>
            <a:p>
              <a:endParaRPr lang="en-US">
                <a:latin typeface="Calibri Light"/>
              </a:endParaRPr>
            </a:p>
          </p:txBody>
        </p:sp>
        <p:sp>
          <p:nvSpPr>
            <p:cNvPr id="184" name="Freeform 206">
              <a:extLst>
                <a:ext uri="{FF2B5EF4-FFF2-40B4-BE49-F238E27FC236}">
                  <a16:creationId xmlns:a16="http://schemas.microsoft.com/office/drawing/2014/main" id="{3CF33FED-E2B8-414A-BE56-5A6FF1D81552}"/>
                </a:ext>
              </a:extLst>
            </p:cNvPr>
            <p:cNvSpPr>
              <a:spLocks noChangeArrowheads="1"/>
            </p:cNvSpPr>
            <p:nvPr/>
          </p:nvSpPr>
          <p:spPr bwMode="auto">
            <a:xfrm>
              <a:off x="15550624" y="8999461"/>
              <a:ext cx="184757" cy="392932"/>
            </a:xfrm>
            <a:custGeom>
              <a:avLst/>
              <a:gdLst>
                <a:gd name="T0" fmla="*/ 313 w 314"/>
                <a:gd name="T1" fmla="*/ 159 h 665"/>
                <a:gd name="T2" fmla="*/ 313 w 314"/>
                <a:gd name="T3" fmla="*/ 159 h 665"/>
                <a:gd name="T4" fmla="*/ 313 w 314"/>
                <a:gd name="T5" fmla="*/ 159 h 665"/>
                <a:gd name="T6" fmla="*/ 160 w 314"/>
                <a:gd name="T7" fmla="*/ 0 h 665"/>
                <a:gd name="T8" fmla="*/ 0 w 314"/>
                <a:gd name="T9" fmla="*/ 159 h 665"/>
                <a:gd name="T10" fmla="*/ 0 w 314"/>
                <a:gd name="T11" fmla="*/ 159 h 665"/>
                <a:gd name="T12" fmla="*/ 0 w 314"/>
                <a:gd name="T13" fmla="*/ 159 h 665"/>
                <a:gd name="T14" fmla="*/ 0 w 314"/>
                <a:gd name="T15" fmla="*/ 664 h 665"/>
                <a:gd name="T16" fmla="*/ 313 w 314"/>
                <a:gd name="T17" fmla="*/ 664 h 665"/>
                <a:gd name="T18" fmla="*/ 313 w 314"/>
                <a:gd name="T19" fmla="*/ 159 h 6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4" h="665">
                  <a:moveTo>
                    <a:pt x="313" y="159"/>
                  </a:moveTo>
                  <a:lnTo>
                    <a:pt x="313" y="159"/>
                  </a:lnTo>
                  <a:lnTo>
                    <a:pt x="313" y="159"/>
                  </a:lnTo>
                  <a:cubicBezTo>
                    <a:pt x="313" y="66"/>
                    <a:pt x="246" y="0"/>
                    <a:pt x="160" y="0"/>
                  </a:cubicBezTo>
                  <a:cubicBezTo>
                    <a:pt x="67" y="0"/>
                    <a:pt x="0" y="66"/>
                    <a:pt x="0" y="159"/>
                  </a:cubicBezTo>
                  <a:lnTo>
                    <a:pt x="0" y="159"/>
                  </a:lnTo>
                  <a:lnTo>
                    <a:pt x="0" y="159"/>
                  </a:lnTo>
                  <a:cubicBezTo>
                    <a:pt x="0" y="664"/>
                    <a:pt x="0" y="664"/>
                    <a:pt x="0" y="664"/>
                  </a:cubicBezTo>
                  <a:cubicBezTo>
                    <a:pt x="313" y="664"/>
                    <a:pt x="313" y="664"/>
                    <a:pt x="313" y="664"/>
                  </a:cubicBezTo>
                  <a:cubicBezTo>
                    <a:pt x="313" y="159"/>
                    <a:pt x="313" y="159"/>
                    <a:pt x="313" y="159"/>
                  </a:cubicBezTo>
                </a:path>
              </a:pathLst>
            </a:custGeom>
            <a:solidFill>
              <a:schemeClr val="bg1">
                <a:lumMod val="50000"/>
              </a:schemeClr>
            </a:solidFill>
            <a:ln>
              <a:noFill/>
            </a:ln>
            <a:effectLst/>
          </p:spPr>
          <p:txBody>
            <a:bodyPr wrap="none" anchor="ctr"/>
            <a:lstStyle/>
            <a:p>
              <a:endParaRPr lang="en-US">
                <a:latin typeface="Calibri Light"/>
              </a:endParaRPr>
            </a:p>
          </p:txBody>
        </p:sp>
        <p:sp>
          <p:nvSpPr>
            <p:cNvPr id="185" name="Freeform 207">
              <a:extLst>
                <a:ext uri="{FF2B5EF4-FFF2-40B4-BE49-F238E27FC236}">
                  <a16:creationId xmlns:a16="http://schemas.microsoft.com/office/drawing/2014/main" id="{9E60C004-0007-45C3-A0E5-70E7ABAB41F1}"/>
                </a:ext>
              </a:extLst>
            </p:cNvPr>
            <p:cNvSpPr>
              <a:spLocks noChangeArrowheads="1"/>
            </p:cNvSpPr>
            <p:nvPr/>
          </p:nvSpPr>
          <p:spPr bwMode="auto">
            <a:xfrm>
              <a:off x="15805639" y="8999461"/>
              <a:ext cx="184757" cy="392932"/>
            </a:xfrm>
            <a:custGeom>
              <a:avLst/>
              <a:gdLst>
                <a:gd name="T0" fmla="*/ 312 w 313"/>
                <a:gd name="T1" fmla="*/ 159 h 665"/>
                <a:gd name="T2" fmla="*/ 312 w 313"/>
                <a:gd name="T3" fmla="*/ 159 h 665"/>
                <a:gd name="T4" fmla="*/ 312 w 313"/>
                <a:gd name="T5" fmla="*/ 159 h 665"/>
                <a:gd name="T6" fmla="*/ 160 w 313"/>
                <a:gd name="T7" fmla="*/ 0 h 665"/>
                <a:gd name="T8" fmla="*/ 0 w 313"/>
                <a:gd name="T9" fmla="*/ 159 h 665"/>
                <a:gd name="T10" fmla="*/ 0 w 313"/>
                <a:gd name="T11" fmla="*/ 159 h 665"/>
                <a:gd name="T12" fmla="*/ 0 w 313"/>
                <a:gd name="T13" fmla="*/ 159 h 665"/>
                <a:gd name="T14" fmla="*/ 0 w 313"/>
                <a:gd name="T15" fmla="*/ 664 h 665"/>
                <a:gd name="T16" fmla="*/ 312 w 313"/>
                <a:gd name="T17" fmla="*/ 664 h 665"/>
                <a:gd name="T18" fmla="*/ 312 w 313"/>
                <a:gd name="T19" fmla="*/ 159 h 6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3" h="665">
                  <a:moveTo>
                    <a:pt x="312" y="159"/>
                  </a:moveTo>
                  <a:lnTo>
                    <a:pt x="312" y="159"/>
                  </a:lnTo>
                  <a:lnTo>
                    <a:pt x="312" y="159"/>
                  </a:lnTo>
                  <a:cubicBezTo>
                    <a:pt x="312" y="66"/>
                    <a:pt x="246" y="0"/>
                    <a:pt x="160" y="0"/>
                  </a:cubicBezTo>
                  <a:cubicBezTo>
                    <a:pt x="66" y="0"/>
                    <a:pt x="0" y="66"/>
                    <a:pt x="0" y="159"/>
                  </a:cubicBezTo>
                  <a:lnTo>
                    <a:pt x="0" y="159"/>
                  </a:lnTo>
                  <a:lnTo>
                    <a:pt x="0" y="159"/>
                  </a:lnTo>
                  <a:cubicBezTo>
                    <a:pt x="0" y="664"/>
                    <a:pt x="0" y="664"/>
                    <a:pt x="0" y="664"/>
                  </a:cubicBezTo>
                  <a:cubicBezTo>
                    <a:pt x="312" y="664"/>
                    <a:pt x="312" y="664"/>
                    <a:pt x="312" y="664"/>
                  </a:cubicBezTo>
                  <a:cubicBezTo>
                    <a:pt x="312" y="159"/>
                    <a:pt x="312" y="159"/>
                    <a:pt x="312" y="159"/>
                  </a:cubicBezTo>
                </a:path>
              </a:pathLst>
            </a:custGeom>
            <a:solidFill>
              <a:schemeClr val="bg1">
                <a:lumMod val="50000"/>
              </a:schemeClr>
            </a:solidFill>
            <a:ln>
              <a:noFill/>
            </a:ln>
            <a:effectLst/>
          </p:spPr>
          <p:txBody>
            <a:bodyPr wrap="none" anchor="ctr"/>
            <a:lstStyle/>
            <a:p>
              <a:endParaRPr lang="en-US">
                <a:latin typeface="Calibri Light"/>
              </a:endParaRPr>
            </a:p>
          </p:txBody>
        </p:sp>
        <p:sp>
          <p:nvSpPr>
            <p:cNvPr id="186" name="Freeform 208">
              <a:extLst>
                <a:ext uri="{FF2B5EF4-FFF2-40B4-BE49-F238E27FC236}">
                  <a16:creationId xmlns:a16="http://schemas.microsoft.com/office/drawing/2014/main" id="{0880A2B0-7FC8-4E77-9058-A7B578D69901}"/>
                </a:ext>
              </a:extLst>
            </p:cNvPr>
            <p:cNvSpPr>
              <a:spLocks noChangeArrowheads="1"/>
            </p:cNvSpPr>
            <p:nvPr/>
          </p:nvSpPr>
          <p:spPr bwMode="auto">
            <a:xfrm>
              <a:off x="16060654" y="8999461"/>
              <a:ext cx="184757" cy="392932"/>
            </a:xfrm>
            <a:custGeom>
              <a:avLst/>
              <a:gdLst>
                <a:gd name="T0" fmla="*/ 312 w 313"/>
                <a:gd name="T1" fmla="*/ 159 h 665"/>
                <a:gd name="T2" fmla="*/ 312 w 313"/>
                <a:gd name="T3" fmla="*/ 159 h 665"/>
                <a:gd name="T4" fmla="*/ 312 w 313"/>
                <a:gd name="T5" fmla="*/ 159 h 665"/>
                <a:gd name="T6" fmla="*/ 159 w 313"/>
                <a:gd name="T7" fmla="*/ 0 h 665"/>
                <a:gd name="T8" fmla="*/ 0 w 313"/>
                <a:gd name="T9" fmla="*/ 159 h 665"/>
                <a:gd name="T10" fmla="*/ 0 w 313"/>
                <a:gd name="T11" fmla="*/ 159 h 665"/>
                <a:gd name="T12" fmla="*/ 0 w 313"/>
                <a:gd name="T13" fmla="*/ 159 h 665"/>
                <a:gd name="T14" fmla="*/ 0 w 313"/>
                <a:gd name="T15" fmla="*/ 664 h 665"/>
                <a:gd name="T16" fmla="*/ 312 w 313"/>
                <a:gd name="T17" fmla="*/ 664 h 665"/>
                <a:gd name="T18" fmla="*/ 312 w 313"/>
                <a:gd name="T19" fmla="*/ 159 h 6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3" h="665">
                  <a:moveTo>
                    <a:pt x="312" y="159"/>
                  </a:moveTo>
                  <a:lnTo>
                    <a:pt x="312" y="159"/>
                  </a:lnTo>
                  <a:lnTo>
                    <a:pt x="312" y="159"/>
                  </a:lnTo>
                  <a:cubicBezTo>
                    <a:pt x="312" y="66"/>
                    <a:pt x="245" y="0"/>
                    <a:pt x="159" y="0"/>
                  </a:cubicBezTo>
                  <a:cubicBezTo>
                    <a:pt x="66" y="0"/>
                    <a:pt x="0" y="66"/>
                    <a:pt x="0" y="159"/>
                  </a:cubicBezTo>
                  <a:lnTo>
                    <a:pt x="0" y="159"/>
                  </a:lnTo>
                  <a:lnTo>
                    <a:pt x="0" y="159"/>
                  </a:lnTo>
                  <a:cubicBezTo>
                    <a:pt x="0" y="664"/>
                    <a:pt x="0" y="664"/>
                    <a:pt x="0" y="664"/>
                  </a:cubicBezTo>
                  <a:cubicBezTo>
                    <a:pt x="312" y="664"/>
                    <a:pt x="312" y="664"/>
                    <a:pt x="312" y="664"/>
                  </a:cubicBezTo>
                  <a:cubicBezTo>
                    <a:pt x="312" y="159"/>
                    <a:pt x="312" y="159"/>
                    <a:pt x="312" y="159"/>
                  </a:cubicBezTo>
                </a:path>
              </a:pathLst>
            </a:custGeom>
            <a:solidFill>
              <a:schemeClr val="bg1">
                <a:lumMod val="50000"/>
              </a:schemeClr>
            </a:solidFill>
            <a:ln>
              <a:noFill/>
            </a:ln>
            <a:effectLst/>
          </p:spPr>
          <p:txBody>
            <a:bodyPr wrap="none" anchor="ctr"/>
            <a:lstStyle/>
            <a:p>
              <a:endParaRPr lang="en-US">
                <a:latin typeface="Calibri Light"/>
              </a:endParaRPr>
            </a:p>
          </p:txBody>
        </p:sp>
        <p:sp>
          <p:nvSpPr>
            <p:cNvPr id="187" name="Freeform 209">
              <a:extLst>
                <a:ext uri="{FF2B5EF4-FFF2-40B4-BE49-F238E27FC236}">
                  <a16:creationId xmlns:a16="http://schemas.microsoft.com/office/drawing/2014/main" id="{AB82C7A5-1EFD-4DD3-BED3-6540CA54269C}"/>
                </a:ext>
              </a:extLst>
            </p:cNvPr>
            <p:cNvSpPr>
              <a:spLocks noChangeArrowheads="1"/>
            </p:cNvSpPr>
            <p:nvPr/>
          </p:nvSpPr>
          <p:spPr bwMode="auto">
            <a:xfrm>
              <a:off x="16315669" y="8999461"/>
              <a:ext cx="184757" cy="392932"/>
            </a:xfrm>
            <a:custGeom>
              <a:avLst/>
              <a:gdLst>
                <a:gd name="T0" fmla="*/ 313 w 314"/>
                <a:gd name="T1" fmla="*/ 159 h 665"/>
                <a:gd name="T2" fmla="*/ 313 w 314"/>
                <a:gd name="T3" fmla="*/ 159 h 665"/>
                <a:gd name="T4" fmla="*/ 313 w 314"/>
                <a:gd name="T5" fmla="*/ 159 h 665"/>
                <a:gd name="T6" fmla="*/ 160 w 314"/>
                <a:gd name="T7" fmla="*/ 0 h 665"/>
                <a:gd name="T8" fmla="*/ 0 w 314"/>
                <a:gd name="T9" fmla="*/ 159 h 665"/>
                <a:gd name="T10" fmla="*/ 0 w 314"/>
                <a:gd name="T11" fmla="*/ 159 h 665"/>
                <a:gd name="T12" fmla="*/ 0 w 314"/>
                <a:gd name="T13" fmla="*/ 159 h 665"/>
                <a:gd name="T14" fmla="*/ 0 w 314"/>
                <a:gd name="T15" fmla="*/ 664 h 665"/>
                <a:gd name="T16" fmla="*/ 313 w 314"/>
                <a:gd name="T17" fmla="*/ 664 h 665"/>
                <a:gd name="T18" fmla="*/ 313 w 314"/>
                <a:gd name="T19" fmla="*/ 159 h 6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4" h="665">
                  <a:moveTo>
                    <a:pt x="313" y="159"/>
                  </a:moveTo>
                  <a:lnTo>
                    <a:pt x="313" y="159"/>
                  </a:lnTo>
                  <a:lnTo>
                    <a:pt x="313" y="159"/>
                  </a:lnTo>
                  <a:cubicBezTo>
                    <a:pt x="313" y="66"/>
                    <a:pt x="246" y="0"/>
                    <a:pt x="160" y="0"/>
                  </a:cubicBezTo>
                  <a:cubicBezTo>
                    <a:pt x="67" y="0"/>
                    <a:pt x="0" y="66"/>
                    <a:pt x="0" y="159"/>
                  </a:cubicBezTo>
                  <a:lnTo>
                    <a:pt x="0" y="159"/>
                  </a:lnTo>
                  <a:lnTo>
                    <a:pt x="0" y="159"/>
                  </a:lnTo>
                  <a:cubicBezTo>
                    <a:pt x="0" y="664"/>
                    <a:pt x="0" y="664"/>
                    <a:pt x="0" y="664"/>
                  </a:cubicBezTo>
                  <a:cubicBezTo>
                    <a:pt x="313" y="664"/>
                    <a:pt x="313" y="664"/>
                    <a:pt x="313" y="664"/>
                  </a:cubicBezTo>
                  <a:cubicBezTo>
                    <a:pt x="313" y="159"/>
                    <a:pt x="313" y="159"/>
                    <a:pt x="313" y="159"/>
                  </a:cubicBezTo>
                </a:path>
              </a:pathLst>
            </a:custGeom>
            <a:solidFill>
              <a:schemeClr val="bg1">
                <a:lumMod val="50000"/>
              </a:schemeClr>
            </a:solidFill>
            <a:ln>
              <a:noFill/>
            </a:ln>
            <a:effectLst/>
          </p:spPr>
          <p:txBody>
            <a:bodyPr wrap="none" anchor="ctr"/>
            <a:lstStyle/>
            <a:p>
              <a:endParaRPr lang="en-US">
                <a:latin typeface="Calibri Light"/>
              </a:endParaRPr>
            </a:p>
          </p:txBody>
        </p:sp>
        <p:sp>
          <p:nvSpPr>
            <p:cNvPr id="188" name="Freeform 210">
              <a:extLst>
                <a:ext uri="{FF2B5EF4-FFF2-40B4-BE49-F238E27FC236}">
                  <a16:creationId xmlns:a16="http://schemas.microsoft.com/office/drawing/2014/main" id="{5A63263B-77F9-487E-BF25-3D5F3B7F764D}"/>
                </a:ext>
              </a:extLst>
            </p:cNvPr>
            <p:cNvSpPr>
              <a:spLocks noChangeArrowheads="1"/>
            </p:cNvSpPr>
            <p:nvPr/>
          </p:nvSpPr>
          <p:spPr bwMode="auto">
            <a:xfrm>
              <a:off x="15550624" y="9480868"/>
              <a:ext cx="184757" cy="392931"/>
            </a:xfrm>
            <a:custGeom>
              <a:avLst/>
              <a:gdLst>
                <a:gd name="T0" fmla="*/ 313 w 314"/>
                <a:gd name="T1" fmla="*/ 166 h 665"/>
                <a:gd name="T2" fmla="*/ 313 w 314"/>
                <a:gd name="T3" fmla="*/ 166 h 665"/>
                <a:gd name="T4" fmla="*/ 313 w 314"/>
                <a:gd name="T5" fmla="*/ 159 h 665"/>
                <a:gd name="T6" fmla="*/ 160 w 314"/>
                <a:gd name="T7" fmla="*/ 0 h 665"/>
                <a:gd name="T8" fmla="*/ 0 w 314"/>
                <a:gd name="T9" fmla="*/ 159 h 665"/>
                <a:gd name="T10" fmla="*/ 0 w 314"/>
                <a:gd name="T11" fmla="*/ 166 h 665"/>
                <a:gd name="T12" fmla="*/ 0 w 314"/>
                <a:gd name="T13" fmla="*/ 166 h 665"/>
                <a:gd name="T14" fmla="*/ 0 w 314"/>
                <a:gd name="T15" fmla="*/ 664 h 665"/>
                <a:gd name="T16" fmla="*/ 313 w 314"/>
                <a:gd name="T17" fmla="*/ 664 h 665"/>
                <a:gd name="T18" fmla="*/ 313 w 314"/>
                <a:gd name="T19" fmla="*/ 166 h 6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4" h="665">
                  <a:moveTo>
                    <a:pt x="313" y="166"/>
                  </a:moveTo>
                  <a:lnTo>
                    <a:pt x="313" y="166"/>
                  </a:lnTo>
                  <a:cubicBezTo>
                    <a:pt x="313" y="159"/>
                    <a:pt x="313" y="159"/>
                    <a:pt x="313" y="159"/>
                  </a:cubicBezTo>
                  <a:cubicBezTo>
                    <a:pt x="313" y="73"/>
                    <a:pt x="246" y="0"/>
                    <a:pt x="160" y="0"/>
                  </a:cubicBezTo>
                  <a:cubicBezTo>
                    <a:pt x="67" y="0"/>
                    <a:pt x="0" y="73"/>
                    <a:pt x="0" y="159"/>
                  </a:cubicBezTo>
                  <a:cubicBezTo>
                    <a:pt x="0" y="159"/>
                    <a:pt x="0" y="159"/>
                    <a:pt x="0" y="166"/>
                  </a:cubicBezTo>
                  <a:lnTo>
                    <a:pt x="0" y="166"/>
                  </a:lnTo>
                  <a:cubicBezTo>
                    <a:pt x="0" y="664"/>
                    <a:pt x="0" y="664"/>
                    <a:pt x="0" y="664"/>
                  </a:cubicBezTo>
                  <a:cubicBezTo>
                    <a:pt x="313" y="664"/>
                    <a:pt x="313" y="664"/>
                    <a:pt x="313" y="664"/>
                  </a:cubicBezTo>
                  <a:cubicBezTo>
                    <a:pt x="313" y="166"/>
                    <a:pt x="313" y="166"/>
                    <a:pt x="313" y="166"/>
                  </a:cubicBezTo>
                </a:path>
              </a:pathLst>
            </a:custGeom>
            <a:solidFill>
              <a:schemeClr val="bg1">
                <a:lumMod val="50000"/>
              </a:schemeClr>
            </a:solidFill>
            <a:ln>
              <a:noFill/>
            </a:ln>
            <a:effectLst/>
          </p:spPr>
          <p:txBody>
            <a:bodyPr wrap="none" anchor="ctr"/>
            <a:lstStyle/>
            <a:p>
              <a:endParaRPr lang="en-US">
                <a:latin typeface="Calibri Light"/>
              </a:endParaRPr>
            </a:p>
          </p:txBody>
        </p:sp>
        <p:sp>
          <p:nvSpPr>
            <p:cNvPr id="189" name="Freeform 211">
              <a:extLst>
                <a:ext uri="{FF2B5EF4-FFF2-40B4-BE49-F238E27FC236}">
                  <a16:creationId xmlns:a16="http://schemas.microsoft.com/office/drawing/2014/main" id="{B3B3F062-DE4A-4708-88F9-095B57663E15}"/>
                </a:ext>
              </a:extLst>
            </p:cNvPr>
            <p:cNvSpPr>
              <a:spLocks noChangeArrowheads="1"/>
            </p:cNvSpPr>
            <p:nvPr/>
          </p:nvSpPr>
          <p:spPr bwMode="auto">
            <a:xfrm>
              <a:off x="15805639" y="9480868"/>
              <a:ext cx="184757" cy="392931"/>
            </a:xfrm>
            <a:custGeom>
              <a:avLst/>
              <a:gdLst>
                <a:gd name="T0" fmla="*/ 312 w 313"/>
                <a:gd name="T1" fmla="*/ 166 h 665"/>
                <a:gd name="T2" fmla="*/ 312 w 313"/>
                <a:gd name="T3" fmla="*/ 166 h 665"/>
                <a:gd name="T4" fmla="*/ 312 w 313"/>
                <a:gd name="T5" fmla="*/ 159 h 665"/>
                <a:gd name="T6" fmla="*/ 160 w 313"/>
                <a:gd name="T7" fmla="*/ 0 h 665"/>
                <a:gd name="T8" fmla="*/ 0 w 313"/>
                <a:gd name="T9" fmla="*/ 159 h 665"/>
                <a:gd name="T10" fmla="*/ 0 w 313"/>
                <a:gd name="T11" fmla="*/ 166 h 665"/>
                <a:gd name="T12" fmla="*/ 0 w 313"/>
                <a:gd name="T13" fmla="*/ 166 h 665"/>
                <a:gd name="T14" fmla="*/ 0 w 313"/>
                <a:gd name="T15" fmla="*/ 664 h 665"/>
                <a:gd name="T16" fmla="*/ 312 w 313"/>
                <a:gd name="T17" fmla="*/ 664 h 665"/>
                <a:gd name="T18" fmla="*/ 312 w 313"/>
                <a:gd name="T19" fmla="*/ 166 h 6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3" h="665">
                  <a:moveTo>
                    <a:pt x="312" y="166"/>
                  </a:moveTo>
                  <a:lnTo>
                    <a:pt x="312" y="166"/>
                  </a:lnTo>
                  <a:cubicBezTo>
                    <a:pt x="312" y="159"/>
                    <a:pt x="312" y="159"/>
                    <a:pt x="312" y="159"/>
                  </a:cubicBezTo>
                  <a:cubicBezTo>
                    <a:pt x="312" y="73"/>
                    <a:pt x="246" y="0"/>
                    <a:pt x="160" y="0"/>
                  </a:cubicBezTo>
                  <a:cubicBezTo>
                    <a:pt x="66" y="0"/>
                    <a:pt x="0" y="73"/>
                    <a:pt x="0" y="159"/>
                  </a:cubicBezTo>
                  <a:cubicBezTo>
                    <a:pt x="0" y="159"/>
                    <a:pt x="0" y="159"/>
                    <a:pt x="0" y="166"/>
                  </a:cubicBezTo>
                  <a:lnTo>
                    <a:pt x="0" y="166"/>
                  </a:lnTo>
                  <a:cubicBezTo>
                    <a:pt x="0" y="664"/>
                    <a:pt x="0" y="664"/>
                    <a:pt x="0" y="664"/>
                  </a:cubicBezTo>
                  <a:cubicBezTo>
                    <a:pt x="312" y="664"/>
                    <a:pt x="312" y="664"/>
                    <a:pt x="312" y="664"/>
                  </a:cubicBezTo>
                  <a:cubicBezTo>
                    <a:pt x="312" y="166"/>
                    <a:pt x="312" y="166"/>
                    <a:pt x="312" y="166"/>
                  </a:cubicBezTo>
                </a:path>
              </a:pathLst>
            </a:custGeom>
            <a:solidFill>
              <a:schemeClr val="bg1">
                <a:lumMod val="50000"/>
              </a:schemeClr>
            </a:solidFill>
            <a:ln>
              <a:noFill/>
            </a:ln>
            <a:effectLst/>
          </p:spPr>
          <p:txBody>
            <a:bodyPr wrap="none" anchor="ctr"/>
            <a:lstStyle/>
            <a:p>
              <a:endParaRPr lang="en-US">
                <a:latin typeface="Calibri Light"/>
              </a:endParaRPr>
            </a:p>
          </p:txBody>
        </p:sp>
        <p:sp>
          <p:nvSpPr>
            <p:cNvPr id="190" name="Freeform 212">
              <a:extLst>
                <a:ext uri="{FF2B5EF4-FFF2-40B4-BE49-F238E27FC236}">
                  <a16:creationId xmlns:a16="http://schemas.microsoft.com/office/drawing/2014/main" id="{1B392AFA-8C0D-4811-A27F-31D7A978AB87}"/>
                </a:ext>
              </a:extLst>
            </p:cNvPr>
            <p:cNvSpPr>
              <a:spLocks noChangeArrowheads="1"/>
            </p:cNvSpPr>
            <p:nvPr/>
          </p:nvSpPr>
          <p:spPr bwMode="auto">
            <a:xfrm>
              <a:off x="16060654" y="9480868"/>
              <a:ext cx="184757" cy="392931"/>
            </a:xfrm>
            <a:custGeom>
              <a:avLst/>
              <a:gdLst>
                <a:gd name="T0" fmla="*/ 312 w 313"/>
                <a:gd name="T1" fmla="*/ 166 h 665"/>
                <a:gd name="T2" fmla="*/ 312 w 313"/>
                <a:gd name="T3" fmla="*/ 166 h 665"/>
                <a:gd name="T4" fmla="*/ 312 w 313"/>
                <a:gd name="T5" fmla="*/ 159 h 665"/>
                <a:gd name="T6" fmla="*/ 159 w 313"/>
                <a:gd name="T7" fmla="*/ 0 h 665"/>
                <a:gd name="T8" fmla="*/ 0 w 313"/>
                <a:gd name="T9" fmla="*/ 159 h 665"/>
                <a:gd name="T10" fmla="*/ 0 w 313"/>
                <a:gd name="T11" fmla="*/ 166 h 665"/>
                <a:gd name="T12" fmla="*/ 0 w 313"/>
                <a:gd name="T13" fmla="*/ 166 h 665"/>
                <a:gd name="T14" fmla="*/ 0 w 313"/>
                <a:gd name="T15" fmla="*/ 664 h 665"/>
                <a:gd name="T16" fmla="*/ 312 w 313"/>
                <a:gd name="T17" fmla="*/ 664 h 665"/>
                <a:gd name="T18" fmla="*/ 312 w 313"/>
                <a:gd name="T19" fmla="*/ 166 h 6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3" h="665">
                  <a:moveTo>
                    <a:pt x="312" y="166"/>
                  </a:moveTo>
                  <a:lnTo>
                    <a:pt x="312" y="166"/>
                  </a:lnTo>
                  <a:cubicBezTo>
                    <a:pt x="312" y="159"/>
                    <a:pt x="312" y="159"/>
                    <a:pt x="312" y="159"/>
                  </a:cubicBezTo>
                  <a:cubicBezTo>
                    <a:pt x="312" y="73"/>
                    <a:pt x="245" y="0"/>
                    <a:pt x="159" y="0"/>
                  </a:cubicBezTo>
                  <a:cubicBezTo>
                    <a:pt x="66" y="0"/>
                    <a:pt x="0" y="73"/>
                    <a:pt x="0" y="159"/>
                  </a:cubicBezTo>
                  <a:cubicBezTo>
                    <a:pt x="0" y="159"/>
                    <a:pt x="0" y="159"/>
                    <a:pt x="0" y="166"/>
                  </a:cubicBezTo>
                  <a:lnTo>
                    <a:pt x="0" y="166"/>
                  </a:lnTo>
                  <a:cubicBezTo>
                    <a:pt x="0" y="664"/>
                    <a:pt x="0" y="664"/>
                    <a:pt x="0" y="664"/>
                  </a:cubicBezTo>
                  <a:cubicBezTo>
                    <a:pt x="312" y="664"/>
                    <a:pt x="312" y="664"/>
                    <a:pt x="312" y="664"/>
                  </a:cubicBezTo>
                  <a:cubicBezTo>
                    <a:pt x="312" y="166"/>
                    <a:pt x="312" y="166"/>
                    <a:pt x="312" y="166"/>
                  </a:cubicBezTo>
                </a:path>
              </a:pathLst>
            </a:custGeom>
            <a:solidFill>
              <a:schemeClr val="bg1">
                <a:lumMod val="50000"/>
              </a:schemeClr>
            </a:solidFill>
            <a:ln>
              <a:noFill/>
            </a:ln>
            <a:effectLst/>
          </p:spPr>
          <p:txBody>
            <a:bodyPr wrap="none" anchor="ctr"/>
            <a:lstStyle/>
            <a:p>
              <a:endParaRPr lang="en-US">
                <a:latin typeface="Calibri Light"/>
              </a:endParaRPr>
            </a:p>
          </p:txBody>
        </p:sp>
        <p:sp>
          <p:nvSpPr>
            <p:cNvPr id="191" name="Freeform 213">
              <a:extLst>
                <a:ext uri="{FF2B5EF4-FFF2-40B4-BE49-F238E27FC236}">
                  <a16:creationId xmlns:a16="http://schemas.microsoft.com/office/drawing/2014/main" id="{601DEBC7-A277-4884-98C9-4BAF80EA25C6}"/>
                </a:ext>
              </a:extLst>
            </p:cNvPr>
            <p:cNvSpPr>
              <a:spLocks noChangeArrowheads="1"/>
            </p:cNvSpPr>
            <p:nvPr/>
          </p:nvSpPr>
          <p:spPr bwMode="auto">
            <a:xfrm>
              <a:off x="16315669" y="9480868"/>
              <a:ext cx="184757" cy="392931"/>
            </a:xfrm>
            <a:custGeom>
              <a:avLst/>
              <a:gdLst>
                <a:gd name="T0" fmla="*/ 313 w 314"/>
                <a:gd name="T1" fmla="*/ 166 h 665"/>
                <a:gd name="T2" fmla="*/ 313 w 314"/>
                <a:gd name="T3" fmla="*/ 166 h 665"/>
                <a:gd name="T4" fmla="*/ 313 w 314"/>
                <a:gd name="T5" fmla="*/ 159 h 665"/>
                <a:gd name="T6" fmla="*/ 160 w 314"/>
                <a:gd name="T7" fmla="*/ 0 h 665"/>
                <a:gd name="T8" fmla="*/ 0 w 314"/>
                <a:gd name="T9" fmla="*/ 159 h 665"/>
                <a:gd name="T10" fmla="*/ 0 w 314"/>
                <a:gd name="T11" fmla="*/ 166 h 665"/>
                <a:gd name="T12" fmla="*/ 0 w 314"/>
                <a:gd name="T13" fmla="*/ 166 h 665"/>
                <a:gd name="T14" fmla="*/ 0 w 314"/>
                <a:gd name="T15" fmla="*/ 664 h 665"/>
                <a:gd name="T16" fmla="*/ 313 w 314"/>
                <a:gd name="T17" fmla="*/ 664 h 665"/>
                <a:gd name="T18" fmla="*/ 313 w 314"/>
                <a:gd name="T19" fmla="*/ 166 h 6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4" h="665">
                  <a:moveTo>
                    <a:pt x="313" y="166"/>
                  </a:moveTo>
                  <a:lnTo>
                    <a:pt x="313" y="166"/>
                  </a:lnTo>
                  <a:cubicBezTo>
                    <a:pt x="313" y="159"/>
                    <a:pt x="313" y="159"/>
                    <a:pt x="313" y="159"/>
                  </a:cubicBezTo>
                  <a:cubicBezTo>
                    <a:pt x="313" y="73"/>
                    <a:pt x="246" y="0"/>
                    <a:pt x="160" y="0"/>
                  </a:cubicBezTo>
                  <a:cubicBezTo>
                    <a:pt x="67" y="0"/>
                    <a:pt x="0" y="73"/>
                    <a:pt x="0" y="159"/>
                  </a:cubicBezTo>
                  <a:cubicBezTo>
                    <a:pt x="0" y="159"/>
                    <a:pt x="0" y="159"/>
                    <a:pt x="0" y="166"/>
                  </a:cubicBezTo>
                  <a:lnTo>
                    <a:pt x="0" y="166"/>
                  </a:lnTo>
                  <a:cubicBezTo>
                    <a:pt x="0" y="664"/>
                    <a:pt x="0" y="664"/>
                    <a:pt x="0" y="664"/>
                  </a:cubicBezTo>
                  <a:cubicBezTo>
                    <a:pt x="313" y="664"/>
                    <a:pt x="313" y="664"/>
                    <a:pt x="313" y="664"/>
                  </a:cubicBezTo>
                  <a:cubicBezTo>
                    <a:pt x="313" y="166"/>
                    <a:pt x="313" y="166"/>
                    <a:pt x="313" y="166"/>
                  </a:cubicBezTo>
                </a:path>
              </a:pathLst>
            </a:custGeom>
            <a:solidFill>
              <a:schemeClr val="bg1">
                <a:lumMod val="50000"/>
              </a:schemeClr>
            </a:solidFill>
            <a:ln>
              <a:noFill/>
            </a:ln>
            <a:effectLst/>
          </p:spPr>
          <p:txBody>
            <a:bodyPr wrap="none" anchor="ctr"/>
            <a:lstStyle/>
            <a:p>
              <a:endParaRPr lang="en-US">
                <a:latin typeface="Calibri Light"/>
              </a:endParaRPr>
            </a:p>
          </p:txBody>
        </p:sp>
        <p:sp>
          <p:nvSpPr>
            <p:cNvPr id="192" name="Freeform 214">
              <a:extLst>
                <a:ext uri="{FF2B5EF4-FFF2-40B4-BE49-F238E27FC236}">
                  <a16:creationId xmlns:a16="http://schemas.microsoft.com/office/drawing/2014/main" id="{67D7574A-E8F2-4CC6-99A4-CCB5858E0852}"/>
                </a:ext>
              </a:extLst>
            </p:cNvPr>
            <p:cNvSpPr>
              <a:spLocks noChangeArrowheads="1"/>
            </p:cNvSpPr>
            <p:nvPr/>
          </p:nvSpPr>
          <p:spPr bwMode="auto">
            <a:xfrm>
              <a:off x="19214515" y="8596122"/>
              <a:ext cx="1277679" cy="2219672"/>
            </a:xfrm>
            <a:custGeom>
              <a:avLst/>
              <a:gdLst>
                <a:gd name="T0" fmla="*/ 2165 w 2166"/>
                <a:gd name="T1" fmla="*/ 3759 h 3760"/>
                <a:gd name="T2" fmla="*/ 0 w 2166"/>
                <a:gd name="T3" fmla="*/ 3759 h 3760"/>
                <a:gd name="T4" fmla="*/ 0 w 2166"/>
                <a:gd name="T5" fmla="*/ 584 h 3760"/>
                <a:gd name="T6" fmla="*/ 445 w 2166"/>
                <a:gd name="T7" fmla="*/ 0 h 3760"/>
                <a:gd name="T8" fmla="*/ 1707 w 2166"/>
                <a:gd name="T9" fmla="*/ 0 h 3760"/>
                <a:gd name="T10" fmla="*/ 2165 w 2166"/>
                <a:gd name="T11" fmla="*/ 584 h 3760"/>
                <a:gd name="T12" fmla="*/ 2165 w 2166"/>
                <a:gd name="T13" fmla="*/ 3759 h 3760"/>
              </a:gdLst>
              <a:ahLst/>
              <a:cxnLst>
                <a:cxn ang="0">
                  <a:pos x="T0" y="T1"/>
                </a:cxn>
                <a:cxn ang="0">
                  <a:pos x="T2" y="T3"/>
                </a:cxn>
                <a:cxn ang="0">
                  <a:pos x="T4" y="T5"/>
                </a:cxn>
                <a:cxn ang="0">
                  <a:pos x="T6" y="T7"/>
                </a:cxn>
                <a:cxn ang="0">
                  <a:pos x="T8" y="T9"/>
                </a:cxn>
                <a:cxn ang="0">
                  <a:pos x="T10" y="T11"/>
                </a:cxn>
                <a:cxn ang="0">
                  <a:pos x="T12" y="T13"/>
                </a:cxn>
              </a:cxnLst>
              <a:rect l="0" t="0" r="r" b="b"/>
              <a:pathLst>
                <a:path w="2166" h="3760">
                  <a:moveTo>
                    <a:pt x="2165" y="3759"/>
                  </a:moveTo>
                  <a:lnTo>
                    <a:pt x="0" y="3759"/>
                  </a:lnTo>
                  <a:lnTo>
                    <a:pt x="0" y="584"/>
                  </a:lnTo>
                  <a:lnTo>
                    <a:pt x="445" y="0"/>
                  </a:lnTo>
                  <a:lnTo>
                    <a:pt x="1707" y="0"/>
                  </a:lnTo>
                  <a:lnTo>
                    <a:pt x="2165" y="584"/>
                  </a:lnTo>
                  <a:lnTo>
                    <a:pt x="2165" y="3759"/>
                  </a:lnTo>
                </a:path>
              </a:pathLst>
            </a:custGeom>
            <a:solidFill>
              <a:schemeClr val="bg1">
                <a:lumMod val="85000"/>
              </a:schemeClr>
            </a:solidFill>
            <a:ln>
              <a:noFill/>
            </a:ln>
            <a:effectLst/>
          </p:spPr>
          <p:txBody>
            <a:bodyPr wrap="none" anchor="ctr"/>
            <a:lstStyle/>
            <a:p>
              <a:endParaRPr lang="en-US">
                <a:latin typeface="Calibri Light"/>
              </a:endParaRPr>
            </a:p>
          </p:txBody>
        </p:sp>
        <p:sp>
          <p:nvSpPr>
            <p:cNvPr id="193" name="Freeform 215">
              <a:extLst>
                <a:ext uri="{FF2B5EF4-FFF2-40B4-BE49-F238E27FC236}">
                  <a16:creationId xmlns:a16="http://schemas.microsoft.com/office/drawing/2014/main" id="{5BA9D255-B1D7-46A3-952C-8E94372E7ECF}"/>
                </a:ext>
              </a:extLst>
            </p:cNvPr>
            <p:cNvSpPr>
              <a:spLocks noChangeArrowheads="1"/>
            </p:cNvSpPr>
            <p:nvPr/>
          </p:nvSpPr>
          <p:spPr bwMode="auto">
            <a:xfrm>
              <a:off x="19508564" y="9041096"/>
              <a:ext cx="689581" cy="317468"/>
            </a:xfrm>
            <a:custGeom>
              <a:avLst/>
              <a:gdLst>
                <a:gd name="T0" fmla="*/ 1169 w 1170"/>
                <a:gd name="T1" fmla="*/ 538 h 539"/>
                <a:gd name="T2" fmla="*/ 0 w 1170"/>
                <a:gd name="T3" fmla="*/ 538 h 539"/>
                <a:gd name="T4" fmla="*/ 0 w 1170"/>
                <a:gd name="T5" fmla="*/ 0 h 539"/>
                <a:gd name="T6" fmla="*/ 1169 w 1170"/>
                <a:gd name="T7" fmla="*/ 0 h 539"/>
                <a:gd name="T8" fmla="*/ 1169 w 1170"/>
                <a:gd name="T9" fmla="*/ 538 h 539"/>
              </a:gdLst>
              <a:ahLst/>
              <a:cxnLst>
                <a:cxn ang="0">
                  <a:pos x="T0" y="T1"/>
                </a:cxn>
                <a:cxn ang="0">
                  <a:pos x="T2" y="T3"/>
                </a:cxn>
                <a:cxn ang="0">
                  <a:pos x="T4" y="T5"/>
                </a:cxn>
                <a:cxn ang="0">
                  <a:pos x="T6" y="T7"/>
                </a:cxn>
                <a:cxn ang="0">
                  <a:pos x="T8" y="T9"/>
                </a:cxn>
              </a:cxnLst>
              <a:rect l="0" t="0" r="r" b="b"/>
              <a:pathLst>
                <a:path w="1170" h="539">
                  <a:moveTo>
                    <a:pt x="1169" y="538"/>
                  </a:moveTo>
                  <a:lnTo>
                    <a:pt x="0" y="538"/>
                  </a:lnTo>
                  <a:lnTo>
                    <a:pt x="0" y="0"/>
                  </a:lnTo>
                  <a:lnTo>
                    <a:pt x="1169" y="0"/>
                  </a:lnTo>
                  <a:lnTo>
                    <a:pt x="1169" y="538"/>
                  </a:lnTo>
                </a:path>
              </a:pathLst>
            </a:custGeom>
            <a:solidFill>
              <a:schemeClr val="bg1">
                <a:lumMod val="50000"/>
              </a:schemeClr>
            </a:solidFill>
            <a:ln>
              <a:noFill/>
            </a:ln>
            <a:effectLst/>
          </p:spPr>
          <p:txBody>
            <a:bodyPr wrap="none" anchor="ctr"/>
            <a:lstStyle/>
            <a:p>
              <a:endParaRPr lang="en-US">
                <a:latin typeface="Calibri Light"/>
              </a:endParaRPr>
            </a:p>
          </p:txBody>
        </p:sp>
        <p:sp>
          <p:nvSpPr>
            <p:cNvPr id="194" name="Freeform 216">
              <a:extLst>
                <a:ext uri="{FF2B5EF4-FFF2-40B4-BE49-F238E27FC236}">
                  <a16:creationId xmlns:a16="http://schemas.microsoft.com/office/drawing/2014/main" id="{37056170-951C-45B2-B60B-1B4181465E3C}"/>
                </a:ext>
              </a:extLst>
            </p:cNvPr>
            <p:cNvSpPr>
              <a:spLocks noChangeArrowheads="1"/>
            </p:cNvSpPr>
            <p:nvPr/>
          </p:nvSpPr>
          <p:spPr bwMode="auto">
            <a:xfrm>
              <a:off x="19508564" y="9527708"/>
              <a:ext cx="689581" cy="317468"/>
            </a:xfrm>
            <a:custGeom>
              <a:avLst/>
              <a:gdLst>
                <a:gd name="T0" fmla="*/ 1169 w 1170"/>
                <a:gd name="T1" fmla="*/ 538 h 539"/>
                <a:gd name="T2" fmla="*/ 0 w 1170"/>
                <a:gd name="T3" fmla="*/ 538 h 539"/>
                <a:gd name="T4" fmla="*/ 0 w 1170"/>
                <a:gd name="T5" fmla="*/ 0 h 539"/>
                <a:gd name="T6" fmla="*/ 1169 w 1170"/>
                <a:gd name="T7" fmla="*/ 0 h 539"/>
                <a:gd name="T8" fmla="*/ 1169 w 1170"/>
                <a:gd name="T9" fmla="*/ 538 h 539"/>
              </a:gdLst>
              <a:ahLst/>
              <a:cxnLst>
                <a:cxn ang="0">
                  <a:pos x="T0" y="T1"/>
                </a:cxn>
                <a:cxn ang="0">
                  <a:pos x="T2" y="T3"/>
                </a:cxn>
                <a:cxn ang="0">
                  <a:pos x="T4" y="T5"/>
                </a:cxn>
                <a:cxn ang="0">
                  <a:pos x="T6" y="T7"/>
                </a:cxn>
                <a:cxn ang="0">
                  <a:pos x="T8" y="T9"/>
                </a:cxn>
              </a:cxnLst>
              <a:rect l="0" t="0" r="r" b="b"/>
              <a:pathLst>
                <a:path w="1170" h="539">
                  <a:moveTo>
                    <a:pt x="1169" y="538"/>
                  </a:moveTo>
                  <a:lnTo>
                    <a:pt x="0" y="538"/>
                  </a:lnTo>
                  <a:lnTo>
                    <a:pt x="0" y="0"/>
                  </a:lnTo>
                  <a:lnTo>
                    <a:pt x="1169" y="0"/>
                  </a:lnTo>
                  <a:lnTo>
                    <a:pt x="1169" y="538"/>
                  </a:lnTo>
                </a:path>
              </a:pathLst>
            </a:custGeom>
            <a:solidFill>
              <a:schemeClr val="bg1">
                <a:lumMod val="50000"/>
              </a:schemeClr>
            </a:solidFill>
            <a:ln>
              <a:noFill/>
            </a:ln>
            <a:effectLst/>
          </p:spPr>
          <p:txBody>
            <a:bodyPr wrap="none" anchor="ctr"/>
            <a:lstStyle/>
            <a:p>
              <a:endParaRPr lang="en-US">
                <a:latin typeface="Calibri Light"/>
              </a:endParaRPr>
            </a:p>
          </p:txBody>
        </p:sp>
        <p:sp>
          <p:nvSpPr>
            <p:cNvPr id="195" name="Freeform 217">
              <a:extLst>
                <a:ext uri="{FF2B5EF4-FFF2-40B4-BE49-F238E27FC236}">
                  <a16:creationId xmlns:a16="http://schemas.microsoft.com/office/drawing/2014/main" id="{E0010C39-5921-4A37-919F-6440C5363549}"/>
                </a:ext>
              </a:extLst>
            </p:cNvPr>
            <p:cNvSpPr>
              <a:spLocks noChangeArrowheads="1"/>
            </p:cNvSpPr>
            <p:nvPr/>
          </p:nvSpPr>
          <p:spPr bwMode="auto">
            <a:xfrm>
              <a:off x="14114212" y="8312482"/>
              <a:ext cx="1275076" cy="2414837"/>
            </a:xfrm>
            <a:custGeom>
              <a:avLst/>
              <a:gdLst>
                <a:gd name="T0" fmla="*/ 2159 w 2160"/>
                <a:gd name="T1" fmla="*/ 4090 h 4091"/>
                <a:gd name="T2" fmla="*/ 0 w 2160"/>
                <a:gd name="T3" fmla="*/ 4090 h 4091"/>
                <a:gd name="T4" fmla="*/ 0 w 2160"/>
                <a:gd name="T5" fmla="*/ 0 h 4091"/>
                <a:gd name="T6" fmla="*/ 2159 w 2160"/>
                <a:gd name="T7" fmla="*/ 0 h 4091"/>
                <a:gd name="T8" fmla="*/ 2159 w 2160"/>
                <a:gd name="T9" fmla="*/ 4090 h 4091"/>
              </a:gdLst>
              <a:ahLst/>
              <a:cxnLst>
                <a:cxn ang="0">
                  <a:pos x="T0" y="T1"/>
                </a:cxn>
                <a:cxn ang="0">
                  <a:pos x="T2" y="T3"/>
                </a:cxn>
                <a:cxn ang="0">
                  <a:pos x="T4" y="T5"/>
                </a:cxn>
                <a:cxn ang="0">
                  <a:pos x="T6" y="T7"/>
                </a:cxn>
                <a:cxn ang="0">
                  <a:pos x="T8" y="T9"/>
                </a:cxn>
              </a:cxnLst>
              <a:rect l="0" t="0" r="r" b="b"/>
              <a:pathLst>
                <a:path w="2160" h="4091">
                  <a:moveTo>
                    <a:pt x="2159" y="4090"/>
                  </a:moveTo>
                  <a:lnTo>
                    <a:pt x="0" y="4090"/>
                  </a:lnTo>
                  <a:lnTo>
                    <a:pt x="0" y="0"/>
                  </a:lnTo>
                  <a:lnTo>
                    <a:pt x="2159" y="0"/>
                  </a:lnTo>
                  <a:lnTo>
                    <a:pt x="2159" y="4090"/>
                  </a:lnTo>
                </a:path>
              </a:pathLst>
            </a:custGeom>
            <a:solidFill>
              <a:schemeClr val="bg1">
                <a:lumMod val="65000"/>
              </a:schemeClr>
            </a:solidFill>
            <a:ln>
              <a:noFill/>
            </a:ln>
            <a:effectLst/>
          </p:spPr>
          <p:txBody>
            <a:bodyPr wrap="none" anchor="ctr"/>
            <a:lstStyle/>
            <a:p>
              <a:endParaRPr lang="en-US">
                <a:latin typeface="Calibri Light"/>
              </a:endParaRPr>
            </a:p>
          </p:txBody>
        </p:sp>
        <p:sp>
          <p:nvSpPr>
            <p:cNvPr id="196" name="Freeform 236">
              <a:extLst>
                <a:ext uri="{FF2B5EF4-FFF2-40B4-BE49-F238E27FC236}">
                  <a16:creationId xmlns:a16="http://schemas.microsoft.com/office/drawing/2014/main" id="{3D4CC5A7-E8D4-4B6E-9DDD-8CF974021B5A}"/>
                </a:ext>
              </a:extLst>
            </p:cNvPr>
            <p:cNvSpPr>
              <a:spLocks noChangeArrowheads="1"/>
            </p:cNvSpPr>
            <p:nvPr/>
          </p:nvSpPr>
          <p:spPr bwMode="auto">
            <a:xfrm>
              <a:off x="11558856" y="8304676"/>
              <a:ext cx="1277679" cy="2422643"/>
            </a:xfrm>
            <a:custGeom>
              <a:avLst/>
              <a:gdLst>
                <a:gd name="T0" fmla="*/ 2165 w 2166"/>
                <a:gd name="T1" fmla="*/ 4103 h 4104"/>
                <a:gd name="T2" fmla="*/ 0 w 2166"/>
                <a:gd name="T3" fmla="*/ 4103 h 4104"/>
                <a:gd name="T4" fmla="*/ 0 w 2166"/>
                <a:gd name="T5" fmla="*/ 1467 h 4104"/>
                <a:gd name="T6" fmla="*/ 1082 w 2166"/>
                <a:gd name="T7" fmla="*/ 0 h 4104"/>
                <a:gd name="T8" fmla="*/ 2165 w 2166"/>
                <a:gd name="T9" fmla="*/ 1467 h 4104"/>
                <a:gd name="T10" fmla="*/ 2165 w 2166"/>
                <a:gd name="T11" fmla="*/ 4103 h 4104"/>
              </a:gdLst>
              <a:ahLst/>
              <a:cxnLst>
                <a:cxn ang="0">
                  <a:pos x="T0" y="T1"/>
                </a:cxn>
                <a:cxn ang="0">
                  <a:pos x="T2" y="T3"/>
                </a:cxn>
                <a:cxn ang="0">
                  <a:pos x="T4" y="T5"/>
                </a:cxn>
                <a:cxn ang="0">
                  <a:pos x="T6" y="T7"/>
                </a:cxn>
                <a:cxn ang="0">
                  <a:pos x="T8" y="T9"/>
                </a:cxn>
                <a:cxn ang="0">
                  <a:pos x="T10" y="T11"/>
                </a:cxn>
              </a:cxnLst>
              <a:rect l="0" t="0" r="r" b="b"/>
              <a:pathLst>
                <a:path w="2166" h="4104">
                  <a:moveTo>
                    <a:pt x="2165" y="4103"/>
                  </a:moveTo>
                  <a:lnTo>
                    <a:pt x="0" y="4103"/>
                  </a:lnTo>
                  <a:lnTo>
                    <a:pt x="0" y="1467"/>
                  </a:lnTo>
                  <a:lnTo>
                    <a:pt x="1082" y="0"/>
                  </a:lnTo>
                  <a:lnTo>
                    <a:pt x="2165" y="1467"/>
                  </a:lnTo>
                  <a:lnTo>
                    <a:pt x="2165" y="4103"/>
                  </a:lnTo>
                </a:path>
              </a:pathLst>
            </a:custGeom>
            <a:solidFill>
              <a:schemeClr val="bg1">
                <a:lumMod val="85000"/>
              </a:schemeClr>
            </a:solidFill>
            <a:ln>
              <a:noFill/>
            </a:ln>
            <a:effectLst/>
          </p:spPr>
          <p:txBody>
            <a:bodyPr wrap="none" anchor="ctr"/>
            <a:lstStyle/>
            <a:p>
              <a:endParaRPr lang="en-US">
                <a:latin typeface="Calibri Light"/>
              </a:endParaRPr>
            </a:p>
          </p:txBody>
        </p:sp>
        <p:sp>
          <p:nvSpPr>
            <p:cNvPr id="197" name="Freeform 237">
              <a:extLst>
                <a:ext uri="{FF2B5EF4-FFF2-40B4-BE49-F238E27FC236}">
                  <a16:creationId xmlns:a16="http://schemas.microsoft.com/office/drawing/2014/main" id="{2D69B805-D938-4793-9A37-64EE717C6255}"/>
                </a:ext>
              </a:extLst>
            </p:cNvPr>
            <p:cNvSpPr>
              <a:spLocks noChangeArrowheads="1"/>
            </p:cNvSpPr>
            <p:nvPr/>
          </p:nvSpPr>
          <p:spPr bwMode="auto">
            <a:xfrm>
              <a:off x="11954390" y="8955225"/>
              <a:ext cx="174348" cy="377318"/>
            </a:xfrm>
            <a:custGeom>
              <a:avLst/>
              <a:gdLst>
                <a:gd name="T0" fmla="*/ 293 w 294"/>
                <a:gd name="T1" fmla="*/ 637 h 638"/>
                <a:gd name="T2" fmla="*/ 0 w 294"/>
                <a:gd name="T3" fmla="*/ 637 h 638"/>
                <a:gd name="T4" fmla="*/ 0 w 294"/>
                <a:gd name="T5" fmla="*/ 0 h 638"/>
                <a:gd name="T6" fmla="*/ 293 w 294"/>
                <a:gd name="T7" fmla="*/ 0 h 638"/>
                <a:gd name="T8" fmla="*/ 293 w 294"/>
                <a:gd name="T9" fmla="*/ 637 h 638"/>
              </a:gdLst>
              <a:ahLst/>
              <a:cxnLst>
                <a:cxn ang="0">
                  <a:pos x="T0" y="T1"/>
                </a:cxn>
                <a:cxn ang="0">
                  <a:pos x="T2" y="T3"/>
                </a:cxn>
                <a:cxn ang="0">
                  <a:pos x="T4" y="T5"/>
                </a:cxn>
                <a:cxn ang="0">
                  <a:pos x="T6" y="T7"/>
                </a:cxn>
                <a:cxn ang="0">
                  <a:pos x="T8" y="T9"/>
                </a:cxn>
              </a:cxnLst>
              <a:rect l="0" t="0" r="r" b="b"/>
              <a:pathLst>
                <a:path w="294" h="638">
                  <a:moveTo>
                    <a:pt x="293" y="637"/>
                  </a:moveTo>
                  <a:lnTo>
                    <a:pt x="0" y="637"/>
                  </a:lnTo>
                  <a:lnTo>
                    <a:pt x="0" y="0"/>
                  </a:lnTo>
                  <a:lnTo>
                    <a:pt x="293" y="0"/>
                  </a:lnTo>
                  <a:lnTo>
                    <a:pt x="293" y="637"/>
                  </a:lnTo>
                </a:path>
              </a:pathLst>
            </a:custGeom>
            <a:solidFill>
              <a:schemeClr val="bg1">
                <a:lumMod val="50000"/>
              </a:schemeClr>
            </a:solidFill>
            <a:ln>
              <a:noFill/>
            </a:ln>
            <a:effectLst/>
          </p:spPr>
          <p:txBody>
            <a:bodyPr wrap="none" anchor="ctr"/>
            <a:lstStyle/>
            <a:p>
              <a:endParaRPr lang="en-US">
                <a:latin typeface="Calibri Light"/>
              </a:endParaRPr>
            </a:p>
          </p:txBody>
        </p:sp>
        <p:sp>
          <p:nvSpPr>
            <p:cNvPr id="198" name="Freeform 238">
              <a:extLst>
                <a:ext uri="{FF2B5EF4-FFF2-40B4-BE49-F238E27FC236}">
                  <a16:creationId xmlns:a16="http://schemas.microsoft.com/office/drawing/2014/main" id="{2DAEDF35-C4B3-459B-9100-C7F21AA83957}"/>
                </a:ext>
              </a:extLst>
            </p:cNvPr>
            <p:cNvSpPr>
              <a:spLocks noChangeArrowheads="1"/>
            </p:cNvSpPr>
            <p:nvPr/>
          </p:nvSpPr>
          <p:spPr bwMode="auto">
            <a:xfrm>
              <a:off x="12222417" y="8955225"/>
              <a:ext cx="169142" cy="377318"/>
            </a:xfrm>
            <a:custGeom>
              <a:avLst/>
              <a:gdLst>
                <a:gd name="T0" fmla="*/ 286 w 287"/>
                <a:gd name="T1" fmla="*/ 637 h 638"/>
                <a:gd name="T2" fmla="*/ 0 w 287"/>
                <a:gd name="T3" fmla="*/ 637 h 638"/>
                <a:gd name="T4" fmla="*/ 0 w 287"/>
                <a:gd name="T5" fmla="*/ 0 h 638"/>
                <a:gd name="T6" fmla="*/ 286 w 287"/>
                <a:gd name="T7" fmla="*/ 0 h 638"/>
                <a:gd name="T8" fmla="*/ 286 w 287"/>
                <a:gd name="T9" fmla="*/ 637 h 638"/>
              </a:gdLst>
              <a:ahLst/>
              <a:cxnLst>
                <a:cxn ang="0">
                  <a:pos x="T0" y="T1"/>
                </a:cxn>
                <a:cxn ang="0">
                  <a:pos x="T2" y="T3"/>
                </a:cxn>
                <a:cxn ang="0">
                  <a:pos x="T4" y="T5"/>
                </a:cxn>
                <a:cxn ang="0">
                  <a:pos x="T6" y="T7"/>
                </a:cxn>
                <a:cxn ang="0">
                  <a:pos x="T8" y="T9"/>
                </a:cxn>
              </a:cxnLst>
              <a:rect l="0" t="0" r="r" b="b"/>
              <a:pathLst>
                <a:path w="287" h="638">
                  <a:moveTo>
                    <a:pt x="286" y="637"/>
                  </a:moveTo>
                  <a:lnTo>
                    <a:pt x="0" y="637"/>
                  </a:lnTo>
                  <a:lnTo>
                    <a:pt x="0" y="0"/>
                  </a:lnTo>
                  <a:lnTo>
                    <a:pt x="286" y="0"/>
                  </a:lnTo>
                  <a:lnTo>
                    <a:pt x="286" y="637"/>
                  </a:lnTo>
                </a:path>
              </a:pathLst>
            </a:custGeom>
            <a:solidFill>
              <a:schemeClr val="bg1">
                <a:lumMod val="50000"/>
              </a:schemeClr>
            </a:solidFill>
            <a:ln>
              <a:noFill/>
            </a:ln>
            <a:effectLst/>
          </p:spPr>
          <p:txBody>
            <a:bodyPr wrap="none" anchor="ctr"/>
            <a:lstStyle/>
            <a:p>
              <a:endParaRPr lang="en-US">
                <a:latin typeface="Calibri Light"/>
              </a:endParaRPr>
            </a:p>
          </p:txBody>
        </p:sp>
        <p:sp>
          <p:nvSpPr>
            <p:cNvPr id="199" name="Freeform 239">
              <a:extLst>
                <a:ext uri="{FF2B5EF4-FFF2-40B4-BE49-F238E27FC236}">
                  <a16:creationId xmlns:a16="http://schemas.microsoft.com/office/drawing/2014/main" id="{1619EBEF-66B1-4461-A849-D92ECF4E1D23}"/>
                </a:ext>
              </a:extLst>
            </p:cNvPr>
            <p:cNvSpPr>
              <a:spLocks noChangeArrowheads="1"/>
            </p:cNvSpPr>
            <p:nvPr/>
          </p:nvSpPr>
          <p:spPr bwMode="auto">
            <a:xfrm>
              <a:off x="11954390" y="9457448"/>
              <a:ext cx="174348" cy="377319"/>
            </a:xfrm>
            <a:custGeom>
              <a:avLst/>
              <a:gdLst>
                <a:gd name="T0" fmla="*/ 293 w 294"/>
                <a:gd name="T1" fmla="*/ 637 h 638"/>
                <a:gd name="T2" fmla="*/ 0 w 294"/>
                <a:gd name="T3" fmla="*/ 637 h 638"/>
                <a:gd name="T4" fmla="*/ 0 w 294"/>
                <a:gd name="T5" fmla="*/ 0 h 638"/>
                <a:gd name="T6" fmla="*/ 293 w 294"/>
                <a:gd name="T7" fmla="*/ 0 h 638"/>
                <a:gd name="T8" fmla="*/ 293 w 294"/>
                <a:gd name="T9" fmla="*/ 637 h 638"/>
              </a:gdLst>
              <a:ahLst/>
              <a:cxnLst>
                <a:cxn ang="0">
                  <a:pos x="T0" y="T1"/>
                </a:cxn>
                <a:cxn ang="0">
                  <a:pos x="T2" y="T3"/>
                </a:cxn>
                <a:cxn ang="0">
                  <a:pos x="T4" y="T5"/>
                </a:cxn>
                <a:cxn ang="0">
                  <a:pos x="T6" y="T7"/>
                </a:cxn>
                <a:cxn ang="0">
                  <a:pos x="T8" y="T9"/>
                </a:cxn>
              </a:cxnLst>
              <a:rect l="0" t="0" r="r" b="b"/>
              <a:pathLst>
                <a:path w="294" h="638">
                  <a:moveTo>
                    <a:pt x="293" y="637"/>
                  </a:moveTo>
                  <a:lnTo>
                    <a:pt x="0" y="637"/>
                  </a:lnTo>
                  <a:lnTo>
                    <a:pt x="0" y="0"/>
                  </a:lnTo>
                  <a:lnTo>
                    <a:pt x="293" y="0"/>
                  </a:lnTo>
                  <a:lnTo>
                    <a:pt x="293" y="637"/>
                  </a:lnTo>
                </a:path>
              </a:pathLst>
            </a:custGeom>
            <a:solidFill>
              <a:schemeClr val="bg1">
                <a:lumMod val="50000"/>
              </a:schemeClr>
            </a:solidFill>
            <a:ln>
              <a:noFill/>
            </a:ln>
            <a:effectLst/>
          </p:spPr>
          <p:txBody>
            <a:bodyPr wrap="none" anchor="ctr"/>
            <a:lstStyle/>
            <a:p>
              <a:endParaRPr lang="en-US">
                <a:latin typeface="Calibri Light"/>
              </a:endParaRPr>
            </a:p>
          </p:txBody>
        </p:sp>
        <p:sp>
          <p:nvSpPr>
            <p:cNvPr id="200" name="Freeform 240">
              <a:extLst>
                <a:ext uri="{FF2B5EF4-FFF2-40B4-BE49-F238E27FC236}">
                  <a16:creationId xmlns:a16="http://schemas.microsoft.com/office/drawing/2014/main" id="{0CAC5ED8-6A04-4E39-8657-F8AD6F293FC0}"/>
                </a:ext>
              </a:extLst>
            </p:cNvPr>
            <p:cNvSpPr>
              <a:spLocks noChangeArrowheads="1"/>
            </p:cNvSpPr>
            <p:nvPr/>
          </p:nvSpPr>
          <p:spPr bwMode="auto">
            <a:xfrm>
              <a:off x="12222417" y="9457448"/>
              <a:ext cx="169142" cy="377319"/>
            </a:xfrm>
            <a:custGeom>
              <a:avLst/>
              <a:gdLst>
                <a:gd name="T0" fmla="*/ 286 w 287"/>
                <a:gd name="T1" fmla="*/ 637 h 638"/>
                <a:gd name="T2" fmla="*/ 0 w 287"/>
                <a:gd name="T3" fmla="*/ 637 h 638"/>
                <a:gd name="T4" fmla="*/ 0 w 287"/>
                <a:gd name="T5" fmla="*/ 0 h 638"/>
                <a:gd name="T6" fmla="*/ 286 w 287"/>
                <a:gd name="T7" fmla="*/ 0 h 638"/>
                <a:gd name="T8" fmla="*/ 286 w 287"/>
                <a:gd name="T9" fmla="*/ 637 h 638"/>
              </a:gdLst>
              <a:ahLst/>
              <a:cxnLst>
                <a:cxn ang="0">
                  <a:pos x="T0" y="T1"/>
                </a:cxn>
                <a:cxn ang="0">
                  <a:pos x="T2" y="T3"/>
                </a:cxn>
                <a:cxn ang="0">
                  <a:pos x="T4" y="T5"/>
                </a:cxn>
                <a:cxn ang="0">
                  <a:pos x="T6" y="T7"/>
                </a:cxn>
                <a:cxn ang="0">
                  <a:pos x="T8" y="T9"/>
                </a:cxn>
              </a:cxnLst>
              <a:rect l="0" t="0" r="r" b="b"/>
              <a:pathLst>
                <a:path w="287" h="638">
                  <a:moveTo>
                    <a:pt x="286" y="637"/>
                  </a:moveTo>
                  <a:lnTo>
                    <a:pt x="0" y="637"/>
                  </a:lnTo>
                  <a:lnTo>
                    <a:pt x="0" y="0"/>
                  </a:lnTo>
                  <a:lnTo>
                    <a:pt x="286" y="0"/>
                  </a:lnTo>
                  <a:lnTo>
                    <a:pt x="286" y="637"/>
                  </a:lnTo>
                </a:path>
              </a:pathLst>
            </a:custGeom>
            <a:solidFill>
              <a:schemeClr val="bg1">
                <a:lumMod val="50000"/>
              </a:schemeClr>
            </a:solidFill>
            <a:ln>
              <a:noFill/>
            </a:ln>
            <a:effectLst/>
          </p:spPr>
          <p:txBody>
            <a:bodyPr wrap="none" anchor="ctr"/>
            <a:lstStyle/>
            <a:p>
              <a:endParaRPr lang="en-US">
                <a:latin typeface="Calibri Light"/>
              </a:endParaRPr>
            </a:p>
          </p:txBody>
        </p:sp>
        <p:sp>
          <p:nvSpPr>
            <p:cNvPr id="201" name="Freeform 241">
              <a:extLst>
                <a:ext uri="{FF2B5EF4-FFF2-40B4-BE49-F238E27FC236}">
                  <a16:creationId xmlns:a16="http://schemas.microsoft.com/office/drawing/2014/main" id="{A860C5A7-044C-4A77-BB3C-6B3F26F5F9AB}"/>
                </a:ext>
              </a:extLst>
            </p:cNvPr>
            <p:cNvSpPr>
              <a:spLocks noChangeArrowheads="1"/>
            </p:cNvSpPr>
            <p:nvPr/>
          </p:nvSpPr>
          <p:spPr bwMode="auto">
            <a:xfrm>
              <a:off x="17939439" y="8736640"/>
              <a:ext cx="1277679" cy="1990679"/>
            </a:xfrm>
            <a:custGeom>
              <a:avLst/>
              <a:gdLst>
                <a:gd name="T0" fmla="*/ 2164 w 2165"/>
                <a:gd name="T1" fmla="*/ 3373 h 3374"/>
                <a:gd name="T2" fmla="*/ 0 w 2165"/>
                <a:gd name="T3" fmla="*/ 3373 h 3374"/>
                <a:gd name="T4" fmla="*/ 0 w 2165"/>
                <a:gd name="T5" fmla="*/ 0 h 3374"/>
                <a:gd name="T6" fmla="*/ 2164 w 2165"/>
                <a:gd name="T7" fmla="*/ 0 h 3374"/>
                <a:gd name="T8" fmla="*/ 2164 w 2165"/>
                <a:gd name="T9" fmla="*/ 3373 h 3374"/>
              </a:gdLst>
              <a:ahLst/>
              <a:cxnLst>
                <a:cxn ang="0">
                  <a:pos x="T0" y="T1"/>
                </a:cxn>
                <a:cxn ang="0">
                  <a:pos x="T2" y="T3"/>
                </a:cxn>
                <a:cxn ang="0">
                  <a:pos x="T4" y="T5"/>
                </a:cxn>
                <a:cxn ang="0">
                  <a:pos x="T6" y="T7"/>
                </a:cxn>
                <a:cxn ang="0">
                  <a:pos x="T8" y="T9"/>
                </a:cxn>
              </a:cxnLst>
              <a:rect l="0" t="0" r="r" b="b"/>
              <a:pathLst>
                <a:path w="2165" h="3374">
                  <a:moveTo>
                    <a:pt x="2164" y="3373"/>
                  </a:moveTo>
                  <a:lnTo>
                    <a:pt x="0" y="3373"/>
                  </a:lnTo>
                  <a:lnTo>
                    <a:pt x="0" y="0"/>
                  </a:lnTo>
                  <a:lnTo>
                    <a:pt x="2164" y="0"/>
                  </a:lnTo>
                  <a:lnTo>
                    <a:pt x="2164" y="3373"/>
                  </a:lnTo>
                </a:path>
              </a:pathLst>
            </a:custGeom>
            <a:solidFill>
              <a:srgbClr val="FFFFF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202" name="Freeform 242">
              <a:extLst>
                <a:ext uri="{FF2B5EF4-FFF2-40B4-BE49-F238E27FC236}">
                  <a16:creationId xmlns:a16="http://schemas.microsoft.com/office/drawing/2014/main" id="{F4E9F351-D11F-4224-AE88-35CFDCA5C558}"/>
                </a:ext>
              </a:extLst>
            </p:cNvPr>
            <p:cNvSpPr>
              <a:spLocks noChangeArrowheads="1"/>
            </p:cNvSpPr>
            <p:nvPr/>
          </p:nvSpPr>
          <p:spPr bwMode="auto">
            <a:xfrm>
              <a:off x="18056539" y="8481625"/>
              <a:ext cx="975822" cy="515235"/>
            </a:xfrm>
            <a:custGeom>
              <a:avLst/>
              <a:gdLst>
                <a:gd name="T0" fmla="*/ 1653 w 1654"/>
                <a:gd name="T1" fmla="*/ 870 h 871"/>
                <a:gd name="T2" fmla="*/ 0 w 1654"/>
                <a:gd name="T3" fmla="*/ 870 h 871"/>
                <a:gd name="T4" fmla="*/ 0 w 1654"/>
                <a:gd name="T5" fmla="*/ 0 h 871"/>
                <a:gd name="T6" fmla="*/ 1653 w 1654"/>
                <a:gd name="T7" fmla="*/ 0 h 871"/>
                <a:gd name="T8" fmla="*/ 1653 w 1654"/>
                <a:gd name="T9" fmla="*/ 870 h 871"/>
              </a:gdLst>
              <a:ahLst/>
              <a:cxnLst>
                <a:cxn ang="0">
                  <a:pos x="T0" y="T1"/>
                </a:cxn>
                <a:cxn ang="0">
                  <a:pos x="T2" y="T3"/>
                </a:cxn>
                <a:cxn ang="0">
                  <a:pos x="T4" y="T5"/>
                </a:cxn>
                <a:cxn ang="0">
                  <a:pos x="T6" y="T7"/>
                </a:cxn>
                <a:cxn ang="0">
                  <a:pos x="T8" y="T9"/>
                </a:cxn>
              </a:cxnLst>
              <a:rect l="0" t="0" r="r" b="b"/>
              <a:pathLst>
                <a:path w="1654" h="871">
                  <a:moveTo>
                    <a:pt x="1653" y="870"/>
                  </a:moveTo>
                  <a:lnTo>
                    <a:pt x="0" y="870"/>
                  </a:lnTo>
                  <a:lnTo>
                    <a:pt x="0" y="0"/>
                  </a:lnTo>
                  <a:lnTo>
                    <a:pt x="1653" y="0"/>
                  </a:lnTo>
                  <a:lnTo>
                    <a:pt x="1653" y="870"/>
                  </a:lnTo>
                </a:path>
              </a:pathLst>
            </a:custGeom>
            <a:solidFill>
              <a:srgbClr val="FFFFF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203" name="Freeform 243">
              <a:extLst>
                <a:ext uri="{FF2B5EF4-FFF2-40B4-BE49-F238E27FC236}">
                  <a16:creationId xmlns:a16="http://schemas.microsoft.com/office/drawing/2014/main" id="{653A9970-11FD-4B62-AC90-52F577D4639E}"/>
                </a:ext>
              </a:extLst>
            </p:cNvPr>
            <p:cNvSpPr>
              <a:spLocks noChangeArrowheads="1"/>
            </p:cNvSpPr>
            <p:nvPr/>
          </p:nvSpPr>
          <p:spPr bwMode="auto">
            <a:xfrm>
              <a:off x="18173637" y="8263041"/>
              <a:ext cx="744228" cy="387726"/>
            </a:xfrm>
            <a:custGeom>
              <a:avLst/>
              <a:gdLst>
                <a:gd name="T0" fmla="*/ 1262 w 1263"/>
                <a:gd name="T1" fmla="*/ 657 h 658"/>
                <a:gd name="T2" fmla="*/ 0 w 1263"/>
                <a:gd name="T3" fmla="*/ 657 h 658"/>
                <a:gd name="T4" fmla="*/ 0 w 1263"/>
                <a:gd name="T5" fmla="*/ 0 h 658"/>
                <a:gd name="T6" fmla="*/ 1262 w 1263"/>
                <a:gd name="T7" fmla="*/ 0 h 658"/>
                <a:gd name="T8" fmla="*/ 1262 w 1263"/>
                <a:gd name="T9" fmla="*/ 657 h 658"/>
              </a:gdLst>
              <a:ahLst/>
              <a:cxnLst>
                <a:cxn ang="0">
                  <a:pos x="T0" y="T1"/>
                </a:cxn>
                <a:cxn ang="0">
                  <a:pos x="T2" y="T3"/>
                </a:cxn>
                <a:cxn ang="0">
                  <a:pos x="T4" y="T5"/>
                </a:cxn>
                <a:cxn ang="0">
                  <a:pos x="T6" y="T7"/>
                </a:cxn>
                <a:cxn ang="0">
                  <a:pos x="T8" y="T9"/>
                </a:cxn>
              </a:cxnLst>
              <a:rect l="0" t="0" r="r" b="b"/>
              <a:pathLst>
                <a:path w="1263" h="658">
                  <a:moveTo>
                    <a:pt x="1262" y="657"/>
                  </a:moveTo>
                  <a:lnTo>
                    <a:pt x="0" y="657"/>
                  </a:lnTo>
                  <a:lnTo>
                    <a:pt x="0" y="0"/>
                  </a:lnTo>
                  <a:lnTo>
                    <a:pt x="1262" y="0"/>
                  </a:lnTo>
                  <a:lnTo>
                    <a:pt x="1262" y="657"/>
                  </a:lnTo>
                </a:path>
              </a:pathLst>
            </a:custGeom>
            <a:solidFill>
              <a:srgbClr val="FFFFF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204" name="Freeform 244">
              <a:extLst>
                <a:ext uri="{FF2B5EF4-FFF2-40B4-BE49-F238E27FC236}">
                  <a16:creationId xmlns:a16="http://schemas.microsoft.com/office/drawing/2014/main" id="{B13FDC30-95A5-4931-B6E3-77E305FC7985}"/>
                </a:ext>
              </a:extLst>
            </p:cNvPr>
            <p:cNvSpPr>
              <a:spLocks noChangeArrowheads="1"/>
            </p:cNvSpPr>
            <p:nvPr/>
          </p:nvSpPr>
          <p:spPr bwMode="auto">
            <a:xfrm>
              <a:off x="18158024" y="8884965"/>
              <a:ext cx="124905" cy="299253"/>
            </a:xfrm>
            <a:custGeom>
              <a:avLst/>
              <a:gdLst>
                <a:gd name="T0" fmla="*/ 212 w 213"/>
                <a:gd name="T1" fmla="*/ 505 h 506"/>
                <a:gd name="T2" fmla="*/ 0 w 213"/>
                <a:gd name="T3" fmla="*/ 505 h 506"/>
                <a:gd name="T4" fmla="*/ 0 w 213"/>
                <a:gd name="T5" fmla="*/ 0 h 506"/>
                <a:gd name="T6" fmla="*/ 212 w 213"/>
                <a:gd name="T7" fmla="*/ 0 h 506"/>
                <a:gd name="T8" fmla="*/ 212 w 213"/>
                <a:gd name="T9" fmla="*/ 505 h 506"/>
              </a:gdLst>
              <a:ahLst/>
              <a:cxnLst>
                <a:cxn ang="0">
                  <a:pos x="T0" y="T1"/>
                </a:cxn>
                <a:cxn ang="0">
                  <a:pos x="T2" y="T3"/>
                </a:cxn>
                <a:cxn ang="0">
                  <a:pos x="T4" y="T5"/>
                </a:cxn>
                <a:cxn ang="0">
                  <a:pos x="T6" y="T7"/>
                </a:cxn>
                <a:cxn ang="0">
                  <a:pos x="T8" y="T9"/>
                </a:cxn>
              </a:cxnLst>
              <a:rect l="0" t="0" r="r" b="b"/>
              <a:pathLst>
                <a:path w="213" h="506">
                  <a:moveTo>
                    <a:pt x="212" y="505"/>
                  </a:moveTo>
                  <a:lnTo>
                    <a:pt x="0" y="505"/>
                  </a:lnTo>
                  <a:lnTo>
                    <a:pt x="0" y="0"/>
                  </a:lnTo>
                  <a:lnTo>
                    <a:pt x="212" y="0"/>
                  </a:lnTo>
                  <a:lnTo>
                    <a:pt x="212" y="505"/>
                  </a:lnTo>
                </a:path>
              </a:pathLst>
            </a:custGeom>
            <a:solidFill>
              <a:srgbClr val="DDDDDC"/>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205" name="Freeform 245">
              <a:extLst>
                <a:ext uri="{FF2B5EF4-FFF2-40B4-BE49-F238E27FC236}">
                  <a16:creationId xmlns:a16="http://schemas.microsoft.com/office/drawing/2014/main" id="{92CD45E9-5EBF-43D2-88C7-8AFBCE68BCF0}"/>
                </a:ext>
              </a:extLst>
            </p:cNvPr>
            <p:cNvSpPr>
              <a:spLocks noChangeArrowheads="1"/>
            </p:cNvSpPr>
            <p:nvPr/>
          </p:nvSpPr>
          <p:spPr bwMode="auto">
            <a:xfrm>
              <a:off x="18397426" y="8884965"/>
              <a:ext cx="124905" cy="299253"/>
            </a:xfrm>
            <a:custGeom>
              <a:avLst/>
              <a:gdLst>
                <a:gd name="T0" fmla="*/ 212 w 213"/>
                <a:gd name="T1" fmla="*/ 505 h 506"/>
                <a:gd name="T2" fmla="*/ 0 w 213"/>
                <a:gd name="T3" fmla="*/ 505 h 506"/>
                <a:gd name="T4" fmla="*/ 0 w 213"/>
                <a:gd name="T5" fmla="*/ 0 h 506"/>
                <a:gd name="T6" fmla="*/ 212 w 213"/>
                <a:gd name="T7" fmla="*/ 0 h 506"/>
                <a:gd name="T8" fmla="*/ 212 w 213"/>
                <a:gd name="T9" fmla="*/ 505 h 506"/>
              </a:gdLst>
              <a:ahLst/>
              <a:cxnLst>
                <a:cxn ang="0">
                  <a:pos x="T0" y="T1"/>
                </a:cxn>
                <a:cxn ang="0">
                  <a:pos x="T2" y="T3"/>
                </a:cxn>
                <a:cxn ang="0">
                  <a:pos x="T4" y="T5"/>
                </a:cxn>
                <a:cxn ang="0">
                  <a:pos x="T6" y="T7"/>
                </a:cxn>
                <a:cxn ang="0">
                  <a:pos x="T8" y="T9"/>
                </a:cxn>
              </a:cxnLst>
              <a:rect l="0" t="0" r="r" b="b"/>
              <a:pathLst>
                <a:path w="213" h="506">
                  <a:moveTo>
                    <a:pt x="212" y="505"/>
                  </a:moveTo>
                  <a:lnTo>
                    <a:pt x="0" y="505"/>
                  </a:lnTo>
                  <a:lnTo>
                    <a:pt x="0" y="0"/>
                  </a:lnTo>
                  <a:lnTo>
                    <a:pt x="212" y="0"/>
                  </a:lnTo>
                  <a:lnTo>
                    <a:pt x="212" y="505"/>
                  </a:lnTo>
                </a:path>
              </a:pathLst>
            </a:custGeom>
            <a:solidFill>
              <a:srgbClr val="DDDDDC"/>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206" name="Freeform 246">
              <a:extLst>
                <a:ext uri="{FF2B5EF4-FFF2-40B4-BE49-F238E27FC236}">
                  <a16:creationId xmlns:a16="http://schemas.microsoft.com/office/drawing/2014/main" id="{B80F95A4-7E99-4363-BF23-040919E51761}"/>
                </a:ext>
              </a:extLst>
            </p:cNvPr>
            <p:cNvSpPr>
              <a:spLocks noChangeArrowheads="1"/>
            </p:cNvSpPr>
            <p:nvPr/>
          </p:nvSpPr>
          <p:spPr bwMode="auto">
            <a:xfrm>
              <a:off x="18631623" y="8884965"/>
              <a:ext cx="124905" cy="299253"/>
            </a:xfrm>
            <a:custGeom>
              <a:avLst/>
              <a:gdLst>
                <a:gd name="T0" fmla="*/ 212 w 213"/>
                <a:gd name="T1" fmla="*/ 505 h 506"/>
                <a:gd name="T2" fmla="*/ 0 w 213"/>
                <a:gd name="T3" fmla="*/ 505 h 506"/>
                <a:gd name="T4" fmla="*/ 0 w 213"/>
                <a:gd name="T5" fmla="*/ 0 h 506"/>
                <a:gd name="T6" fmla="*/ 212 w 213"/>
                <a:gd name="T7" fmla="*/ 0 h 506"/>
                <a:gd name="T8" fmla="*/ 212 w 213"/>
                <a:gd name="T9" fmla="*/ 505 h 506"/>
              </a:gdLst>
              <a:ahLst/>
              <a:cxnLst>
                <a:cxn ang="0">
                  <a:pos x="T0" y="T1"/>
                </a:cxn>
                <a:cxn ang="0">
                  <a:pos x="T2" y="T3"/>
                </a:cxn>
                <a:cxn ang="0">
                  <a:pos x="T4" y="T5"/>
                </a:cxn>
                <a:cxn ang="0">
                  <a:pos x="T6" y="T7"/>
                </a:cxn>
                <a:cxn ang="0">
                  <a:pos x="T8" y="T9"/>
                </a:cxn>
              </a:cxnLst>
              <a:rect l="0" t="0" r="r" b="b"/>
              <a:pathLst>
                <a:path w="213" h="506">
                  <a:moveTo>
                    <a:pt x="212" y="505"/>
                  </a:moveTo>
                  <a:lnTo>
                    <a:pt x="0" y="505"/>
                  </a:lnTo>
                  <a:lnTo>
                    <a:pt x="0" y="0"/>
                  </a:lnTo>
                  <a:lnTo>
                    <a:pt x="212" y="0"/>
                  </a:lnTo>
                  <a:lnTo>
                    <a:pt x="212" y="505"/>
                  </a:lnTo>
                </a:path>
              </a:pathLst>
            </a:custGeom>
            <a:solidFill>
              <a:srgbClr val="DDDDDC"/>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207" name="Freeform 247">
              <a:extLst>
                <a:ext uri="{FF2B5EF4-FFF2-40B4-BE49-F238E27FC236}">
                  <a16:creationId xmlns:a16="http://schemas.microsoft.com/office/drawing/2014/main" id="{CBF8C789-75E4-41BF-A885-964F9D859EC7}"/>
                </a:ext>
              </a:extLst>
            </p:cNvPr>
            <p:cNvSpPr>
              <a:spLocks noChangeArrowheads="1"/>
            </p:cNvSpPr>
            <p:nvPr/>
          </p:nvSpPr>
          <p:spPr bwMode="auto">
            <a:xfrm>
              <a:off x="18871025" y="8884965"/>
              <a:ext cx="127508" cy="299253"/>
            </a:xfrm>
            <a:custGeom>
              <a:avLst/>
              <a:gdLst>
                <a:gd name="T0" fmla="*/ 213 w 214"/>
                <a:gd name="T1" fmla="*/ 505 h 506"/>
                <a:gd name="T2" fmla="*/ 0 w 214"/>
                <a:gd name="T3" fmla="*/ 505 h 506"/>
                <a:gd name="T4" fmla="*/ 0 w 214"/>
                <a:gd name="T5" fmla="*/ 0 h 506"/>
                <a:gd name="T6" fmla="*/ 213 w 214"/>
                <a:gd name="T7" fmla="*/ 0 h 506"/>
                <a:gd name="T8" fmla="*/ 213 w 214"/>
                <a:gd name="T9" fmla="*/ 505 h 506"/>
              </a:gdLst>
              <a:ahLst/>
              <a:cxnLst>
                <a:cxn ang="0">
                  <a:pos x="T0" y="T1"/>
                </a:cxn>
                <a:cxn ang="0">
                  <a:pos x="T2" y="T3"/>
                </a:cxn>
                <a:cxn ang="0">
                  <a:pos x="T4" y="T5"/>
                </a:cxn>
                <a:cxn ang="0">
                  <a:pos x="T6" y="T7"/>
                </a:cxn>
                <a:cxn ang="0">
                  <a:pos x="T8" y="T9"/>
                </a:cxn>
              </a:cxnLst>
              <a:rect l="0" t="0" r="r" b="b"/>
              <a:pathLst>
                <a:path w="214" h="506">
                  <a:moveTo>
                    <a:pt x="213" y="505"/>
                  </a:moveTo>
                  <a:lnTo>
                    <a:pt x="0" y="505"/>
                  </a:lnTo>
                  <a:lnTo>
                    <a:pt x="0" y="0"/>
                  </a:lnTo>
                  <a:lnTo>
                    <a:pt x="213" y="0"/>
                  </a:lnTo>
                  <a:lnTo>
                    <a:pt x="213" y="505"/>
                  </a:lnTo>
                </a:path>
              </a:pathLst>
            </a:custGeom>
            <a:solidFill>
              <a:srgbClr val="DDDDDC"/>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208" name="Freeform 248">
              <a:extLst>
                <a:ext uri="{FF2B5EF4-FFF2-40B4-BE49-F238E27FC236}">
                  <a16:creationId xmlns:a16="http://schemas.microsoft.com/office/drawing/2014/main" id="{8365D7F0-18E7-4602-89E1-8E5D7DB53859}"/>
                </a:ext>
              </a:extLst>
            </p:cNvPr>
            <p:cNvSpPr>
              <a:spLocks noChangeArrowheads="1"/>
            </p:cNvSpPr>
            <p:nvPr/>
          </p:nvSpPr>
          <p:spPr bwMode="auto">
            <a:xfrm>
              <a:off x="18158024" y="9296112"/>
              <a:ext cx="124905" cy="299253"/>
            </a:xfrm>
            <a:custGeom>
              <a:avLst/>
              <a:gdLst>
                <a:gd name="T0" fmla="*/ 212 w 213"/>
                <a:gd name="T1" fmla="*/ 504 h 505"/>
                <a:gd name="T2" fmla="*/ 0 w 213"/>
                <a:gd name="T3" fmla="*/ 504 h 505"/>
                <a:gd name="T4" fmla="*/ 0 w 213"/>
                <a:gd name="T5" fmla="*/ 0 h 505"/>
                <a:gd name="T6" fmla="*/ 212 w 213"/>
                <a:gd name="T7" fmla="*/ 0 h 505"/>
                <a:gd name="T8" fmla="*/ 212 w 213"/>
                <a:gd name="T9" fmla="*/ 504 h 505"/>
              </a:gdLst>
              <a:ahLst/>
              <a:cxnLst>
                <a:cxn ang="0">
                  <a:pos x="T0" y="T1"/>
                </a:cxn>
                <a:cxn ang="0">
                  <a:pos x="T2" y="T3"/>
                </a:cxn>
                <a:cxn ang="0">
                  <a:pos x="T4" y="T5"/>
                </a:cxn>
                <a:cxn ang="0">
                  <a:pos x="T6" y="T7"/>
                </a:cxn>
                <a:cxn ang="0">
                  <a:pos x="T8" y="T9"/>
                </a:cxn>
              </a:cxnLst>
              <a:rect l="0" t="0" r="r" b="b"/>
              <a:pathLst>
                <a:path w="213" h="505">
                  <a:moveTo>
                    <a:pt x="212" y="504"/>
                  </a:moveTo>
                  <a:lnTo>
                    <a:pt x="0" y="504"/>
                  </a:lnTo>
                  <a:lnTo>
                    <a:pt x="0" y="0"/>
                  </a:lnTo>
                  <a:lnTo>
                    <a:pt x="212" y="0"/>
                  </a:lnTo>
                  <a:lnTo>
                    <a:pt x="212" y="504"/>
                  </a:lnTo>
                </a:path>
              </a:pathLst>
            </a:custGeom>
            <a:solidFill>
              <a:srgbClr val="DDDDDC"/>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209" name="Freeform 249">
              <a:extLst>
                <a:ext uri="{FF2B5EF4-FFF2-40B4-BE49-F238E27FC236}">
                  <a16:creationId xmlns:a16="http://schemas.microsoft.com/office/drawing/2014/main" id="{562C26FB-8688-47FF-8A20-A66FD2B58EF1}"/>
                </a:ext>
              </a:extLst>
            </p:cNvPr>
            <p:cNvSpPr>
              <a:spLocks noChangeArrowheads="1"/>
            </p:cNvSpPr>
            <p:nvPr/>
          </p:nvSpPr>
          <p:spPr bwMode="auto">
            <a:xfrm>
              <a:off x="18397426" y="9296112"/>
              <a:ext cx="124905" cy="299253"/>
            </a:xfrm>
            <a:custGeom>
              <a:avLst/>
              <a:gdLst>
                <a:gd name="T0" fmla="*/ 212 w 213"/>
                <a:gd name="T1" fmla="*/ 504 h 505"/>
                <a:gd name="T2" fmla="*/ 0 w 213"/>
                <a:gd name="T3" fmla="*/ 504 h 505"/>
                <a:gd name="T4" fmla="*/ 0 w 213"/>
                <a:gd name="T5" fmla="*/ 0 h 505"/>
                <a:gd name="T6" fmla="*/ 212 w 213"/>
                <a:gd name="T7" fmla="*/ 0 h 505"/>
                <a:gd name="T8" fmla="*/ 212 w 213"/>
                <a:gd name="T9" fmla="*/ 504 h 505"/>
              </a:gdLst>
              <a:ahLst/>
              <a:cxnLst>
                <a:cxn ang="0">
                  <a:pos x="T0" y="T1"/>
                </a:cxn>
                <a:cxn ang="0">
                  <a:pos x="T2" y="T3"/>
                </a:cxn>
                <a:cxn ang="0">
                  <a:pos x="T4" y="T5"/>
                </a:cxn>
                <a:cxn ang="0">
                  <a:pos x="T6" y="T7"/>
                </a:cxn>
                <a:cxn ang="0">
                  <a:pos x="T8" y="T9"/>
                </a:cxn>
              </a:cxnLst>
              <a:rect l="0" t="0" r="r" b="b"/>
              <a:pathLst>
                <a:path w="213" h="505">
                  <a:moveTo>
                    <a:pt x="212" y="504"/>
                  </a:moveTo>
                  <a:lnTo>
                    <a:pt x="0" y="504"/>
                  </a:lnTo>
                  <a:lnTo>
                    <a:pt x="0" y="0"/>
                  </a:lnTo>
                  <a:lnTo>
                    <a:pt x="212" y="0"/>
                  </a:lnTo>
                  <a:lnTo>
                    <a:pt x="212" y="504"/>
                  </a:lnTo>
                </a:path>
              </a:pathLst>
            </a:custGeom>
            <a:solidFill>
              <a:srgbClr val="DDDDDC"/>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210" name="Freeform 250">
              <a:extLst>
                <a:ext uri="{FF2B5EF4-FFF2-40B4-BE49-F238E27FC236}">
                  <a16:creationId xmlns:a16="http://schemas.microsoft.com/office/drawing/2014/main" id="{F72F0191-89AE-4EEE-BAC6-75C58E0F7368}"/>
                </a:ext>
              </a:extLst>
            </p:cNvPr>
            <p:cNvSpPr>
              <a:spLocks noChangeArrowheads="1"/>
            </p:cNvSpPr>
            <p:nvPr/>
          </p:nvSpPr>
          <p:spPr bwMode="auto">
            <a:xfrm>
              <a:off x="18631623" y="9296112"/>
              <a:ext cx="124905" cy="299253"/>
            </a:xfrm>
            <a:custGeom>
              <a:avLst/>
              <a:gdLst>
                <a:gd name="T0" fmla="*/ 212 w 213"/>
                <a:gd name="T1" fmla="*/ 504 h 505"/>
                <a:gd name="T2" fmla="*/ 0 w 213"/>
                <a:gd name="T3" fmla="*/ 504 h 505"/>
                <a:gd name="T4" fmla="*/ 0 w 213"/>
                <a:gd name="T5" fmla="*/ 0 h 505"/>
                <a:gd name="T6" fmla="*/ 212 w 213"/>
                <a:gd name="T7" fmla="*/ 0 h 505"/>
                <a:gd name="T8" fmla="*/ 212 w 213"/>
                <a:gd name="T9" fmla="*/ 504 h 505"/>
              </a:gdLst>
              <a:ahLst/>
              <a:cxnLst>
                <a:cxn ang="0">
                  <a:pos x="T0" y="T1"/>
                </a:cxn>
                <a:cxn ang="0">
                  <a:pos x="T2" y="T3"/>
                </a:cxn>
                <a:cxn ang="0">
                  <a:pos x="T4" y="T5"/>
                </a:cxn>
                <a:cxn ang="0">
                  <a:pos x="T6" y="T7"/>
                </a:cxn>
                <a:cxn ang="0">
                  <a:pos x="T8" y="T9"/>
                </a:cxn>
              </a:cxnLst>
              <a:rect l="0" t="0" r="r" b="b"/>
              <a:pathLst>
                <a:path w="213" h="505">
                  <a:moveTo>
                    <a:pt x="212" y="504"/>
                  </a:moveTo>
                  <a:lnTo>
                    <a:pt x="0" y="504"/>
                  </a:lnTo>
                  <a:lnTo>
                    <a:pt x="0" y="0"/>
                  </a:lnTo>
                  <a:lnTo>
                    <a:pt x="212" y="0"/>
                  </a:lnTo>
                  <a:lnTo>
                    <a:pt x="212" y="504"/>
                  </a:lnTo>
                </a:path>
              </a:pathLst>
            </a:custGeom>
            <a:solidFill>
              <a:srgbClr val="DDDDDC"/>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211" name="Freeform 251">
              <a:extLst>
                <a:ext uri="{FF2B5EF4-FFF2-40B4-BE49-F238E27FC236}">
                  <a16:creationId xmlns:a16="http://schemas.microsoft.com/office/drawing/2014/main" id="{989FDD66-4351-432F-88FC-E33A629BF0E0}"/>
                </a:ext>
              </a:extLst>
            </p:cNvPr>
            <p:cNvSpPr>
              <a:spLocks noChangeArrowheads="1"/>
            </p:cNvSpPr>
            <p:nvPr/>
          </p:nvSpPr>
          <p:spPr bwMode="auto">
            <a:xfrm>
              <a:off x="18871025" y="9296112"/>
              <a:ext cx="127508" cy="299253"/>
            </a:xfrm>
            <a:custGeom>
              <a:avLst/>
              <a:gdLst>
                <a:gd name="T0" fmla="*/ 213 w 214"/>
                <a:gd name="T1" fmla="*/ 504 h 505"/>
                <a:gd name="T2" fmla="*/ 0 w 214"/>
                <a:gd name="T3" fmla="*/ 504 h 505"/>
                <a:gd name="T4" fmla="*/ 0 w 214"/>
                <a:gd name="T5" fmla="*/ 0 h 505"/>
                <a:gd name="T6" fmla="*/ 213 w 214"/>
                <a:gd name="T7" fmla="*/ 0 h 505"/>
                <a:gd name="T8" fmla="*/ 213 w 214"/>
                <a:gd name="T9" fmla="*/ 504 h 505"/>
              </a:gdLst>
              <a:ahLst/>
              <a:cxnLst>
                <a:cxn ang="0">
                  <a:pos x="T0" y="T1"/>
                </a:cxn>
                <a:cxn ang="0">
                  <a:pos x="T2" y="T3"/>
                </a:cxn>
                <a:cxn ang="0">
                  <a:pos x="T4" y="T5"/>
                </a:cxn>
                <a:cxn ang="0">
                  <a:pos x="T6" y="T7"/>
                </a:cxn>
                <a:cxn ang="0">
                  <a:pos x="T8" y="T9"/>
                </a:cxn>
              </a:cxnLst>
              <a:rect l="0" t="0" r="r" b="b"/>
              <a:pathLst>
                <a:path w="214" h="505">
                  <a:moveTo>
                    <a:pt x="213" y="504"/>
                  </a:moveTo>
                  <a:lnTo>
                    <a:pt x="0" y="504"/>
                  </a:lnTo>
                  <a:lnTo>
                    <a:pt x="0" y="0"/>
                  </a:lnTo>
                  <a:lnTo>
                    <a:pt x="213" y="0"/>
                  </a:lnTo>
                  <a:lnTo>
                    <a:pt x="213" y="504"/>
                  </a:lnTo>
                </a:path>
              </a:pathLst>
            </a:custGeom>
            <a:solidFill>
              <a:srgbClr val="DDDDDC"/>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212" name="Freeform 252">
              <a:extLst>
                <a:ext uri="{FF2B5EF4-FFF2-40B4-BE49-F238E27FC236}">
                  <a16:creationId xmlns:a16="http://schemas.microsoft.com/office/drawing/2014/main" id="{DF406000-CE67-4792-AFB0-C996E23E9EBF}"/>
                </a:ext>
              </a:extLst>
            </p:cNvPr>
            <p:cNvSpPr>
              <a:spLocks noChangeArrowheads="1"/>
            </p:cNvSpPr>
            <p:nvPr/>
          </p:nvSpPr>
          <p:spPr bwMode="auto">
            <a:xfrm>
              <a:off x="18158024" y="9704657"/>
              <a:ext cx="124905" cy="299252"/>
            </a:xfrm>
            <a:custGeom>
              <a:avLst/>
              <a:gdLst>
                <a:gd name="T0" fmla="*/ 212 w 213"/>
                <a:gd name="T1" fmla="*/ 505 h 506"/>
                <a:gd name="T2" fmla="*/ 0 w 213"/>
                <a:gd name="T3" fmla="*/ 505 h 506"/>
                <a:gd name="T4" fmla="*/ 0 w 213"/>
                <a:gd name="T5" fmla="*/ 0 h 506"/>
                <a:gd name="T6" fmla="*/ 212 w 213"/>
                <a:gd name="T7" fmla="*/ 0 h 506"/>
                <a:gd name="T8" fmla="*/ 212 w 213"/>
                <a:gd name="T9" fmla="*/ 505 h 506"/>
              </a:gdLst>
              <a:ahLst/>
              <a:cxnLst>
                <a:cxn ang="0">
                  <a:pos x="T0" y="T1"/>
                </a:cxn>
                <a:cxn ang="0">
                  <a:pos x="T2" y="T3"/>
                </a:cxn>
                <a:cxn ang="0">
                  <a:pos x="T4" y="T5"/>
                </a:cxn>
                <a:cxn ang="0">
                  <a:pos x="T6" y="T7"/>
                </a:cxn>
                <a:cxn ang="0">
                  <a:pos x="T8" y="T9"/>
                </a:cxn>
              </a:cxnLst>
              <a:rect l="0" t="0" r="r" b="b"/>
              <a:pathLst>
                <a:path w="213" h="506">
                  <a:moveTo>
                    <a:pt x="212" y="505"/>
                  </a:moveTo>
                  <a:lnTo>
                    <a:pt x="0" y="505"/>
                  </a:lnTo>
                  <a:lnTo>
                    <a:pt x="0" y="0"/>
                  </a:lnTo>
                  <a:lnTo>
                    <a:pt x="212" y="0"/>
                  </a:lnTo>
                  <a:lnTo>
                    <a:pt x="212" y="505"/>
                  </a:lnTo>
                </a:path>
              </a:pathLst>
            </a:custGeom>
            <a:solidFill>
              <a:srgbClr val="DDDDDC"/>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213" name="Freeform 253">
              <a:extLst>
                <a:ext uri="{FF2B5EF4-FFF2-40B4-BE49-F238E27FC236}">
                  <a16:creationId xmlns:a16="http://schemas.microsoft.com/office/drawing/2014/main" id="{7BC36ED8-39C8-48F9-8AF8-A5BBAF64CA35}"/>
                </a:ext>
              </a:extLst>
            </p:cNvPr>
            <p:cNvSpPr>
              <a:spLocks noChangeArrowheads="1"/>
            </p:cNvSpPr>
            <p:nvPr/>
          </p:nvSpPr>
          <p:spPr bwMode="auto">
            <a:xfrm>
              <a:off x="18397426" y="9704657"/>
              <a:ext cx="124905" cy="299252"/>
            </a:xfrm>
            <a:custGeom>
              <a:avLst/>
              <a:gdLst>
                <a:gd name="T0" fmla="*/ 212 w 213"/>
                <a:gd name="T1" fmla="*/ 505 h 506"/>
                <a:gd name="T2" fmla="*/ 0 w 213"/>
                <a:gd name="T3" fmla="*/ 505 h 506"/>
                <a:gd name="T4" fmla="*/ 0 w 213"/>
                <a:gd name="T5" fmla="*/ 0 h 506"/>
                <a:gd name="T6" fmla="*/ 212 w 213"/>
                <a:gd name="T7" fmla="*/ 0 h 506"/>
                <a:gd name="T8" fmla="*/ 212 w 213"/>
                <a:gd name="T9" fmla="*/ 505 h 506"/>
              </a:gdLst>
              <a:ahLst/>
              <a:cxnLst>
                <a:cxn ang="0">
                  <a:pos x="T0" y="T1"/>
                </a:cxn>
                <a:cxn ang="0">
                  <a:pos x="T2" y="T3"/>
                </a:cxn>
                <a:cxn ang="0">
                  <a:pos x="T4" y="T5"/>
                </a:cxn>
                <a:cxn ang="0">
                  <a:pos x="T6" y="T7"/>
                </a:cxn>
                <a:cxn ang="0">
                  <a:pos x="T8" y="T9"/>
                </a:cxn>
              </a:cxnLst>
              <a:rect l="0" t="0" r="r" b="b"/>
              <a:pathLst>
                <a:path w="213" h="506">
                  <a:moveTo>
                    <a:pt x="212" y="505"/>
                  </a:moveTo>
                  <a:lnTo>
                    <a:pt x="0" y="505"/>
                  </a:lnTo>
                  <a:lnTo>
                    <a:pt x="0" y="0"/>
                  </a:lnTo>
                  <a:lnTo>
                    <a:pt x="212" y="0"/>
                  </a:lnTo>
                  <a:lnTo>
                    <a:pt x="212" y="505"/>
                  </a:lnTo>
                </a:path>
              </a:pathLst>
            </a:custGeom>
            <a:solidFill>
              <a:srgbClr val="DDDDDC"/>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214" name="Freeform 254">
              <a:extLst>
                <a:ext uri="{FF2B5EF4-FFF2-40B4-BE49-F238E27FC236}">
                  <a16:creationId xmlns:a16="http://schemas.microsoft.com/office/drawing/2014/main" id="{23C570C9-C434-4416-BB94-D56C6E19AE9A}"/>
                </a:ext>
              </a:extLst>
            </p:cNvPr>
            <p:cNvSpPr>
              <a:spLocks noChangeArrowheads="1"/>
            </p:cNvSpPr>
            <p:nvPr/>
          </p:nvSpPr>
          <p:spPr bwMode="auto">
            <a:xfrm>
              <a:off x="18631623" y="9704657"/>
              <a:ext cx="124905" cy="299252"/>
            </a:xfrm>
            <a:custGeom>
              <a:avLst/>
              <a:gdLst>
                <a:gd name="T0" fmla="*/ 212 w 213"/>
                <a:gd name="T1" fmla="*/ 505 h 506"/>
                <a:gd name="T2" fmla="*/ 0 w 213"/>
                <a:gd name="T3" fmla="*/ 505 h 506"/>
                <a:gd name="T4" fmla="*/ 0 w 213"/>
                <a:gd name="T5" fmla="*/ 0 h 506"/>
                <a:gd name="T6" fmla="*/ 212 w 213"/>
                <a:gd name="T7" fmla="*/ 0 h 506"/>
                <a:gd name="T8" fmla="*/ 212 w 213"/>
                <a:gd name="T9" fmla="*/ 505 h 506"/>
              </a:gdLst>
              <a:ahLst/>
              <a:cxnLst>
                <a:cxn ang="0">
                  <a:pos x="T0" y="T1"/>
                </a:cxn>
                <a:cxn ang="0">
                  <a:pos x="T2" y="T3"/>
                </a:cxn>
                <a:cxn ang="0">
                  <a:pos x="T4" y="T5"/>
                </a:cxn>
                <a:cxn ang="0">
                  <a:pos x="T6" y="T7"/>
                </a:cxn>
                <a:cxn ang="0">
                  <a:pos x="T8" y="T9"/>
                </a:cxn>
              </a:cxnLst>
              <a:rect l="0" t="0" r="r" b="b"/>
              <a:pathLst>
                <a:path w="213" h="506">
                  <a:moveTo>
                    <a:pt x="212" y="505"/>
                  </a:moveTo>
                  <a:lnTo>
                    <a:pt x="0" y="505"/>
                  </a:lnTo>
                  <a:lnTo>
                    <a:pt x="0" y="0"/>
                  </a:lnTo>
                  <a:lnTo>
                    <a:pt x="212" y="0"/>
                  </a:lnTo>
                  <a:lnTo>
                    <a:pt x="212" y="505"/>
                  </a:lnTo>
                </a:path>
              </a:pathLst>
            </a:custGeom>
            <a:solidFill>
              <a:srgbClr val="DDDDDC"/>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215" name="Freeform 255">
              <a:extLst>
                <a:ext uri="{FF2B5EF4-FFF2-40B4-BE49-F238E27FC236}">
                  <a16:creationId xmlns:a16="http://schemas.microsoft.com/office/drawing/2014/main" id="{FFB2E52D-153F-477E-A9B7-368002339A16}"/>
                </a:ext>
              </a:extLst>
            </p:cNvPr>
            <p:cNvSpPr>
              <a:spLocks noChangeArrowheads="1"/>
            </p:cNvSpPr>
            <p:nvPr/>
          </p:nvSpPr>
          <p:spPr bwMode="auto">
            <a:xfrm>
              <a:off x="18871025" y="9704657"/>
              <a:ext cx="127508" cy="299252"/>
            </a:xfrm>
            <a:custGeom>
              <a:avLst/>
              <a:gdLst>
                <a:gd name="T0" fmla="*/ 213 w 214"/>
                <a:gd name="T1" fmla="*/ 505 h 506"/>
                <a:gd name="T2" fmla="*/ 0 w 214"/>
                <a:gd name="T3" fmla="*/ 505 h 506"/>
                <a:gd name="T4" fmla="*/ 0 w 214"/>
                <a:gd name="T5" fmla="*/ 0 h 506"/>
                <a:gd name="T6" fmla="*/ 213 w 214"/>
                <a:gd name="T7" fmla="*/ 0 h 506"/>
                <a:gd name="T8" fmla="*/ 213 w 214"/>
                <a:gd name="T9" fmla="*/ 505 h 506"/>
              </a:gdLst>
              <a:ahLst/>
              <a:cxnLst>
                <a:cxn ang="0">
                  <a:pos x="T0" y="T1"/>
                </a:cxn>
                <a:cxn ang="0">
                  <a:pos x="T2" y="T3"/>
                </a:cxn>
                <a:cxn ang="0">
                  <a:pos x="T4" y="T5"/>
                </a:cxn>
                <a:cxn ang="0">
                  <a:pos x="T6" y="T7"/>
                </a:cxn>
                <a:cxn ang="0">
                  <a:pos x="T8" y="T9"/>
                </a:cxn>
              </a:cxnLst>
              <a:rect l="0" t="0" r="r" b="b"/>
              <a:pathLst>
                <a:path w="214" h="506">
                  <a:moveTo>
                    <a:pt x="213" y="505"/>
                  </a:moveTo>
                  <a:lnTo>
                    <a:pt x="0" y="505"/>
                  </a:lnTo>
                  <a:lnTo>
                    <a:pt x="0" y="0"/>
                  </a:lnTo>
                  <a:lnTo>
                    <a:pt x="213" y="0"/>
                  </a:lnTo>
                  <a:lnTo>
                    <a:pt x="213" y="505"/>
                  </a:lnTo>
                </a:path>
              </a:pathLst>
            </a:custGeom>
            <a:solidFill>
              <a:srgbClr val="DDDDDC"/>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216" name="Freeform 256">
              <a:extLst>
                <a:ext uri="{FF2B5EF4-FFF2-40B4-BE49-F238E27FC236}">
                  <a16:creationId xmlns:a16="http://schemas.microsoft.com/office/drawing/2014/main" id="{8A57F801-7BDA-4CA8-928F-1019B269E74F}"/>
                </a:ext>
              </a:extLst>
            </p:cNvPr>
            <p:cNvSpPr>
              <a:spLocks noChangeArrowheads="1"/>
            </p:cNvSpPr>
            <p:nvPr/>
          </p:nvSpPr>
          <p:spPr bwMode="auto">
            <a:xfrm>
              <a:off x="20492194" y="8065274"/>
              <a:ext cx="1275076" cy="2420042"/>
            </a:xfrm>
            <a:custGeom>
              <a:avLst/>
              <a:gdLst>
                <a:gd name="T0" fmla="*/ 2158 w 2159"/>
                <a:gd name="T1" fmla="*/ 4098 h 4099"/>
                <a:gd name="T2" fmla="*/ 0 w 2159"/>
                <a:gd name="T3" fmla="*/ 4098 h 4099"/>
                <a:gd name="T4" fmla="*/ 0 w 2159"/>
                <a:gd name="T5" fmla="*/ 1461 h 4099"/>
                <a:gd name="T6" fmla="*/ 1083 w 2159"/>
                <a:gd name="T7" fmla="*/ 0 h 4099"/>
                <a:gd name="T8" fmla="*/ 2158 w 2159"/>
                <a:gd name="T9" fmla="*/ 1461 h 4099"/>
                <a:gd name="T10" fmla="*/ 2158 w 2159"/>
                <a:gd name="T11" fmla="*/ 4098 h 4099"/>
              </a:gdLst>
              <a:ahLst/>
              <a:cxnLst>
                <a:cxn ang="0">
                  <a:pos x="T0" y="T1"/>
                </a:cxn>
                <a:cxn ang="0">
                  <a:pos x="T2" y="T3"/>
                </a:cxn>
                <a:cxn ang="0">
                  <a:pos x="T4" y="T5"/>
                </a:cxn>
                <a:cxn ang="0">
                  <a:pos x="T6" y="T7"/>
                </a:cxn>
                <a:cxn ang="0">
                  <a:pos x="T8" y="T9"/>
                </a:cxn>
                <a:cxn ang="0">
                  <a:pos x="T10" y="T11"/>
                </a:cxn>
              </a:cxnLst>
              <a:rect l="0" t="0" r="r" b="b"/>
              <a:pathLst>
                <a:path w="2159" h="4099">
                  <a:moveTo>
                    <a:pt x="2158" y="4098"/>
                  </a:moveTo>
                  <a:lnTo>
                    <a:pt x="0" y="4098"/>
                  </a:lnTo>
                  <a:lnTo>
                    <a:pt x="0" y="1461"/>
                  </a:lnTo>
                  <a:lnTo>
                    <a:pt x="1083" y="0"/>
                  </a:lnTo>
                  <a:lnTo>
                    <a:pt x="2158" y="1461"/>
                  </a:lnTo>
                  <a:lnTo>
                    <a:pt x="2158" y="4098"/>
                  </a:lnTo>
                </a:path>
              </a:pathLst>
            </a:custGeom>
            <a:solidFill>
              <a:schemeClr val="bg1">
                <a:lumMod val="75000"/>
              </a:schemeClr>
            </a:solidFill>
            <a:ln>
              <a:noFill/>
            </a:ln>
            <a:effectLst/>
          </p:spPr>
          <p:txBody>
            <a:bodyPr wrap="none" anchor="ctr"/>
            <a:lstStyle/>
            <a:p>
              <a:endParaRPr lang="en-US">
                <a:latin typeface="Calibri Light"/>
              </a:endParaRPr>
            </a:p>
          </p:txBody>
        </p:sp>
        <p:sp>
          <p:nvSpPr>
            <p:cNvPr id="217" name="Freeform 257">
              <a:extLst>
                <a:ext uri="{FF2B5EF4-FFF2-40B4-BE49-F238E27FC236}">
                  <a16:creationId xmlns:a16="http://schemas.microsoft.com/office/drawing/2014/main" id="{B2722ADE-96DB-426E-9AA8-169121D0F7C4}"/>
                </a:ext>
              </a:extLst>
            </p:cNvPr>
            <p:cNvSpPr>
              <a:spLocks noChangeArrowheads="1"/>
            </p:cNvSpPr>
            <p:nvPr/>
          </p:nvSpPr>
          <p:spPr bwMode="auto">
            <a:xfrm>
              <a:off x="20752413" y="8890169"/>
              <a:ext cx="307059" cy="309662"/>
            </a:xfrm>
            <a:custGeom>
              <a:avLst/>
              <a:gdLst>
                <a:gd name="T0" fmla="*/ 519 w 520"/>
                <a:gd name="T1" fmla="*/ 259 h 525"/>
                <a:gd name="T2" fmla="*/ 519 w 520"/>
                <a:gd name="T3" fmla="*/ 259 h 525"/>
                <a:gd name="T4" fmla="*/ 260 w 520"/>
                <a:gd name="T5" fmla="*/ 0 h 525"/>
                <a:gd name="T6" fmla="*/ 0 w 520"/>
                <a:gd name="T7" fmla="*/ 259 h 525"/>
                <a:gd name="T8" fmla="*/ 260 w 520"/>
                <a:gd name="T9" fmla="*/ 524 h 525"/>
                <a:gd name="T10" fmla="*/ 519 w 520"/>
                <a:gd name="T11" fmla="*/ 259 h 525"/>
              </a:gdLst>
              <a:ahLst/>
              <a:cxnLst>
                <a:cxn ang="0">
                  <a:pos x="T0" y="T1"/>
                </a:cxn>
                <a:cxn ang="0">
                  <a:pos x="T2" y="T3"/>
                </a:cxn>
                <a:cxn ang="0">
                  <a:pos x="T4" y="T5"/>
                </a:cxn>
                <a:cxn ang="0">
                  <a:pos x="T6" y="T7"/>
                </a:cxn>
                <a:cxn ang="0">
                  <a:pos x="T8" y="T9"/>
                </a:cxn>
                <a:cxn ang="0">
                  <a:pos x="T10" y="T11"/>
                </a:cxn>
              </a:cxnLst>
              <a:rect l="0" t="0" r="r" b="b"/>
              <a:pathLst>
                <a:path w="520" h="525">
                  <a:moveTo>
                    <a:pt x="519" y="259"/>
                  </a:moveTo>
                  <a:lnTo>
                    <a:pt x="519" y="259"/>
                  </a:lnTo>
                  <a:cubicBezTo>
                    <a:pt x="519" y="119"/>
                    <a:pt x="406" y="0"/>
                    <a:pt x="260" y="0"/>
                  </a:cubicBezTo>
                  <a:cubicBezTo>
                    <a:pt x="114" y="0"/>
                    <a:pt x="0" y="119"/>
                    <a:pt x="0" y="259"/>
                  </a:cubicBezTo>
                  <a:cubicBezTo>
                    <a:pt x="0" y="405"/>
                    <a:pt x="114" y="524"/>
                    <a:pt x="260" y="524"/>
                  </a:cubicBezTo>
                  <a:cubicBezTo>
                    <a:pt x="406" y="524"/>
                    <a:pt x="519" y="405"/>
                    <a:pt x="519" y="259"/>
                  </a:cubicBezTo>
                </a:path>
              </a:pathLst>
            </a:custGeom>
            <a:solidFill>
              <a:schemeClr val="bg1">
                <a:lumMod val="50000"/>
              </a:schemeClr>
            </a:solidFill>
            <a:ln>
              <a:noFill/>
            </a:ln>
            <a:effectLst/>
          </p:spPr>
          <p:txBody>
            <a:bodyPr wrap="none" anchor="ctr"/>
            <a:lstStyle/>
            <a:p>
              <a:endParaRPr lang="en-US">
                <a:latin typeface="Calibri Light"/>
              </a:endParaRPr>
            </a:p>
          </p:txBody>
        </p:sp>
        <p:sp>
          <p:nvSpPr>
            <p:cNvPr id="218" name="Freeform 258">
              <a:extLst>
                <a:ext uri="{FF2B5EF4-FFF2-40B4-BE49-F238E27FC236}">
                  <a16:creationId xmlns:a16="http://schemas.microsoft.com/office/drawing/2014/main" id="{F637AF9B-49ED-41C4-922F-1C6C7C73227A}"/>
                </a:ext>
              </a:extLst>
            </p:cNvPr>
            <p:cNvSpPr>
              <a:spLocks noChangeArrowheads="1"/>
            </p:cNvSpPr>
            <p:nvPr/>
          </p:nvSpPr>
          <p:spPr bwMode="auto">
            <a:xfrm>
              <a:off x="21202592" y="8890169"/>
              <a:ext cx="307059" cy="309662"/>
            </a:xfrm>
            <a:custGeom>
              <a:avLst/>
              <a:gdLst>
                <a:gd name="T0" fmla="*/ 518 w 519"/>
                <a:gd name="T1" fmla="*/ 259 h 525"/>
                <a:gd name="T2" fmla="*/ 518 w 519"/>
                <a:gd name="T3" fmla="*/ 259 h 525"/>
                <a:gd name="T4" fmla="*/ 259 w 519"/>
                <a:gd name="T5" fmla="*/ 0 h 525"/>
                <a:gd name="T6" fmla="*/ 0 w 519"/>
                <a:gd name="T7" fmla="*/ 259 h 525"/>
                <a:gd name="T8" fmla="*/ 259 w 519"/>
                <a:gd name="T9" fmla="*/ 524 h 525"/>
                <a:gd name="T10" fmla="*/ 518 w 519"/>
                <a:gd name="T11" fmla="*/ 259 h 525"/>
              </a:gdLst>
              <a:ahLst/>
              <a:cxnLst>
                <a:cxn ang="0">
                  <a:pos x="T0" y="T1"/>
                </a:cxn>
                <a:cxn ang="0">
                  <a:pos x="T2" y="T3"/>
                </a:cxn>
                <a:cxn ang="0">
                  <a:pos x="T4" y="T5"/>
                </a:cxn>
                <a:cxn ang="0">
                  <a:pos x="T6" y="T7"/>
                </a:cxn>
                <a:cxn ang="0">
                  <a:pos x="T8" y="T9"/>
                </a:cxn>
                <a:cxn ang="0">
                  <a:pos x="T10" y="T11"/>
                </a:cxn>
              </a:cxnLst>
              <a:rect l="0" t="0" r="r" b="b"/>
              <a:pathLst>
                <a:path w="519" h="525">
                  <a:moveTo>
                    <a:pt x="518" y="259"/>
                  </a:moveTo>
                  <a:lnTo>
                    <a:pt x="518" y="259"/>
                  </a:lnTo>
                  <a:cubicBezTo>
                    <a:pt x="518" y="119"/>
                    <a:pt x="405" y="0"/>
                    <a:pt x="259" y="0"/>
                  </a:cubicBezTo>
                  <a:cubicBezTo>
                    <a:pt x="113" y="0"/>
                    <a:pt x="0" y="119"/>
                    <a:pt x="0" y="259"/>
                  </a:cubicBezTo>
                  <a:cubicBezTo>
                    <a:pt x="0" y="405"/>
                    <a:pt x="113" y="524"/>
                    <a:pt x="259" y="524"/>
                  </a:cubicBezTo>
                  <a:cubicBezTo>
                    <a:pt x="405" y="524"/>
                    <a:pt x="518" y="405"/>
                    <a:pt x="518" y="259"/>
                  </a:cubicBezTo>
                </a:path>
              </a:pathLst>
            </a:custGeom>
            <a:solidFill>
              <a:schemeClr val="bg1">
                <a:lumMod val="50000"/>
              </a:schemeClr>
            </a:solidFill>
            <a:ln>
              <a:noFill/>
            </a:ln>
            <a:effectLst/>
          </p:spPr>
          <p:txBody>
            <a:bodyPr wrap="none" anchor="ctr"/>
            <a:lstStyle/>
            <a:p>
              <a:endParaRPr lang="en-US">
                <a:latin typeface="Calibri Light"/>
              </a:endParaRPr>
            </a:p>
          </p:txBody>
        </p:sp>
        <p:sp>
          <p:nvSpPr>
            <p:cNvPr id="219" name="Freeform 259">
              <a:extLst>
                <a:ext uri="{FF2B5EF4-FFF2-40B4-BE49-F238E27FC236}">
                  <a16:creationId xmlns:a16="http://schemas.microsoft.com/office/drawing/2014/main" id="{4D6EF113-30EA-45D0-B13F-A80C1432EA70}"/>
                </a:ext>
              </a:extLst>
            </p:cNvPr>
            <p:cNvSpPr>
              <a:spLocks noChangeArrowheads="1"/>
            </p:cNvSpPr>
            <p:nvPr/>
          </p:nvSpPr>
          <p:spPr bwMode="auto">
            <a:xfrm>
              <a:off x="20752413" y="9327338"/>
              <a:ext cx="307059" cy="307059"/>
            </a:xfrm>
            <a:custGeom>
              <a:avLst/>
              <a:gdLst>
                <a:gd name="T0" fmla="*/ 519 w 520"/>
                <a:gd name="T1" fmla="*/ 259 h 519"/>
                <a:gd name="T2" fmla="*/ 519 w 520"/>
                <a:gd name="T3" fmla="*/ 259 h 519"/>
                <a:gd name="T4" fmla="*/ 260 w 520"/>
                <a:gd name="T5" fmla="*/ 0 h 519"/>
                <a:gd name="T6" fmla="*/ 0 w 520"/>
                <a:gd name="T7" fmla="*/ 259 h 519"/>
                <a:gd name="T8" fmla="*/ 260 w 520"/>
                <a:gd name="T9" fmla="*/ 518 h 519"/>
                <a:gd name="T10" fmla="*/ 519 w 520"/>
                <a:gd name="T11" fmla="*/ 259 h 519"/>
              </a:gdLst>
              <a:ahLst/>
              <a:cxnLst>
                <a:cxn ang="0">
                  <a:pos x="T0" y="T1"/>
                </a:cxn>
                <a:cxn ang="0">
                  <a:pos x="T2" y="T3"/>
                </a:cxn>
                <a:cxn ang="0">
                  <a:pos x="T4" y="T5"/>
                </a:cxn>
                <a:cxn ang="0">
                  <a:pos x="T6" y="T7"/>
                </a:cxn>
                <a:cxn ang="0">
                  <a:pos x="T8" y="T9"/>
                </a:cxn>
                <a:cxn ang="0">
                  <a:pos x="T10" y="T11"/>
                </a:cxn>
              </a:cxnLst>
              <a:rect l="0" t="0" r="r" b="b"/>
              <a:pathLst>
                <a:path w="520" h="519">
                  <a:moveTo>
                    <a:pt x="519" y="259"/>
                  </a:moveTo>
                  <a:lnTo>
                    <a:pt x="519" y="259"/>
                  </a:lnTo>
                  <a:cubicBezTo>
                    <a:pt x="519" y="113"/>
                    <a:pt x="406" y="0"/>
                    <a:pt x="260" y="0"/>
                  </a:cubicBezTo>
                  <a:cubicBezTo>
                    <a:pt x="114" y="0"/>
                    <a:pt x="0" y="113"/>
                    <a:pt x="0" y="259"/>
                  </a:cubicBezTo>
                  <a:cubicBezTo>
                    <a:pt x="0" y="405"/>
                    <a:pt x="114" y="518"/>
                    <a:pt x="260" y="518"/>
                  </a:cubicBezTo>
                  <a:cubicBezTo>
                    <a:pt x="406" y="518"/>
                    <a:pt x="519" y="405"/>
                    <a:pt x="519" y="259"/>
                  </a:cubicBezTo>
                </a:path>
              </a:pathLst>
            </a:custGeom>
            <a:solidFill>
              <a:schemeClr val="bg1">
                <a:lumMod val="50000"/>
              </a:schemeClr>
            </a:solidFill>
            <a:ln>
              <a:noFill/>
            </a:ln>
            <a:effectLst/>
          </p:spPr>
          <p:txBody>
            <a:bodyPr wrap="none" anchor="ctr"/>
            <a:lstStyle/>
            <a:p>
              <a:endParaRPr lang="en-US">
                <a:latin typeface="Calibri Light"/>
              </a:endParaRPr>
            </a:p>
          </p:txBody>
        </p:sp>
        <p:sp>
          <p:nvSpPr>
            <p:cNvPr id="220" name="Freeform 260">
              <a:extLst>
                <a:ext uri="{FF2B5EF4-FFF2-40B4-BE49-F238E27FC236}">
                  <a16:creationId xmlns:a16="http://schemas.microsoft.com/office/drawing/2014/main" id="{4CAFB06E-12FC-4307-8341-8269B06C3A14}"/>
                </a:ext>
              </a:extLst>
            </p:cNvPr>
            <p:cNvSpPr>
              <a:spLocks noChangeArrowheads="1"/>
            </p:cNvSpPr>
            <p:nvPr/>
          </p:nvSpPr>
          <p:spPr bwMode="auto">
            <a:xfrm>
              <a:off x="21202592" y="9327338"/>
              <a:ext cx="307059" cy="307059"/>
            </a:xfrm>
            <a:custGeom>
              <a:avLst/>
              <a:gdLst>
                <a:gd name="T0" fmla="*/ 518 w 519"/>
                <a:gd name="T1" fmla="*/ 259 h 519"/>
                <a:gd name="T2" fmla="*/ 518 w 519"/>
                <a:gd name="T3" fmla="*/ 259 h 519"/>
                <a:gd name="T4" fmla="*/ 259 w 519"/>
                <a:gd name="T5" fmla="*/ 0 h 519"/>
                <a:gd name="T6" fmla="*/ 0 w 519"/>
                <a:gd name="T7" fmla="*/ 259 h 519"/>
                <a:gd name="T8" fmla="*/ 259 w 519"/>
                <a:gd name="T9" fmla="*/ 518 h 519"/>
                <a:gd name="T10" fmla="*/ 518 w 519"/>
                <a:gd name="T11" fmla="*/ 259 h 519"/>
              </a:gdLst>
              <a:ahLst/>
              <a:cxnLst>
                <a:cxn ang="0">
                  <a:pos x="T0" y="T1"/>
                </a:cxn>
                <a:cxn ang="0">
                  <a:pos x="T2" y="T3"/>
                </a:cxn>
                <a:cxn ang="0">
                  <a:pos x="T4" y="T5"/>
                </a:cxn>
                <a:cxn ang="0">
                  <a:pos x="T6" y="T7"/>
                </a:cxn>
                <a:cxn ang="0">
                  <a:pos x="T8" y="T9"/>
                </a:cxn>
                <a:cxn ang="0">
                  <a:pos x="T10" y="T11"/>
                </a:cxn>
              </a:cxnLst>
              <a:rect l="0" t="0" r="r" b="b"/>
              <a:pathLst>
                <a:path w="519" h="519">
                  <a:moveTo>
                    <a:pt x="518" y="259"/>
                  </a:moveTo>
                  <a:lnTo>
                    <a:pt x="518" y="259"/>
                  </a:lnTo>
                  <a:cubicBezTo>
                    <a:pt x="518" y="113"/>
                    <a:pt x="405" y="0"/>
                    <a:pt x="259" y="0"/>
                  </a:cubicBezTo>
                  <a:cubicBezTo>
                    <a:pt x="113" y="0"/>
                    <a:pt x="0" y="113"/>
                    <a:pt x="0" y="259"/>
                  </a:cubicBezTo>
                  <a:cubicBezTo>
                    <a:pt x="0" y="405"/>
                    <a:pt x="113" y="518"/>
                    <a:pt x="259" y="518"/>
                  </a:cubicBezTo>
                  <a:cubicBezTo>
                    <a:pt x="405" y="518"/>
                    <a:pt x="518" y="405"/>
                    <a:pt x="518" y="259"/>
                  </a:cubicBezTo>
                </a:path>
              </a:pathLst>
            </a:custGeom>
            <a:solidFill>
              <a:schemeClr val="bg1">
                <a:lumMod val="50000"/>
              </a:schemeClr>
            </a:solidFill>
            <a:ln>
              <a:noFill/>
            </a:ln>
            <a:effectLst/>
          </p:spPr>
          <p:txBody>
            <a:bodyPr wrap="none" anchor="ctr"/>
            <a:lstStyle/>
            <a:p>
              <a:endParaRPr lang="en-US">
                <a:latin typeface="Calibri Light"/>
              </a:endParaRPr>
            </a:p>
          </p:txBody>
        </p:sp>
        <p:sp>
          <p:nvSpPr>
            <p:cNvPr id="221" name="Freeform 261">
              <a:extLst>
                <a:ext uri="{FF2B5EF4-FFF2-40B4-BE49-F238E27FC236}">
                  <a16:creationId xmlns:a16="http://schemas.microsoft.com/office/drawing/2014/main" id="{E0334665-44BA-4E8D-AEBF-4D036DEDB096}"/>
                </a:ext>
              </a:extLst>
            </p:cNvPr>
            <p:cNvSpPr>
              <a:spLocks noChangeArrowheads="1"/>
            </p:cNvSpPr>
            <p:nvPr/>
          </p:nvSpPr>
          <p:spPr bwMode="auto">
            <a:xfrm>
              <a:off x="20752413" y="9767110"/>
              <a:ext cx="307059" cy="307059"/>
            </a:xfrm>
            <a:custGeom>
              <a:avLst/>
              <a:gdLst>
                <a:gd name="T0" fmla="*/ 519 w 520"/>
                <a:gd name="T1" fmla="*/ 260 h 519"/>
                <a:gd name="T2" fmla="*/ 519 w 520"/>
                <a:gd name="T3" fmla="*/ 260 h 519"/>
                <a:gd name="T4" fmla="*/ 260 w 520"/>
                <a:gd name="T5" fmla="*/ 0 h 519"/>
                <a:gd name="T6" fmla="*/ 0 w 520"/>
                <a:gd name="T7" fmla="*/ 260 h 519"/>
                <a:gd name="T8" fmla="*/ 260 w 520"/>
                <a:gd name="T9" fmla="*/ 518 h 519"/>
                <a:gd name="T10" fmla="*/ 519 w 520"/>
                <a:gd name="T11" fmla="*/ 260 h 519"/>
              </a:gdLst>
              <a:ahLst/>
              <a:cxnLst>
                <a:cxn ang="0">
                  <a:pos x="T0" y="T1"/>
                </a:cxn>
                <a:cxn ang="0">
                  <a:pos x="T2" y="T3"/>
                </a:cxn>
                <a:cxn ang="0">
                  <a:pos x="T4" y="T5"/>
                </a:cxn>
                <a:cxn ang="0">
                  <a:pos x="T6" y="T7"/>
                </a:cxn>
                <a:cxn ang="0">
                  <a:pos x="T8" y="T9"/>
                </a:cxn>
                <a:cxn ang="0">
                  <a:pos x="T10" y="T11"/>
                </a:cxn>
              </a:cxnLst>
              <a:rect l="0" t="0" r="r" b="b"/>
              <a:pathLst>
                <a:path w="520" h="519">
                  <a:moveTo>
                    <a:pt x="519" y="260"/>
                  </a:moveTo>
                  <a:lnTo>
                    <a:pt x="519" y="260"/>
                  </a:lnTo>
                  <a:cubicBezTo>
                    <a:pt x="519" y="113"/>
                    <a:pt x="406" y="0"/>
                    <a:pt x="260" y="0"/>
                  </a:cubicBezTo>
                  <a:cubicBezTo>
                    <a:pt x="114" y="0"/>
                    <a:pt x="0" y="113"/>
                    <a:pt x="0" y="260"/>
                  </a:cubicBezTo>
                  <a:cubicBezTo>
                    <a:pt x="0" y="406"/>
                    <a:pt x="114" y="518"/>
                    <a:pt x="260" y="518"/>
                  </a:cubicBezTo>
                  <a:cubicBezTo>
                    <a:pt x="406" y="518"/>
                    <a:pt x="519" y="406"/>
                    <a:pt x="519" y="260"/>
                  </a:cubicBezTo>
                </a:path>
              </a:pathLst>
            </a:custGeom>
            <a:solidFill>
              <a:schemeClr val="bg1">
                <a:lumMod val="50000"/>
              </a:schemeClr>
            </a:solidFill>
            <a:ln>
              <a:noFill/>
            </a:ln>
            <a:effectLst/>
          </p:spPr>
          <p:txBody>
            <a:bodyPr wrap="none" anchor="ctr"/>
            <a:lstStyle/>
            <a:p>
              <a:endParaRPr lang="en-US">
                <a:latin typeface="Calibri Light"/>
              </a:endParaRPr>
            </a:p>
          </p:txBody>
        </p:sp>
        <p:sp>
          <p:nvSpPr>
            <p:cNvPr id="222" name="Freeform 262">
              <a:extLst>
                <a:ext uri="{FF2B5EF4-FFF2-40B4-BE49-F238E27FC236}">
                  <a16:creationId xmlns:a16="http://schemas.microsoft.com/office/drawing/2014/main" id="{01B59092-FC51-4A98-A8AD-AD1163A0616D}"/>
                </a:ext>
              </a:extLst>
            </p:cNvPr>
            <p:cNvSpPr>
              <a:spLocks noChangeArrowheads="1"/>
            </p:cNvSpPr>
            <p:nvPr/>
          </p:nvSpPr>
          <p:spPr bwMode="auto">
            <a:xfrm>
              <a:off x="21202592" y="9767110"/>
              <a:ext cx="307059" cy="307059"/>
            </a:xfrm>
            <a:custGeom>
              <a:avLst/>
              <a:gdLst>
                <a:gd name="T0" fmla="*/ 518 w 519"/>
                <a:gd name="T1" fmla="*/ 260 h 519"/>
                <a:gd name="T2" fmla="*/ 518 w 519"/>
                <a:gd name="T3" fmla="*/ 260 h 519"/>
                <a:gd name="T4" fmla="*/ 259 w 519"/>
                <a:gd name="T5" fmla="*/ 0 h 519"/>
                <a:gd name="T6" fmla="*/ 0 w 519"/>
                <a:gd name="T7" fmla="*/ 260 h 519"/>
                <a:gd name="T8" fmla="*/ 259 w 519"/>
                <a:gd name="T9" fmla="*/ 518 h 519"/>
                <a:gd name="T10" fmla="*/ 518 w 519"/>
                <a:gd name="T11" fmla="*/ 260 h 519"/>
              </a:gdLst>
              <a:ahLst/>
              <a:cxnLst>
                <a:cxn ang="0">
                  <a:pos x="T0" y="T1"/>
                </a:cxn>
                <a:cxn ang="0">
                  <a:pos x="T2" y="T3"/>
                </a:cxn>
                <a:cxn ang="0">
                  <a:pos x="T4" y="T5"/>
                </a:cxn>
                <a:cxn ang="0">
                  <a:pos x="T6" y="T7"/>
                </a:cxn>
                <a:cxn ang="0">
                  <a:pos x="T8" y="T9"/>
                </a:cxn>
                <a:cxn ang="0">
                  <a:pos x="T10" y="T11"/>
                </a:cxn>
              </a:cxnLst>
              <a:rect l="0" t="0" r="r" b="b"/>
              <a:pathLst>
                <a:path w="519" h="519">
                  <a:moveTo>
                    <a:pt x="518" y="260"/>
                  </a:moveTo>
                  <a:lnTo>
                    <a:pt x="518" y="260"/>
                  </a:lnTo>
                  <a:cubicBezTo>
                    <a:pt x="518" y="113"/>
                    <a:pt x="405" y="0"/>
                    <a:pt x="259" y="0"/>
                  </a:cubicBezTo>
                  <a:cubicBezTo>
                    <a:pt x="113" y="0"/>
                    <a:pt x="0" y="113"/>
                    <a:pt x="0" y="260"/>
                  </a:cubicBezTo>
                  <a:cubicBezTo>
                    <a:pt x="0" y="406"/>
                    <a:pt x="113" y="518"/>
                    <a:pt x="259" y="518"/>
                  </a:cubicBezTo>
                  <a:cubicBezTo>
                    <a:pt x="405" y="518"/>
                    <a:pt x="518" y="406"/>
                    <a:pt x="518" y="260"/>
                  </a:cubicBezTo>
                </a:path>
              </a:pathLst>
            </a:custGeom>
            <a:solidFill>
              <a:schemeClr val="bg1">
                <a:lumMod val="50000"/>
              </a:schemeClr>
            </a:solidFill>
            <a:ln>
              <a:noFill/>
            </a:ln>
            <a:effectLst/>
          </p:spPr>
          <p:txBody>
            <a:bodyPr wrap="none" anchor="ctr"/>
            <a:lstStyle/>
            <a:p>
              <a:endParaRPr lang="en-US">
                <a:latin typeface="Calibri Light"/>
              </a:endParaRPr>
            </a:p>
          </p:txBody>
        </p:sp>
        <p:sp>
          <p:nvSpPr>
            <p:cNvPr id="223" name="Freeform 263">
              <a:extLst>
                <a:ext uri="{FF2B5EF4-FFF2-40B4-BE49-F238E27FC236}">
                  <a16:creationId xmlns:a16="http://schemas.microsoft.com/office/drawing/2014/main" id="{44B9B1D2-D4BF-4A2C-88B0-5354CFAEB03D}"/>
                </a:ext>
              </a:extLst>
            </p:cNvPr>
            <p:cNvSpPr>
              <a:spLocks noChangeArrowheads="1"/>
            </p:cNvSpPr>
            <p:nvPr/>
          </p:nvSpPr>
          <p:spPr bwMode="auto">
            <a:xfrm>
              <a:off x="11064439" y="10441078"/>
              <a:ext cx="11558952" cy="434567"/>
            </a:xfrm>
            <a:custGeom>
              <a:avLst/>
              <a:gdLst>
                <a:gd name="T0" fmla="*/ 19589 w 19590"/>
                <a:gd name="T1" fmla="*/ 0 h 738"/>
                <a:gd name="T2" fmla="*/ 0 w 19590"/>
                <a:gd name="T3" fmla="*/ 0 h 738"/>
                <a:gd name="T4" fmla="*/ 0 w 19590"/>
                <a:gd name="T5" fmla="*/ 737 h 738"/>
                <a:gd name="T6" fmla="*/ 19589 w 19590"/>
                <a:gd name="T7" fmla="*/ 737 h 738"/>
                <a:gd name="T8" fmla="*/ 19589 w 19590"/>
                <a:gd name="T9" fmla="*/ 0 h 738"/>
              </a:gdLst>
              <a:ahLst/>
              <a:cxnLst>
                <a:cxn ang="0">
                  <a:pos x="T0" y="T1"/>
                </a:cxn>
                <a:cxn ang="0">
                  <a:pos x="T2" y="T3"/>
                </a:cxn>
                <a:cxn ang="0">
                  <a:pos x="T4" y="T5"/>
                </a:cxn>
                <a:cxn ang="0">
                  <a:pos x="T6" y="T7"/>
                </a:cxn>
                <a:cxn ang="0">
                  <a:pos x="T8" y="T9"/>
                </a:cxn>
              </a:cxnLst>
              <a:rect l="0" t="0" r="r" b="b"/>
              <a:pathLst>
                <a:path w="19590" h="738">
                  <a:moveTo>
                    <a:pt x="19589" y="0"/>
                  </a:moveTo>
                  <a:lnTo>
                    <a:pt x="0" y="0"/>
                  </a:lnTo>
                  <a:lnTo>
                    <a:pt x="0" y="737"/>
                  </a:lnTo>
                  <a:lnTo>
                    <a:pt x="19589" y="737"/>
                  </a:lnTo>
                  <a:lnTo>
                    <a:pt x="19589" y="0"/>
                  </a:lnTo>
                </a:path>
              </a:pathLst>
            </a:custGeom>
            <a:solidFill>
              <a:schemeClr val="bg1">
                <a:lumMod val="50000"/>
              </a:schemeClr>
            </a:solidFill>
            <a:ln>
              <a:noFill/>
            </a:ln>
            <a:effectLst/>
          </p:spPr>
          <p:txBody>
            <a:bodyPr wrap="none" anchor="ctr"/>
            <a:lstStyle/>
            <a:p>
              <a:endParaRPr lang="en-US">
                <a:latin typeface="Calibri Light"/>
              </a:endParaRPr>
            </a:p>
          </p:txBody>
        </p:sp>
        <p:sp>
          <p:nvSpPr>
            <p:cNvPr id="224" name="Freeform 264">
              <a:extLst>
                <a:ext uri="{FF2B5EF4-FFF2-40B4-BE49-F238E27FC236}">
                  <a16:creationId xmlns:a16="http://schemas.microsoft.com/office/drawing/2014/main" id="{74EF454E-F01C-4391-B893-B04B223D5439}"/>
                </a:ext>
              </a:extLst>
            </p:cNvPr>
            <p:cNvSpPr>
              <a:spLocks noChangeArrowheads="1"/>
            </p:cNvSpPr>
            <p:nvPr/>
          </p:nvSpPr>
          <p:spPr bwMode="auto">
            <a:xfrm>
              <a:off x="12797501" y="10170449"/>
              <a:ext cx="78066" cy="455385"/>
            </a:xfrm>
            <a:custGeom>
              <a:avLst/>
              <a:gdLst>
                <a:gd name="T0" fmla="*/ 133 w 134"/>
                <a:gd name="T1" fmla="*/ 771 h 772"/>
                <a:gd name="T2" fmla="*/ 0 w 134"/>
                <a:gd name="T3" fmla="*/ 771 h 772"/>
                <a:gd name="T4" fmla="*/ 0 w 134"/>
                <a:gd name="T5" fmla="*/ 0 h 772"/>
                <a:gd name="T6" fmla="*/ 133 w 134"/>
                <a:gd name="T7" fmla="*/ 0 h 772"/>
                <a:gd name="T8" fmla="*/ 133 w 134"/>
                <a:gd name="T9" fmla="*/ 771 h 772"/>
              </a:gdLst>
              <a:ahLst/>
              <a:cxnLst>
                <a:cxn ang="0">
                  <a:pos x="T0" y="T1"/>
                </a:cxn>
                <a:cxn ang="0">
                  <a:pos x="T2" y="T3"/>
                </a:cxn>
                <a:cxn ang="0">
                  <a:pos x="T4" y="T5"/>
                </a:cxn>
                <a:cxn ang="0">
                  <a:pos x="T6" y="T7"/>
                </a:cxn>
                <a:cxn ang="0">
                  <a:pos x="T8" y="T9"/>
                </a:cxn>
              </a:cxnLst>
              <a:rect l="0" t="0" r="r" b="b"/>
              <a:pathLst>
                <a:path w="134" h="772">
                  <a:moveTo>
                    <a:pt x="133" y="771"/>
                  </a:moveTo>
                  <a:lnTo>
                    <a:pt x="0" y="771"/>
                  </a:lnTo>
                  <a:lnTo>
                    <a:pt x="0" y="0"/>
                  </a:lnTo>
                  <a:lnTo>
                    <a:pt x="133" y="0"/>
                  </a:lnTo>
                  <a:lnTo>
                    <a:pt x="133" y="771"/>
                  </a:lnTo>
                </a:path>
              </a:pathLst>
            </a:custGeom>
            <a:solidFill>
              <a:srgbClr val="034960"/>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225" name="Freeform 265">
              <a:extLst>
                <a:ext uri="{FF2B5EF4-FFF2-40B4-BE49-F238E27FC236}">
                  <a16:creationId xmlns:a16="http://schemas.microsoft.com/office/drawing/2014/main" id="{666CEAA0-A23B-412C-891E-AB994D8AE82E}"/>
                </a:ext>
              </a:extLst>
            </p:cNvPr>
            <p:cNvSpPr>
              <a:spLocks noChangeArrowheads="1"/>
            </p:cNvSpPr>
            <p:nvPr/>
          </p:nvSpPr>
          <p:spPr bwMode="auto">
            <a:xfrm>
              <a:off x="12495646" y="9186819"/>
              <a:ext cx="340888" cy="1139762"/>
            </a:xfrm>
            <a:custGeom>
              <a:avLst/>
              <a:gdLst>
                <a:gd name="T0" fmla="*/ 0 w 579"/>
                <a:gd name="T1" fmla="*/ 1361 h 1933"/>
                <a:gd name="T2" fmla="*/ 0 w 579"/>
                <a:gd name="T3" fmla="*/ 1361 h 1933"/>
                <a:gd name="T4" fmla="*/ 578 w 579"/>
                <a:gd name="T5" fmla="*/ 1932 h 1933"/>
                <a:gd name="T6" fmla="*/ 578 w 579"/>
                <a:gd name="T7" fmla="*/ 0 h 1933"/>
                <a:gd name="T8" fmla="*/ 0 w 579"/>
                <a:gd name="T9" fmla="*/ 1361 h 1933"/>
              </a:gdLst>
              <a:ahLst/>
              <a:cxnLst>
                <a:cxn ang="0">
                  <a:pos x="T0" y="T1"/>
                </a:cxn>
                <a:cxn ang="0">
                  <a:pos x="T2" y="T3"/>
                </a:cxn>
                <a:cxn ang="0">
                  <a:pos x="T4" y="T5"/>
                </a:cxn>
                <a:cxn ang="0">
                  <a:pos x="T6" y="T7"/>
                </a:cxn>
                <a:cxn ang="0">
                  <a:pos x="T8" y="T9"/>
                </a:cxn>
              </a:cxnLst>
              <a:rect l="0" t="0" r="r" b="b"/>
              <a:pathLst>
                <a:path w="579" h="1933">
                  <a:moveTo>
                    <a:pt x="0" y="1361"/>
                  </a:moveTo>
                  <a:lnTo>
                    <a:pt x="0" y="1361"/>
                  </a:lnTo>
                  <a:cubicBezTo>
                    <a:pt x="0" y="1673"/>
                    <a:pt x="259" y="1932"/>
                    <a:pt x="578" y="1932"/>
                  </a:cubicBezTo>
                  <a:cubicBezTo>
                    <a:pt x="578" y="0"/>
                    <a:pt x="578" y="0"/>
                    <a:pt x="578" y="0"/>
                  </a:cubicBezTo>
                  <a:cubicBezTo>
                    <a:pt x="578" y="0"/>
                    <a:pt x="0" y="1042"/>
                    <a:pt x="0" y="1361"/>
                  </a:cubicBezTo>
                </a:path>
              </a:pathLst>
            </a:custGeom>
            <a:solidFill>
              <a:schemeClr val="bg1">
                <a:lumMod val="75000"/>
              </a:schemeClr>
            </a:solidFill>
            <a:ln>
              <a:noFill/>
            </a:ln>
            <a:effectLst/>
          </p:spPr>
          <p:txBody>
            <a:bodyPr wrap="none" anchor="ctr"/>
            <a:lstStyle/>
            <a:p>
              <a:endParaRPr lang="en-US">
                <a:latin typeface="Calibri Light"/>
              </a:endParaRPr>
            </a:p>
          </p:txBody>
        </p:sp>
        <p:sp>
          <p:nvSpPr>
            <p:cNvPr id="226" name="Freeform 266">
              <a:extLst>
                <a:ext uri="{FF2B5EF4-FFF2-40B4-BE49-F238E27FC236}">
                  <a16:creationId xmlns:a16="http://schemas.microsoft.com/office/drawing/2014/main" id="{3CB30407-6376-466C-BE75-B21F73965E16}"/>
                </a:ext>
              </a:extLst>
            </p:cNvPr>
            <p:cNvSpPr>
              <a:spLocks noChangeArrowheads="1"/>
            </p:cNvSpPr>
            <p:nvPr/>
          </p:nvSpPr>
          <p:spPr bwMode="auto">
            <a:xfrm>
              <a:off x="12836535" y="9186819"/>
              <a:ext cx="340887" cy="1139762"/>
            </a:xfrm>
            <a:custGeom>
              <a:avLst/>
              <a:gdLst>
                <a:gd name="T0" fmla="*/ 577 w 578"/>
                <a:gd name="T1" fmla="*/ 1361 h 1933"/>
                <a:gd name="T2" fmla="*/ 577 w 578"/>
                <a:gd name="T3" fmla="*/ 1361 h 1933"/>
                <a:gd name="T4" fmla="*/ 0 w 578"/>
                <a:gd name="T5" fmla="*/ 0 h 1933"/>
                <a:gd name="T6" fmla="*/ 0 w 578"/>
                <a:gd name="T7" fmla="*/ 1932 h 1933"/>
                <a:gd name="T8" fmla="*/ 577 w 578"/>
                <a:gd name="T9" fmla="*/ 1361 h 1933"/>
              </a:gdLst>
              <a:ahLst/>
              <a:cxnLst>
                <a:cxn ang="0">
                  <a:pos x="T0" y="T1"/>
                </a:cxn>
                <a:cxn ang="0">
                  <a:pos x="T2" y="T3"/>
                </a:cxn>
                <a:cxn ang="0">
                  <a:pos x="T4" y="T5"/>
                </a:cxn>
                <a:cxn ang="0">
                  <a:pos x="T6" y="T7"/>
                </a:cxn>
                <a:cxn ang="0">
                  <a:pos x="T8" y="T9"/>
                </a:cxn>
              </a:cxnLst>
              <a:rect l="0" t="0" r="r" b="b"/>
              <a:pathLst>
                <a:path w="578" h="1933">
                  <a:moveTo>
                    <a:pt x="577" y="1361"/>
                  </a:moveTo>
                  <a:lnTo>
                    <a:pt x="577" y="1361"/>
                  </a:lnTo>
                  <a:cubicBezTo>
                    <a:pt x="577" y="1042"/>
                    <a:pt x="0" y="0"/>
                    <a:pt x="0" y="0"/>
                  </a:cubicBezTo>
                  <a:cubicBezTo>
                    <a:pt x="0" y="1932"/>
                    <a:pt x="0" y="1932"/>
                    <a:pt x="0" y="1932"/>
                  </a:cubicBezTo>
                  <a:cubicBezTo>
                    <a:pt x="318" y="1932"/>
                    <a:pt x="577" y="1673"/>
                    <a:pt x="577" y="1361"/>
                  </a:cubicBezTo>
                </a:path>
              </a:pathLst>
            </a:custGeom>
            <a:solidFill>
              <a:schemeClr val="bg1">
                <a:lumMod val="65000"/>
              </a:schemeClr>
            </a:solidFill>
            <a:ln>
              <a:noFill/>
            </a:ln>
            <a:effectLst/>
          </p:spPr>
          <p:txBody>
            <a:bodyPr wrap="none" anchor="ctr"/>
            <a:lstStyle/>
            <a:p>
              <a:endParaRPr lang="en-US">
                <a:latin typeface="Calibri Light"/>
              </a:endParaRPr>
            </a:p>
          </p:txBody>
        </p:sp>
        <p:sp>
          <p:nvSpPr>
            <p:cNvPr id="227" name="Freeform 267">
              <a:extLst>
                <a:ext uri="{FF2B5EF4-FFF2-40B4-BE49-F238E27FC236}">
                  <a16:creationId xmlns:a16="http://schemas.microsoft.com/office/drawing/2014/main" id="{9BE0645F-B44D-4E3A-9AE5-BF88998E32F9}"/>
                </a:ext>
              </a:extLst>
            </p:cNvPr>
            <p:cNvSpPr>
              <a:spLocks noChangeArrowheads="1"/>
            </p:cNvSpPr>
            <p:nvPr/>
          </p:nvSpPr>
          <p:spPr bwMode="auto">
            <a:xfrm>
              <a:off x="11519824" y="10170449"/>
              <a:ext cx="78066" cy="455385"/>
            </a:xfrm>
            <a:custGeom>
              <a:avLst/>
              <a:gdLst>
                <a:gd name="T0" fmla="*/ 133 w 134"/>
                <a:gd name="T1" fmla="*/ 771 h 772"/>
                <a:gd name="T2" fmla="*/ 0 w 134"/>
                <a:gd name="T3" fmla="*/ 771 h 772"/>
                <a:gd name="T4" fmla="*/ 0 w 134"/>
                <a:gd name="T5" fmla="*/ 0 h 772"/>
                <a:gd name="T6" fmla="*/ 133 w 134"/>
                <a:gd name="T7" fmla="*/ 0 h 772"/>
                <a:gd name="T8" fmla="*/ 133 w 134"/>
                <a:gd name="T9" fmla="*/ 771 h 772"/>
              </a:gdLst>
              <a:ahLst/>
              <a:cxnLst>
                <a:cxn ang="0">
                  <a:pos x="T0" y="T1"/>
                </a:cxn>
                <a:cxn ang="0">
                  <a:pos x="T2" y="T3"/>
                </a:cxn>
                <a:cxn ang="0">
                  <a:pos x="T4" y="T5"/>
                </a:cxn>
                <a:cxn ang="0">
                  <a:pos x="T6" y="T7"/>
                </a:cxn>
                <a:cxn ang="0">
                  <a:pos x="T8" y="T9"/>
                </a:cxn>
              </a:cxnLst>
              <a:rect l="0" t="0" r="r" b="b"/>
              <a:pathLst>
                <a:path w="134" h="772">
                  <a:moveTo>
                    <a:pt x="133" y="771"/>
                  </a:moveTo>
                  <a:lnTo>
                    <a:pt x="0" y="771"/>
                  </a:lnTo>
                  <a:lnTo>
                    <a:pt x="0" y="0"/>
                  </a:lnTo>
                  <a:lnTo>
                    <a:pt x="133" y="0"/>
                  </a:lnTo>
                  <a:lnTo>
                    <a:pt x="133" y="771"/>
                  </a:lnTo>
                </a:path>
              </a:pathLst>
            </a:custGeom>
            <a:solidFill>
              <a:srgbClr val="034960"/>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228" name="Freeform 268">
              <a:extLst>
                <a:ext uri="{FF2B5EF4-FFF2-40B4-BE49-F238E27FC236}">
                  <a16:creationId xmlns:a16="http://schemas.microsoft.com/office/drawing/2014/main" id="{29BA599D-7EC3-40BD-BB62-E6EDB94DAF05}"/>
                </a:ext>
              </a:extLst>
            </p:cNvPr>
            <p:cNvSpPr>
              <a:spLocks noChangeArrowheads="1"/>
            </p:cNvSpPr>
            <p:nvPr/>
          </p:nvSpPr>
          <p:spPr bwMode="auto">
            <a:xfrm>
              <a:off x="11223174" y="9186819"/>
              <a:ext cx="338285" cy="1139762"/>
            </a:xfrm>
            <a:custGeom>
              <a:avLst/>
              <a:gdLst>
                <a:gd name="T0" fmla="*/ 0 w 572"/>
                <a:gd name="T1" fmla="*/ 1361 h 1933"/>
                <a:gd name="T2" fmla="*/ 0 w 572"/>
                <a:gd name="T3" fmla="*/ 1361 h 1933"/>
                <a:gd name="T4" fmla="*/ 571 w 572"/>
                <a:gd name="T5" fmla="*/ 1932 h 1933"/>
                <a:gd name="T6" fmla="*/ 571 w 572"/>
                <a:gd name="T7" fmla="*/ 0 h 1933"/>
                <a:gd name="T8" fmla="*/ 0 w 572"/>
                <a:gd name="T9" fmla="*/ 1361 h 1933"/>
              </a:gdLst>
              <a:ahLst/>
              <a:cxnLst>
                <a:cxn ang="0">
                  <a:pos x="T0" y="T1"/>
                </a:cxn>
                <a:cxn ang="0">
                  <a:pos x="T2" y="T3"/>
                </a:cxn>
                <a:cxn ang="0">
                  <a:pos x="T4" y="T5"/>
                </a:cxn>
                <a:cxn ang="0">
                  <a:pos x="T6" y="T7"/>
                </a:cxn>
                <a:cxn ang="0">
                  <a:pos x="T8" y="T9"/>
                </a:cxn>
              </a:cxnLst>
              <a:rect l="0" t="0" r="r" b="b"/>
              <a:pathLst>
                <a:path w="572" h="1933">
                  <a:moveTo>
                    <a:pt x="0" y="1361"/>
                  </a:moveTo>
                  <a:lnTo>
                    <a:pt x="0" y="1361"/>
                  </a:lnTo>
                  <a:cubicBezTo>
                    <a:pt x="0" y="1673"/>
                    <a:pt x="259" y="1932"/>
                    <a:pt x="571" y="1932"/>
                  </a:cubicBezTo>
                  <a:cubicBezTo>
                    <a:pt x="571" y="0"/>
                    <a:pt x="571" y="0"/>
                    <a:pt x="571" y="0"/>
                  </a:cubicBezTo>
                  <a:cubicBezTo>
                    <a:pt x="571" y="0"/>
                    <a:pt x="0" y="1042"/>
                    <a:pt x="0" y="1361"/>
                  </a:cubicBezTo>
                </a:path>
              </a:pathLst>
            </a:custGeom>
            <a:solidFill>
              <a:schemeClr val="bg1">
                <a:lumMod val="75000"/>
              </a:schemeClr>
            </a:solidFill>
            <a:ln>
              <a:noFill/>
            </a:ln>
            <a:effectLst/>
          </p:spPr>
          <p:txBody>
            <a:bodyPr wrap="none" anchor="ctr"/>
            <a:lstStyle/>
            <a:p>
              <a:endParaRPr lang="en-US">
                <a:latin typeface="Calibri Light"/>
              </a:endParaRPr>
            </a:p>
          </p:txBody>
        </p:sp>
        <p:sp>
          <p:nvSpPr>
            <p:cNvPr id="229" name="Freeform 269">
              <a:extLst>
                <a:ext uri="{FF2B5EF4-FFF2-40B4-BE49-F238E27FC236}">
                  <a16:creationId xmlns:a16="http://schemas.microsoft.com/office/drawing/2014/main" id="{B60C11AC-98A2-4BD5-BDFB-916CCD046612}"/>
                </a:ext>
              </a:extLst>
            </p:cNvPr>
            <p:cNvSpPr>
              <a:spLocks noChangeArrowheads="1"/>
            </p:cNvSpPr>
            <p:nvPr/>
          </p:nvSpPr>
          <p:spPr bwMode="auto">
            <a:xfrm>
              <a:off x="11558856" y="9186819"/>
              <a:ext cx="340888" cy="1139762"/>
            </a:xfrm>
            <a:custGeom>
              <a:avLst/>
              <a:gdLst>
                <a:gd name="T0" fmla="*/ 578 w 579"/>
                <a:gd name="T1" fmla="*/ 1361 h 1933"/>
                <a:gd name="T2" fmla="*/ 578 w 579"/>
                <a:gd name="T3" fmla="*/ 1361 h 1933"/>
                <a:gd name="T4" fmla="*/ 0 w 579"/>
                <a:gd name="T5" fmla="*/ 0 h 1933"/>
                <a:gd name="T6" fmla="*/ 0 w 579"/>
                <a:gd name="T7" fmla="*/ 1932 h 1933"/>
                <a:gd name="T8" fmla="*/ 578 w 579"/>
                <a:gd name="T9" fmla="*/ 1361 h 1933"/>
              </a:gdLst>
              <a:ahLst/>
              <a:cxnLst>
                <a:cxn ang="0">
                  <a:pos x="T0" y="T1"/>
                </a:cxn>
                <a:cxn ang="0">
                  <a:pos x="T2" y="T3"/>
                </a:cxn>
                <a:cxn ang="0">
                  <a:pos x="T4" y="T5"/>
                </a:cxn>
                <a:cxn ang="0">
                  <a:pos x="T6" y="T7"/>
                </a:cxn>
                <a:cxn ang="0">
                  <a:pos x="T8" y="T9"/>
                </a:cxn>
              </a:cxnLst>
              <a:rect l="0" t="0" r="r" b="b"/>
              <a:pathLst>
                <a:path w="579" h="1933">
                  <a:moveTo>
                    <a:pt x="578" y="1361"/>
                  </a:moveTo>
                  <a:lnTo>
                    <a:pt x="578" y="1361"/>
                  </a:lnTo>
                  <a:cubicBezTo>
                    <a:pt x="578" y="1042"/>
                    <a:pt x="0" y="0"/>
                    <a:pt x="0" y="0"/>
                  </a:cubicBezTo>
                  <a:cubicBezTo>
                    <a:pt x="0" y="1932"/>
                    <a:pt x="0" y="1932"/>
                    <a:pt x="0" y="1932"/>
                  </a:cubicBezTo>
                  <a:cubicBezTo>
                    <a:pt x="319" y="1932"/>
                    <a:pt x="578" y="1673"/>
                    <a:pt x="578" y="1361"/>
                  </a:cubicBezTo>
                </a:path>
              </a:pathLst>
            </a:custGeom>
            <a:solidFill>
              <a:schemeClr val="bg1">
                <a:lumMod val="50000"/>
              </a:schemeClr>
            </a:solidFill>
            <a:ln>
              <a:noFill/>
            </a:ln>
            <a:effectLst/>
          </p:spPr>
          <p:txBody>
            <a:bodyPr wrap="none" anchor="ctr"/>
            <a:lstStyle/>
            <a:p>
              <a:endParaRPr lang="en-US">
                <a:latin typeface="Calibri Light"/>
              </a:endParaRPr>
            </a:p>
          </p:txBody>
        </p:sp>
        <p:sp>
          <p:nvSpPr>
            <p:cNvPr id="230" name="Freeform 270">
              <a:extLst>
                <a:ext uri="{FF2B5EF4-FFF2-40B4-BE49-F238E27FC236}">
                  <a16:creationId xmlns:a16="http://schemas.microsoft.com/office/drawing/2014/main" id="{10500610-8A14-45BE-8EFF-52AA7E7EC06A}"/>
                </a:ext>
              </a:extLst>
            </p:cNvPr>
            <p:cNvSpPr>
              <a:spLocks noChangeArrowheads="1"/>
            </p:cNvSpPr>
            <p:nvPr/>
          </p:nvSpPr>
          <p:spPr bwMode="auto">
            <a:xfrm>
              <a:off x="13617194" y="10170449"/>
              <a:ext cx="78066" cy="455385"/>
            </a:xfrm>
            <a:custGeom>
              <a:avLst/>
              <a:gdLst>
                <a:gd name="T0" fmla="*/ 133 w 134"/>
                <a:gd name="T1" fmla="*/ 771 h 772"/>
                <a:gd name="T2" fmla="*/ 0 w 134"/>
                <a:gd name="T3" fmla="*/ 771 h 772"/>
                <a:gd name="T4" fmla="*/ 0 w 134"/>
                <a:gd name="T5" fmla="*/ 0 h 772"/>
                <a:gd name="T6" fmla="*/ 133 w 134"/>
                <a:gd name="T7" fmla="*/ 0 h 772"/>
                <a:gd name="T8" fmla="*/ 133 w 134"/>
                <a:gd name="T9" fmla="*/ 771 h 772"/>
              </a:gdLst>
              <a:ahLst/>
              <a:cxnLst>
                <a:cxn ang="0">
                  <a:pos x="T0" y="T1"/>
                </a:cxn>
                <a:cxn ang="0">
                  <a:pos x="T2" y="T3"/>
                </a:cxn>
                <a:cxn ang="0">
                  <a:pos x="T4" y="T5"/>
                </a:cxn>
                <a:cxn ang="0">
                  <a:pos x="T6" y="T7"/>
                </a:cxn>
                <a:cxn ang="0">
                  <a:pos x="T8" y="T9"/>
                </a:cxn>
              </a:cxnLst>
              <a:rect l="0" t="0" r="r" b="b"/>
              <a:pathLst>
                <a:path w="134" h="772">
                  <a:moveTo>
                    <a:pt x="133" y="771"/>
                  </a:moveTo>
                  <a:lnTo>
                    <a:pt x="0" y="771"/>
                  </a:lnTo>
                  <a:lnTo>
                    <a:pt x="0" y="0"/>
                  </a:lnTo>
                  <a:lnTo>
                    <a:pt x="133" y="0"/>
                  </a:lnTo>
                  <a:lnTo>
                    <a:pt x="133" y="771"/>
                  </a:lnTo>
                </a:path>
              </a:pathLst>
            </a:custGeom>
            <a:solidFill>
              <a:srgbClr val="034960"/>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231" name="Freeform 271">
              <a:extLst>
                <a:ext uri="{FF2B5EF4-FFF2-40B4-BE49-F238E27FC236}">
                  <a16:creationId xmlns:a16="http://schemas.microsoft.com/office/drawing/2014/main" id="{C3E29C15-AC85-4512-98F1-7BA5420A2ADF}"/>
                </a:ext>
              </a:extLst>
            </p:cNvPr>
            <p:cNvSpPr>
              <a:spLocks noChangeArrowheads="1"/>
            </p:cNvSpPr>
            <p:nvPr/>
          </p:nvSpPr>
          <p:spPr bwMode="auto">
            <a:xfrm>
              <a:off x="13315339" y="9186819"/>
              <a:ext cx="340887" cy="1139762"/>
            </a:xfrm>
            <a:custGeom>
              <a:avLst/>
              <a:gdLst>
                <a:gd name="T0" fmla="*/ 0 w 579"/>
                <a:gd name="T1" fmla="*/ 1361 h 1933"/>
                <a:gd name="T2" fmla="*/ 0 w 579"/>
                <a:gd name="T3" fmla="*/ 1361 h 1933"/>
                <a:gd name="T4" fmla="*/ 578 w 579"/>
                <a:gd name="T5" fmla="*/ 1932 h 1933"/>
                <a:gd name="T6" fmla="*/ 578 w 579"/>
                <a:gd name="T7" fmla="*/ 0 h 1933"/>
                <a:gd name="T8" fmla="*/ 0 w 579"/>
                <a:gd name="T9" fmla="*/ 1361 h 1933"/>
              </a:gdLst>
              <a:ahLst/>
              <a:cxnLst>
                <a:cxn ang="0">
                  <a:pos x="T0" y="T1"/>
                </a:cxn>
                <a:cxn ang="0">
                  <a:pos x="T2" y="T3"/>
                </a:cxn>
                <a:cxn ang="0">
                  <a:pos x="T4" y="T5"/>
                </a:cxn>
                <a:cxn ang="0">
                  <a:pos x="T6" y="T7"/>
                </a:cxn>
                <a:cxn ang="0">
                  <a:pos x="T8" y="T9"/>
                </a:cxn>
              </a:cxnLst>
              <a:rect l="0" t="0" r="r" b="b"/>
              <a:pathLst>
                <a:path w="579" h="1933">
                  <a:moveTo>
                    <a:pt x="0" y="1361"/>
                  </a:moveTo>
                  <a:lnTo>
                    <a:pt x="0" y="1361"/>
                  </a:lnTo>
                  <a:cubicBezTo>
                    <a:pt x="0" y="1673"/>
                    <a:pt x="259" y="1932"/>
                    <a:pt x="578" y="1932"/>
                  </a:cubicBezTo>
                  <a:cubicBezTo>
                    <a:pt x="578" y="0"/>
                    <a:pt x="578" y="0"/>
                    <a:pt x="578" y="0"/>
                  </a:cubicBezTo>
                  <a:cubicBezTo>
                    <a:pt x="578" y="0"/>
                    <a:pt x="0" y="1042"/>
                    <a:pt x="0" y="1361"/>
                  </a:cubicBezTo>
                </a:path>
              </a:pathLst>
            </a:custGeom>
            <a:solidFill>
              <a:schemeClr val="bg1">
                <a:lumMod val="75000"/>
              </a:schemeClr>
            </a:solidFill>
            <a:ln>
              <a:noFill/>
            </a:ln>
            <a:effectLst/>
          </p:spPr>
          <p:txBody>
            <a:bodyPr wrap="none" anchor="ctr"/>
            <a:lstStyle/>
            <a:p>
              <a:endParaRPr lang="en-US">
                <a:latin typeface="Calibri Light"/>
              </a:endParaRPr>
            </a:p>
          </p:txBody>
        </p:sp>
        <p:sp>
          <p:nvSpPr>
            <p:cNvPr id="232" name="Freeform 272">
              <a:extLst>
                <a:ext uri="{FF2B5EF4-FFF2-40B4-BE49-F238E27FC236}">
                  <a16:creationId xmlns:a16="http://schemas.microsoft.com/office/drawing/2014/main" id="{FBBDB3DF-ECFE-4E8B-963B-9746130AE61D}"/>
                </a:ext>
              </a:extLst>
            </p:cNvPr>
            <p:cNvSpPr>
              <a:spLocks noChangeArrowheads="1"/>
            </p:cNvSpPr>
            <p:nvPr/>
          </p:nvSpPr>
          <p:spPr bwMode="auto">
            <a:xfrm>
              <a:off x="13656226" y="9186819"/>
              <a:ext cx="338285" cy="1139762"/>
            </a:xfrm>
            <a:custGeom>
              <a:avLst/>
              <a:gdLst>
                <a:gd name="T0" fmla="*/ 571 w 572"/>
                <a:gd name="T1" fmla="*/ 1361 h 1933"/>
                <a:gd name="T2" fmla="*/ 571 w 572"/>
                <a:gd name="T3" fmla="*/ 1361 h 1933"/>
                <a:gd name="T4" fmla="*/ 0 w 572"/>
                <a:gd name="T5" fmla="*/ 0 h 1933"/>
                <a:gd name="T6" fmla="*/ 0 w 572"/>
                <a:gd name="T7" fmla="*/ 1932 h 1933"/>
                <a:gd name="T8" fmla="*/ 571 w 572"/>
                <a:gd name="T9" fmla="*/ 1361 h 1933"/>
              </a:gdLst>
              <a:ahLst/>
              <a:cxnLst>
                <a:cxn ang="0">
                  <a:pos x="T0" y="T1"/>
                </a:cxn>
                <a:cxn ang="0">
                  <a:pos x="T2" y="T3"/>
                </a:cxn>
                <a:cxn ang="0">
                  <a:pos x="T4" y="T5"/>
                </a:cxn>
                <a:cxn ang="0">
                  <a:pos x="T6" y="T7"/>
                </a:cxn>
                <a:cxn ang="0">
                  <a:pos x="T8" y="T9"/>
                </a:cxn>
              </a:cxnLst>
              <a:rect l="0" t="0" r="r" b="b"/>
              <a:pathLst>
                <a:path w="572" h="1933">
                  <a:moveTo>
                    <a:pt x="571" y="1361"/>
                  </a:moveTo>
                  <a:lnTo>
                    <a:pt x="571" y="1361"/>
                  </a:lnTo>
                  <a:cubicBezTo>
                    <a:pt x="571" y="1042"/>
                    <a:pt x="0" y="0"/>
                    <a:pt x="0" y="0"/>
                  </a:cubicBezTo>
                  <a:cubicBezTo>
                    <a:pt x="0" y="1932"/>
                    <a:pt x="0" y="1932"/>
                    <a:pt x="0" y="1932"/>
                  </a:cubicBezTo>
                  <a:cubicBezTo>
                    <a:pt x="318" y="1932"/>
                    <a:pt x="571" y="1673"/>
                    <a:pt x="571" y="1361"/>
                  </a:cubicBezTo>
                </a:path>
              </a:pathLst>
            </a:custGeom>
            <a:solidFill>
              <a:schemeClr val="bg1">
                <a:lumMod val="65000"/>
              </a:schemeClr>
            </a:solidFill>
            <a:ln>
              <a:noFill/>
            </a:ln>
            <a:effectLst/>
          </p:spPr>
          <p:txBody>
            <a:bodyPr wrap="none" anchor="ctr"/>
            <a:lstStyle/>
            <a:p>
              <a:endParaRPr lang="en-US">
                <a:latin typeface="Calibri Light"/>
              </a:endParaRPr>
            </a:p>
          </p:txBody>
        </p:sp>
        <p:sp>
          <p:nvSpPr>
            <p:cNvPr id="233" name="Freeform 273">
              <a:extLst>
                <a:ext uri="{FF2B5EF4-FFF2-40B4-BE49-F238E27FC236}">
                  <a16:creationId xmlns:a16="http://schemas.microsoft.com/office/drawing/2014/main" id="{57912AF9-A68F-4F8D-8307-0851B14CD2F2}"/>
                </a:ext>
              </a:extLst>
            </p:cNvPr>
            <p:cNvSpPr>
              <a:spLocks noChangeArrowheads="1"/>
            </p:cNvSpPr>
            <p:nvPr/>
          </p:nvSpPr>
          <p:spPr bwMode="auto">
            <a:xfrm>
              <a:off x="17903009" y="10170449"/>
              <a:ext cx="75464" cy="455385"/>
            </a:xfrm>
            <a:custGeom>
              <a:avLst/>
              <a:gdLst>
                <a:gd name="T0" fmla="*/ 126 w 127"/>
                <a:gd name="T1" fmla="*/ 771 h 772"/>
                <a:gd name="T2" fmla="*/ 0 w 127"/>
                <a:gd name="T3" fmla="*/ 771 h 772"/>
                <a:gd name="T4" fmla="*/ 0 w 127"/>
                <a:gd name="T5" fmla="*/ 0 h 772"/>
                <a:gd name="T6" fmla="*/ 126 w 127"/>
                <a:gd name="T7" fmla="*/ 0 h 772"/>
                <a:gd name="T8" fmla="*/ 126 w 127"/>
                <a:gd name="T9" fmla="*/ 771 h 772"/>
              </a:gdLst>
              <a:ahLst/>
              <a:cxnLst>
                <a:cxn ang="0">
                  <a:pos x="T0" y="T1"/>
                </a:cxn>
                <a:cxn ang="0">
                  <a:pos x="T2" y="T3"/>
                </a:cxn>
                <a:cxn ang="0">
                  <a:pos x="T4" y="T5"/>
                </a:cxn>
                <a:cxn ang="0">
                  <a:pos x="T6" y="T7"/>
                </a:cxn>
                <a:cxn ang="0">
                  <a:pos x="T8" y="T9"/>
                </a:cxn>
              </a:cxnLst>
              <a:rect l="0" t="0" r="r" b="b"/>
              <a:pathLst>
                <a:path w="127" h="772">
                  <a:moveTo>
                    <a:pt x="126" y="771"/>
                  </a:moveTo>
                  <a:lnTo>
                    <a:pt x="0" y="771"/>
                  </a:lnTo>
                  <a:lnTo>
                    <a:pt x="0" y="0"/>
                  </a:lnTo>
                  <a:lnTo>
                    <a:pt x="126" y="0"/>
                  </a:lnTo>
                  <a:lnTo>
                    <a:pt x="126" y="771"/>
                  </a:lnTo>
                </a:path>
              </a:pathLst>
            </a:custGeom>
            <a:solidFill>
              <a:srgbClr val="034960"/>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234" name="Freeform 274">
              <a:extLst>
                <a:ext uri="{FF2B5EF4-FFF2-40B4-BE49-F238E27FC236}">
                  <a16:creationId xmlns:a16="http://schemas.microsoft.com/office/drawing/2014/main" id="{C9CC8195-F47E-4A00-B66C-74336FBA1C0B}"/>
                </a:ext>
              </a:extLst>
            </p:cNvPr>
            <p:cNvSpPr>
              <a:spLocks noChangeArrowheads="1"/>
            </p:cNvSpPr>
            <p:nvPr/>
          </p:nvSpPr>
          <p:spPr bwMode="auto">
            <a:xfrm>
              <a:off x="17601154" y="9186819"/>
              <a:ext cx="338285" cy="1139762"/>
            </a:xfrm>
            <a:custGeom>
              <a:avLst/>
              <a:gdLst>
                <a:gd name="T0" fmla="*/ 0 w 573"/>
                <a:gd name="T1" fmla="*/ 1361 h 1933"/>
                <a:gd name="T2" fmla="*/ 0 w 573"/>
                <a:gd name="T3" fmla="*/ 1361 h 1933"/>
                <a:gd name="T4" fmla="*/ 572 w 573"/>
                <a:gd name="T5" fmla="*/ 1932 h 1933"/>
                <a:gd name="T6" fmla="*/ 572 w 573"/>
                <a:gd name="T7" fmla="*/ 0 h 1933"/>
                <a:gd name="T8" fmla="*/ 0 w 573"/>
                <a:gd name="T9" fmla="*/ 1361 h 1933"/>
              </a:gdLst>
              <a:ahLst/>
              <a:cxnLst>
                <a:cxn ang="0">
                  <a:pos x="T0" y="T1"/>
                </a:cxn>
                <a:cxn ang="0">
                  <a:pos x="T2" y="T3"/>
                </a:cxn>
                <a:cxn ang="0">
                  <a:pos x="T4" y="T5"/>
                </a:cxn>
                <a:cxn ang="0">
                  <a:pos x="T6" y="T7"/>
                </a:cxn>
                <a:cxn ang="0">
                  <a:pos x="T8" y="T9"/>
                </a:cxn>
              </a:cxnLst>
              <a:rect l="0" t="0" r="r" b="b"/>
              <a:pathLst>
                <a:path w="573" h="1933">
                  <a:moveTo>
                    <a:pt x="0" y="1361"/>
                  </a:moveTo>
                  <a:lnTo>
                    <a:pt x="0" y="1361"/>
                  </a:lnTo>
                  <a:cubicBezTo>
                    <a:pt x="0" y="1673"/>
                    <a:pt x="260" y="1932"/>
                    <a:pt x="572" y="1932"/>
                  </a:cubicBezTo>
                  <a:cubicBezTo>
                    <a:pt x="572" y="0"/>
                    <a:pt x="572" y="0"/>
                    <a:pt x="572" y="0"/>
                  </a:cubicBezTo>
                  <a:cubicBezTo>
                    <a:pt x="572" y="0"/>
                    <a:pt x="0" y="1042"/>
                    <a:pt x="0" y="1361"/>
                  </a:cubicBezTo>
                </a:path>
              </a:pathLst>
            </a:custGeom>
            <a:solidFill>
              <a:schemeClr val="bg1">
                <a:lumMod val="85000"/>
              </a:schemeClr>
            </a:solidFill>
            <a:ln>
              <a:noFill/>
            </a:ln>
            <a:effectLst/>
          </p:spPr>
          <p:txBody>
            <a:bodyPr wrap="none" anchor="ctr"/>
            <a:lstStyle/>
            <a:p>
              <a:endParaRPr lang="en-US">
                <a:latin typeface="Calibri Light"/>
              </a:endParaRPr>
            </a:p>
          </p:txBody>
        </p:sp>
        <p:sp>
          <p:nvSpPr>
            <p:cNvPr id="235" name="Freeform 275">
              <a:extLst>
                <a:ext uri="{FF2B5EF4-FFF2-40B4-BE49-F238E27FC236}">
                  <a16:creationId xmlns:a16="http://schemas.microsoft.com/office/drawing/2014/main" id="{762192F1-B2A3-48EB-8247-D5D1F352E26A}"/>
                </a:ext>
              </a:extLst>
            </p:cNvPr>
            <p:cNvSpPr>
              <a:spLocks noChangeArrowheads="1"/>
            </p:cNvSpPr>
            <p:nvPr/>
          </p:nvSpPr>
          <p:spPr bwMode="auto">
            <a:xfrm>
              <a:off x="17939439" y="9186819"/>
              <a:ext cx="340888" cy="1139762"/>
            </a:xfrm>
            <a:custGeom>
              <a:avLst/>
              <a:gdLst>
                <a:gd name="T0" fmla="*/ 577 w 578"/>
                <a:gd name="T1" fmla="*/ 1361 h 1933"/>
                <a:gd name="T2" fmla="*/ 577 w 578"/>
                <a:gd name="T3" fmla="*/ 1361 h 1933"/>
                <a:gd name="T4" fmla="*/ 0 w 578"/>
                <a:gd name="T5" fmla="*/ 0 h 1933"/>
                <a:gd name="T6" fmla="*/ 0 w 578"/>
                <a:gd name="T7" fmla="*/ 1932 h 1933"/>
                <a:gd name="T8" fmla="*/ 577 w 578"/>
                <a:gd name="T9" fmla="*/ 1361 h 1933"/>
              </a:gdLst>
              <a:ahLst/>
              <a:cxnLst>
                <a:cxn ang="0">
                  <a:pos x="T0" y="T1"/>
                </a:cxn>
                <a:cxn ang="0">
                  <a:pos x="T2" y="T3"/>
                </a:cxn>
                <a:cxn ang="0">
                  <a:pos x="T4" y="T5"/>
                </a:cxn>
                <a:cxn ang="0">
                  <a:pos x="T6" y="T7"/>
                </a:cxn>
                <a:cxn ang="0">
                  <a:pos x="T8" y="T9"/>
                </a:cxn>
              </a:cxnLst>
              <a:rect l="0" t="0" r="r" b="b"/>
              <a:pathLst>
                <a:path w="578" h="1933">
                  <a:moveTo>
                    <a:pt x="577" y="1361"/>
                  </a:moveTo>
                  <a:lnTo>
                    <a:pt x="577" y="1361"/>
                  </a:lnTo>
                  <a:cubicBezTo>
                    <a:pt x="577" y="1042"/>
                    <a:pt x="0" y="0"/>
                    <a:pt x="0" y="0"/>
                  </a:cubicBezTo>
                  <a:cubicBezTo>
                    <a:pt x="0" y="1932"/>
                    <a:pt x="0" y="1932"/>
                    <a:pt x="0" y="1932"/>
                  </a:cubicBezTo>
                  <a:cubicBezTo>
                    <a:pt x="318" y="1932"/>
                    <a:pt x="577" y="1673"/>
                    <a:pt x="577" y="1361"/>
                  </a:cubicBezTo>
                </a:path>
              </a:pathLst>
            </a:custGeom>
            <a:solidFill>
              <a:schemeClr val="bg1">
                <a:lumMod val="50000"/>
              </a:schemeClr>
            </a:solidFill>
            <a:ln>
              <a:noFill/>
            </a:ln>
            <a:effectLst/>
          </p:spPr>
          <p:txBody>
            <a:bodyPr wrap="none" anchor="ctr"/>
            <a:lstStyle/>
            <a:p>
              <a:endParaRPr lang="en-US">
                <a:latin typeface="Calibri Light"/>
              </a:endParaRPr>
            </a:p>
          </p:txBody>
        </p:sp>
        <p:sp>
          <p:nvSpPr>
            <p:cNvPr id="236" name="Freeform 276">
              <a:extLst>
                <a:ext uri="{FF2B5EF4-FFF2-40B4-BE49-F238E27FC236}">
                  <a16:creationId xmlns:a16="http://schemas.microsoft.com/office/drawing/2014/main" id="{1972E0FA-A6F3-46C0-B904-0AE2036FF516}"/>
                </a:ext>
              </a:extLst>
            </p:cNvPr>
            <p:cNvSpPr>
              <a:spLocks noChangeArrowheads="1"/>
            </p:cNvSpPr>
            <p:nvPr/>
          </p:nvSpPr>
          <p:spPr bwMode="auto">
            <a:xfrm>
              <a:off x="18722701" y="10170449"/>
              <a:ext cx="75463" cy="455385"/>
            </a:xfrm>
            <a:custGeom>
              <a:avLst/>
              <a:gdLst>
                <a:gd name="T0" fmla="*/ 126 w 127"/>
                <a:gd name="T1" fmla="*/ 771 h 772"/>
                <a:gd name="T2" fmla="*/ 0 w 127"/>
                <a:gd name="T3" fmla="*/ 771 h 772"/>
                <a:gd name="T4" fmla="*/ 0 w 127"/>
                <a:gd name="T5" fmla="*/ 0 h 772"/>
                <a:gd name="T6" fmla="*/ 126 w 127"/>
                <a:gd name="T7" fmla="*/ 0 h 772"/>
                <a:gd name="T8" fmla="*/ 126 w 127"/>
                <a:gd name="T9" fmla="*/ 771 h 772"/>
              </a:gdLst>
              <a:ahLst/>
              <a:cxnLst>
                <a:cxn ang="0">
                  <a:pos x="T0" y="T1"/>
                </a:cxn>
                <a:cxn ang="0">
                  <a:pos x="T2" y="T3"/>
                </a:cxn>
                <a:cxn ang="0">
                  <a:pos x="T4" y="T5"/>
                </a:cxn>
                <a:cxn ang="0">
                  <a:pos x="T6" y="T7"/>
                </a:cxn>
                <a:cxn ang="0">
                  <a:pos x="T8" y="T9"/>
                </a:cxn>
              </a:cxnLst>
              <a:rect l="0" t="0" r="r" b="b"/>
              <a:pathLst>
                <a:path w="127" h="772">
                  <a:moveTo>
                    <a:pt x="126" y="771"/>
                  </a:moveTo>
                  <a:lnTo>
                    <a:pt x="0" y="771"/>
                  </a:lnTo>
                  <a:lnTo>
                    <a:pt x="0" y="0"/>
                  </a:lnTo>
                  <a:lnTo>
                    <a:pt x="126" y="0"/>
                  </a:lnTo>
                  <a:lnTo>
                    <a:pt x="126" y="771"/>
                  </a:lnTo>
                </a:path>
              </a:pathLst>
            </a:custGeom>
            <a:solidFill>
              <a:srgbClr val="034960"/>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237" name="Freeform 277">
              <a:extLst>
                <a:ext uri="{FF2B5EF4-FFF2-40B4-BE49-F238E27FC236}">
                  <a16:creationId xmlns:a16="http://schemas.microsoft.com/office/drawing/2014/main" id="{96F09117-CFC7-4C04-AECD-40EA97078F16}"/>
                </a:ext>
              </a:extLst>
            </p:cNvPr>
            <p:cNvSpPr>
              <a:spLocks noChangeArrowheads="1"/>
            </p:cNvSpPr>
            <p:nvPr/>
          </p:nvSpPr>
          <p:spPr bwMode="auto">
            <a:xfrm>
              <a:off x="18420846" y="9186819"/>
              <a:ext cx="335682" cy="1139762"/>
            </a:xfrm>
            <a:custGeom>
              <a:avLst/>
              <a:gdLst>
                <a:gd name="T0" fmla="*/ 0 w 571"/>
                <a:gd name="T1" fmla="*/ 1361 h 1933"/>
                <a:gd name="T2" fmla="*/ 0 w 571"/>
                <a:gd name="T3" fmla="*/ 1361 h 1933"/>
                <a:gd name="T4" fmla="*/ 570 w 571"/>
                <a:gd name="T5" fmla="*/ 1932 h 1933"/>
                <a:gd name="T6" fmla="*/ 570 w 571"/>
                <a:gd name="T7" fmla="*/ 0 h 1933"/>
                <a:gd name="T8" fmla="*/ 0 w 571"/>
                <a:gd name="T9" fmla="*/ 1361 h 1933"/>
              </a:gdLst>
              <a:ahLst/>
              <a:cxnLst>
                <a:cxn ang="0">
                  <a:pos x="T0" y="T1"/>
                </a:cxn>
                <a:cxn ang="0">
                  <a:pos x="T2" y="T3"/>
                </a:cxn>
                <a:cxn ang="0">
                  <a:pos x="T4" y="T5"/>
                </a:cxn>
                <a:cxn ang="0">
                  <a:pos x="T6" y="T7"/>
                </a:cxn>
                <a:cxn ang="0">
                  <a:pos x="T8" y="T9"/>
                </a:cxn>
              </a:cxnLst>
              <a:rect l="0" t="0" r="r" b="b"/>
              <a:pathLst>
                <a:path w="571" h="1933">
                  <a:moveTo>
                    <a:pt x="0" y="1361"/>
                  </a:moveTo>
                  <a:lnTo>
                    <a:pt x="0" y="1361"/>
                  </a:lnTo>
                  <a:cubicBezTo>
                    <a:pt x="0" y="1673"/>
                    <a:pt x="258" y="1932"/>
                    <a:pt x="570" y="1932"/>
                  </a:cubicBezTo>
                  <a:cubicBezTo>
                    <a:pt x="570" y="0"/>
                    <a:pt x="570" y="0"/>
                    <a:pt x="570" y="0"/>
                  </a:cubicBezTo>
                  <a:cubicBezTo>
                    <a:pt x="570" y="0"/>
                    <a:pt x="0" y="1042"/>
                    <a:pt x="0" y="1361"/>
                  </a:cubicBezTo>
                </a:path>
              </a:pathLst>
            </a:custGeom>
            <a:solidFill>
              <a:schemeClr val="bg1">
                <a:lumMod val="75000"/>
              </a:schemeClr>
            </a:solidFill>
            <a:ln>
              <a:noFill/>
            </a:ln>
            <a:effectLst/>
          </p:spPr>
          <p:txBody>
            <a:bodyPr wrap="none" anchor="ctr"/>
            <a:lstStyle/>
            <a:p>
              <a:endParaRPr lang="en-US">
                <a:latin typeface="Calibri Light"/>
              </a:endParaRPr>
            </a:p>
          </p:txBody>
        </p:sp>
        <p:sp>
          <p:nvSpPr>
            <p:cNvPr id="238" name="Freeform 278">
              <a:extLst>
                <a:ext uri="{FF2B5EF4-FFF2-40B4-BE49-F238E27FC236}">
                  <a16:creationId xmlns:a16="http://schemas.microsoft.com/office/drawing/2014/main" id="{0D856914-3266-4CAA-898F-51F47D76CB02}"/>
                </a:ext>
              </a:extLst>
            </p:cNvPr>
            <p:cNvSpPr>
              <a:spLocks noChangeArrowheads="1"/>
            </p:cNvSpPr>
            <p:nvPr/>
          </p:nvSpPr>
          <p:spPr bwMode="auto">
            <a:xfrm>
              <a:off x="18756529" y="9186819"/>
              <a:ext cx="340888" cy="1139762"/>
            </a:xfrm>
            <a:custGeom>
              <a:avLst/>
              <a:gdLst>
                <a:gd name="T0" fmla="*/ 578 w 579"/>
                <a:gd name="T1" fmla="*/ 1361 h 1933"/>
                <a:gd name="T2" fmla="*/ 578 w 579"/>
                <a:gd name="T3" fmla="*/ 1361 h 1933"/>
                <a:gd name="T4" fmla="*/ 0 w 579"/>
                <a:gd name="T5" fmla="*/ 0 h 1933"/>
                <a:gd name="T6" fmla="*/ 0 w 579"/>
                <a:gd name="T7" fmla="*/ 1932 h 1933"/>
                <a:gd name="T8" fmla="*/ 578 w 579"/>
                <a:gd name="T9" fmla="*/ 1361 h 1933"/>
              </a:gdLst>
              <a:ahLst/>
              <a:cxnLst>
                <a:cxn ang="0">
                  <a:pos x="T0" y="T1"/>
                </a:cxn>
                <a:cxn ang="0">
                  <a:pos x="T2" y="T3"/>
                </a:cxn>
                <a:cxn ang="0">
                  <a:pos x="T4" y="T5"/>
                </a:cxn>
                <a:cxn ang="0">
                  <a:pos x="T6" y="T7"/>
                </a:cxn>
                <a:cxn ang="0">
                  <a:pos x="T8" y="T9"/>
                </a:cxn>
              </a:cxnLst>
              <a:rect l="0" t="0" r="r" b="b"/>
              <a:pathLst>
                <a:path w="579" h="1933">
                  <a:moveTo>
                    <a:pt x="578" y="1361"/>
                  </a:moveTo>
                  <a:lnTo>
                    <a:pt x="578" y="1361"/>
                  </a:lnTo>
                  <a:cubicBezTo>
                    <a:pt x="578" y="1042"/>
                    <a:pt x="0" y="0"/>
                    <a:pt x="0" y="0"/>
                  </a:cubicBezTo>
                  <a:cubicBezTo>
                    <a:pt x="0" y="1932"/>
                    <a:pt x="0" y="1932"/>
                    <a:pt x="0" y="1932"/>
                  </a:cubicBezTo>
                  <a:cubicBezTo>
                    <a:pt x="319" y="1932"/>
                    <a:pt x="578" y="1673"/>
                    <a:pt x="578" y="1361"/>
                  </a:cubicBezTo>
                </a:path>
              </a:pathLst>
            </a:custGeom>
            <a:solidFill>
              <a:schemeClr val="bg1">
                <a:lumMod val="50000"/>
              </a:schemeClr>
            </a:solidFill>
            <a:ln>
              <a:noFill/>
            </a:ln>
            <a:effectLst/>
          </p:spPr>
          <p:txBody>
            <a:bodyPr wrap="none" anchor="ctr"/>
            <a:lstStyle/>
            <a:p>
              <a:endParaRPr lang="en-US">
                <a:latin typeface="Calibri Light"/>
              </a:endParaRPr>
            </a:p>
          </p:txBody>
        </p:sp>
        <p:sp>
          <p:nvSpPr>
            <p:cNvPr id="239" name="Freeform 279">
              <a:extLst>
                <a:ext uri="{FF2B5EF4-FFF2-40B4-BE49-F238E27FC236}">
                  <a16:creationId xmlns:a16="http://schemas.microsoft.com/office/drawing/2014/main" id="{4BB313A4-97B4-4EDE-A280-3D32CD6E1D19}"/>
                </a:ext>
              </a:extLst>
            </p:cNvPr>
            <p:cNvSpPr>
              <a:spLocks noChangeArrowheads="1"/>
            </p:cNvSpPr>
            <p:nvPr/>
          </p:nvSpPr>
          <p:spPr bwMode="auto">
            <a:xfrm>
              <a:off x="21715226" y="10170449"/>
              <a:ext cx="78066" cy="455385"/>
            </a:xfrm>
            <a:custGeom>
              <a:avLst/>
              <a:gdLst>
                <a:gd name="T0" fmla="*/ 133 w 134"/>
                <a:gd name="T1" fmla="*/ 771 h 772"/>
                <a:gd name="T2" fmla="*/ 0 w 134"/>
                <a:gd name="T3" fmla="*/ 771 h 772"/>
                <a:gd name="T4" fmla="*/ 0 w 134"/>
                <a:gd name="T5" fmla="*/ 0 h 772"/>
                <a:gd name="T6" fmla="*/ 133 w 134"/>
                <a:gd name="T7" fmla="*/ 0 h 772"/>
                <a:gd name="T8" fmla="*/ 133 w 134"/>
                <a:gd name="T9" fmla="*/ 771 h 772"/>
              </a:gdLst>
              <a:ahLst/>
              <a:cxnLst>
                <a:cxn ang="0">
                  <a:pos x="T0" y="T1"/>
                </a:cxn>
                <a:cxn ang="0">
                  <a:pos x="T2" y="T3"/>
                </a:cxn>
                <a:cxn ang="0">
                  <a:pos x="T4" y="T5"/>
                </a:cxn>
                <a:cxn ang="0">
                  <a:pos x="T6" y="T7"/>
                </a:cxn>
                <a:cxn ang="0">
                  <a:pos x="T8" y="T9"/>
                </a:cxn>
              </a:cxnLst>
              <a:rect l="0" t="0" r="r" b="b"/>
              <a:pathLst>
                <a:path w="134" h="772">
                  <a:moveTo>
                    <a:pt x="133" y="771"/>
                  </a:moveTo>
                  <a:lnTo>
                    <a:pt x="0" y="771"/>
                  </a:lnTo>
                  <a:lnTo>
                    <a:pt x="0" y="0"/>
                  </a:lnTo>
                  <a:lnTo>
                    <a:pt x="133" y="0"/>
                  </a:lnTo>
                  <a:lnTo>
                    <a:pt x="133" y="771"/>
                  </a:lnTo>
                </a:path>
              </a:pathLst>
            </a:custGeom>
            <a:solidFill>
              <a:srgbClr val="034960"/>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240" name="Freeform 280">
              <a:extLst>
                <a:ext uri="{FF2B5EF4-FFF2-40B4-BE49-F238E27FC236}">
                  <a16:creationId xmlns:a16="http://schemas.microsoft.com/office/drawing/2014/main" id="{90AF192F-DB0B-47CC-B931-A3CC5676324C}"/>
                </a:ext>
              </a:extLst>
            </p:cNvPr>
            <p:cNvSpPr>
              <a:spLocks noChangeArrowheads="1"/>
            </p:cNvSpPr>
            <p:nvPr/>
          </p:nvSpPr>
          <p:spPr bwMode="auto">
            <a:xfrm>
              <a:off x="21413371" y="9186819"/>
              <a:ext cx="340887" cy="1139762"/>
            </a:xfrm>
            <a:custGeom>
              <a:avLst/>
              <a:gdLst>
                <a:gd name="T0" fmla="*/ 0 w 578"/>
                <a:gd name="T1" fmla="*/ 1361 h 1933"/>
                <a:gd name="T2" fmla="*/ 0 w 578"/>
                <a:gd name="T3" fmla="*/ 1361 h 1933"/>
                <a:gd name="T4" fmla="*/ 577 w 578"/>
                <a:gd name="T5" fmla="*/ 1932 h 1933"/>
                <a:gd name="T6" fmla="*/ 577 w 578"/>
                <a:gd name="T7" fmla="*/ 0 h 1933"/>
                <a:gd name="T8" fmla="*/ 0 w 578"/>
                <a:gd name="T9" fmla="*/ 1361 h 1933"/>
              </a:gdLst>
              <a:ahLst/>
              <a:cxnLst>
                <a:cxn ang="0">
                  <a:pos x="T0" y="T1"/>
                </a:cxn>
                <a:cxn ang="0">
                  <a:pos x="T2" y="T3"/>
                </a:cxn>
                <a:cxn ang="0">
                  <a:pos x="T4" y="T5"/>
                </a:cxn>
                <a:cxn ang="0">
                  <a:pos x="T6" y="T7"/>
                </a:cxn>
                <a:cxn ang="0">
                  <a:pos x="T8" y="T9"/>
                </a:cxn>
              </a:cxnLst>
              <a:rect l="0" t="0" r="r" b="b"/>
              <a:pathLst>
                <a:path w="578" h="1933">
                  <a:moveTo>
                    <a:pt x="0" y="1361"/>
                  </a:moveTo>
                  <a:lnTo>
                    <a:pt x="0" y="1361"/>
                  </a:lnTo>
                  <a:cubicBezTo>
                    <a:pt x="0" y="1673"/>
                    <a:pt x="259" y="1932"/>
                    <a:pt x="577" y="1932"/>
                  </a:cubicBezTo>
                  <a:cubicBezTo>
                    <a:pt x="577" y="0"/>
                    <a:pt x="577" y="0"/>
                    <a:pt x="577" y="0"/>
                  </a:cubicBezTo>
                  <a:cubicBezTo>
                    <a:pt x="577" y="0"/>
                    <a:pt x="0" y="1042"/>
                    <a:pt x="0" y="1361"/>
                  </a:cubicBezTo>
                </a:path>
              </a:pathLst>
            </a:custGeom>
            <a:solidFill>
              <a:schemeClr val="bg1">
                <a:lumMod val="65000"/>
              </a:schemeClr>
            </a:solidFill>
            <a:ln>
              <a:noFill/>
            </a:ln>
            <a:effectLst/>
          </p:spPr>
          <p:txBody>
            <a:bodyPr wrap="none" anchor="ctr"/>
            <a:lstStyle/>
            <a:p>
              <a:endParaRPr lang="en-US">
                <a:latin typeface="Calibri Light"/>
              </a:endParaRPr>
            </a:p>
          </p:txBody>
        </p:sp>
        <p:sp>
          <p:nvSpPr>
            <p:cNvPr id="241" name="Freeform 281">
              <a:extLst>
                <a:ext uri="{FF2B5EF4-FFF2-40B4-BE49-F238E27FC236}">
                  <a16:creationId xmlns:a16="http://schemas.microsoft.com/office/drawing/2014/main" id="{243758FF-BDA8-4620-91F9-DE503C523DC1}"/>
                </a:ext>
              </a:extLst>
            </p:cNvPr>
            <p:cNvSpPr>
              <a:spLocks noChangeArrowheads="1"/>
            </p:cNvSpPr>
            <p:nvPr/>
          </p:nvSpPr>
          <p:spPr bwMode="auto">
            <a:xfrm>
              <a:off x="21754258" y="9186819"/>
              <a:ext cx="338285" cy="1139762"/>
            </a:xfrm>
            <a:custGeom>
              <a:avLst/>
              <a:gdLst>
                <a:gd name="T0" fmla="*/ 572 w 573"/>
                <a:gd name="T1" fmla="*/ 1361 h 1933"/>
                <a:gd name="T2" fmla="*/ 572 w 573"/>
                <a:gd name="T3" fmla="*/ 1361 h 1933"/>
                <a:gd name="T4" fmla="*/ 0 w 573"/>
                <a:gd name="T5" fmla="*/ 0 h 1933"/>
                <a:gd name="T6" fmla="*/ 0 w 573"/>
                <a:gd name="T7" fmla="*/ 1932 h 1933"/>
                <a:gd name="T8" fmla="*/ 572 w 573"/>
                <a:gd name="T9" fmla="*/ 1361 h 1933"/>
              </a:gdLst>
              <a:ahLst/>
              <a:cxnLst>
                <a:cxn ang="0">
                  <a:pos x="T0" y="T1"/>
                </a:cxn>
                <a:cxn ang="0">
                  <a:pos x="T2" y="T3"/>
                </a:cxn>
                <a:cxn ang="0">
                  <a:pos x="T4" y="T5"/>
                </a:cxn>
                <a:cxn ang="0">
                  <a:pos x="T6" y="T7"/>
                </a:cxn>
                <a:cxn ang="0">
                  <a:pos x="T8" y="T9"/>
                </a:cxn>
              </a:cxnLst>
              <a:rect l="0" t="0" r="r" b="b"/>
              <a:pathLst>
                <a:path w="573" h="1933">
                  <a:moveTo>
                    <a:pt x="572" y="1361"/>
                  </a:moveTo>
                  <a:lnTo>
                    <a:pt x="572" y="1361"/>
                  </a:lnTo>
                  <a:cubicBezTo>
                    <a:pt x="572" y="1042"/>
                    <a:pt x="0" y="0"/>
                    <a:pt x="0" y="0"/>
                  </a:cubicBezTo>
                  <a:cubicBezTo>
                    <a:pt x="0" y="1932"/>
                    <a:pt x="0" y="1932"/>
                    <a:pt x="0" y="1932"/>
                  </a:cubicBezTo>
                  <a:cubicBezTo>
                    <a:pt x="319" y="1932"/>
                    <a:pt x="572" y="1673"/>
                    <a:pt x="572" y="1361"/>
                  </a:cubicBezTo>
                </a:path>
              </a:pathLst>
            </a:custGeom>
            <a:solidFill>
              <a:schemeClr val="bg1">
                <a:lumMod val="65000"/>
              </a:schemeClr>
            </a:solidFill>
            <a:ln>
              <a:noFill/>
            </a:ln>
            <a:effectLst/>
          </p:spPr>
          <p:txBody>
            <a:bodyPr wrap="none" anchor="ctr"/>
            <a:lstStyle/>
            <a:p>
              <a:endParaRPr lang="en-US">
                <a:latin typeface="Calibri Light"/>
              </a:endParaRPr>
            </a:p>
          </p:txBody>
        </p:sp>
        <p:sp>
          <p:nvSpPr>
            <p:cNvPr id="242" name="Freeform 218">
              <a:extLst>
                <a:ext uri="{FF2B5EF4-FFF2-40B4-BE49-F238E27FC236}">
                  <a16:creationId xmlns:a16="http://schemas.microsoft.com/office/drawing/2014/main" id="{EFA52E78-AD94-459F-835C-A5EFF5446A8C}"/>
                </a:ext>
              </a:extLst>
            </p:cNvPr>
            <p:cNvSpPr>
              <a:spLocks noChangeArrowheads="1"/>
            </p:cNvSpPr>
            <p:nvPr/>
          </p:nvSpPr>
          <p:spPr bwMode="auto">
            <a:xfrm>
              <a:off x="14322388" y="8598723"/>
              <a:ext cx="255015" cy="124905"/>
            </a:xfrm>
            <a:custGeom>
              <a:avLst/>
              <a:gdLst>
                <a:gd name="T0" fmla="*/ 432 w 433"/>
                <a:gd name="T1" fmla="*/ 212 h 213"/>
                <a:gd name="T2" fmla="*/ 0 w 433"/>
                <a:gd name="T3" fmla="*/ 212 h 213"/>
                <a:gd name="T4" fmla="*/ 0 w 433"/>
                <a:gd name="T5" fmla="*/ 0 h 213"/>
                <a:gd name="T6" fmla="*/ 432 w 433"/>
                <a:gd name="T7" fmla="*/ 0 h 213"/>
                <a:gd name="T8" fmla="*/ 432 w 433"/>
                <a:gd name="T9" fmla="*/ 212 h 213"/>
              </a:gdLst>
              <a:ahLst/>
              <a:cxnLst>
                <a:cxn ang="0">
                  <a:pos x="T0" y="T1"/>
                </a:cxn>
                <a:cxn ang="0">
                  <a:pos x="T2" y="T3"/>
                </a:cxn>
                <a:cxn ang="0">
                  <a:pos x="T4" y="T5"/>
                </a:cxn>
                <a:cxn ang="0">
                  <a:pos x="T6" y="T7"/>
                </a:cxn>
                <a:cxn ang="0">
                  <a:pos x="T8" y="T9"/>
                </a:cxn>
              </a:cxnLst>
              <a:rect l="0" t="0" r="r" b="b"/>
              <a:pathLst>
                <a:path w="433" h="213">
                  <a:moveTo>
                    <a:pt x="432" y="212"/>
                  </a:moveTo>
                  <a:lnTo>
                    <a:pt x="0" y="212"/>
                  </a:lnTo>
                  <a:lnTo>
                    <a:pt x="0" y="0"/>
                  </a:lnTo>
                  <a:lnTo>
                    <a:pt x="432" y="0"/>
                  </a:lnTo>
                  <a:lnTo>
                    <a:pt x="432" y="212"/>
                  </a:lnTo>
                </a:path>
              </a:pathLst>
            </a:custGeom>
            <a:solidFill>
              <a:schemeClr val="bg1">
                <a:lumMod val="50000"/>
              </a:schemeClr>
            </a:solidFill>
            <a:ln>
              <a:noFill/>
            </a:ln>
            <a:effectLst/>
          </p:spPr>
          <p:txBody>
            <a:bodyPr wrap="none" anchor="ctr"/>
            <a:lstStyle/>
            <a:p>
              <a:endParaRPr lang="en-US">
                <a:latin typeface="Calibri Light"/>
              </a:endParaRPr>
            </a:p>
          </p:txBody>
        </p:sp>
        <p:sp>
          <p:nvSpPr>
            <p:cNvPr id="243" name="Freeform 219">
              <a:extLst>
                <a:ext uri="{FF2B5EF4-FFF2-40B4-BE49-F238E27FC236}">
                  <a16:creationId xmlns:a16="http://schemas.microsoft.com/office/drawing/2014/main" id="{594B59CA-BE9F-444F-A751-1F4AC5E7F4AE}"/>
                </a:ext>
              </a:extLst>
            </p:cNvPr>
            <p:cNvSpPr>
              <a:spLocks noChangeArrowheads="1"/>
            </p:cNvSpPr>
            <p:nvPr/>
          </p:nvSpPr>
          <p:spPr bwMode="auto">
            <a:xfrm>
              <a:off x="14624242" y="8598723"/>
              <a:ext cx="255015" cy="124905"/>
            </a:xfrm>
            <a:custGeom>
              <a:avLst/>
              <a:gdLst>
                <a:gd name="T0" fmla="*/ 431 w 432"/>
                <a:gd name="T1" fmla="*/ 212 h 213"/>
                <a:gd name="T2" fmla="*/ 0 w 432"/>
                <a:gd name="T3" fmla="*/ 212 h 213"/>
                <a:gd name="T4" fmla="*/ 0 w 432"/>
                <a:gd name="T5" fmla="*/ 0 h 213"/>
                <a:gd name="T6" fmla="*/ 431 w 432"/>
                <a:gd name="T7" fmla="*/ 0 h 213"/>
                <a:gd name="T8" fmla="*/ 431 w 432"/>
                <a:gd name="T9" fmla="*/ 212 h 213"/>
              </a:gdLst>
              <a:ahLst/>
              <a:cxnLst>
                <a:cxn ang="0">
                  <a:pos x="T0" y="T1"/>
                </a:cxn>
                <a:cxn ang="0">
                  <a:pos x="T2" y="T3"/>
                </a:cxn>
                <a:cxn ang="0">
                  <a:pos x="T4" y="T5"/>
                </a:cxn>
                <a:cxn ang="0">
                  <a:pos x="T6" y="T7"/>
                </a:cxn>
                <a:cxn ang="0">
                  <a:pos x="T8" y="T9"/>
                </a:cxn>
              </a:cxnLst>
              <a:rect l="0" t="0" r="r" b="b"/>
              <a:pathLst>
                <a:path w="432" h="213">
                  <a:moveTo>
                    <a:pt x="431" y="212"/>
                  </a:moveTo>
                  <a:lnTo>
                    <a:pt x="0" y="212"/>
                  </a:lnTo>
                  <a:lnTo>
                    <a:pt x="0" y="0"/>
                  </a:lnTo>
                  <a:lnTo>
                    <a:pt x="431" y="0"/>
                  </a:lnTo>
                  <a:lnTo>
                    <a:pt x="431" y="212"/>
                  </a:lnTo>
                </a:path>
              </a:pathLst>
            </a:custGeom>
            <a:solidFill>
              <a:schemeClr val="bg1">
                <a:lumMod val="50000"/>
              </a:schemeClr>
            </a:solidFill>
            <a:ln>
              <a:noFill/>
            </a:ln>
            <a:effectLst/>
          </p:spPr>
          <p:txBody>
            <a:bodyPr wrap="none" anchor="ctr"/>
            <a:lstStyle/>
            <a:p>
              <a:endParaRPr lang="en-US">
                <a:latin typeface="Calibri Light"/>
              </a:endParaRPr>
            </a:p>
          </p:txBody>
        </p:sp>
        <p:sp>
          <p:nvSpPr>
            <p:cNvPr id="244" name="Freeform 220">
              <a:extLst>
                <a:ext uri="{FF2B5EF4-FFF2-40B4-BE49-F238E27FC236}">
                  <a16:creationId xmlns:a16="http://schemas.microsoft.com/office/drawing/2014/main" id="{CBA9AF51-F8B2-4BC3-B161-C397D4E0F02B}"/>
                </a:ext>
              </a:extLst>
            </p:cNvPr>
            <p:cNvSpPr>
              <a:spLocks noChangeArrowheads="1"/>
            </p:cNvSpPr>
            <p:nvPr/>
          </p:nvSpPr>
          <p:spPr bwMode="auto">
            <a:xfrm>
              <a:off x="14926097" y="8598723"/>
              <a:ext cx="255015" cy="124905"/>
            </a:xfrm>
            <a:custGeom>
              <a:avLst/>
              <a:gdLst>
                <a:gd name="T0" fmla="*/ 432 w 433"/>
                <a:gd name="T1" fmla="*/ 212 h 213"/>
                <a:gd name="T2" fmla="*/ 0 w 433"/>
                <a:gd name="T3" fmla="*/ 212 h 213"/>
                <a:gd name="T4" fmla="*/ 0 w 433"/>
                <a:gd name="T5" fmla="*/ 0 h 213"/>
                <a:gd name="T6" fmla="*/ 432 w 433"/>
                <a:gd name="T7" fmla="*/ 0 h 213"/>
                <a:gd name="T8" fmla="*/ 432 w 433"/>
                <a:gd name="T9" fmla="*/ 212 h 213"/>
              </a:gdLst>
              <a:ahLst/>
              <a:cxnLst>
                <a:cxn ang="0">
                  <a:pos x="T0" y="T1"/>
                </a:cxn>
                <a:cxn ang="0">
                  <a:pos x="T2" y="T3"/>
                </a:cxn>
                <a:cxn ang="0">
                  <a:pos x="T4" y="T5"/>
                </a:cxn>
                <a:cxn ang="0">
                  <a:pos x="T6" y="T7"/>
                </a:cxn>
                <a:cxn ang="0">
                  <a:pos x="T8" y="T9"/>
                </a:cxn>
              </a:cxnLst>
              <a:rect l="0" t="0" r="r" b="b"/>
              <a:pathLst>
                <a:path w="433" h="213">
                  <a:moveTo>
                    <a:pt x="432" y="212"/>
                  </a:moveTo>
                  <a:lnTo>
                    <a:pt x="0" y="212"/>
                  </a:lnTo>
                  <a:lnTo>
                    <a:pt x="0" y="0"/>
                  </a:lnTo>
                  <a:lnTo>
                    <a:pt x="432" y="0"/>
                  </a:lnTo>
                  <a:lnTo>
                    <a:pt x="432" y="212"/>
                  </a:lnTo>
                </a:path>
              </a:pathLst>
            </a:custGeom>
            <a:solidFill>
              <a:schemeClr val="bg1">
                <a:lumMod val="50000"/>
              </a:schemeClr>
            </a:solidFill>
            <a:ln>
              <a:noFill/>
            </a:ln>
            <a:effectLst/>
          </p:spPr>
          <p:txBody>
            <a:bodyPr wrap="none" anchor="ctr"/>
            <a:lstStyle/>
            <a:p>
              <a:endParaRPr lang="en-US">
                <a:latin typeface="Calibri Light"/>
              </a:endParaRPr>
            </a:p>
          </p:txBody>
        </p:sp>
        <p:sp>
          <p:nvSpPr>
            <p:cNvPr id="245" name="Freeform 221">
              <a:extLst>
                <a:ext uri="{FF2B5EF4-FFF2-40B4-BE49-F238E27FC236}">
                  <a16:creationId xmlns:a16="http://schemas.microsoft.com/office/drawing/2014/main" id="{6AF26AB6-8BC8-451A-95AE-DA42850613E5}"/>
                </a:ext>
              </a:extLst>
            </p:cNvPr>
            <p:cNvSpPr>
              <a:spLocks noChangeArrowheads="1"/>
            </p:cNvSpPr>
            <p:nvPr/>
          </p:nvSpPr>
          <p:spPr bwMode="auto">
            <a:xfrm>
              <a:off x="14322388" y="8830319"/>
              <a:ext cx="255015" cy="127507"/>
            </a:xfrm>
            <a:custGeom>
              <a:avLst/>
              <a:gdLst>
                <a:gd name="T0" fmla="*/ 432 w 433"/>
                <a:gd name="T1" fmla="*/ 213 h 214"/>
                <a:gd name="T2" fmla="*/ 0 w 433"/>
                <a:gd name="T3" fmla="*/ 213 h 214"/>
                <a:gd name="T4" fmla="*/ 0 w 433"/>
                <a:gd name="T5" fmla="*/ 0 h 214"/>
                <a:gd name="T6" fmla="*/ 432 w 433"/>
                <a:gd name="T7" fmla="*/ 0 h 214"/>
                <a:gd name="T8" fmla="*/ 432 w 433"/>
                <a:gd name="T9" fmla="*/ 213 h 214"/>
              </a:gdLst>
              <a:ahLst/>
              <a:cxnLst>
                <a:cxn ang="0">
                  <a:pos x="T0" y="T1"/>
                </a:cxn>
                <a:cxn ang="0">
                  <a:pos x="T2" y="T3"/>
                </a:cxn>
                <a:cxn ang="0">
                  <a:pos x="T4" y="T5"/>
                </a:cxn>
                <a:cxn ang="0">
                  <a:pos x="T6" y="T7"/>
                </a:cxn>
                <a:cxn ang="0">
                  <a:pos x="T8" y="T9"/>
                </a:cxn>
              </a:cxnLst>
              <a:rect l="0" t="0" r="r" b="b"/>
              <a:pathLst>
                <a:path w="433" h="214">
                  <a:moveTo>
                    <a:pt x="432" y="213"/>
                  </a:moveTo>
                  <a:lnTo>
                    <a:pt x="0" y="213"/>
                  </a:lnTo>
                  <a:lnTo>
                    <a:pt x="0" y="0"/>
                  </a:lnTo>
                  <a:lnTo>
                    <a:pt x="432" y="0"/>
                  </a:lnTo>
                  <a:lnTo>
                    <a:pt x="432" y="213"/>
                  </a:lnTo>
                </a:path>
              </a:pathLst>
            </a:custGeom>
            <a:solidFill>
              <a:schemeClr val="bg1">
                <a:lumMod val="50000"/>
              </a:schemeClr>
            </a:solidFill>
            <a:ln>
              <a:noFill/>
            </a:ln>
            <a:effectLst/>
          </p:spPr>
          <p:txBody>
            <a:bodyPr wrap="none" anchor="ctr"/>
            <a:lstStyle/>
            <a:p>
              <a:endParaRPr lang="en-US">
                <a:latin typeface="Calibri Light"/>
              </a:endParaRPr>
            </a:p>
          </p:txBody>
        </p:sp>
        <p:sp>
          <p:nvSpPr>
            <p:cNvPr id="246" name="Freeform 222">
              <a:extLst>
                <a:ext uri="{FF2B5EF4-FFF2-40B4-BE49-F238E27FC236}">
                  <a16:creationId xmlns:a16="http://schemas.microsoft.com/office/drawing/2014/main" id="{BC312B52-FB2F-4E1F-8AE9-D6E8C8F9A914}"/>
                </a:ext>
              </a:extLst>
            </p:cNvPr>
            <p:cNvSpPr>
              <a:spLocks noChangeArrowheads="1"/>
            </p:cNvSpPr>
            <p:nvPr/>
          </p:nvSpPr>
          <p:spPr bwMode="auto">
            <a:xfrm>
              <a:off x="14624242" y="8830319"/>
              <a:ext cx="255015" cy="127507"/>
            </a:xfrm>
            <a:custGeom>
              <a:avLst/>
              <a:gdLst>
                <a:gd name="T0" fmla="*/ 431 w 432"/>
                <a:gd name="T1" fmla="*/ 213 h 214"/>
                <a:gd name="T2" fmla="*/ 0 w 432"/>
                <a:gd name="T3" fmla="*/ 213 h 214"/>
                <a:gd name="T4" fmla="*/ 0 w 432"/>
                <a:gd name="T5" fmla="*/ 0 h 214"/>
                <a:gd name="T6" fmla="*/ 431 w 432"/>
                <a:gd name="T7" fmla="*/ 0 h 214"/>
                <a:gd name="T8" fmla="*/ 431 w 432"/>
                <a:gd name="T9" fmla="*/ 213 h 214"/>
              </a:gdLst>
              <a:ahLst/>
              <a:cxnLst>
                <a:cxn ang="0">
                  <a:pos x="T0" y="T1"/>
                </a:cxn>
                <a:cxn ang="0">
                  <a:pos x="T2" y="T3"/>
                </a:cxn>
                <a:cxn ang="0">
                  <a:pos x="T4" y="T5"/>
                </a:cxn>
                <a:cxn ang="0">
                  <a:pos x="T6" y="T7"/>
                </a:cxn>
                <a:cxn ang="0">
                  <a:pos x="T8" y="T9"/>
                </a:cxn>
              </a:cxnLst>
              <a:rect l="0" t="0" r="r" b="b"/>
              <a:pathLst>
                <a:path w="432" h="214">
                  <a:moveTo>
                    <a:pt x="431" y="213"/>
                  </a:moveTo>
                  <a:lnTo>
                    <a:pt x="0" y="213"/>
                  </a:lnTo>
                  <a:lnTo>
                    <a:pt x="0" y="0"/>
                  </a:lnTo>
                  <a:lnTo>
                    <a:pt x="431" y="0"/>
                  </a:lnTo>
                  <a:lnTo>
                    <a:pt x="431" y="213"/>
                  </a:lnTo>
                </a:path>
              </a:pathLst>
            </a:custGeom>
            <a:solidFill>
              <a:schemeClr val="bg1">
                <a:lumMod val="50000"/>
              </a:schemeClr>
            </a:solidFill>
            <a:ln>
              <a:noFill/>
            </a:ln>
            <a:effectLst/>
          </p:spPr>
          <p:txBody>
            <a:bodyPr wrap="none" anchor="ctr"/>
            <a:lstStyle/>
            <a:p>
              <a:endParaRPr lang="en-US">
                <a:latin typeface="Calibri Light"/>
              </a:endParaRPr>
            </a:p>
          </p:txBody>
        </p:sp>
        <p:sp>
          <p:nvSpPr>
            <p:cNvPr id="247" name="Freeform 223">
              <a:extLst>
                <a:ext uri="{FF2B5EF4-FFF2-40B4-BE49-F238E27FC236}">
                  <a16:creationId xmlns:a16="http://schemas.microsoft.com/office/drawing/2014/main" id="{4DF08350-7C94-4CD8-9F0E-5DE42AE561CC}"/>
                </a:ext>
              </a:extLst>
            </p:cNvPr>
            <p:cNvSpPr>
              <a:spLocks noChangeArrowheads="1"/>
            </p:cNvSpPr>
            <p:nvPr/>
          </p:nvSpPr>
          <p:spPr bwMode="auto">
            <a:xfrm>
              <a:off x="14926097" y="8830319"/>
              <a:ext cx="255015" cy="127507"/>
            </a:xfrm>
            <a:custGeom>
              <a:avLst/>
              <a:gdLst>
                <a:gd name="T0" fmla="*/ 432 w 433"/>
                <a:gd name="T1" fmla="*/ 213 h 214"/>
                <a:gd name="T2" fmla="*/ 0 w 433"/>
                <a:gd name="T3" fmla="*/ 213 h 214"/>
                <a:gd name="T4" fmla="*/ 0 w 433"/>
                <a:gd name="T5" fmla="*/ 0 h 214"/>
                <a:gd name="T6" fmla="*/ 432 w 433"/>
                <a:gd name="T7" fmla="*/ 0 h 214"/>
                <a:gd name="T8" fmla="*/ 432 w 433"/>
                <a:gd name="T9" fmla="*/ 213 h 214"/>
              </a:gdLst>
              <a:ahLst/>
              <a:cxnLst>
                <a:cxn ang="0">
                  <a:pos x="T0" y="T1"/>
                </a:cxn>
                <a:cxn ang="0">
                  <a:pos x="T2" y="T3"/>
                </a:cxn>
                <a:cxn ang="0">
                  <a:pos x="T4" y="T5"/>
                </a:cxn>
                <a:cxn ang="0">
                  <a:pos x="T6" y="T7"/>
                </a:cxn>
                <a:cxn ang="0">
                  <a:pos x="T8" y="T9"/>
                </a:cxn>
              </a:cxnLst>
              <a:rect l="0" t="0" r="r" b="b"/>
              <a:pathLst>
                <a:path w="433" h="214">
                  <a:moveTo>
                    <a:pt x="432" y="213"/>
                  </a:moveTo>
                  <a:lnTo>
                    <a:pt x="0" y="213"/>
                  </a:lnTo>
                  <a:lnTo>
                    <a:pt x="0" y="0"/>
                  </a:lnTo>
                  <a:lnTo>
                    <a:pt x="432" y="0"/>
                  </a:lnTo>
                  <a:lnTo>
                    <a:pt x="432" y="213"/>
                  </a:lnTo>
                </a:path>
              </a:pathLst>
            </a:custGeom>
            <a:solidFill>
              <a:schemeClr val="bg1">
                <a:lumMod val="50000"/>
              </a:schemeClr>
            </a:solidFill>
            <a:ln>
              <a:noFill/>
            </a:ln>
            <a:effectLst/>
          </p:spPr>
          <p:txBody>
            <a:bodyPr wrap="none" anchor="ctr"/>
            <a:lstStyle/>
            <a:p>
              <a:endParaRPr lang="en-US">
                <a:latin typeface="Calibri Light"/>
              </a:endParaRPr>
            </a:p>
          </p:txBody>
        </p:sp>
        <p:sp>
          <p:nvSpPr>
            <p:cNvPr id="248" name="Freeform 224">
              <a:extLst>
                <a:ext uri="{FF2B5EF4-FFF2-40B4-BE49-F238E27FC236}">
                  <a16:creationId xmlns:a16="http://schemas.microsoft.com/office/drawing/2014/main" id="{CE7D19BF-3C13-4257-9820-EBA2B62C21B2}"/>
                </a:ext>
              </a:extLst>
            </p:cNvPr>
            <p:cNvSpPr>
              <a:spLocks noChangeArrowheads="1"/>
            </p:cNvSpPr>
            <p:nvPr/>
          </p:nvSpPr>
          <p:spPr bwMode="auto">
            <a:xfrm>
              <a:off x="14322388" y="9056710"/>
              <a:ext cx="255015" cy="130110"/>
            </a:xfrm>
            <a:custGeom>
              <a:avLst/>
              <a:gdLst>
                <a:gd name="T0" fmla="*/ 432 w 433"/>
                <a:gd name="T1" fmla="*/ 219 h 220"/>
                <a:gd name="T2" fmla="*/ 0 w 433"/>
                <a:gd name="T3" fmla="*/ 219 h 220"/>
                <a:gd name="T4" fmla="*/ 0 w 433"/>
                <a:gd name="T5" fmla="*/ 0 h 220"/>
                <a:gd name="T6" fmla="*/ 432 w 433"/>
                <a:gd name="T7" fmla="*/ 0 h 220"/>
                <a:gd name="T8" fmla="*/ 432 w 433"/>
                <a:gd name="T9" fmla="*/ 219 h 220"/>
              </a:gdLst>
              <a:ahLst/>
              <a:cxnLst>
                <a:cxn ang="0">
                  <a:pos x="T0" y="T1"/>
                </a:cxn>
                <a:cxn ang="0">
                  <a:pos x="T2" y="T3"/>
                </a:cxn>
                <a:cxn ang="0">
                  <a:pos x="T4" y="T5"/>
                </a:cxn>
                <a:cxn ang="0">
                  <a:pos x="T6" y="T7"/>
                </a:cxn>
                <a:cxn ang="0">
                  <a:pos x="T8" y="T9"/>
                </a:cxn>
              </a:cxnLst>
              <a:rect l="0" t="0" r="r" b="b"/>
              <a:pathLst>
                <a:path w="433" h="220">
                  <a:moveTo>
                    <a:pt x="432" y="219"/>
                  </a:moveTo>
                  <a:lnTo>
                    <a:pt x="0" y="219"/>
                  </a:lnTo>
                  <a:lnTo>
                    <a:pt x="0" y="0"/>
                  </a:lnTo>
                  <a:lnTo>
                    <a:pt x="432" y="0"/>
                  </a:lnTo>
                  <a:lnTo>
                    <a:pt x="432" y="219"/>
                  </a:lnTo>
                </a:path>
              </a:pathLst>
            </a:custGeom>
            <a:solidFill>
              <a:schemeClr val="bg1">
                <a:lumMod val="50000"/>
              </a:schemeClr>
            </a:solidFill>
            <a:ln>
              <a:noFill/>
            </a:ln>
            <a:effectLst/>
          </p:spPr>
          <p:txBody>
            <a:bodyPr wrap="none" anchor="ctr"/>
            <a:lstStyle/>
            <a:p>
              <a:endParaRPr lang="en-US">
                <a:latin typeface="Calibri Light"/>
              </a:endParaRPr>
            </a:p>
          </p:txBody>
        </p:sp>
        <p:sp>
          <p:nvSpPr>
            <p:cNvPr id="249" name="Freeform 225">
              <a:extLst>
                <a:ext uri="{FF2B5EF4-FFF2-40B4-BE49-F238E27FC236}">
                  <a16:creationId xmlns:a16="http://schemas.microsoft.com/office/drawing/2014/main" id="{BEF6493A-F6A1-47BE-858D-E3563D05C005}"/>
                </a:ext>
              </a:extLst>
            </p:cNvPr>
            <p:cNvSpPr>
              <a:spLocks noChangeArrowheads="1"/>
            </p:cNvSpPr>
            <p:nvPr/>
          </p:nvSpPr>
          <p:spPr bwMode="auto">
            <a:xfrm>
              <a:off x="14624242" y="9056710"/>
              <a:ext cx="255015" cy="130110"/>
            </a:xfrm>
            <a:custGeom>
              <a:avLst/>
              <a:gdLst>
                <a:gd name="T0" fmla="*/ 431 w 432"/>
                <a:gd name="T1" fmla="*/ 219 h 220"/>
                <a:gd name="T2" fmla="*/ 0 w 432"/>
                <a:gd name="T3" fmla="*/ 219 h 220"/>
                <a:gd name="T4" fmla="*/ 0 w 432"/>
                <a:gd name="T5" fmla="*/ 0 h 220"/>
                <a:gd name="T6" fmla="*/ 431 w 432"/>
                <a:gd name="T7" fmla="*/ 0 h 220"/>
                <a:gd name="T8" fmla="*/ 431 w 432"/>
                <a:gd name="T9" fmla="*/ 219 h 220"/>
              </a:gdLst>
              <a:ahLst/>
              <a:cxnLst>
                <a:cxn ang="0">
                  <a:pos x="T0" y="T1"/>
                </a:cxn>
                <a:cxn ang="0">
                  <a:pos x="T2" y="T3"/>
                </a:cxn>
                <a:cxn ang="0">
                  <a:pos x="T4" y="T5"/>
                </a:cxn>
                <a:cxn ang="0">
                  <a:pos x="T6" y="T7"/>
                </a:cxn>
                <a:cxn ang="0">
                  <a:pos x="T8" y="T9"/>
                </a:cxn>
              </a:cxnLst>
              <a:rect l="0" t="0" r="r" b="b"/>
              <a:pathLst>
                <a:path w="432" h="220">
                  <a:moveTo>
                    <a:pt x="431" y="219"/>
                  </a:moveTo>
                  <a:lnTo>
                    <a:pt x="0" y="219"/>
                  </a:lnTo>
                  <a:lnTo>
                    <a:pt x="0" y="0"/>
                  </a:lnTo>
                  <a:lnTo>
                    <a:pt x="431" y="0"/>
                  </a:lnTo>
                  <a:lnTo>
                    <a:pt x="431" y="219"/>
                  </a:lnTo>
                </a:path>
              </a:pathLst>
            </a:custGeom>
            <a:solidFill>
              <a:schemeClr val="bg1">
                <a:lumMod val="50000"/>
              </a:schemeClr>
            </a:solidFill>
            <a:ln>
              <a:noFill/>
            </a:ln>
            <a:effectLst/>
          </p:spPr>
          <p:txBody>
            <a:bodyPr wrap="none" anchor="ctr"/>
            <a:lstStyle/>
            <a:p>
              <a:endParaRPr lang="en-US">
                <a:latin typeface="Calibri Light"/>
              </a:endParaRPr>
            </a:p>
          </p:txBody>
        </p:sp>
        <p:sp>
          <p:nvSpPr>
            <p:cNvPr id="250" name="Freeform 226">
              <a:extLst>
                <a:ext uri="{FF2B5EF4-FFF2-40B4-BE49-F238E27FC236}">
                  <a16:creationId xmlns:a16="http://schemas.microsoft.com/office/drawing/2014/main" id="{D413A610-252C-468F-AE83-CF7AC8D76706}"/>
                </a:ext>
              </a:extLst>
            </p:cNvPr>
            <p:cNvSpPr>
              <a:spLocks noChangeArrowheads="1"/>
            </p:cNvSpPr>
            <p:nvPr/>
          </p:nvSpPr>
          <p:spPr bwMode="auto">
            <a:xfrm>
              <a:off x="14926097" y="9056710"/>
              <a:ext cx="255015" cy="130110"/>
            </a:xfrm>
            <a:custGeom>
              <a:avLst/>
              <a:gdLst>
                <a:gd name="T0" fmla="*/ 432 w 433"/>
                <a:gd name="T1" fmla="*/ 219 h 220"/>
                <a:gd name="T2" fmla="*/ 0 w 433"/>
                <a:gd name="T3" fmla="*/ 219 h 220"/>
                <a:gd name="T4" fmla="*/ 0 w 433"/>
                <a:gd name="T5" fmla="*/ 0 h 220"/>
                <a:gd name="T6" fmla="*/ 432 w 433"/>
                <a:gd name="T7" fmla="*/ 0 h 220"/>
                <a:gd name="T8" fmla="*/ 432 w 433"/>
                <a:gd name="T9" fmla="*/ 219 h 220"/>
              </a:gdLst>
              <a:ahLst/>
              <a:cxnLst>
                <a:cxn ang="0">
                  <a:pos x="T0" y="T1"/>
                </a:cxn>
                <a:cxn ang="0">
                  <a:pos x="T2" y="T3"/>
                </a:cxn>
                <a:cxn ang="0">
                  <a:pos x="T4" y="T5"/>
                </a:cxn>
                <a:cxn ang="0">
                  <a:pos x="T6" y="T7"/>
                </a:cxn>
                <a:cxn ang="0">
                  <a:pos x="T8" y="T9"/>
                </a:cxn>
              </a:cxnLst>
              <a:rect l="0" t="0" r="r" b="b"/>
              <a:pathLst>
                <a:path w="433" h="220">
                  <a:moveTo>
                    <a:pt x="432" y="219"/>
                  </a:moveTo>
                  <a:lnTo>
                    <a:pt x="0" y="219"/>
                  </a:lnTo>
                  <a:lnTo>
                    <a:pt x="0" y="0"/>
                  </a:lnTo>
                  <a:lnTo>
                    <a:pt x="432" y="0"/>
                  </a:lnTo>
                  <a:lnTo>
                    <a:pt x="432" y="219"/>
                  </a:lnTo>
                </a:path>
              </a:pathLst>
            </a:custGeom>
            <a:solidFill>
              <a:schemeClr val="bg1">
                <a:lumMod val="50000"/>
              </a:schemeClr>
            </a:solidFill>
            <a:ln>
              <a:noFill/>
            </a:ln>
            <a:effectLst/>
          </p:spPr>
          <p:txBody>
            <a:bodyPr wrap="none" anchor="ctr"/>
            <a:lstStyle/>
            <a:p>
              <a:endParaRPr lang="en-US">
                <a:latin typeface="Calibri Light"/>
              </a:endParaRPr>
            </a:p>
          </p:txBody>
        </p:sp>
        <p:sp>
          <p:nvSpPr>
            <p:cNvPr id="251" name="Freeform 227">
              <a:extLst>
                <a:ext uri="{FF2B5EF4-FFF2-40B4-BE49-F238E27FC236}">
                  <a16:creationId xmlns:a16="http://schemas.microsoft.com/office/drawing/2014/main" id="{572EE563-573B-480D-9E95-C623E62E33EF}"/>
                </a:ext>
              </a:extLst>
            </p:cNvPr>
            <p:cNvSpPr>
              <a:spLocks noChangeArrowheads="1"/>
            </p:cNvSpPr>
            <p:nvPr/>
          </p:nvSpPr>
          <p:spPr bwMode="auto">
            <a:xfrm>
              <a:off x="14322388" y="9288306"/>
              <a:ext cx="255015" cy="127507"/>
            </a:xfrm>
            <a:custGeom>
              <a:avLst/>
              <a:gdLst>
                <a:gd name="T0" fmla="*/ 432 w 433"/>
                <a:gd name="T1" fmla="*/ 213 h 214"/>
                <a:gd name="T2" fmla="*/ 0 w 433"/>
                <a:gd name="T3" fmla="*/ 213 h 214"/>
                <a:gd name="T4" fmla="*/ 0 w 433"/>
                <a:gd name="T5" fmla="*/ 0 h 214"/>
                <a:gd name="T6" fmla="*/ 432 w 433"/>
                <a:gd name="T7" fmla="*/ 0 h 214"/>
                <a:gd name="T8" fmla="*/ 432 w 433"/>
                <a:gd name="T9" fmla="*/ 213 h 214"/>
              </a:gdLst>
              <a:ahLst/>
              <a:cxnLst>
                <a:cxn ang="0">
                  <a:pos x="T0" y="T1"/>
                </a:cxn>
                <a:cxn ang="0">
                  <a:pos x="T2" y="T3"/>
                </a:cxn>
                <a:cxn ang="0">
                  <a:pos x="T4" y="T5"/>
                </a:cxn>
                <a:cxn ang="0">
                  <a:pos x="T6" y="T7"/>
                </a:cxn>
                <a:cxn ang="0">
                  <a:pos x="T8" y="T9"/>
                </a:cxn>
              </a:cxnLst>
              <a:rect l="0" t="0" r="r" b="b"/>
              <a:pathLst>
                <a:path w="433" h="214">
                  <a:moveTo>
                    <a:pt x="432" y="213"/>
                  </a:moveTo>
                  <a:lnTo>
                    <a:pt x="0" y="213"/>
                  </a:lnTo>
                  <a:lnTo>
                    <a:pt x="0" y="0"/>
                  </a:lnTo>
                  <a:lnTo>
                    <a:pt x="432" y="0"/>
                  </a:lnTo>
                  <a:lnTo>
                    <a:pt x="432" y="213"/>
                  </a:lnTo>
                </a:path>
              </a:pathLst>
            </a:custGeom>
            <a:solidFill>
              <a:schemeClr val="bg1">
                <a:lumMod val="50000"/>
              </a:schemeClr>
            </a:solidFill>
            <a:ln>
              <a:noFill/>
            </a:ln>
            <a:effectLst/>
          </p:spPr>
          <p:txBody>
            <a:bodyPr wrap="none" anchor="ctr"/>
            <a:lstStyle/>
            <a:p>
              <a:endParaRPr lang="en-US">
                <a:latin typeface="Calibri Light"/>
              </a:endParaRPr>
            </a:p>
          </p:txBody>
        </p:sp>
        <p:sp>
          <p:nvSpPr>
            <p:cNvPr id="252" name="Freeform 228">
              <a:extLst>
                <a:ext uri="{FF2B5EF4-FFF2-40B4-BE49-F238E27FC236}">
                  <a16:creationId xmlns:a16="http://schemas.microsoft.com/office/drawing/2014/main" id="{6695B388-D896-44E0-90B0-8C2E161028DE}"/>
                </a:ext>
              </a:extLst>
            </p:cNvPr>
            <p:cNvSpPr>
              <a:spLocks noChangeArrowheads="1"/>
            </p:cNvSpPr>
            <p:nvPr/>
          </p:nvSpPr>
          <p:spPr bwMode="auto">
            <a:xfrm>
              <a:off x="14624242" y="9288306"/>
              <a:ext cx="255015" cy="127507"/>
            </a:xfrm>
            <a:custGeom>
              <a:avLst/>
              <a:gdLst>
                <a:gd name="T0" fmla="*/ 431 w 432"/>
                <a:gd name="T1" fmla="*/ 213 h 214"/>
                <a:gd name="T2" fmla="*/ 0 w 432"/>
                <a:gd name="T3" fmla="*/ 213 h 214"/>
                <a:gd name="T4" fmla="*/ 0 w 432"/>
                <a:gd name="T5" fmla="*/ 0 h 214"/>
                <a:gd name="T6" fmla="*/ 431 w 432"/>
                <a:gd name="T7" fmla="*/ 0 h 214"/>
                <a:gd name="T8" fmla="*/ 431 w 432"/>
                <a:gd name="T9" fmla="*/ 213 h 214"/>
              </a:gdLst>
              <a:ahLst/>
              <a:cxnLst>
                <a:cxn ang="0">
                  <a:pos x="T0" y="T1"/>
                </a:cxn>
                <a:cxn ang="0">
                  <a:pos x="T2" y="T3"/>
                </a:cxn>
                <a:cxn ang="0">
                  <a:pos x="T4" y="T5"/>
                </a:cxn>
                <a:cxn ang="0">
                  <a:pos x="T6" y="T7"/>
                </a:cxn>
                <a:cxn ang="0">
                  <a:pos x="T8" y="T9"/>
                </a:cxn>
              </a:cxnLst>
              <a:rect l="0" t="0" r="r" b="b"/>
              <a:pathLst>
                <a:path w="432" h="214">
                  <a:moveTo>
                    <a:pt x="431" y="213"/>
                  </a:moveTo>
                  <a:lnTo>
                    <a:pt x="0" y="213"/>
                  </a:lnTo>
                  <a:lnTo>
                    <a:pt x="0" y="0"/>
                  </a:lnTo>
                  <a:lnTo>
                    <a:pt x="431" y="0"/>
                  </a:lnTo>
                  <a:lnTo>
                    <a:pt x="431" y="213"/>
                  </a:lnTo>
                </a:path>
              </a:pathLst>
            </a:custGeom>
            <a:solidFill>
              <a:schemeClr val="bg1">
                <a:lumMod val="50000"/>
              </a:schemeClr>
            </a:solidFill>
            <a:ln>
              <a:noFill/>
            </a:ln>
            <a:effectLst/>
          </p:spPr>
          <p:txBody>
            <a:bodyPr wrap="none" anchor="ctr"/>
            <a:lstStyle/>
            <a:p>
              <a:endParaRPr lang="en-US">
                <a:latin typeface="Calibri Light"/>
              </a:endParaRPr>
            </a:p>
          </p:txBody>
        </p:sp>
        <p:sp>
          <p:nvSpPr>
            <p:cNvPr id="253" name="Freeform 229">
              <a:extLst>
                <a:ext uri="{FF2B5EF4-FFF2-40B4-BE49-F238E27FC236}">
                  <a16:creationId xmlns:a16="http://schemas.microsoft.com/office/drawing/2014/main" id="{119486C1-50E8-4DCE-BEB3-FE04E974E8F1}"/>
                </a:ext>
              </a:extLst>
            </p:cNvPr>
            <p:cNvSpPr>
              <a:spLocks noChangeArrowheads="1"/>
            </p:cNvSpPr>
            <p:nvPr/>
          </p:nvSpPr>
          <p:spPr bwMode="auto">
            <a:xfrm>
              <a:off x="14926097" y="9288306"/>
              <a:ext cx="255015" cy="127507"/>
            </a:xfrm>
            <a:custGeom>
              <a:avLst/>
              <a:gdLst>
                <a:gd name="T0" fmla="*/ 432 w 433"/>
                <a:gd name="T1" fmla="*/ 213 h 214"/>
                <a:gd name="T2" fmla="*/ 0 w 433"/>
                <a:gd name="T3" fmla="*/ 213 h 214"/>
                <a:gd name="T4" fmla="*/ 0 w 433"/>
                <a:gd name="T5" fmla="*/ 0 h 214"/>
                <a:gd name="T6" fmla="*/ 432 w 433"/>
                <a:gd name="T7" fmla="*/ 0 h 214"/>
                <a:gd name="T8" fmla="*/ 432 w 433"/>
                <a:gd name="T9" fmla="*/ 213 h 214"/>
              </a:gdLst>
              <a:ahLst/>
              <a:cxnLst>
                <a:cxn ang="0">
                  <a:pos x="T0" y="T1"/>
                </a:cxn>
                <a:cxn ang="0">
                  <a:pos x="T2" y="T3"/>
                </a:cxn>
                <a:cxn ang="0">
                  <a:pos x="T4" y="T5"/>
                </a:cxn>
                <a:cxn ang="0">
                  <a:pos x="T6" y="T7"/>
                </a:cxn>
                <a:cxn ang="0">
                  <a:pos x="T8" y="T9"/>
                </a:cxn>
              </a:cxnLst>
              <a:rect l="0" t="0" r="r" b="b"/>
              <a:pathLst>
                <a:path w="433" h="214">
                  <a:moveTo>
                    <a:pt x="432" y="213"/>
                  </a:moveTo>
                  <a:lnTo>
                    <a:pt x="0" y="213"/>
                  </a:lnTo>
                  <a:lnTo>
                    <a:pt x="0" y="0"/>
                  </a:lnTo>
                  <a:lnTo>
                    <a:pt x="432" y="0"/>
                  </a:lnTo>
                  <a:lnTo>
                    <a:pt x="432" y="213"/>
                  </a:lnTo>
                </a:path>
              </a:pathLst>
            </a:custGeom>
            <a:solidFill>
              <a:schemeClr val="bg1">
                <a:lumMod val="50000"/>
              </a:schemeClr>
            </a:solidFill>
            <a:ln>
              <a:noFill/>
            </a:ln>
            <a:effectLst/>
          </p:spPr>
          <p:txBody>
            <a:bodyPr wrap="none" anchor="ctr"/>
            <a:lstStyle/>
            <a:p>
              <a:endParaRPr lang="en-US">
                <a:latin typeface="Calibri Light"/>
              </a:endParaRPr>
            </a:p>
          </p:txBody>
        </p:sp>
        <p:sp>
          <p:nvSpPr>
            <p:cNvPr id="254" name="Freeform 230">
              <a:extLst>
                <a:ext uri="{FF2B5EF4-FFF2-40B4-BE49-F238E27FC236}">
                  <a16:creationId xmlns:a16="http://schemas.microsoft.com/office/drawing/2014/main" id="{022B8644-0762-4629-8C00-BBC668B93982}"/>
                </a:ext>
              </a:extLst>
            </p:cNvPr>
            <p:cNvSpPr>
              <a:spLocks noChangeArrowheads="1"/>
            </p:cNvSpPr>
            <p:nvPr/>
          </p:nvSpPr>
          <p:spPr bwMode="auto">
            <a:xfrm>
              <a:off x="14322388" y="9514696"/>
              <a:ext cx="255015" cy="130110"/>
            </a:xfrm>
            <a:custGeom>
              <a:avLst/>
              <a:gdLst>
                <a:gd name="T0" fmla="*/ 432 w 433"/>
                <a:gd name="T1" fmla="*/ 220 h 221"/>
                <a:gd name="T2" fmla="*/ 0 w 433"/>
                <a:gd name="T3" fmla="*/ 220 h 221"/>
                <a:gd name="T4" fmla="*/ 0 w 433"/>
                <a:gd name="T5" fmla="*/ 0 h 221"/>
                <a:gd name="T6" fmla="*/ 432 w 433"/>
                <a:gd name="T7" fmla="*/ 0 h 221"/>
                <a:gd name="T8" fmla="*/ 432 w 433"/>
                <a:gd name="T9" fmla="*/ 220 h 221"/>
              </a:gdLst>
              <a:ahLst/>
              <a:cxnLst>
                <a:cxn ang="0">
                  <a:pos x="T0" y="T1"/>
                </a:cxn>
                <a:cxn ang="0">
                  <a:pos x="T2" y="T3"/>
                </a:cxn>
                <a:cxn ang="0">
                  <a:pos x="T4" y="T5"/>
                </a:cxn>
                <a:cxn ang="0">
                  <a:pos x="T6" y="T7"/>
                </a:cxn>
                <a:cxn ang="0">
                  <a:pos x="T8" y="T9"/>
                </a:cxn>
              </a:cxnLst>
              <a:rect l="0" t="0" r="r" b="b"/>
              <a:pathLst>
                <a:path w="433" h="221">
                  <a:moveTo>
                    <a:pt x="432" y="220"/>
                  </a:moveTo>
                  <a:lnTo>
                    <a:pt x="0" y="220"/>
                  </a:lnTo>
                  <a:lnTo>
                    <a:pt x="0" y="0"/>
                  </a:lnTo>
                  <a:lnTo>
                    <a:pt x="432" y="0"/>
                  </a:lnTo>
                  <a:lnTo>
                    <a:pt x="432" y="220"/>
                  </a:lnTo>
                </a:path>
              </a:pathLst>
            </a:custGeom>
            <a:solidFill>
              <a:schemeClr val="bg1">
                <a:lumMod val="50000"/>
              </a:schemeClr>
            </a:solidFill>
            <a:ln>
              <a:noFill/>
            </a:ln>
            <a:effectLst/>
          </p:spPr>
          <p:txBody>
            <a:bodyPr wrap="none" anchor="ctr"/>
            <a:lstStyle/>
            <a:p>
              <a:endParaRPr lang="en-US">
                <a:latin typeface="Calibri Light"/>
              </a:endParaRPr>
            </a:p>
          </p:txBody>
        </p:sp>
        <p:sp>
          <p:nvSpPr>
            <p:cNvPr id="255" name="Freeform 231">
              <a:extLst>
                <a:ext uri="{FF2B5EF4-FFF2-40B4-BE49-F238E27FC236}">
                  <a16:creationId xmlns:a16="http://schemas.microsoft.com/office/drawing/2014/main" id="{D7321F55-5A7B-4962-AC07-917B9A0AAAF3}"/>
                </a:ext>
              </a:extLst>
            </p:cNvPr>
            <p:cNvSpPr>
              <a:spLocks noChangeArrowheads="1"/>
            </p:cNvSpPr>
            <p:nvPr/>
          </p:nvSpPr>
          <p:spPr bwMode="auto">
            <a:xfrm>
              <a:off x="14624242" y="9514696"/>
              <a:ext cx="255015" cy="130110"/>
            </a:xfrm>
            <a:custGeom>
              <a:avLst/>
              <a:gdLst>
                <a:gd name="T0" fmla="*/ 431 w 432"/>
                <a:gd name="T1" fmla="*/ 220 h 221"/>
                <a:gd name="T2" fmla="*/ 0 w 432"/>
                <a:gd name="T3" fmla="*/ 220 h 221"/>
                <a:gd name="T4" fmla="*/ 0 w 432"/>
                <a:gd name="T5" fmla="*/ 0 h 221"/>
                <a:gd name="T6" fmla="*/ 431 w 432"/>
                <a:gd name="T7" fmla="*/ 0 h 221"/>
                <a:gd name="T8" fmla="*/ 431 w 432"/>
                <a:gd name="T9" fmla="*/ 220 h 221"/>
              </a:gdLst>
              <a:ahLst/>
              <a:cxnLst>
                <a:cxn ang="0">
                  <a:pos x="T0" y="T1"/>
                </a:cxn>
                <a:cxn ang="0">
                  <a:pos x="T2" y="T3"/>
                </a:cxn>
                <a:cxn ang="0">
                  <a:pos x="T4" y="T5"/>
                </a:cxn>
                <a:cxn ang="0">
                  <a:pos x="T6" y="T7"/>
                </a:cxn>
                <a:cxn ang="0">
                  <a:pos x="T8" y="T9"/>
                </a:cxn>
              </a:cxnLst>
              <a:rect l="0" t="0" r="r" b="b"/>
              <a:pathLst>
                <a:path w="432" h="221">
                  <a:moveTo>
                    <a:pt x="431" y="220"/>
                  </a:moveTo>
                  <a:lnTo>
                    <a:pt x="0" y="220"/>
                  </a:lnTo>
                  <a:lnTo>
                    <a:pt x="0" y="0"/>
                  </a:lnTo>
                  <a:lnTo>
                    <a:pt x="431" y="0"/>
                  </a:lnTo>
                  <a:lnTo>
                    <a:pt x="431" y="220"/>
                  </a:lnTo>
                </a:path>
              </a:pathLst>
            </a:custGeom>
            <a:solidFill>
              <a:schemeClr val="bg1">
                <a:lumMod val="50000"/>
              </a:schemeClr>
            </a:solidFill>
            <a:ln>
              <a:noFill/>
            </a:ln>
            <a:effectLst/>
          </p:spPr>
          <p:txBody>
            <a:bodyPr wrap="none" anchor="ctr"/>
            <a:lstStyle/>
            <a:p>
              <a:endParaRPr lang="en-US">
                <a:latin typeface="Calibri Light"/>
              </a:endParaRPr>
            </a:p>
          </p:txBody>
        </p:sp>
        <p:sp>
          <p:nvSpPr>
            <p:cNvPr id="256" name="Freeform 232">
              <a:extLst>
                <a:ext uri="{FF2B5EF4-FFF2-40B4-BE49-F238E27FC236}">
                  <a16:creationId xmlns:a16="http://schemas.microsoft.com/office/drawing/2014/main" id="{711D9DD7-56BD-48F6-B841-81B24E6E1680}"/>
                </a:ext>
              </a:extLst>
            </p:cNvPr>
            <p:cNvSpPr>
              <a:spLocks noChangeArrowheads="1"/>
            </p:cNvSpPr>
            <p:nvPr/>
          </p:nvSpPr>
          <p:spPr bwMode="auto">
            <a:xfrm>
              <a:off x="14926097" y="9514696"/>
              <a:ext cx="255015" cy="130110"/>
            </a:xfrm>
            <a:custGeom>
              <a:avLst/>
              <a:gdLst>
                <a:gd name="T0" fmla="*/ 432 w 433"/>
                <a:gd name="T1" fmla="*/ 220 h 221"/>
                <a:gd name="T2" fmla="*/ 0 w 433"/>
                <a:gd name="T3" fmla="*/ 220 h 221"/>
                <a:gd name="T4" fmla="*/ 0 w 433"/>
                <a:gd name="T5" fmla="*/ 0 h 221"/>
                <a:gd name="T6" fmla="*/ 432 w 433"/>
                <a:gd name="T7" fmla="*/ 0 h 221"/>
                <a:gd name="T8" fmla="*/ 432 w 433"/>
                <a:gd name="T9" fmla="*/ 220 h 221"/>
              </a:gdLst>
              <a:ahLst/>
              <a:cxnLst>
                <a:cxn ang="0">
                  <a:pos x="T0" y="T1"/>
                </a:cxn>
                <a:cxn ang="0">
                  <a:pos x="T2" y="T3"/>
                </a:cxn>
                <a:cxn ang="0">
                  <a:pos x="T4" y="T5"/>
                </a:cxn>
                <a:cxn ang="0">
                  <a:pos x="T6" y="T7"/>
                </a:cxn>
                <a:cxn ang="0">
                  <a:pos x="T8" y="T9"/>
                </a:cxn>
              </a:cxnLst>
              <a:rect l="0" t="0" r="r" b="b"/>
              <a:pathLst>
                <a:path w="433" h="221">
                  <a:moveTo>
                    <a:pt x="432" y="220"/>
                  </a:moveTo>
                  <a:lnTo>
                    <a:pt x="0" y="220"/>
                  </a:lnTo>
                  <a:lnTo>
                    <a:pt x="0" y="0"/>
                  </a:lnTo>
                  <a:lnTo>
                    <a:pt x="432" y="0"/>
                  </a:lnTo>
                  <a:lnTo>
                    <a:pt x="432" y="220"/>
                  </a:lnTo>
                </a:path>
              </a:pathLst>
            </a:custGeom>
            <a:solidFill>
              <a:schemeClr val="bg1">
                <a:lumMod val="50000"/>
              </a:schemeClr>
            </a:solidFill>
            <a:ln>
              <a:noFill/>
            </a:ln>
            <a:effectLst/>
          </p:spPr>
          <p:txBody>
            <a:bodyPr wrap="none" anchor="ctr"/>
            <a:lstStyle/>
            <a:p>
              <a:endParaRPr lang="en-US">
                <a:latin typeface="Calibri Light"/>
              </a:endParaRPr>
            </a:p>
          </p:txBody>
        </p:sp>
        <p:sp>
          <p:nvSpPr>
            <p:cNvPr id="257" name="Freeform 233">
              <a:extLst>
                <a:ext uri="{FF2B5EF4-FFF2-40B4-BE49-F238E27FC236}">
                  <a16:creationId xmlns:a16="http://schemas.microsoft.com/office/drawing/2014/main" id="{0F0C8012-4DBD-477F-9113-1C70371B9C2A}"/>
                </a:ext>
              </a:extLst>
            </p:cNvPr>
            <p:cNvSpPr>
              <a:spLocks noChangeArrowheads="1"/>
            </p:cNvSpPr>
            <p:nvPr/>
          </p:nvSpPr>
          <p:spPr bwMode="auto">
            <a:xfrm>
              <a:off x="14322388" y="9746292"/>
              <a:ext cx="255015" cy="127507"/>
            </a:xfrm>
            <a:custGeom>
              <a:avLst/>
              <a:gdLst>
                <a:gd name="T0" fmla="*/ 432 w 433"/>
                <a:gd name="T1" fmla="*/ 213 h 214"/>
                <a:gd name="T2" fmla="*/ 0 w 433"/>
                <a:gd name="T3" fmla="*/ 213 h 214"/>
                <a:gd name="T4" fmla="*/ 0 w 433"/>
                <a:gd name="T5" fmla="*/ 0 h 214"/>
                <a:gd name="T6" fmla="*/ 432 w 433"/>
                <a:gd name="T7" fmla="*/ 0 h 214"/>
                <a:gd name="T8" fmla="*/ 432 w 433"/>
                <a:gd name="T9" fmla="*/ 213 h 214"/>
              </a:gdLst>
              <a:ahLst/>
              <a:cxnLst>
                <a:cxn ang="0">
                  <a:pos x="T0" y="T1"/>
                </a:cxn>
                <a:cxn ang="0">
                  <a:pos x="T2" y="T3"/>
                </a:cxn>
                <a:cxn ang="0">
                  <a:pos x="T4" y="T5"/>
                </a:cxn>
                <a:cxn ang="0">
                  <a:pos x="T6" y="T7"/>
                </a:cxn>
                <a:cxn ang="0">
                  <a:pos x="T8" y="T9"/>
                </a:cxn>
              </a:cxnLst>
              <a:rect l="0" t="0" r="r" b="b"/>
              <a:pathLst>
                <a:path w="433" h="214">
                  <a:moveTo>
                    <a:pt x="432" y="213"/>
                  </a:moveTo>
                  <a:lnTo>
                    <a:pt x="0" y="213"/>
                  </a:lnTo>
                  <a:lnTo>
                    <a:pt x="0" y="0"/>
                  </a:lnTo>
                  <a:lnTo>
                    <a:pt x="432" y="0"/>
                  </a:lnTo>
                  <a:lnTo>
                    <a:pt x="432" y="213"/>
                  </a:lnTo>
                </a:path>
              </a:pathLst>
            </a:custGeom>
            <a:solidFill>
              <a:schemeClr val="bg1">
                <a:lumMod val="50000"/>
              </a:schemeClr>
            </a:solidFill>
            <a:ln>
              <a:noFill/>
            </a:ln>
            <a:effectLst/>
          </p:spPr>
          <p:txBody>
            <a:bodyPr wrap="none" anchor="ctr"/>
            <a:lstStyle/>
            <a:p>
              <a:endParaRPr lang="en-US">
                <a:latin typeface="Calibri Light"/>
              </a:endParaRPr>
            </a:p>
          </p:txBody>
        </p:sp>
        <p:sp>
          <p:nvSpPr>
            <p:cNvPr id="258" name="Freeform 234">
              <a:extLst>
                <a:ext uri="{FF2B5EF4-FFF2-40B4-BE49-F238E27FC236}">
                  <a16:creationId xmlns:a16="http://schemas.microsoft.com/office/drawing/2014/main" id="{DFC10F25-09D3-4F48-BE26-E80BCFA7A1F9}"/>
                </a:ext>
              </a:extLst>
            </p:cNvPr>
            <p:cNvSpPr>
              <a:spLocks noChangeArrowheads="1"/>
            </p:cNvSpPr>
            <p:nvPr/>
          </p:nvSpPr>
          <p:spPr bwMode="auto">
            <a:xfrm>
              <a:off x="14624242" y="9746292"/>
              <a:ext cx="255015" cy="127507"/>
            </a:xfrm>
            <a:custGeom>
              <a:avLst/>
              <a:gdLst>
                <a:gd name="T0" fmla="*/ 431 w 432"/>
                <a:gd name="T1" fmla="*/ 213 h 214"/>
                <a:gd name="T2" fmla="*/ 0 w 432"/>
                <a:gd name="T3" fmla="*/ 213 h 214"/>
                <a:gd name="T4" fmla="*/ 0 w 432"/>
                <a:gd name="T5" fmla="*/ 0 h 214"/>
                <a:gd name="T6" fmla="*/ 431 w 432"/>
                <a:gd name="T7" fmla="*/ 0 h 214"/>
                <a:gd name="T8" fmla="*/ 431 w 432"/>
                <a:gd name="T9" fmla="*/ 213 h 214"/>
              </a:gdLst>
              <a:ahLst/>
              <a:cxnLst>
                <a:cxn ang="0">
                  <a:pos x="T0" y="T1"/>
                </a:cxn>
                <a:cxn ang="0">
                  <a:pos x="T2" y="T3"/>
                </a:cxn>
                <a:cxn ang="0">
                  <a:pos x="T4" y="T5"/>
                </a:cxn>
                <a:cxn ang="0">
                  <a:pos x="T6" y="T7"/>
                </a:cxn>
                <a:cxn ang="0">
                  <a:pos x="T8" y="T9"/>
                </a:cxn>
              </a:cxnLst>
              <a:rect l="0" t="0" r="r" b="b"/>
              <a:pathLst>
                <a:path w="432" h="214">
                  <a:moveTo>
                    <a:pt x="431" y="213"/>
                  </a:moveTo>
                  <a:lnTo>
                    <a:pt x="0" y="213"/>
                  </a:lnTo>
                  <a:lnTo>
                    <a:pt x="0" y="0"/>
                  </a:lnTo>
                  <a:lnTo>
                    <a:pt x="431" y="0"/>
                  </a:lnTo>
                  <a:lnTo>
                    <a:pt x="431" y="213"/>
                  </a:lnTo>
                </a:path>
              </a:pathLst>
            </a:custGeom>
            <a:solidFill>
              <a:schemeClr val="bg1">
                <a:lumMod val="50000"/>
              </a:schemeClr>
            </a:solidFill>
            <a:ln>
              <a:noFill/>
            </a:ln>
            <a:effectLst/>
          </p:spPr>
          <p:txBody>
            <a:bodyPr wrap="none" anchor="ctr"/>
            <a:lstStyle/>
            <a:p>
              <a:endParaRPr lang="en-US">
                <a:latin typeface="Calibri Light"/>
              </a:endParaRPr>
            </a:p>
          </p:txBody>
        </p:sp>
        <p:sp>
          <p:nvSpPr>
            <p:cNvPr id="259" name="Freeform 235">
              <a:extLst>
                <a:ext uri="{FF2B5EF4-FFF2-40B4-BE49-F238E27FC236}">
                  <a16:creationId xmlns:a16="http://schemas.microsoft.com/office/drawing/2014/main" id="{157D5121-6F6A-414B-BD6A-D53974A5BBF5}"/>
                </a:ext>
              </a:extLst>
            </p:cNvPr>
            <p:cNvSpPr>
              <a:spLocks noChangeArrowheads="1"/>
            </p:cNvSpPr>
            <p:nvPr/>
          </p:nvSpPr>
          <p:spPr bwMode="auto">
            <a:xfrm>
              <a:off x="14926097" y="9746292"/>
              <a:ext cx="255015" cy="127507"/>
            </a:xfrm>
            <a:custGeom>
              <a:avLst/>
              <a:gdLst>
                <a:gd name="T0" fmla="*/ 432 w 433"/>
                <a:gd name="T1" fmla="*/ 213 h 214"/>
                <a:gd name="T2" fmla="*/ 0 w 433"/>
                <a:gd name="T3" fmla="*/ 213 h 214"/>
                <a:gd name="T4" fmla="*/ 0 w 433"/>
                <a:gd name="T5" fmla="*/ 0 h 214"/>
                <a:gd name="T6" fmla="*/ 432 w 433"/>
                <a:gd name="T7" fmla="*/ 0 h 214"/>
                <a:gd name="T8" fmla="*/ 432 w 433"/>
                <a:gd name="T9" fmla="*/ 213 h 214"/>
              </a:gdLst>
              <a:ahLst/>
              <a:cxnLst>
                <a:cxn ang="0">
                  <a:pos x="T0" y="T1"/>
                </a:cxn>
                <a:cxn ang="0">
                  <a:pos x="T2" y="T3"/>
                </a:cxn>
                <a:cxn ang="0">
                  <a:pos x="T4" y="T5"/>
                </a:cxn>
                <a:cxn ang="0">
                  <a:pos x="T6" y="T7"/>
                </a:cxn>
                <a:cxn ang="0">
                  <a:pos x="T8" y="T9"/>
                </a:cxn>
              </a:cxnLst>
              <a:rect l="0" t="0" r="r" b="b"/>
              <a:pathLst>
                <a:path w="433" h="214">
                  <a:moveTo>
                    <a:pt x="432" y="213"/>
                  </a:moveTo>
                  <a:lnTo>
                    <a:pt x="0" y="213"/>
                  </a:lnTo>
                  <a:lnTo>
                    <a:pt x="0" y="0"/>
                  </a:lnTo>
                  <a:lnTo>
                    <a:pt x="432" y="0"/>
                  </a:lnTo>
                  <a:lnTo>
                    <a:pt x="432" y="213"/>
                  </a:lnTo>
                </a:path>
              </a:pathLst>
            </a:custGeom>
            <a:solidFill>
              <a:schemeClr val="bg1">
                <a:lumMod val="50000"/>
              </a:schemeClr>
            </a:solidFill>
            <a:ln>
              <a:noFill/>
            </a:ln>
            <a:effectLst/>
          </p:spPr>
          <p:txBody>
            <a:bodyPr wrap="none" anchor="ctr"/>
            <a:lstStyle/>
            <a:p>
              <a:endParaRPr lang="en-US">
                <a:latin typeface="Calibri Light"/>
              </a:endParaRPr>
            </a:p>
          </p:txBody>
        </p:sp>
      </p:grpSp>
      <p:grpSp>
        <p:nvGrpSpPr>
          <p:cNvPr id="279" name="Group 377">
            <a:extLst>
              <a:ext uri="{FF2B5EF4-FFF2-40B4-BE49-F238E27FC236}">
                <a16:creationId xmlns:a16="http://schemas.microsoft.com/office/drawing/2014/main" id="{C4EC1007-1894-495B-AE32-A543ED9282D2}"/>
              </a:ext>
            </a:extLst>
          </p:cNvPr>
          <p:cNvGrpSpPr>
            <a:grpSpLocks/>
          </p:cNvGrpSpPr>
          <p:nvPr/>
        </p:nvGrpSpPr>
        <p:grpSpPr bwMode="auto">
          <a:xfrm>
            <a:off x="4923222" y="1073533"/>
            <a:ext cx="1477962" cy="258763"/>
            <a:chOff x="1703388" y="2006913"/>
            <a:chExt cx="1478230" cy="258682"/>
          </a:xfrm>
        </p:grpSpPr>
        <p:sp>
          <p:nvSpPr>
            <p:cNvPr id="280" name="Oval 378">
              <a:extLst>
                <a:ext uri="{FF2B5EF4-FFF2-40B4-BE49-F238E27FC236}">
                  <a16:creationId xmlns:a16="http://schemas.microsoft.com/office/drawing/2014/main" id="{07A911DC-AD84-4153-9395-43DAB73AC13F}"/>
                </a:ext>
              </a:extLst>
            </p:cNvPr>
            <p:cNvSpPr/>
            <p:nvPr/>
          </p:nvSpPr>
          <p:spPr>
            <a:xfrm>
              <a:off x="1703388" y="2006913"/>
              <a:ext cx="258809" cy="258682"/>
            </a:xfrm>
            <a:prstGeom prst="ellipse">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1828434" fontAlgn="auto">
                <a:spcBef>
                  <a:spcPts val="0"/>
                </a:spcBef>
                <a:spcAft>
                  <a:spcPts val="0"/>
                </a:spcAft>
                <a:defRPr/>
              </a:pPr>
              <a:endParaRPr lang="en-US" dirty="0">
                <a:latin typeface="Calibri Light"/>
              </a:endParaRPr>
            </a:p>
          </p:txBody>
        </p:sp>
        <p:sp>
          <p:nvSpPr>
            <p:cNvPr id="281" name="Oval 379">
              <a:extLst>
                <a:ext uri="{FF2B5EF4-FFF2-40B4-BE49-F238E27FC236}">
                  <a16:creationId xmlns:a16="http://schemas.microsoft.com/office/drawing/2014/main" id="{F748689E-7AD5-4E38-9149-40B4AF80ADDC}"/>
                </a:ext>
              </a:extLst>
            </p:cNvPr>
            <p:cNvSpPr/>
            <p:nvPr/>
          </p:nvSpPr>
          <p:spPr>
            <a:xfrm>
              <a:off x="2008243" y="2006913"/>
              <a:ext cx="258809" cy="258682"/>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1828434" fontAlgn="auto">
                <a:spcBef>
                  <a:spcPts val="0"/>
                </a:spcBef>
                <a:spcAft>
                  <a:spcPts val="0"/>
                </a:spcAft>
                <a:defRPr/>
              </a:pPr>
              <a:endParaRPr lang="en-US" dirty="0">
                <a:latin typeface="Calibri Light"/>
              </a:endParaRPr>
            </a:p>
          </p:txBody>
        </p:sp>
        <p:sp>
          <p:nvSpPr>
            <p:cNvPr id="282" name="Oval 380">
              <a:extLst>
                <a:ext uri="{FF2B5EF4-FFF2-40B4-BE49-F238E27FC236}">
                  <a16:creationId xmlns:a16="http://schemas.microsoft.com/office/drawing/2014/main" id="{1DA3C4D9-7518-4514-9F97-F2D9EF716DD9}"/>
                </a:ext>
              </a:extLst>
            </p:cNvPr>
            <p:cNvSpPr/>
            <p:nvPr/>
          </p:nvSpPr>
          <p:spPr>
            <a:xfrm>
              <a:off x="2313099" y="2006913"/>
              <a:ext cx="258809" cy="258682"/>
            </a:xfrm>
            <a:prstGeom prst="ellipse">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1828434" fontAlgn="auto">
                <a:spcBef>
                  <a:spcPts val="0"/>
                </a:spcBef>
                <a:spcAft>
                  <a:spcPts val="0"/>
                </a:spcAft>
                <a:defRPr/>
              </a:pPr>
              <a:endParaRPr lang="en-US" dirty="0">
                <a:latin typeface="Calibri Light"/>
              </a:endParaRPr>
            </a:p>
          </p:txBody>
        </p:sp>
        <p:sp>
          <p:nvSpPr>
            <p:cNvPr id="283" name="Oval 381">
              <a:extLst>
                <a:ext uri="{FF2B5EF4-FFF2-40B4-BE49-F238E27FC236}">
                  <a16:creationId xmlns:a16="http://schemas.microsoft.com/office/drawing/2014/main" id="{097A470A-DD81-4F4C-812A-80E5AFE88585}"/>
                </a:ext>
              </a:extLst>
            </p:cNvPr>
            <p:cNvSpPr/>
            <p:nvPr/>
          </p:nvSpPr>
          <p:spPr>
            <a:xfrm>
              <a:off x="2617954" y="2006913"/>
              <a:ext cx="258809" cy="258682"/>
            </a:xfrm>
            <a:prstGeom prst="ellipse">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1828434" fontAlgn="auto">
                <a:spcBef>
                  <a:spcPts val="0"/>
                </a:spcBef>
                <a:spcAft>
                  <a:spcPts val="0"/>
                </a:spcAft>
                <a:defRPr/>
              </a:pPr>
              <a:endParaRPr lang="en-US" dirty="0">
                <a:latin typeface="Calibri Light"/>
              </a:endParaRPr>
            </a:p>
          </p:txBody>
        </p:sp>
        <p:sp>
          <p:nvSpPr>
            <p:cNvPr id="284" name="Oval 382">
              <a:extLst>
                <a:ext uri="{FF2B5EF4-FFF2-40B4-BE49-F238E27FC236}">
                  <a16:creationId xmlns:a16="http://schemas.microsoft.com/office/drawing/2014/main" id="{FAB45BB2-74E4-4C83-BB93-E90D474EFCCD}"/>
                </a:ext>
              </a:extLst>
            </p:cNvPr>
            <p:cNvSpPr/>
            <p:nvPr/>
          </p:nvSpPr>
          <p:spPr>
            <a:xfrm>
              <a:off x="2922809" y="2006913"/>
              <a:ext cx="258809" cy="258682"/>
            </a:xfrm>
            <a:prstGeom prst="ellipse">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1828434" fontAlgn="auto">
                <a:spcBef>
                  <a:spcPts val="0"/>
                </a:spcBef>
                <a:spcAft>
                  <a:spcPts val="0"/>
                </a:spcAft>
                <a:defRPr/>
              </a:pPr>
              <a:endParaRPr lang="en-US" dirty="0">
                <a:latin typeface="Calibri Light"/>
              </a:endParaRPr>
            </a:p>
          </p:txBody>
        </p:sp>
      </p:grpSp>
      <p:sp>
        <p:nvSpPr>
          <p:cNvPr id="298" name="CuadroTexto 297">
            <a:extLst>
              <a:ext uri="{FF2B5EF4-FFF2-40B4-BE49-F238E27FC236}">
                <a16:creationId xmlns:a16="http://schemas.microsoft.com/office/drawing/2014/main" id="{2C19398A-BCC1-43F1-BAF6-3C035BD58E3A}"/>
              </a:ext>
            </a:extLst>
          </p:cNvPr>
          <p:cNvSpPr txBox="1"/>
          <p:nvPr/>
        </p:nvSpPr>
        <p:spPr>
          <a:xfrm>
            <a:off x="334721" y="4756712"/>
            <a:ext cx="3582099" cy="1754326"/>
          </a:xfrm>
          <a:prstGeom prst="rect">
            <a:avLst/>
          </a:prstGeom>
          <a:noFill/>
        </p:spPr>
        <p:txBody>
          <a:bodyPr wrap="square" rtlCol="0">
            <a:spAutoFit/>
          </a:bodyPr>
          <a:lstStyle/>
          <a:p>
            <a:r>
              <a:rPr lang="es-AR" dirty="0">
                <a:solidFill>
                  <a:schemeClr val="tx2">
                    <a:lumMod val="75000"/>
                  </a:schemeClr>
                </a:solidFill>
                <a:latin typeface="Source Sans Pro" panose="020B0503030403020204" pitchFamily="34" charset="0"/>
                <a:ea typeface="Source Sans Pro" panose="020B0503030403020204" pitchFamily="34" charset="0"/>
              </a:rPr>
              <a:t>Integrantes: </a:t>
            </a:r>
          </a:p>
          <a:p>
            <a:r>
              <a:rPr lang="es-AR" sz="1200" dirty="0">
                <a:solidFill>
                  <a:schemeClr val="tx2">
                    <a:lumMod val="75000"/>
                  </a:schemeClr>
                </a:solidFill>
                <a:latin typeface="Source Sans Pro" panose="020B0503030403020204" pitchFamily="34" charset="0"/>
                <a:ea typeface="Source Sans Pro" panose="020B0503030403020204" pitchFamily="34" charset="0"/>
              </a:rPr>
              <a:t>Francisco Morelli</a:t>
            </a:r>
          </a:p>
          <a:p>
            <a:r>
              <a:rPr lang="es-AR" sz="1200" dirty="0">
                <a:solidFill>
                  <a:schemeClr val="tx2">
                    <a:lumMod val="75000"/>
                  </a:schemeClr>
                </a:solidFill>
                <a:latin typeface="Source Sans Pro" panose="020B0503030403020204" pitchFamily="34" charset="0"/>
                <a:ea typeface="Source Sans Pro" panose="020B0503030403020204" pitchFamily="34" charset="0"/>
              </a:rPr>
              <a:t>Francesco </a:t>
            </a:r>
            <a:r>
              <a:rPr lang="es-AR" sz="1200" dirty="0" err="1">
                <a:solidFill>
                  <a:schemeClr val="tx2">
                    <a:lumMod val="75000"/>
                  </a:schemeClr>
                </a:solidFill>
                <a:latin typeface="Source Sans Pro" panose="020B0503030403020204" pitchFamily="34" charset="0"/>
                <a:ea typeface="Source Sans Pro" panose="020B0503030403020204" pitchFamily="34" charset="0"/>
              </a:rPr>
              <a:t>Angeli</a:t>
            </a:r>
            <a:endParaRPr lang="es-AR" sz="1200" dirty="0">
              <a:solidFill>
                <a:schemeClr val="tx2">
                  <a:lumMod val="75000"/>
                </a:schemeClr>
              </a:solidFill>
              <a:latin typeface="Source Sans Pro" panose="020B0503030403020204" pitchFamily="34" charset="0"/>
              <a:ea typeface="Source Sans Pro" panose="020B0503030403020204" pitchFamily="34" charset="0"/>
            </a:endParaRPr>
          </a:p>
          <a:p>
            <a:r>
              <a:rPr lang="es-AR" sz="1200" dirty="0">
                <a:solidFill>
                  <a:schemeClr val="tx2">
                    <a:lumMod val="75000"/>
                  </a:schemeClr>
                </a:solidFill>
                <a:latin typeface="Source Sans Pro" panose="020B0503030403020204" pitchFamily="34" charset="0"/>
                <a:ea typeface="Source Sans Pro" panose="020B0503030403020204" pitchFamily="34" charset="0"/>
              </a:rPr>
              <a:t>Gabriel Brandan</a:t>
            </a:r>
          </a:p>
          <a:p>
            <a:r>
              <a:rPr lang="es-AR" sz="1200" dirty="0">
                <a:solidFill>
                  <a:schemeClr val="tx2">
                    <a:lumMod val="75000"/>
                  </a:schemeClr>
                </a:solidFill>
                <a:latin typeface="Source Sans Pro" panose="020B0503030403020204" pitchFamily="34" charset="0"/>
                <a:ea typeface="Source Sans Pro" panose="020B0503030403020204" pitchFamily="34" charset="0"/>
              </a:rPr>
              <a:t>Hernán Sanchez</a:t>
            </a:r>
          </a:p>
          <a:p>
            <a:r>
              <a:rPr lang="es-AR" sz="1200" dirty="0">
                <a:solidFill>
                  <a:schemeClr val="tx2">
                    <a:lumMod val="75000"/>
                  </a:schemeClr>
                </a:solidFill>
                <a:latin typeface="Source Sans Pro" panose="020B0503030403020204" pitchFamily="34" charset="0"/>
                <a:ea typeface="Source Sans Pro" panose="020B0503030403020204" pitchFamily="34" charset="0"/>
              </a:rPr>
              <a:t>Patricio Daniel </a:t>
            </a:r>
            <a:r>
              <a:rPr lang="es-AR" sz="1200" dirty="0" err="1">
                <a:solidFill>
                  <a:schemeClr val="tx2">
                    <a:lumMod val="75000"/>
                  </a:schemeClr>
                </a:solidFill>
                <a:latin typeface="Source Sans Pro" panose="020B0503030403020204" pitchFamily="34" charset="0"/>
                <a:ea typeface="Source Sans Pro" panose="020B0503030403020204" pitchFamily="34" charset="0"/>
              </a:rPr>
              <a:t>Giusti</a:t>
            </a:r>
            <a:endParaRPr lang="es-AR" sz="1200" dirty="0">
              <a:solidFill>
                <a:schemeClr val="tx2">
                  <a:lumMod val="75000"/>
                </a:schemeClr>
              </a:solidFill>
              <a:latin typeface="Source Sans Pro" panose="020B0503030403020204" pitchFamily="34" charset="0"/>
              <a:ea typeface="Source Sans Pro" panose="020B0503030403020204" pitchFamily="34" charset="0"/>
            </a:endParaRPr>
          </a:p>
          <a:p>
            <a:r>
              <a:rPr lang="es-AR" sz="1200" dirty="0">
                <a:solidFill>
                  <a:schemeClr val="tx2">
                    <a:lumMod val="75000"/>
                  </a:schemeClr>
                </a:solidFill>
                <a:latin typeface="Source Sans Pro" panose="020B0503030403020204" pitchFamily="34" charset="0"/>
                <a:ea typeface="Source Sans Pro" panose="020B0503030403020204" pitchFamily="34" charset="0"/>
              </a:rPr>
              <a:t>Walter </a:t>
            </a:r>
            <a:r>
              <a:rPr lang="es-AR" sz="1200" dirty="0" err="1">
                <a:solidFill>
                  <a:schemeClr val="tx2">
                    <a:lumMod val="75000"/>
                  </a:schemeClr>
                </a:solidFill>
                <a:latin typeface="Source Sans Pro" panose="020B0503030403020204" pitchFamily="34" charset="0"/>
                <a:ea typeface="Source Sans Pro" panose="020B0503030403020204" pitchFamily="34" charset="0"/>
              </a:rPr>
              <a:t>Cubric</a:t>
            </a:r>
            <a:endParaRPr lang="es-AR" sz="1200" dirty="0">
              <a:solidFill>
                <a:schemeClr val="tx2">
                  <a:lumMod val="75000"/>
                </a:schemeClr>
              </a:solidFill>
              <a:latin typeface="Source Sans Pro" panose="020B0503030403020204" pitchFamily="34" charset="0"/>
              <a:ea typeface="Source Sans Pro" panose="020B0503030403020204" pitchFamily="34" charset="0"/>
            </a:endParaRPr>
          </a:p>
          <a:p>
            <a:endParaRPr lang="es-AR" dirty="0">
              <a:latin typeface="GT Walsheim" panose="00000500000000000000" pitchFamily="2" charset="0"/>
            </a:endParaRPr>
          </a:p>
        </p:txBody>
      </p:sp>
    </p:spTree>
    <p:extLst>
      <p:ext uri="{BB962C8B-B14F-4D97-AF65-F5344CB8AC3E}">
        <p14:creationId xmlns:p14="http://schemas.microsoft.com/office/powerpoint/2010/main" val="9716426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1539" y="2322576"/>
            <a:ext cx="4394186" cy="2510964"/>
          </a:xfrm>
          <a:prstGeom prst="rect">
            <a:avLst/>
          </a:prstGeom>
        </p:spPr>
      </p:pic>
      <p:graphicFrame>
        <p:nvGraphicFramePr>
          <p:cNvPr id="8" name="Gráfico 7"/>
          <p:cNvGraphicFramePr>
            <a:graphicFrameLocks/>
          </p:cNvGraphicFramePr>
          <p:nvPr>
            <p:extLst>
              <p:ext uri="{D42A27DB-BD31-4B8C-83A1-F6EECF244321}">
                <p14:modId xmlns:p14="http://schemas.microsoft.com/office/powerpoint/2010/main" val="269386045"/>
              </p:ext>
            </p:extLst>
          </p:nvPr>
        </p:nvGraphicFramePr>
        <p:xfrm>
          <a:off x="7086599" y="2322577"/>
          <a:ext cx="4084983" cy="2510964"/>
        </p:xfrm>
        <a:graphic>
          <a:graphicData uri="http://schemas.openxmlformats.org/drawingml/2006/chart">
            <c:chart xmlns:c="http://schemas.openxmlformats.org/drawingml/2006/chart" xmlns:r="http://schemas.openxmlformats.org/officeDocument/2006/relationships" r:id="rId3"/>
          </a:graphicData>
        </a:graphic>
      </p:graphicFrame>
      <p:sp>
        <p:nvSpPr>
          <p:cNvPr id="6" name="Rectángulo 5"/>
          <p:cNvSpPr/>
          <p:nvPr/>
        </p:nvSpPr>
        <p:spPr>
          <a:xfrm>
            <a:off x="1828799" y="4949687"/>
            <a:ext cx="7802218" cy="1754326"/>
          </a:xfrm>
          <a:prstGeom prst="rect">
            <a:avLst/>
          </a:prstGeom>
        </p:spPr>
        <p:txBody>
          <a:bodyPr wrap="square">
            <a:spAutoFit/>
          </a:bodyPr>
          <a:lstStyle/>
          <a:p>
            <a:r>
              <a:rPr lang="es-AR" dirty="0" smtClean="0"/>
              <a:t>El grafico de la izquierda muestra la cantidad de datos contados de la columna que viene de la base de datos original de la compañía, contados en todo el país según la clasificación de datos faltantes o no en la columna de precio en dólares por metro cuadrado y la de la derecha es la misma columna pero aplicado el porcentaje de cada conteo sobre el total de la columna. El principal problema que tendríamos aquí es la perdida del 43% de los datos.</a:t>
            </a:r>
            <a:endParaRPr lang="es-AR" dirty="0"/>
          </a:p>
        </p:txBody>
      </p:sp>
      <p:sp>
        <p:nvSpPr>
          <p:cNvPr id="7" name="Título 1">
            <a:extLst>
              <a:ext uri="{FF2B5EF4-FFF2-40B4-BE49-F238E27FC236}">
                <a16:creationId xmlns:a16="http://schemas.microsoft.com/office/drawing/2014/main" id="{69AA2E4F-E918-4AD0-9B8D-9BB5D5F2BFC9}"/>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b="1" dirty="0" smtClean="0">
                <a:solidFill>
                  <a:schemeClr val="tx2">
                    <a:lumMod val="75000"/>
                  </a:schemeClr>
                </a:solidFill>
                <a:latin typeface="Source Sans Pro Black" panose="020B0803030403020204" pitchFamily="34" charset="0"/>
                <a:ea typeface="Source Sans Pro Black" panose="020B0803030403020204" pitchFamily="34" charset="0"/>
              </a:rPr>
              <a:t>BASE DE DATOS</a:t>
            </a:r>
            <a:endParaRPr lang="es-AR" b="1" dirty="0">
              <a:solidFill>
                <a:schemeClr val="tx2">
                  <a:lumMod val="75000"/>
                </a:schemeClr>
              </a:solidFill>
              <a:latin typeface="Source Sans Pro Black" panose="020B0803030403020204" pitchFamily="34" charset="0"/>
              <a:ea typeface="Source Sans Pro Black" panose="020B0803030403020204" pitchFamily="34" charset="0"/>
            </a:endParaRPr>
          </a:p>
        </p:txBody>
      </p:sp>
      <p:sp>
        <p:nvSpPr>
          <p:cNvPr id="10" name="Título 1">
            <a:extLst>
              <a:ext uri="{FF2B5EF4-FFF2-40B4-BE49-F238E27FC236}">
                <a16:creationId xmlns:a16="http://schemas.microsoft.com/office/drawing/2014/main" id="{69AA2E4F-E918-4AD0-9B8D-9BB5D5F2BFC9}"/>
              </a:ext>
            </a:extLst>
          </p:cNvPr>
          <p:cNvSpPr txBox="1">
            <a:spLocks/>
          </p:cNvSpPr>
          <p:nvPr/>
        </p:nvSpPr>
        <p:spPr>
          <a:xfrm>
            <a:off x="1374913" y="1583554"/>
            <a:ext cx="8701261" cy="8914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sz="2800" dirty="0" smtClean="0">
                <a:solidFill>
                  <a:schemeClr val="tx2">
                    <a:lumMod val="75000"/>
                  </a:schemeClr>
                </a:solidFill>
                <a:latin typeface="Source Sans Pro Black" panose="020B0803030403020204" pitchFamily="34" charset="0"/>
                <a:ea typeface="Source Sans Pro Black" panose="020B0803030403020204" pitchFamily="34" charset="0"/>
              </a:rPr>
              <a:t>PRECIO POR M2 EN USD</a:t>
            </a:r>
            <a:endParaRPr lang="es-AR" sz="2800" dirty="0">
              <a:solidFill>
                <a:schemeClr val="tx2">
                  <a:lumMod val="75000"/>
                </a:schemeClr>
              </a:solidFill>
              <a:latin typeface="Source Sans Pro Black" panose="020B0803030403020204" pitchFamily="34" charset="0"/>
              <a:ea typeface="Source Sans Pro Black" panose="020B0803030403020204" pitchFamily="34" charset="0"/>
            </a:endParaRPr>
          </a:p>
        </p:txBody>
      </p:sp>
    </p:spTree>
    <p:extLst>
      <p:ext uri="{BB962C8B-B14F-4D97-AF65-F5344CB8AC3E}">
        <p14:creationId xmlns:p14="http://schemas.microsoft.com/office/powerpoint/2010/main" val="23393284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a:extLst>
              <a:ext uri="{FF2B5EF4-FFF2-40B4-BE49-F238E27FC236}">
                <a16:creationId xmlns:a16="http://schemas.microsoft.com/office/drawing/2014/main" id="{69AA2E4F-E918-4AD0-9B8D-9BB5D5F2BFC9}"/>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b="1" dirty="0" smtClean="0">
                <a:solidFill>
                  <a:schemeClr val="tx2">
                    <a:lumMod val="75000"/>
                  </a:schemeClr>
                </a:solidFill>
                <a:latin typeface="Source Sans Pro Black" panose="020B0803030403020204" pitchFamily="34" charset="0"/>
                <a:ea typeface="Source Sans Pro Black" panose="020B0803030403020204" pitchFamily="34" charset="0"/>
              </a:rPr>
              <a:t>BASE DE DATOS</a:t>
            </a:r>
            <a:endParaRPr lang="es-AR" b="1" dirty="0">
              <a:solidFill>
                <a:schemeClr val="tx2">
                  <a:lumMod val="75000"/>
                </a:schemeClr>
              </a:solidFill>
              <a:latin typeface="Source Sans Pro Black" panose="020B0803030403020204" pitchFamily="34" charset="0"/>
              <a:ea typeface="Source Sans Pro Black" panose="020B0803030403020204" pitchFamily="34" charset="0"/>
            </a:endParaRPr>
          </a:p>
        </p:txBody>
      </p:sp>
      <p:sp>
        <p:nvSpPr>
          <p:cNvPr id="10" name="Título 1">
            <a:extLst>
              <a:ext uri="{FF2B5EF4-FFF2-40B4-BE49-F238E27FC236}">
                <a16:creationId xmlns:a16="http://schemas.microsoft.com/office/drawing/2014/main" id="{69AA2E4F-E918-4AD0-9B8D-9BB5D5F2BFC9}"/>
              </a:ext>
            </a:extLst>
          </p:cNvPr>
          <p:cNvSpPr txBox="1">
            <a:spLocks/>
          </p:cNvSpPr>
          <p:nvPr/>
        </p:nvSpPr>
        <p:spPr>
          <a:xfrm>
            <a:off x="1374913" y="1583554"/>
            <a:ext cx="8701261" cy="8914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sz="2800" dirty="0" smtClean="0">
                <a:solidFill>
                  <a:schemeClr val="tx2">
                    <a:lumMod val="75000"/>
                  </a:schemeClr>
                </a:solidFill>
                <a:latin typeface="Source Sans Pro Black" panose="020B0803030403020204" pitchFamily="34" charset="0"/>
                <a:ea typeface="Source Sans Pro Black" panose="020B0803030403020204" pitchFamily="34" charset="0"/>
              </a:rPr>
              <a:t>PRECIO POR M2 EN USD</a:t>
            </a:r>
            <a:endParaRPr lang="es-AR" sz="2800" dirty="0">
              <a:solidFill>
                <a:schemeClr val="tx2">
                  <a:lumMod val="75000"/>
                </a:schemeClr>
              </a:solidFill>
              <a:latin typeface="Source Sans Pro Black" panose="020B0803030403020204" pitchFamily="34" charset="0"/>
              <a:ea typeface="Source Sans Pro Black" panose="020B0803030403020204" pitchFamily="34" charset="0"/>
            </a:endParaRPr>
          </a:p>
        </p:txBody>
      </p:sp>
      <p:graphicFrame>
        <p:nvGraphicFramePr>
          <p:cNvPr id="4" name="Objeto 3"/>
          <p:cNvGraphicFramePr>
            <a:graphicFrameLocks noChangeAspect="1"/>
          </p:cNvGraphicFramePr>
          <p:nvPr/>
        </p:nvGraphicFramePr>
        <p:xfrm>
          <a:off x="990600" y="2807208"/>
          <a:ext cx="6360178" cy="3489655"/>
        </p:xfrm>
        <a:graphic>
          <a:graphicData uri="http://schemas.openxmlformats.org/presentationml/2006/ole">
            <mc:AlternateContent xmlns:mc="http://schemas.openxmlformats.org/markup-compatibility/2006">
              <mc:Choice xmlns:v="urn:schemas-microsoft-com:vml" Requires="v">
                <p:oleObj spid="_x0000_s10243" r:id="rId3" imgW="12850560" imgH="7034760" progId="">
                  <p:embed/>
                </p:oleObj>
              </mc:Choice>
              <mc:Fallback>
                <p:oleObj r:id="rId3" imgW="12850560" imgH="7034760" progId="">
                  <p:embed/>
                  <p:pic>
                    <p:nvPicPr>
                      <p:cNvPr id="4" name="Objeto 3"/>
                      <p:cNvPicPr/>
                      <p:nvPr/>
                    </p:nvPicPr>
                    <p:blipFill>
                      <a:blip r:embed="rId4"/>
                      <a:stretch>
                        <a:fillRect/>
                      </a:stretch>
                    </p:blipFill>
                    <p:spPr>
                      <a:xfrm>
                        <a:off x="990600" y="2807208"/>
                        <a:ext cx="6360178" cy="3489655"/>
                      </a:xfrm>
                      <a:prstGeom prst="rect">
                        <a:avLst/>
                      </a:prstGeom>
                    </p:spPr>
                  </p:pic>
                </p:oleObj>
              </mc:Fallback>
            </mc:AlternateContent>
          </a:graphicData>
        </a:graphic>
      </p:graphicFrame>
      <p:graphicFrame>
        <p:nvGraphicFramePr>
          <p:cNvPr id="13" name="Gráfico 12"/>
          <p:cNvGraphicFramePr>
            <a:graphicFrameLocks/>
          </p:cNvGraphicFramePr>
          <p:nvPr/>
        </p:nvGraphicFramePr>
        <p:xfrm>
          <a:off x="7350778" y="3319272"/>
          <a:ext cx="4572000" cy="27432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7596939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a:extLst>
              <a:ext uri="{FF2B5EF4-FFF2-40B4-BE49-F238E27FC236}">
                <a16:creationId xmlns:a16="http://schemas.microsoft.com/office/drawing/2014/main" id="{69AA2E4F-E918-4AD0-9B8D-9BB5D5F2BFC9}"/>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b="1" dirty="0" smtClean="0">
                <a:solidFill>
                  <a:schemeClr val="tx2">
                    <a:lumMod val="75000"/>
                  </a:schemeClr>
                </a:solidFill>
                <a:latin typeface="Source Sans Pro Black" panose="020B0803030403020204" pitchFamily="34" charset="0"/>
                <a:ea typeface="Source Sans Pro Black" panose="020B0803030403020204" pitchFamily="34" charset="0"/>
              </a:rPr>
              <a:t>BASE DE DATOS</a:t>
            </a:r>
            <a:endParaRPr lang="es-AR" b="1" dirty="0">
              <a:solidFill>
                <a:schemeClr val="tx2">
                  <a:lumMod val="75000"/>
                </a:schemeClr>
              </a:solidFill>
              <a:latin typeface="Source Sans Pro Black" panose="020B0803030403020204" pitchFamily="34" charset="0"/>
              <a:ea typeface="Source Sans Pro Black" panose="020B0803030403020204" pitchFamily="34" charset="0"/>
            </a:endParaRPr>
          </a:p>
        </p:txBody>
      </p:sp>
      <p:sp>
        <p:nvSpPr>
          <p:cNvPr id="10" name="Título 1">
            <a:extLst>
              <a:ext uri="{FF2B5EF4-FFF2-40B4-BE49-F238E27FC236}">
                <a16:creationId xmlns:a16="http://schemas.microsoft.com/office/drawing/2014/main" id="{69AA2E4F-E918-4AD0-9B8D-9BB5D5F2BFC9}"/>
              </a:ext>
            </a:extLst>
          </p:cNvPr>
          <p:cNvSpPr txBox="1">
            <a:spLocks/>
          </p:cNvSpPr>
          <p:nvPr/>
        </p:nvSpPr>
        <p:spPr>
          <a:xfrm>
            <a:off x="1374913" y="1583554"/>
            <a:ext cx="8701261" cy="8914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sz="2800" dirty="0" smtClean="0">
                <a:solidFill>
                  <a:schemeClr val="tx2">
                    <a:lumMod val="75000"/>
                  </a:schemeClr>
                </a:solidFill>
                <a:latin typeface="Source Sans Pro Black" panose="020B0803030403020204" pitchFamily="34" charset="0"/>
                <a:ea typeface="Source Sans Pro Black" panose="020B0803030403020204" pitchFamily="34" charset="0"/>
              </a:rPr>
              <a:t>PRECIO POR M2 EN USD</a:t>
            </a:r>
            <a:endParaRPr lang="es-AR" sz="2800" dirty="0">
              <a:solidFill>
                <a:schemeClr val="tx2">
                  <a:lumMod val="75000"/>
                </a:schemeClr>
              </a:solidFill>
              <a:latin typeface="Source Sans Pro Black" panose="020B0803030403020204" pitchFamily="34" charset="0"/>
              <a:ea typeface="Source Sans Pro Black" panose="020B0803030403020204" pitchFamily="34" charset="0"/>
            </a:endParaRPr>
          </a:p>
        </p:txBody>
      </p:sp>
      <p:graphicFrame>
        <p:nvGraphicFramePr>
          <p:cNvPr id="4" name="Objeto 3"/>
          <p:cNvGraphicFramePr>
            <a:graphicFrameLocks noChangeAspect="1"/>
          </p:cNvGraphicFramePr>
          <p:nvPr>
            <p:extLst>
              <p:ext uri="{D42A27DB-BD31-4B8C-83A1-F6EECF244321}">
                <p14:modId xmlns:p14="http://schemas.microsoft.com/office/powerpoint/2010/main" val="2773412288"/>
              </p:ext>
            </p:extLst>
          </p:nvPr>
        </p:nvGraphicFramePr>
        <p:xfrm>
          <a:off x="6389969" y="2947970"/>
          <a:ext cx="5398408" cy="2961958"/>
        </p:xfrm>
        <a:graphic>
          <a:graphicData uri="http://schemas.openxmlformats.org/presentationml/2006/ole">
            <mc:AlternateContent xmlns:mc="http://schemas.openxmlformats.org/markup-compatibility/2006">
              <mc:Choice xmlns:v="urn:schemas-microsoft-com:vml" Requires="v">
                <p:oleObj spid="_x0000_s7182" r:id="rId3" imgW="12850560" imgH="7034760" progId="">
                  <p:embed/>
                </p:oleObj>
              </mc:Choice>
              <mc:Fallback>
                <p:oleObj r:id="rId3" imgW="12850560" imgH="7034760" progId="">
                  <p:embed/>
                  <p:pic>
                    <p:nvPicPr>
                      <p:cNvPr id="4" name="Objeto 3"/>
                      <p:cNvPicPr/>
                      <p:nvPr/>
                    </p:nvPicPr>
                    <p:blipFill>
                      <a:blip r:embed="rId4"/>
                      <a:stretch>
                        <a:fillRect/>
                      </a:stretch>
                    </p:blipFill>
                    <p:spPr>
                      <a:xfrm>
                        <a:off x="6389969" y="2947970"/>
                        <a:ext cx="5398408" cy="2961958"/>
                      </a:xfrm>
                      <a:prstGeom prst="rect">
                        <a:avLst/>
                      </a:prstGeom>
                    </p:spPr>
                  </p:pic>
                </p:oleObj>
              </mc:Fallback>
            </mc:AlternateContent>
          </a:graphicData>
        </a:graphic>
      </p:graphicFrame>
      <p:sp>
        <p:nvSpPr>
          <p:cNvPr id="6" name="Rectángulo 5"/>
          <p:cNvSpPr/>
          <p:nvPr/>
        </p:nvSpPr>
        <p:spPr>
          <a:xfrm>
            <a:off x="594359" y="2610594"/>
            <a:ext cx="5440681" cy="3970318"/>
          </a:xfrm>
          <a:prstGeom prst="rect">
            <a:avLst/>
          </a:prstGeom>
        </p:spPr>
        <p:txBody>
          <a:bodyPr wrap="square">
            <a:spAutoFit/>
          </a:bodyPr>
          <a:lstStyle/>
          <a:p>
            <a:r>
              <a:rPr lang="es-AR" dirty="0" smtClean="0"/>
              <a:t>El precio del metro cuadrado en dólares esta compuesto por el precio en dólares total de la propiedad dividido por los m2 de toda la propiedad. Los m2 totales están compuestos por los m2 cubiertos y descubiertos. </a:t>
            </a:r>
          </a:p>
          <a:p>
            <a:r>
              <a:rPr lang="es-AR" dirty="0" smtClean="0"/>
              <a:t>Lo que planteamos para solucionar la perdida de datos es la utilización de la combinación de los diversos elementos contenidos en las distintas columnas para generar una nueva columna que calcule el precio de cada propiedad.</a:t>
            </a:r>
          </a:p>
          <a:p>
            <a:r>
              <a:rPr lang="es-AR" dirty="0" smtClean="0"/>
              <a:t>A su vez contemplamos que cuando no se posean los m2 totales, se utilice la columna de m2 cubiertos.</a:t>
            </a:r>
          </a:p>
          <a:p>
            <a:r>
              <a:rPr lang="es-AR" dirty="0" smtClean="0"/>
              <a:t>Al tener mayor cantidad de datos completos las columnas que utilizaríamos para llenar la variable, es posible que obtengamos mayores resultados</a:t>
            </a:r>
            <a:endParaRPr lang="es-AR" dirty="0"/>
          </a:p>
        </p:txBody>
      </p:sp>
      <p:graphicFrame>
        <p:nvGraphicFramePr>
          <p:cNvPr id="8" name="Gráfico 7"/>
          <p:cNvGraphicFramePr>
            <a:graphicFrameLocks/>
          </p:cNvGraphicFramePr>
          <p:nvPr>
            <p:extLst>
              <p:ext uri="{D42A27DB-BD31-4B8C-83A1-F6EECF244321}">
                <p14:modId xmlns:p14="http://schemas.microsoft.com/office/powerpoint/2010/main" val="1483970615"/>
              </p:ext>
            </p:extLst>
          </p:nvPr>
        </p:nvGraphicFramePr>
        <p:xfrm>
          <a:off x="6934200" y="246807"/>
          <a:ext cx="4572000" cy="27432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40609763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a:extLst>
              <a:ext uri="{FF2B5EF4-FFF2-40B4-BE49-F238E27FC236}">
                <a16:creationId xmlns:a16="http://schemas.microsoft.com/office/drawing/2014/main" id="{69AA2E4F-E918-4AD0-9B8D-9BB5D5F2BFC9}"/>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b="1" dirty="0" smtClean="0">
                <a:solidFill>
                  <a:schemeClr val="tx2">
                    <a:lumMod val="75000"/>
                  </a:schemeClr>
                </a:solidFill>
                <a:latin typeface="Source Sans Pro Black" panose="020B0803030403020204" pitchFamily="34" charset="0"/>
                <a:ea typeface="Source Sans Pro Black" panose="020B0803030403020204" pitchFamily="34" charset="0"/>
              </a:rPr>
              <a:t>BASE DE DATOS</a:t>
            </a:r>
            <a:endParaRPr lang="es-AR" b="1" dirty="0">
              <a:solidFill>
                <a:schemeClr val="tx2">
                  <a:lumMod val="75000"/>
                </a:schemeClr>
              </a:solidFill>
              <a:latin typeface="Source Sans Pro Black" panose="020B0803030403020204" pitchFamily="34" charset="0"/>
              <a:ea typeface="Source Sans Pro Black" panose="020B0803030403020204" pitchFamily="34" charset="0"/>
            </a:endParaRPr>
          </a:p>
        </p:txBody>
      </p:sp>
      <p:sp>
        <p:nvSpPr>
          <p:cNvPr id="10" name="Título 1">
            <a:extLst>
              <a:ext uri="{FF2B5EF4-FFF2-40B4-BE49-F238E27FC236}">
                <a16:creationId xmlns:a16="http://schemas.microsoft.com/office/drawing/2014/main" id="{69AA2E4F-E918-4AD0-9B8D-9BB5D5F2BFC9}"/>
              </a:ext>
            </a:extLst>
          </p:cNvPr>
          <p:cNvSpPr txBox="1">
            <a:spLocks/>
          </p:cNvSpPr>
          <p:nvPr/>
        </p:nvSpPr>
        <p:spPr>
          <a:xfrm>
            <a:off x="1374913" y="1583554"/>
            <a:ext cx="8701261" cy="8914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sz="2800" dirty="0" smtClean="0">
                <a:solidFill>
                  <a:schemeClr val="tx2">
                    <a:lumMod val="75000"/>
                  </a:schemeClr>
                </a:solidFill>
                <a:latin typeface="Source Sans Pro Black" panose="020B0803030403020204" pitchFamily="34" charset="0"/>
                <a:ea typeface="Source Sans Pro Black" panose="020B0803030403020204" pitchFamily="34" charset="0"/>
              </a:rPr>
              <a:t>PRECIO POR M2 EN USD</a:t>
            </a:r>
            <a:endParaRPr lang="es-AR" sz="2800" dirty="0">
              <a:solidFill>
                <a:schemeClr val="tx2">
                  <a:lumMod val="75000"/>
                </a:schemeClr>
              </a:solidFill>
              <a:latin typeface="Source Sans Pro Black" panose="020B0803030403020204" pitchFamily="34" charset="0"/>
              <a:ea typeface="Source Sans Pro Black" panose="020B0803030403020204" pitchFamily="34" charset="0"/>
            </a:endParaRPr>
          </a:p>
        </p:txBody>
      </p:sp>
      <p:graphicFrame>
        <p:nvGraphicFramePr>
          <p:cNvPr id="2" name="Tabla 1"/>
          <p:cNvGraphicFramePr>
            <a:graphicFrameLocks noGrp="1"/>
          </p:cNvGraphicFramePr>
          <p:nvPr/>
        </p:nvGraphicFramePr>
        <p:xfrm>
          <a:off x="990600" y="2738610"/>
          <a:ext cx="4960367" cy="2948960"/>
        </p:xfrm>
        <a:graphic>
          <a:graphicData uri="http://schemas.openxmlformats.org/drawingml/2006/table">
            <a:tbl>
              <a:tblPr/>
              <a:tblGrid>
                <a:gridCol w="1319926">
                  <a:extLst>
                    <a:ext uri="{9D8B030D-6E8A-4147-A177-3AD203B41FA5}">
                      <a16:colId xmlns:a16="http://schemas.microsoft.com/office/drawing/2014/main" val="3304118772"/>
                    </a:ext>
                  </a:extLst>
                </a:gridCol>
                <a:gridCol w="1319926">
                  <a:extLst>
                    <a:ext uri="{9D8B030D-6E8A-4147-A177-3AD203B41FA5}">
                      <a16:colId xmlns:a16="http://schemas.microsoft.com/office/drawing/2014/main" val="2297263034"/>
                    </a:ext>
                  </a:extLst>
                </a:gridCol>
                <a:gridCol w="1319926">
                  <a:extLst>
                    <a:ext uri="{9D8B030D-6E8A-4147-A177-3AD203B41FA5}">
                      <a16:colId xmlns:a16="http://schemas.microsoft.com/office/drawing/2014/main" val="4074076644"/>
                    </a:ext>
                  </a:extLst>
                </a:gridCol>
                <a:gridCol w="1000589">
                  <a:extLst>
                    <a:ext uri="{9D8B030D-6E8A-4147-A177-3AD203B41FA5}">
                      <a16:colId xmlns:a16="http://schemas.microsoft.com/office/drawing/2014/main" val="3142919863"/>
                    </a:ext>
                  </a:extLst>
                </a:gridCol>
              </a:tblGrid>
              <a:tr h="421280">
                <a:tc>
                  <a:txBody>
                    <a:bodyPr/>
                    <a:lstStyle/>
                    <a:p>
                      <a:pPr algn="ctr" fontAlgn="ctr"/>
                      <a:r>
                        <a:rPr lang="es-AR" sz="1050" b="1" i="0" u="none" strike="noStrike" dirty="0" smtClean="0">
                          <a:solidFill>
                            <a:srgbClr val="000000"/>
                          </a:solidFill>
                          <a:effectLst/>
                          <a:latin typeface="Arial" panose="020B0604020202020204" pitchFamily="34" charset="0"/>
                        </a:rPr>
                        <a:t>Indicador Estadístico</a:t>
                      </a:r>
                      <a:endParaRPr lang="es-AR" sz="1050" b="1" i="0" u="none" strike="noStrike" dirty="0">
                        <a:solidFill>
                          <a:srgbClr val="000000"/>
                        </a:solidFill>
                        <a:effectLst/>
                        <a:latin typeface="Arial" panose="020B0604020202020204" pitchFamily="34" charset="0"/>
                      </a:endParaRPr>
                    </a:p>
                  </a:txBody>
                  <a:tcPr marL="7620" marR="7620" marT="7620" marB="0" anchor="ctr">
                    <a:lnL>
                      <a:noFill/>
                    </a:lnL>
                    <a:lnR>
                      <a:noFill/>
                    </a:lnR>
                    <a:lnT>
                      <a:noFill/>
                    </a:lnT>
                    <a:lnB>
                      <a:noFill/>
                    </a:lnB>
                  </a:tcPr>
                </a:tc>
                <a:tc>
                  <a:txBody>
                    <a:bodyPr/>
                    <a:lstStyle/>
                    <a:p>
                      <a:pPr algn="ctr" fontAlgn="ctr"/>
                      <a:r>
                        <a:rPr lang="es-AR" sz="1050" b="1" i="0" u="none" strike="noStrike" dirty="0" smtClean="0">
                          <a:solidFill>
                            <a:srgbClr val="000000"/>
                          </a:solidFill>
                          <a:effectLst/>
                          <a:latin typeface="Arial" panose="020B0604020202020204" pitchFamily="34" charset="0"/>
                        </a:rPr>
                        <a:t>DF(Limpio)</a:t>
                      </a:r>
                      <a:endParaRPr lang="es-AR" sz="1050" b="1" i="0" u="none" strike="noStrike" dirty="0">
                        <a:solidFill>
                          <a:srgbClr val="000000"/>
                        </a:solidFill>
                        <a:effectLst/>
                        <a:latin typeface="Arial" panose="020B0604020202020204" pitchFamily="34" charset="0"/>
                      </a:endParaRPr>
                    </a:p>
                  </a:txBody>
                  <a:tcPr marL="7620" marR="7620" marT="7620" marB="0" anchor="ctr">
                    <a:lnL>
                      <a:noFill/>
                    </a:lnL>
                    <a:lnR>
                      <a:noFill/>
                    </a:lnR>
                    <a:lnT>
                      <a:noFill/>
                    </a:lnT>
                    <a:lnB>
                      <a:noFill/>
                    </a:lnB>
                  </a:tcPr>
                </a:tc>
                <a:tc>
                  <a:txBody>
                    <a:bodyPr/>
                    <a:lstStyle/>
                    <a:p>
                      <a:pPr algn="ctr" fontAlgn="ctr"/>
                      <a:r>
                        <a:rPr lang="es-AR" sz="1050" b="1" i="0" u="none" strike="noStrike" dirty="0" smtClean="0">
                          <a:solidFill>
                            <a:srgbClr val="000000"/>
                          </a:solidFill>
                          <a:effectLst/>
                          <a:latin typeface="Arial" panose="020B0604020202020204" pitchFamily="34" charset="0"/>
                        </a:rPr>
                        <a:t>DF(Original)</a:t>
                      </a:r>
                      <a:endParaRPr lang="es-AR" sz="1050" b="1" i="0" u="none" strike="noStrike" dirty="0">
                        <a:solidFill>
                          <a:srgbClr val="000000"/>
                        </a:solidFill>
                        <a:effectLst/>
                        <a:latin typeface="Arial" panose="020B0604020202020204" pitchFamily="34" charset="0"/>
                      </a:endParaRPr>
                    </a:p>
                  </a:txBody>
                  <a:tcPr marL="7620" marR="7620" marT="7620" marB="0" anchor="ctr">
                    <a:lnL>
                      <a:noFill/>
                    </a:lnL>
                    <a:lnR>
                      <a:noFill/>
                    </a:lnR>
                    <a:lnT>
                      <a:noFill/>
                    </a:lnT>
                    <a:lnB>
                      <a:noFill/>
                    </a:lnB>
                  </a:tcPr>
                </a:tc>
                <a:tc>
                  <a:txBody>
                    <a:bodyPr/>
                    <a:lstStyle/>
                    <a:p>
                      <a:pPr algn="ctr" fontAlgn="ctr"/>
                      <a:r>
                        <a:rPr lang="es-AR" sz="1050" b="1" i="0" u="none" strike="noStrike">
                          <a:solidFill>
                            <a:srgbClr val="000000"/>
                          </a:solidFill>
                          <a:effectLst/>
                          <a:latin typeface="Arial" panose="020B0604020202020204" pitchFamily="34" charset="0"/>
                        </a:rPr>
                        <a:t>Comparativa</a:t>
                      </a:r>
                    </a:p>
                  </a:txBody>
                  <a:tcPr marL="7620" marR="7620" marT="7620" marB="0" anchor="ctr">
                    <a:lnL>
                      <a:noFill/>
                    </a:lnL>
                    <a:lnR>
                      <a:noFill/>
                    </a:lnR>
                    <a:lnT>
                      <a:noFill/>
                    </a:lnT>
                    <a:lnB>
                      <a:noFill/>
                    </a:lnB>
                  </a:tcPr>
                </a:tc>
                <a:extLst>
                  <a:ext uri="{0D108BD9-81ED-4DB2-BD59-A6C34878D82A}">
                    <a16:rowId xmlns:a16="http://schemas.microsoft.com/office/drawing/2014/main" val="4185912294"/>
                  </a:ext>
                </a:extLst>
              </a:tr>
              <a:tr h="315960">
                <a:tc>
                  <a:txBody>
                    <a:bodyPr/>
                    <a:lstStyle/>
                    <a:p>
                      <a:pPr algn="ctr" fontAlgn="ctr"/>
                      <a:r>
                        <a:rPr lang="es-AR" sz="1050" b="1" i="0" u="none" strike="noStrike" dirty="0" smtClean="0">
                          <a:solidFill>
                            <a:srgbClr val="000000"/>
                          </a:solidFill>
                          <a:effectLst/>
                          <a:latin typeface="Arial" panose="020B0604020202020204" pitchFamily="34" charset="0"/>
                        </a:rPr>
                        <a:t>Cantidad</a:t>
                      </a:r>
                      <a:endParaRPr lang="es-AR" sz="1050" b="1" i="0" u="none" strike="noStrike" dirty="0">
                        <a:solidFill>
                          <a:srgbClr val="000000"/>
                        </a:solidFill>
                        <a:effectLst/>
                        <a:latin typeface="Arial" panose="020B0604020202020204" pitchFamily="34" charset="0"/>
                      </a:endParaRP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a:solidFill>
                            <a:srgbClr val="000000"/>
                          </a:solidFill>
                          <a:effectLst/>
                          <a:latin typeface="Arial" panose="020B0604020202020204" pitchFamily="34" charset="0"/>
                        </a:rPr>
                        <a:t>92.713</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a:solidFill>
                            <a:srgbClr val="000000"/>
                          </a:solidFill>
                          <a:effectLst/>
                          <a:latin typeface="Arial" panose="020B0604020202020204" pitchFamily="34" charset="0"/>
                        </a:rPr>
                        <a:t>68.617</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a:solidFill>
                            <a:srgbClr val="000000"/>
                          </a:solidFill>
                          <a:effectLst/>
                          <a:latin typeface="Arial" panose="020B0604020202020204" pitchFamily="34" charset="0"/>
                        </a:rPr>
                        <a:t>24.096</a:t>
                      </a:r>
                    </a:p>
                  </a:txBody>
                  <a:tcPr marL="7620" marR="7620" marT="7620" marB="0" anchor="ctr">
                    <a:lnL>
                      <a:noFill/>
                    </a:lnL>
                    <a:lnR>
                      <a:noFill/>
                    </a:lnR>
                    <a:lnT>
                      <a:noFill/>
                    </a:lnT>
                    <a:lnB>
                      <a:noFill/>
                    </a:lnB>
                    <a:solidFill>
                      <a:srgbClr val="F5F5F5"/>
                    </a:solidFill>
                  </a:tcPr>
                </a:tc>
                <a:extLst>
                  <a:ext uri="{0D108BD9-81ED-4DB2-BD59-A6C34878D82A}">
                    <a16:rowId xmlns:a16="http://schemas.microsoft.com/office/drawing/2014/main" val="1620024404"/>
                  </a:ext>
                </a:extLst>
              </a:tr>
              <a:tr h="315960">
                <a:tc>
                  <a:txBody>
                    <a:bodyPr/>
                    <a:lstStyle/>
                    <a:p>
                      <a:pPr algn="ctr" fontAlgn="ctr"/>
                      <a:r>
                        <a:rPr lang="es-AR" sz="1050" b="1" i="0" u="none" strike="noStrike" dirty="0" smtClean="0">
                          <a:solidFill>
                            <a:srgbClr val="000000"/>
                          </a:solidFill>
                          <a:effectLst/>
                          <a:latin typeface="Arial" panose="020B0604020202020204" pitchFamily="34" charset="0"/>
                        </a:rPr>
                        <a:t>Promedio</a:t>
                      </a:r>
                      <a:endParaRPr lang="es-AR" sz="1050" b="1" i="0" u="none" strike="noStrike" dirty="0">
                        <a:solidFill>
                          <a:srgbClr val="000000"/>
                        </a:solidFill>
                        <a:effectLst/>
                        <a:latin typeface="Arial" panose="020B0604020202020204" pitchFamily="34" charset="0"/>
                      </a:endParaRPr>
                    </a:p>
                  </a:txBody>
                  <a:tcPr marL="7620" marR="7620" marT="7620" marB="0" anchor="ctr">
                    <a:lnL>
                      <a:noFill/>
                    </a:lnL>
                    <a:lnR>
                      <a:noFill/>
                    </a:lnR>
                    <a:lnT>
                      <a:noFill/>
                    </a:lnT>
                    <a:lnB>
                      <a:noFill/>
                    </a:lnB>
                  </a:tcPr>
                </a:tc>
                <a:tc>
                  <a:txBody>
                    <a:bodyPr/>
                    <a:lstStyle/>
                    <a:p>
                      <a:pPr algn="ctr" fontAlgn="ctr"/>
                      <a:r>
                        <a:rPr lang="es-AR" sz="1050" b="0" i="0" u="none" strike="noStrike">
                          <a:solidFill>
                            <a:srgbClr val="000000"/>
                          </a:solidFill>
                          <a:effectLst/>
                          <a:latin typeface="Arial" panose="020B0604020202020204" pitchFamily="34" charset="0"/>
                        </a:rPr>
                        <a:t>2.267</a:t>
                      </a:r>
                    </a:p>
                  </a:txBody>
                  <a:tcPr marL="7620" marR="7620" marT="7620" marB="0" anchor="ctr">
                    <a:lnL>
                      <a:noFill/>
                    </a:lnL>
                    <a:lnR>
                      <a:noFill/>
                    </a:lnR>
                    <a:lnT>
                      <a:noFill/>
                    </a:lnT>
                    <a:lnB>
                      <a:noFill/>
                    </a:lnB>
                  </a:tcPr>
                </a:tc>
                <a:tc>
                  <a:txBody>
                    <a:bodyPr/>
                    <a:lstStyle/>
                    <a:p>
                      <a:pPr algn="ctr" fontAlgn="ctr"/>
                      <a:r>
                        <a:rPr lang="es-AR" sz="1050" b="0" i="0" u="none" strike="noStrike">
                          <a:solidFill>
                            <a:srgbClr val="000000"/>
                          </a:solidFill>
                          <a:effectLst/>
                          <a:latin typeface="Arial" panose="020B0604020202020204" pitchFamily="34" charset="0"/>
                        </a:rPr>
                        <a:t>2.160</a:t>
                      </a:r>
                    </a:p>
                  </a:txBody>
                  <a:tcPr marL="7620" marR="7620" marT="7620" marB="0" anchor="ctr">
                    <a:lnL>
                      <a:noFill/>
                    </a:lnL>
                    <a:lnR>
                      <a:noFill/>
                    </a:lnR>
                    <a:lnT>
                      <a:noFill/>
                    </a:lnT>
                    <a:lnB>
                      <a:noFill/>
                    </a:lnB>
                  </a:tcPr>
                </a:tc>
                <a:tc>
                  <a:txBody>
                    <a:bodyPr/>
                    <a:lstStyle/>
                    <a:p>
                      <a:pPr algn="ctr" fontAlgn="ctr"/>
                      <a:r>
                        <a:rPr lang="es-AR" sz="1050" b="0" i="0" u="none" strike="noStrike">
                          <a:solidFill>
                            <a:srgbClr val="000000"/>
                          </a:solidFill>
                          <a:effectLst/>
                          <a:latin typeface="Arial" panose="020B0604020202020204" pitchFamily="34" charset="0"/>
                        </a:rPr>
                        <a:t>107</a:t>
                      </a:r>
                    </a:p>
                  </a:txBody>
                  <a:tcPr marL="7620" marR="7620" marT="7620" marB="0" anchor="ctr">
                    <a:lnL>
                      <a:noFill/>
                    </a:lnL>
                    <a:lnR>
                      <a:noFill/>
                    </a:lnR>
                    <a:lnT>
                      <a:noFill/>
                    </a:lnT>
                    <a:lnB>
                      <a:noFill/>
                    </a:lnB>
                  </a:tcPr>
                </a:tc>
                <a:extLst>
                  <a:ext uri="{0D108BD9-81ED-4DB2-BD59-A6C34878D82A}">
                    <a16:rowId xmlns:a16="http://schemas.microsoft.com/office/drawing/2014/main" val="3912394062"/>
                  </a:ext>
                </a:extLst>
              </a:tr>
              <a:tr h="315960">
                <a:tc>
                  <a:txBody>
                    <a:bodyPr/>
                    <a:lstStyle/>
                    <a:p>
                      <a:pPr algn="ctr" fontAlgn="ctr"/>
                      <a:r>
                        <a:rPr lang="es-AR" sz="1050" b="1" i="0" u="none" strike="noStrike" dirty="0" smtClean="0">
                          <a:solidFill>
                            <a:srgbClr val="000000"/>
                          </a:solidFill>
                          <a:effectLst/>
                          <a:latin typeface="Arial" panose="020B0604020202020204" pitchFamily="34" charset="0"/>
                        </a:rPr>
                        <a:t>Desvío </a:t>
                      </a:r>
                      <a:endParaRPr lang="es-AR" sz="1050" b="1" i="0" u="none" strike="noStrike" dirty="0">
                        <a:solidFill>
                          <a:srgbClr val="000000"/>
                        </a:solidFill>
                        <a:effectLst/>
                        <a:latin typeface="Arial" panose="020B0604020202020204" pitchFamily="34" charset="0"/>
                      </a:endParaRP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a:solidFill>
                            <a:srgbClr val="000000"/>
                          </a:solidFill>
                          <a:effectLst/>
                          <a:latin typeface="Arial" panose="020B0604020202020204" pitchFamily="34" charset="0"/>
                        </a:rPr>
                        <a:t>3.262</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a:solidFill>
                            <a:srgbClr val="000000"/>
                          </a:solidFill>
                          <a:effectLst/>
                          <a:latin typeface="Arial" panose="020B0604020202020204" pitchFamily="34" charset="0"/>
                        </a:rPr>
                        <a:t>2.759</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a:solidFill>
                            <a:srgbClr val="000000"/>
                          </a:solidFill>
                          <a:effectLst/>
                          <a:latin typeface="Arial" panose="020B0604020202020204" pitchFamily="34" charset="0"/>
                        </a:rPr>
                        <a:t>503</a:t>
                      </a:r>
                    </a:p>
                  </a:txBody>
                  <a:tcPr marL="7620" marR="7620" marT="7620" marB="0" anchor="ctr">
                    <a:lnL>
                      <a:noFill/>
                    </a:lnL>
                    <a:lnR>
                      <a:noFill/>
                    </a:lnR>
                    <a:lnT>
                      <a:noFill/>
                    </a:lnT>
                    <a:lnB>
                      <a:noFill/>
                    </a:lnB>
                    <a:solidFill>
                      <a:srgbClr val="F5F5F5"/>
                    </a:solidFill>
                  </a:tcPr>
                </a:tc>
                <a:extLst>
                  <a:ext uri="{0D108BD9-81ED-4DB2-BD59-A6C34878D82A}">
                    <a16:rowId xmlns:a16="http://schemas.microsoft.com/office/drawing/2014/main" val="367232147"/>
                  </a:ext>
                </a:extLst>
              </a:tr>
              <a:tr h="315960">
                <a:tc>
                  <a:txBody>
                    <a:bodyPr/>
                    <a:lstStyle/>
                    <a:p>
                      <a:pPr algn="ctr" fontAlgn="ctr"/>
                      <a:r>
                        <a:rPr lang="es-AR" sz="1050" b="1" i="0" u="none" strike="noStrike" dirty="0" smtClean="0">
                          <a:solidFill>
                            <a:srgbClr val="000000"/>
                          </a:solidFill>
                          <a:effectLst/>
                          <a:latin typeface="Arial" panose="020B0604020202020204" pitchFamily="34" charset="0"/>
                        </a:rPr>
                        <a:t>Min</a:t>
                      </a:r>
                      <a:endParaRPr lang="es-AR" sz="1050" b="1" i="0" u="none" strike="noStrike" dirty="0">
                        <a:solidFill>
                          <a:srgbClr val="000000"/>
                        </a:solidFill>
                        <a:effectLst/>
                        <a:latin typeface="Arial" panose="020B0604020202020204" pitchFamily="34" charset="0"/>
                      </a:endParaRPr>
                    </a:p>
                  </a:txBody>
                  <a:tcPr marL="7620" marR="7620" marT="7620" marB="0" anchor="ctr">
                    <a:lnL>
                      <a:noFill/>
                    </a:lnL>
                    <a:lnR>
                      <a:noFill/>
                    </a:lnR>
                    <a:lnT>
                      <a:noFill/>
                    </a:lnT>
                    <a:lnB>
                      <a:noFill/>
                    </a:lnB>
                  </a:tcPr>
                </a:tc>
                <a:tc>
                  <a:txBody>
                    <a:bodyPr/>
                    <a:lstStyle/>
                    <a:p>
                      <a:pPr algn="ctr" fontAlgn="ctr"/>
                      <a:r>
                        <a:rPr lang="es-AR" sz="1050" b="0" i="0" u="none" strike="noStrike">
                          <a:solidFill>
                            <a:srgbClr val="000000"/>
                          </a:solidFill>
                          <a:effectLst/>
                          <a:latin typeface="Arial" panose="020B0604020202020204" pitchFamily="34" charset="0"/>
                        </a:rPr>
                        <a:t>0,6</a:t>
                      </a:r>
                    </a:p>
                  </a:txBody>
                  <a:tcPr marL="7620" marR="7620" marT="7620" marB="0" anchor="ctr">
                    <a:lnL>
                      <a:noFill/>
                    </a:lnL>
                    <a:lnR>
                      <a:noFill/>
                    </a:lnR>
                    <a:lnT>
                      <a:noFill/>
                    </a:lnT>
                    <a:lnB>
                      <a:noFill/>
                    </a:lnB>
                  </a:tcPr>
                </a:tc>
                <a:tc>
                  <a:txBody>
                    <a:bodyPr/>
                    <a:lstStyle/>
                    <a:p>
                      <a:pPr algn="ctr" fontAlgn="ctr"/>
                      <a:r>
                        <a:rPr lang="es-AR" sz="1050" b="0" i="0" u="none" strike="noStrike">
                          <a:solidFill>
                            <a:srgbClr val="000000"/>
                          </a:solidFill>
                          <a:effectLst/>
                          <a:latin typeface="Arial" panose="020B0604020202020204" pitchFamily="34" charset="0"/>
                        </a:rPr>
                        <a:t>0,6</a:t>
                      </a:r>
                    </a:p>
                  </a:txBody>
                  <a:tcPr marL="7620" marR="7620" marT="7620" marB="0" anchor="ctr">
                    <a:lnL>
                      <a:noFill/>
                    </a:lnL>
                    <a:lnR>
                      <a:noFill/>
                    </a:lnR>
                    <a:lnT>
                      <a:noFill/>
                    </a:lnT>
                    <a:lnB>
                      <a:noFill/>
                    </a:lnB>
                  </a:tcPr>
                </a:tc>
                <a:tc>
                  <a:txBody>
                    <a:bodyPr/>
                    <a:lstStyle/>
                    <a:p>
                      <a:pPr algn="ctr" fontAlgn="ctr"/>
                      <a:r>
                        <a:rPr lang="es-AR" sz="1050" b="0" i="0" u="none" strike="noStrike">
                          <a:solidFill>
                            <a:srgbClr val="000000"/>
                          </a:solidFill>
                          <a:effectLst/>
                          <a:latin typeface="Arial" panose="020B0604020202020204" pitchFamily="34" charset="0"/>
                        </a:rPr>
                        <a:t>0</a:t>
                      </a:r>
                    </a:p>
                  </a:txBody>
                  <a:tcPr marL="7620" marR="7620" marT="7620" marB="0" anchor="ctr">
                    <a:lnL>
                      <a:noFill/>
                    </a:lnL>
                    <a:lnR>
                      <a:noFill/>
                    </a:lnR>
                    <a:lnT>
                      <a:noFill/>
                    </a:lnT>
                    <a:lnB>
                      <a:noFill/>
                    </a:lnB>
                  </a:tcPr>
                </a:tc>
                <a:extLst>
                  <a:ext uri="{0D108BD9-81ED-4DB2-BD59-A6C34878D82A}">
                    <a16:rowId xmlns:a16="http://schemas.microsoft.com/office/drawing/2014/main" val="1904754183"/>
                  </a:ext>
                </a:extLst>
              </a:tr>
              <a:tr h="315960">
                <a:tc>
                  <a:txBody>
                    <a:bodyPr/>
                    <a:lstStyle/>
                    <a:p>
                      <a:pPr algn="ctr" fontAlgn="ctr"/>
                      <a:r>
                        <a:rPr lang="es-AR" sz="1050" b="1" i="0" u="none" strike="noStrike" dirty="0" smtClean="0">
                          <a:solidFill>
                            <a:srgbClr val="000000"/>
                          </a:solidFill>
                          <a:effectLst/>
                          <a:latin typeface="Arial" panose="020B0604020202020204" pitchFamily="34" charset="0"/>
                        </a:rPr>
                        <a:t>Acum.25</a:t>
                      </a:r>
                      <a:r>
                        <a:rPr lang="es-AR" sz="1050" b="1" i="0" u="none" strike="noStrike" dirty="0">
                          <a:solidFill>
                            <a:srgbClr val="000000"/>
                          </a:solidFill>
                          <a:effectLst/>
                          <a:latin typeface="Arial" panose="020B0604020202020204" pitchFamily="34" charset="0"/>
                        </a:rPr>
                        <a:t>%</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a:solidFill>
                            <a:srgbClr val="000000"/>
                          </a:solidFill>
                          <a:effectLst/>
                          <a:latin typeface="Arial" panose="020B0604020202020204" pitchFamily="34" charset="0"/>
                        </a:rPr>
                        <a:t>1.235</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a:solidFill>
                            <a:srgbClr val="000000"/>
                          </a:solidFill>
                          <a:effectLst/>
                          <a:latin typeface="Arial" panose="020B0604020202020204" pitchFamily="34" charset="0"/>
                        </a:rPr>
                        <a:t>1.218</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a:solidFill>
                            <a:srgbClr val="000000"/>
                          </a:solidFill>
                          <a:effectLst/>
                          <a:latin typeface="Arial" panose="020B0604020202020204" pitchFamily="34" charset="0"/>
                        </a:rPr>
                        <a:t>17</a:t>
                      </a:r>
                    </a:p>
                  </a:txBody>
                  <a:tcPr marL="7620" marR="7620" marT="7620" marB="0" anchor="ctr">
                    <a:lnL>
                      <a:noFill/>
                    </a:lnL>
                    <a:lnR>
                      <a:noFill/>
                    </a:lnR>
                    <a:lnT>
                      <a:noFill/>
                    </a:lnT>
                    <a:lnB>
                      <a:noFill/>
                    </a:lnB>
                    <a:solidFill>
                      <a:srgbClr val="F5F5F5"/>
                    </a:solidFill>
                  </a:tcPr>
                </a:tc>
                <a:extLst>
                  <a:ext uri="{0D108BD9-81ED-4DB2-BD59-A6C34878D82A}">
                    <a16:rowId xmlns:a16="http://schemas.microsoft.com/office/drawing/2014/main" val="1531716513"/>
                  </a:ext>
                </a:extLst>
              </a:tr>
              <a:tr h="315960">
                <a:tc>
                  <a:txBody>
                    <a:bodyPr/>
                    <a:lstStyle/>
                    <a:p>
                      <a:pPr algn="ctr" fontAlgn="ctr"/>
                      <a:r>
                        <a:rPr lang="es-AR" sz="1050" b="1" i="0" u="none" strike="noStrike" dirty="0" err="1" smtClean="0">
                          <a:solidFill>
                            <a:srgbClr val="000000"/>
                          </a:solidFill>
                          <a:effectLst/>
                          <a:latin typeface="Arial" panose="020B0604020202020204" pitchFamily="34" charset="0"/>
                        </a:rPr>
                        <a:t>Acum</a:t>
                      </a:r>
                      <a:r>
                        <a:rPr lang="es-AR" sz="1050" b="1" i="0" u="none" strike="noStrike" dirty="0" smtClean="0">
                          <a:solidFill>
                            <a:srgbClr val="000000"/>
                          </a:solidFill>
                          <a:effectLst/>
                          <a:latin typeface="Arial" panose="020B0604020202020204" pitchFamily="34" charset="0"/>
                        </a:rPr>
                        <a:t>. </a:t>
                      </a:r>
                      <a:r>
                        <a:rPr lang="es-AR" sz="1050" b="1" i="0" u="none" strike="noStrike" dirty="0" smtClean="0">
                          <a:solidFill>
                            <a:srgbClr val="000000"/>
                          </a:solidFill>
                          <a:effectLst/>
                          <a:latin typeface="Arial" panose="020B0604020202020204" pitchFamily="34" charset="0"/>
                        </a:rPr>
                        <a:t>50</a:t>
                      </a:r>
                      <a:r>
                        <a:rPr lang="es-AR" sz="1050" b="1" i="0" u="none" strike="noStrike" dirty="0">
                          <a:solidFill>
                            <a:srgbClr val="000000"/>
                          </a:solidFill>
                          <a:effectLst/>
                          <a:latin typeface="Arial" panose="020B0604020202020204" pitchFamily="34" charset="0"/>
                        </a:rPr>
                        <a:t>%</a:t>
                      </a:r>
                    </a:p>
                  </a:txBody>
                  <a:tcPr marL="7620" marR="7620" marT="7620" marB="0" anchor="ctr">
                    <a:lnL>
                      <a:noFill/>
                    </a:lnL>
                    <a:lnR>
                      <a:noFill/>
                    </a:lnR>
                    <a:lnT>
                      <a:noFill/>
                    </a:lnT>
                    <a:lnB>
                      <a:noFill/>
                    </a:lnB>
                  </a:tcPr>
                </a:tc>
                <a:tc>
                  <a:txBody>
                    <a:bodyPr/>
                    <a:lstStyle/>
                    <a:p>
                      <a:pPr algn="ctr" fontAlgn="ctr"/>
                      <a:r>
                        <a:rPr lang="es-AR" sz="1050" b="0" i="0" u="none" strike="noStrike">
                          <a:solidFill>
                            <a:srgbClr val="000000"/>
                          </a:solidFill>
                          <a:effectLst/>
                          <a:latin typeface="Arial" panose="020B0604020202020204" pitchFamily="34" charset="0"/>
                        </a:rPr>
                        <a:t>1.800</a:t>
                      </a:r>
                    </a:p>
                  </a:txBody>
                  <a:tcPr marL="7620" marR="7620" marT="7620" marB="0" anchor="ctr">
                    <a:lnL>
                      <a:noFill/>
                    </a:lnL>
                    <a:lnR>
                      <a:noFill/>
                    </a:lnR>
                    <a:lnT>
                      <a:noFill/>
                    </a:lnT>
                    <a:lnB>
                      <a:noFill/>
                    </a:lnB>
                  </a:tcPr>
                </a:tc>
                <a:tc>
                  <a:txBody>
                    <a:bodyPr/>
                    <a:lstStyle/>
                    <a:p>
                      <a:pPr algn="ctr" fontAlgn="ctr"/>
                      <a:r>
                        <a:rPr lang="es-AR" sz="1050" b="0" i="0" u="none" strike="noStrike">
                          <a:solidFill>
                            <a:srgbClr val="000000"/>
                          </a:solidFill>
                          <a:effectLst/>
                          <a:latin typeface="Arial" panose="020B0604020202020204" pitchFamily="34" charset="0"/>
                        </a:rPr>
                        <a:t>1.800</a:t>
                      </a:r>
                    </a:p>
                  </a:txBody>
                  <a:tcPr marL="7620" marR="7620" marT="7620" marB="0" anchor="ctr">
                    <a:lnL>
                      <a:noFill/>
                    </a:lnL>
                    <a:lnR>
                      <a:noFill/>
                    </a:lnR>
                    <a:lnT>
                      <a:noFill/>
                    </a:lnT>
                    <a:lnB>
                      <a:noFill/>
                    </a:lnB>
                  </a:tcPr>
                </a:tc>
                <a:tc>
                  <a:txBody>
                    <a:bodyPr/>
                    <a:lstStyle/>
                    <a:p>
                      <a:pPr algn="ctr" fontAlgn="ctr"/>
                      <a:r>
                        <a:rPr lang="es-AR" sz="1050" b="0" i="0" u="none" strike="noStrike">
                          <a:solidFill>
                            <a:srgbClr val="000000"/>
                          </a:solidFill>
                          <a:effectLst/>
                          <a:latin typeface="Arial" panose="020B0604020202020204" pitchFamily="34" charset="0"/>
                        </a:rPr>
                        <a:t>0</a:t>
                      </a:r>
                    </a:p>
                  </a:txBody>
                  <a:tcPr marL="7620" marR="7620" marT="7620" marB="0" anchor="ctr">
                    <a:lnL>
                      <a:noFill/>
                    </a:lnL>
                    <a:lnR>
                      <a:noFill/>
                    </a:lnR>
                    <a:lnT>
                      <a:noFill/>
                    </a:lnT>
                    <a:lnB>
                      <a:noFill/>
                    </a:lnB>
                  </a:tcPr>
                </a:tc>
                <a:extLst>
                  <a:ext uri="{0D108BD9-81ED-4DB2-BD59-A6C34878D82A}">
                    <a16:rowId xmlns:a16="http://schemas.microsoft.com/office/drawing/2014/main" val="1925793141"/>
                  </a:ext>
                </a:extLst>
              </a:tr>
              <a:tr h="315960">
                <a:tc>
                  <a:txBody>
                    <a:bodyPr/>
                    <a:lstStyle/>
                    <a:p>
                      <a:pPr algn="ctr" fontAlgn="ctr"/>
                      <a:r>
                        <a:rPr lang="es-AR" sz="1050" b="1" i="0" u="none" strike="noStrike" dirty="0" err="1" smtClean="0">
                          <a:solidFill>
                            <a:srgbClr val="000000"/>
                          </a:solidFill>
                          <a:effectLst/>
                          <a:latin typeface="Arial" panose="020B0604020202020204" pitchFamily="34" charset="0"/>
                        </a:rPr>
                        <a:t>Acum</a:t>
                      </a:r>
                      <a:r>
                        <a:rPr lang="es-AR" sz="1050" b="1" i="0" u="none" strike="noStrike" dirty="0" smtClean="0">
                          <a:solidFill>
                            <a:srgbClr val="000000"/>
                          </a:solidFill>
                          <a:effectLst/>
                          <a:latin typeface="Arial" panose="020B0604020202020204" pitchFamily="34" charset="0"/>
                        </a:rPr>
                        <a:t>. </a:t>
                      </a:r>
                      <a:r>
                        <a:rPr lang="es-AR" sz="1050" b="1" i="0" u="none" strike="noStrike" dirty="0" smtClean="0">
                          <a:solidFill>
                            <a:srgbClr val="000000"/>
                          </a:solidFill>
                          <a:effectLst/>
                          <a:latin typeface="Arial" panose="020B0604020202020204" pitchFamily="34" charset="0"/>
                        </a:rPr>
                        <a:t>75</a:t>
                      </a:r>
                      <a:r>
                        <a:rPr lang="es-AR" sz="1050" b="1" i="0" u="none" strike="noStrike" dirty="0">
                          <a:solidFill>
                            <a:srgbClr val="000000"/>
                          </a:solidFill>
                          <a:effectLst/>
                          <a:latin typeface="Arial" panose="020B0604020202020204" pitchFamily="34" charset="0"/>
                        </a:rPr>
                        <a:t>%</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a:solidFill>
                            <a:srgbClr val="000000"/>
                          </a:solidFill>
                          <a:effectLst/>
                          <a:latin typeface="Arial" panose="020B0604020202020204" pitchFamily="34" charset="0"/>
                        </a:rPr>
                        <a:t>2.468</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a:solidFill>
                            <a:srgbClr val="000000"/>
                          </a:solidFill>
                          <a:effectLst/>
                          <a:latin typeface="Arial" panose="020B0604020202020204" pitchFamily="34" charset="0"/>
                        </a:rPr>
                        <a:t>2.486</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a:solidFill>
                            <a:srgbClr val="000000"/>
                          </a:solidFill>
                          <a:effectLst/>
                          <a:latin typeface="Arial" panose="020B0604020202020204" pitchFamily="34" charset="0"/>
                        </a:rPr>
                        <a:t>-19</a:t>
                      </a:r>
                    </a:p>
                  </a:txBody>
                  <a:tcPr marL="7620" marR="7620" marT="7620" marB="0" anchor="ctr">
                    <a:lnL>
                      <a:noFill/>
                    </a:lnL>
                    <a:lnR>
                      <a:noFill/>
                    </a:lnR>
                    <a:lnT>
                      <a:noFill/>
                    </a:lnT>
                    <a:lnB>
                      <a:noFill/>
                    </a:lnB>
                    <a:solidFill>
                      <a:srgbClr val="F5F5F5"/>
                    </a:solidFill>
                  </a:tcPr>
                </a:tc>
                <a:extLst>
                  <a:ext uri="{0D108BD9-81ED-4DB2-BD59-A6C34878D82A}">
                    <a16:rowId xmlns:a16="http://schemas.microsoft.com/office/drawing/2014/main" val="1033350421"/>
                  </a:ext>
                </a:extLst>
              </a:tr>
              <a:tr h="315960">
                <a:tc>
                  <a:txBody>
                    <a:bodyPr/>
                    <a:lstStyle/>
                    <a:p>
                      <a:pPr algn="ctr" fontAlgn="ctr"/>
                      <a:r>
                        <a:rPr lang="es-AR" sz="1050" b="1" i="0" u="none" strike="noStrike" dirty="0" err="1">
                          <a:solidFill>
                            <a:srgbClr val="000000"/>
                          </a:solidFill>
                          <a:effectLst/>
                          <a:latin typeface="Arial" panose="020B0604020202020204" pitchFamily="34" charset="0"/>
                        </a:rPr>
                        <a:t>max</a:t>
                      </a:r>
                      <a:endParaRPr lang="es-AR" sz="1050" b="1" i="0" u="none" strike="noStrike" dirty="0">
                        <a:solidFill>
                          <a:srgbClr val="000000"/>
                        </a:solidFill>
                        <a:effectLst/>
                        <a:latin typeface="Arial" panose="020B0604020202020204" pitchFamily="34" charset="0"/>
                      </a:endParaRPr>
                    </a:p>
                  </a:txBody>
                  <a:tcPr marL="7620" marR="7620" marT="7620" marB="0" anchor="ctr">
                    <a:lnL>
                      <a:noFill/>
                    </a:lnL>
                    <a:lnR>
                      <a:noFill/>
                    </a:lnR>
                    <a:lnT>
                      <a:noFill/>
                    </a:lnT>
                    <a:lnB>
                      <a:noFill/>
                    </a:lnB>
                  </a:tcPr>
                </a:tc>
                <a:tc>
                  <a:txBody>
                    <a:bodyPr/>
                    <a:lstStyle/>
                    <a:p>
                      <a:pPr algn="ctr" fontAlgn="ctr"/>
                      <a:r>
                        <a:rPr lang="es-AR" sz="1050" b="0" i="0" u="none" strike="noStrike">
                          <a:solidFill>
                            <a:srgbClr val="000000"/>
                          </a:solidFill>
                          <a:effectLst/>
                          <a:latin typeface="Arial" panose="020B0604020202020204" pitchFamily="34" charset="0"/>
                        </a:rPr>
                        <a:t>224.335</a:t>
                      </a:r>
                    </a:p>
                  </a:txBody>
                  <a:tcPr marL="7620" marR="7620" marT="7620" marB="0" anchor="ctr">
                    <a:lnL>
                      <a:noFill/>
                    </a:lnL>
                    <a:lnR>
                      <a:noFill/>
                    </a:lnR>
                    <a:lnT>
                      <a:noFill/>
                    </a:lnT>
                    <a:lnB>
                      <a:noFill/>
                    </a:lnB>
                  </a:tcPr>
                </a:tc>
                <a:tc>
                  <a:txBody>
                    <a:bodyPr/>
                    <a:lstStyle/>
                    <a:p>
                      <a:pPr algn="ctr" fontAlgn="ctr"/>
                      <a:r>
                        <a:rPr lang="es-AR" sz="1050" b="0" i="0" u="none" strike="noStrike">
                          <a:solidFill>
                            <a:srgbClr val="000000"/>
                          </a:solidFill>
                          <a:effectLst/>
                          <a:latin typeface="Arial" panose="020B0604020202020204" pitchFamily="34" charset="0"/>
                        </a:rPr>
                        <a:t>206.333</a:t>
                      </a:r>
                    </a:p>
                  </a:txBody>
                  <a:tcPr marL="7620" marR="7620" marT="7620" marB="0" anchor="ctr">
                    <a:lnL>
                      <a:noFill/>
                    </a:lnL>
                    <a:lnR>
                      <a:noFill/>
                    </a:lnR>
                    <a:lnT>
                      <a:noFill/>
                    </a:lnT>
                    <a:lnB>
                      <a:noFill/>
                    </a:lnB>
                  </a:tcPr>
                </a:tc>
                <a:tc>
                  <a:txBody>
                    <a:bodyPr/>
                    <a:lstStyle/>
                    <a:p>
                      <a:pPr algn="ctr" fontAlgn="ctr"/>
                      <a:r>
                        <a:rPr lang="es-AR" sz="1050" b="0" i="0" u="none" strike="noStrike" dirty="0">
                          <a:solidFill>
                            <a:srgbClr val="000000"/>
                          </a:solidFill>
                          <a:effectLst/>
                          <a:latin typeface="Arial" panose="020B0604020202020204" pitchFamily="34" charset="0"/>
                        </a:rPr>
                        <a:t>18.001</a:t>
                      </a:r>
                    </a:p>
                  </a:txBody>
                  <a:tcPr marL="7620" marR="7620" marT="7620" marB="0" anchor="ctr">
                    <a:lnL>
                      <a:noFill/>
                    </a:lnL>
                    <a:lnR>
                      <a:noFill/>
                    </a:lnR>
                    <a:lnT>
                      <a:noFill/>
                    </a:lnT>
                    <a:lnB>
                      <a:noFill/>
                    </a:lnB>
                  </a:tcPr>
                </a:tc>
                <a:extLst>
                  <a:ext uri="{0D108BD9-81ED-4DB2-BD59-A6C34878D82A}">
                    <a16:rowId xmlns:a16="http://schemas.microsoft.com/office/drawing/2014/main" val="1827695700"/>
                  </a:ext>
                </a:extLst>
              </a:tr>
            </a:tbl>
          </a:graphicData>
        </a:graphic>
      </p:graphicFrame>
      <p:graphicFrame>
        <p:nvGraphicFramePr>
          <p:cNvPr id="3" name="Tabla 2"/>
          <p:cNvGraphicFramePr>
            <a:graphicFrameLocks noGrp="1"/>
          </p:cNvGraphicFramePr>
          <p:nvPr/>
        </p:nvGraphicFramePr>
        <p:xfrm>
          <a:off x="6920484" y="2738610"/>
          <a:ext cx="4585716" cy="2948960"/>
        </p:xfrm>
        <a:graphic>
          <a:graphicData uri="http://schemas.openxmlformats.org/drawingml/2006/table">
            <a:tbl>
              <a:tblPr/>
              <a:tblGrid>
                <a:gridCol w="1528572">
                  <a:extLst>
                    <a:ext uri="{9D8B030D-6E8A-4147-A177-3AD203B41FA5}">
                      <a16:colId xmlns:a16="http://schemas.microsoft.com/office/drawing/2014/main" val="2708184495"/>
                    </a:ext>
                  </a:extLst>
                </a:gridCol>
                <a:gridCol w="1528572">
                  <a:extLst>
                    <a:ext uri="{9D8B030D-6E8A-4147-A177-3AD203B41FA5}">
                      <a16:colId xmlns:a16="http://schemas.microsoft.com/office/drawing/2014/main" val="1088948146"/>
                    </a:ext>
                  </a:extLst>
                </a:gridCol>
                <a:gridCol w="1528572">
                  <a:extLst>
                    <a:ext uri="{9D8B030D-6E8A-4147-A177-3AD203B41FA5}">
                      <a16:colId xmlns:a16="http://schemas.microsoft.com/office/drawing/2014/main" val="3750625933"/>
                    </a:ext>
                  </a:extLst>
                </a:gridCol>
              </a:tblGrid>
              <a:tr h="421280">
                <a:tc>
                  <a:txBody>
                    <a:bodyPr/>
                    <a:lstStyle/>
                    <a:p>
                      <a:pPr algn="ctr" fontAlgn="ctr"/>
                      <a:r>
                        <a:rPr lang="es-AR" sz="1050" b="1" i="0" u="none" strike="noStrike" dirty="0">
                          <a:solidFill>
                            <a:srgbClr val="000000"/>
                          </a:solidFill>
                          <a:effectLst/>
                          <a:latin typeface="Arial" panose="020B0604020202020204" pitchFamily="34" charset="0"/>
                        </a:rPr>
                        <a:t>Indicador Estadístico</a:t>
                      </a:r>
                    </a:p>
                  </a:txBody>
                  <a:tcPr marL="7620" marR="7620" marT="7620" marB="0" anchor="ctr">
                    <a:lnL>
                      <a:noFill/>
                    </a:lnL>
                    <a:lnR>
                      <a:noFill/>
                    </a:lnR>
                    <a:lnT>
                      <a:noFill/>
                    </a:lnT>
                    <a:lnB>
                      <a:noFill/>
                    </a:lnB>
                  </a:tcPr>
                </a:tc>
                <a:tc>
                  <a:txBody>
                    <a:bodyPr/>
                    <a:lstStyle/>
                    <a:p>
                      <a:pPr algn="ctr" fontAlgn="ctr"/>
                      <a:r>
                        <a:rPr lang="es-AR" sz="1050" b="1" i="0" u="none" strike="noStrike" dirty="0">
                          <a:solidFill>
                            <a:srgbClr val="000000"/>
                          </a:solidFill>
                          <a:effectLst/>
                          <a:latin typeface="Arial" panose="020B0604020202020204" pitchFamily="34" charset="0"/>
                        </a:rPr>
                        <a:t>Original(Hay Dato)</a:t>
                      </a:r>
                    </a:p>
                  </a:txBody>
                  <a:tcPr marL="7620" marR="7620" marT="7620" marB="0" anchor="ctr">
                    <a:lnL>
                      <a:noFill/>
                    </a:lnL>
                    <a:lnR>
                      <a:noFill/>
                    </a:lnR>
                    <a:lnT>
                      <a:noFill/>
                    </a:lnT>
                    <a:lnB>
                      <a:noFill/>
                    </a:lnB>
                  </a:tcPr>
                </a:tc>
                <a:tc>
                  <a:txBody>
                    <a:bodyPr/>
                    <a:lstStyle/>
                    <a:p>
                      <a:pPr algn="ctr" fontAlgn="ctr"/>
                      <a:r>
                        <a:rPr lang="es-AR" sz="1050" b="1" i="0" u="none" strike="noStrike">
                          <a:solidFill>
                            <a:srgbClr val="000000"/>
                          </a:solidFill>
                          <a:effectLst/>
                          <a:latin typeface="Arial" panose="020B0604020202020204" pitchFamily="34" charset="0"/>
                        </a:rPr>
                        <a:t>Limpia(Original(Hay Dato))</a:t>
                      </a:r>
                    </a:p>
                  </a:txBody>
                  <a:tcPr marL="7620" marR="7620" marT="7620" marB="0" anchor="ctr">
                    <a:lnL>
                      <a:noFill/>
                    </a:lnL>
                    <a:lnR>
                      <a:noFill/>
                    </a:lnR>
                    <a:lnT>
                      <a:noFill/>
                    </a:lnT>
                    <a:lnB>
                      <a:noFill/>
                    </a:lnB>
                  </a:tcPr>
                </a:tc>
                <a:extLst>
                  <a:ext uri="{0D108BD9-81ED-4DB2-BD59-A6C34878D82A}">
                    <a16:rowId xmlns:a16="http://schemas.microsoft.com/office/drawing/2014/main" val="1393241487"/>
                  </a:ext>
                </a:extLst>
              </a:tr>
              <a:tr h="315960">
                <a:tc>
                  <a:txBody>
                    <a:bodyPr/>
                    <a:lstStyle/>
                    <a:p>
                      <a:pPr algn="ctr" fontAlgn="ctr"/>
                      <a:r>
                        <a:rPr lang="es-AR" sz="1050" b="1" i="0" u="none" strike="noStrike" dirty="0">
                          <a:solidFill>
                            <a:srgbClr val="000000"/>
                          </a:solidFill>
                          <a:effectLst/>
                          <a:latin typeface="Arial" panose="020B0604020202020204" pitchFamily="34" charset="0"/>
                        </a:rPr>
                        <a:t>Cantidad</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dirty="0">
                          <a:solidFill>
                            <a:srgbClr val="000000"/>
                          </a:solidFill>
                          <a:effectLst/>
                          <a:latin typeface="Arial" panose="020B0604020202020204" pitchFamily="34" charset="0"/>
                        </a:rPr>
                        <a:t>68.617</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a:solidFill>
                            <a:srgbClr val="000000"/>
                          </a:solidFill>
                          <a:effectLst/>
                          <a:latin typeface="Arial" panose="020B0604020202020204" pitchFamily="34" charset="0"/>
                        </a:rPr>
                        <a:t>68.617</a:t>
                      </a:r>
                    </a:p>
                  </a:txBody>
                  <a:tcPr marL="7620" marR="7620" marT="7620" marB="0" anchor="ctr">
                    <a:lnL>
                      <a:noFill/>
                    </a:lnL>
                    <a:lnR>
                      <a:noFill/>
                    </a:lnR>
                    <a:lnT>
                      <a:noFill/>
                    </a:lnT>
                    <a:lnB>
                      <a:noFill/>
                    </a:lnB>
                    <a:solidFill>
                      <a:srgbClr val="F5F5F5"/>
                    </a:solidFill>
                  </a:tcPr>
                </a:tc>
                <a:extLst>
                  <a:ext uri="{0D108BD9-81ED-4DB2-BD59-A6C34878D82A}">
                    <a16:rowId xmlns:a16="http://schemas.microsoft.com/office/drawing/2014/main" val="391408823"/>
                  </a:ext>
                </a:extLst>
              </a:tr>
              <a:tr h="315960">
                <a:tc>
                  <a:txBody>
                    <a:bodyPr/>
                    <a:lstStyle/>
                    <a:p>
                      <a:pPr algn="ctr" fontAlgn="ctr"/>
                      <a:r>
                        <a:rPr lang="es-AR" sz="1050" b="1" i="0" u="none" strike="noStrike" dirty="0">
                          <a:solidFill>
                            <a:srgbClr val="000000"/>
                          </a:solidFill>
                          <a:effectLst/>
                          <a:latin typeface="Arial" panose="020B0604020202020204" pitchFamily="34" charset="0"/>
                        </a:rPr>
                        <a:t>Promedio</a:t>
                      </a:r>
                    </a:p>
                  </a:txBody>
                  <a:tcPr marL="7620" marR="7620" marT="7620" marB="0" anchor="ctr">
                    <a:lnL>
                      <a:noFill/>
                    </a:lnL>
                    <a:lnR>
                      <a:noFill/>
                    </a:lnR>
                    <a:lnT>
                      <a:noFill/>
                    </a:lnT>
                    <a:lnB>
                      <a:noFill/>
                    </a:lnB>
                  </a:tcPr>
                </a:tc>
                <a:tc>
                  <a:txBody>
                    <a:bodyPr/>
                    <a:lstStyle/>
                    <a:p>
                      <a:pPr algn="ctr" fontAlgn="ctr"/>
                      <a:r>
                        <a:rPr lang="es-AR" sz="1050" b="0" i="0" u="none" strike="noStrike" dirty="0">
                          <a:solidFill>
                            <a:srgbClr val="000000"/>
                          </a:solidFill>
                          <a:effectLst/>
                          <a:latin typeface="Arial" panose="020B0604020202020204" pitchFamily="34" charset="0"/>
                        </a:rPr>
                        <a:t>2.160</a:t>
                      </a:r>
                    </a:p>
                  </a:txBody>
                  <a:tcPr marL="7620" marR="7620" marT="7620" marB="0" anchor="ctr">
                    <a:lnL>
                      <a:noFill/>
                    </a:lnL>
                    <a:lnR>
                      <a:noFill/>
                    </a:lnR>
                    <a:lnT>
                      <a:noFill/>
                    </a:lnT>
                    <a:lnB>
                      <a:noFill/>
                    </a:lnB>
                  </a:tcPr>
                </a:tc>
                <a:tc>
                  <a:txBody>
                    <a:bodyPr/>
                    <a:lstStyle/>
                    <a:p>
                      <a:pPr algn="ctr" fontAlgn="ctr"/>
                      <a:r>
                        <a:rPr lang="es-AR" sz="1050" b="0" i="0" u="none" strike="noStrike" dirty="0">
                          <a:solidFill>
                            <a:srgbClr val="000000"/>
                          </a:solidFill>
                          <a:effectLst/>
                          <a:latin typeface="Arial" panose="020B0604020202020204" pitchFamily="34" charset="0"/>
                        </a:rPr>
                        <a:t>2.160</a:t>
                      </a:r>
                    </a:p>
                  </a:txBody>
                  <a:tcPr marL="7620" marR="7620" marT="7620" marB="0" anchor="ctr">
                    <a:lnL>
                      <a:noFill/>
                    </a:lnL>
                    <a:lnR>
                      <a:noFill/>
                    </a:lnR>
                    <a:lnT>
                      <a:noFill/>
                    </a:lnT>
                    <a:lnB>
                      <a:noFill/>
                    </a:lnB>
                  </a:tcPr>
                </a:tc>
                <a:extLst>
                  <a:ext uri="{0D108BD9-81ED-4DB2-BD59-A6C34878D82A}">
                    <a16:rowId xmlns:a16="http://schemas.microsoft.com/office/drawing/2014/main" val="1726235347"/>
                  </a:ext>
                </a:extLst>
              </a:tr>
              <a:tr h="315960">
                <a:tc>
                  <a:txBody>
                    <a:bodyPr/>
                    <a:lstStyle/>
                    <a:p>
                      <a:pPr algn="ctr" fontAlgn="ctr"/>
                      <a:r>
                        <a:rPr lang="es-AR" sz="1050" b="1" i="0" u="none" strike="noStrike">
                          <a:solidFill>
                            <a:srgbClr val="000000"/>
                          </a:solidFill>
                          <a:effectLst/>
                          <a:latin typeface="Arial" panose="020B0604020202020204" pitchFamily="34" charset="0"/>
                        </a:rPr>
                        <a:t>Desvío </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dirty="0">
                          <a:solidFill>
                            <a:srgbClr val="000000"/>
                          </a:solidFill>
                          <a:effectLst/>
                          <a:latin typeface="Arial" panose="020B0604020202020204" pitchFamily="34" charset="0"/>
                        </a:rPr>
                        <a:t>2.759</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dirty="0">
                          <a:solidFill>
                            <a:srgbClr val="000000"/>
                          </a:solidFill>
                          <a:effectLst/>
                          <a:latin typeface="Arial" panose="020B0604020202020204" pitchFamily="34" charset="0"/>
                        </a:rPr>
                        <a:t>2.759</a:t>
                      </a:r>
                    </a:p>
                  </a:txBody>
                  <a:tcPr marL="7620" marR="7620" marT="7620" marB="0" anchor="ctr">
                    <a:lnL>
                      <a:noFill/>
                    </a:lnL>
                    <a:lnR>
                      <a:noFill/>
                    </a:lnR>
                    <a:lnT>
                      <a:noFill/>
                    </a:lnT>
                    <a:lnB>
                      <a:noFill/>
                    </a:lnB>
                    <a:solidFill>
                      <a:srgbClr val="F5F5F5"/>
                    </a:solidFill>
                  </a:tcPr>
                </a:tc>
                <a:extLst>
                  <a:ext uri="{0D108BD9-81ED-4DB2-BD59-A6C34878D82A}">
                    <a16:rowId xmlns:a16="http://schemas.microsoft.com/office/drawing/2014/main" val="2884737096"/>
                  </a:ext>
                </a:extLst>
              </a:tr>
              <a:tr h="315960">
                <a:tc>
                  <a:txBody>
                    <a:bodyPr/>
                    <a:lstStyle/>
                    <a:p>
                      <a:pPr algn="ctr" fontAlgn="ctr"/>
                      <a:r>
                        <a:rPr lang="es-AR" sz="1050" b="1" i="0" u="none" strike="noStrike">
                          <a:solidFill>
                            <a:srgbClr val="000000"/>
                          </a:solidFill>
                          <a:effectLst/>
                          <a:latin typeface="Arial" panose="020B0604020202020204" pitchFamily="34" charset="0"/>
                        </a:rPr>
                        <a:t>Min</a:t>
                      </a:r>
                    </a:p>
                  </a:txBody>
                  <a:tcPr marL="7620" marR="7620" marT="7620" marB="0" anchor="ctr">
                    <a:lnL>
                      <a:noFill/>
                    </a:lnL>
                    <a:lnR>
                      <a:noFill/>
                    </a:lnR>
                    <a:lnT>
                      <a:noFill/>
                    </a:lnT>
                    <a:lnB>
                      <a:noFill/>
                    </a:lnB>
                  </a:tcPr>
                </a:tc>
                <a:tc>
                  <a:txBody>
                    <a:bodyPr/>
                    <a:lstStyle/>
                    <a:p>
                      <a:pPr algn="ctr" fontAlgn="ctr"/>
                      <a:r>
                        <a:rPr lang="es-AR" sz="1050" b="0" i="0" u="none" strike="noStrike" dirty="0">
                          <a:solidFill>
                            <a:srgbClr val="000000"/>
                          </a:solidFill>
                          <a:effectLst/>
                          <a:latin typeface="Arial" panose="020B0604020202020204" pitchFamily="34" charset="0"/>
                        </a:rPr>
                        <a:t>0,6</a:t>
                      </a:r>
                    </a:p>
                  </a:txBody>
                  <a:tcPr marL="7620" marR="7620" marT="7620" marB="0" anchor="ctr">
                    <a:lnL>
                      <a:noFill/>
                    </a:lnL>
                    <a:lnR>
                      <a:noFill/>
                    </a:lnR>
                    <a:lnT>
                      <a:noFill/>
                    </a:lnT>
                    <a:lnB>
                      <a:noFill/>
                    </a:lnB>
                  </a:tcPr>
                </a:tc>
                <a:tc>
                  <a:txBody>
                    <a:bodyPr/>
                    <a:lstStyle/>
                    <a:p>
                      <a:pPr algn="ctr" fontAlgn="ctr"/>
                      <a:r>
                        <a:rPr lang="es-AR" sz="1050" b="0" i="0" u="none" strike="noStrike" dirty="0">
                          <a:solidFill>
                            <a:srgbClr val="000000"/>
                          </a:solidFill>
                          <a:effectLst/>
                          <a:latin typeface="Arial" panose="020B0604020202020204" pitchFamily="34" charset="0"/>
                        </a:rPr>
                        <a:t>0,6</a:t>
                      </a:r>
                    </a:p>
                  </a:txBody>
                  <a:tcPr marL="7620" marR="7620" marT="7620" marB="0" anchor="ctr">
                    <a:lnL>
                      <a:noFill/>
                    </a:lnL>
                    <a:lnR>
                      <a:noFill/>
                    </a:lnR>
                    <a:lnT>
                      <a:noFill/>
                    </a:lnT>
                    <a:lnB>
                      <a:noFill/>
                    </a:lnB>
                  </a:tcPr>
                </a:tc>
                <a:extLst>
                  <a:ext uri="{0D108BD9-81ED-4DB2-BD59-A6C34878D82A}">
                    <a16:rowId xmlns:a16="http://schemas.microsoft.com/office/drawing/2014/main" val="3197651025"/>
                  </a:ext>
                </a:extLst>
              </a:tr>
              <a:tr h="315960">
                <a:tc>
                  <a:txBody>
                    <a:bodyPr/>
                    <a:lstStyle/>
                    <a:p>
                      <a:pPr algn="ctr" fontAlgn="ctr"/>
                      <a:r>
                        <a:rPr lang="es-AR" sz="1050" b="1" i="0" u="none" strike="noStrike">
                          <a:solidFill>
                            <a:srgbClr val="000000"/>
                          </a:solidFill>
                          <a:effectLst/>
                          <a:latin typeface="Arial" panose="020B0604020202020204" pitchFamily="34" charset="0"/>
                        </a:rPr>
                        <a:t>Acum.25%</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dirty="0" smtClean="0">
                          <a:solidFill>
                            <a:srgbClr val="000000"/>
                          </a:solidFill>
                          <a:effectLst/>
                          <a:latin typeface="Arial" panose="020B0604020202020204" pitchFamily="34" charset="0"/>
                        </a:rPr>
                        <a:t>1.218</a:t>
                      </a:r>
                      <a:endParaRPr lang="es-AR" sz="1050" b="0" i="0" u="none" strike="noStrike" dirty="0">
                        <a:solidFill>
                          <a:srgbClr val="000000"/>
                        </a:solidFill>
                        <a:effectLst/>
                        <a:latin typeface="Arial" panose="020B0604020202020204" pitchFamily="34" charset="0"/>
                      </a:endParaRP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dirty="0">
                          <a:solidFill>
                            <a:srgbClr val="000000"/>
                          </a:solidFill>
                          <a:effectLst/>
                          <a:latin typeface="Arial" panose="020B0604020202020204" pitchFamily="34" charset="0"/>
                        </a:rPr>
                        <a:t>1.218</a:t>
                      </a:r>
                    </a:p>
                  </a:txBody>
                  <a:tcPr marL="7620" marR="7620" marT="7620" marB="0" anchor="ctr">
                    <a:lnL>
                      <a:noFill/>
                    </a:lnL>
                    <a:lnR>
                      <a:noFill/>
                    </a:lnR>
                    <a:lnT>
                      <a:noFill/>
                    </a:lnT>
                    <a:lnB>
                      <a:noFill/>
                    </a:lnB>
                    <a:solidFill>
                      <a:srgbClr val="F5F5F5"/>
                    </a:solidFill>
                  </a:tcPr>
                </a:tc>
                <a:extLst>
                  <a:ext uri="{0D108BD9-81ED-4DB2-BD59-A6C34878D82A}">
                    <a16:rowId xmlns:a16="http://schemas.microsoft.com/office/drawing/2014/main" val="885552055"/>
                  </a:ext>
                </a:extLst>
              </a:tr>
              <a:tr h="315960">
                <a:tc>
                  <a:txBody>
                    <a:bodyPr/>
                    <a:lstStyle/>
                    <a:p>
                      <a:pPr algn="ctr" fontAlgn="ctr"/>
                      <a:r>
                        <a:rPr lang="es-AR" sz="1050" b="1" i="0" u="none" strike="noStrike">
                          <a:solidFill>
                            <a:srgbClr val="000000"/>
                          </a:solidFill>
                          <a:effectLst/>
                          <a:latin typeface="Arial" panose="020B0604020202020204" pitchFamily="34" charset="0"/>
                        </a:rPr>
                        <a:t>Acum. 50%</a:t>
                      </a:r>
                    </a:p>
                  </a:txBody>
                  <a:tcPr marL="7620" marR="7620" marT="7620" marB="0" anchor="ctr">
                    <a:lnL>
                      <a:noFill/>
                    </a:lnL>
                    <a:lnR>
                      <a:noFill/>
                    </a:lnR>
                    <a:lnT>
                      <a:noFill/>
                    </a:lnT>
                    <a:lnB>
                      <a:noFill/>
                    </a:lnB>
                  </a:tcPr>
                </a:tc>
                <a:tc>
                  <a:txBody>
                    <a:bodyPr/>
                    <a:lstStyle/>
                    <a:p>
                      <a:pPr algn="ctr" fontAlgn="ctr"/>
                      <a:r>
                        <a:rPr lang="es-AR" sz="1050" b="0" i="0" u="none" strike="noStrike" dirty="0" smtClean="0">
                          <a:solidFill>
                            <a:srgbClr val="000000"/>
                          </a:solidFill>
                          <a:effectLst/>
                          <a:latin typeface="Arial" panose="020B0604020202020204" pitchFamily="34" charset="0"/>
                        </a:rPr>
                        <a:t>1.800</a:t>
                      </a:r>
                      <a:endParaRPr lang="es-AR" sz="1050" b="0" i="0" u="none" strike="noStrike" dirty="0">
                        <a:solidFill>
                          <a:srgbClr val="000000"/>
                        </a:solidFill>
                        <a:effectLst/>
                        <a:latin typeface="Arial" panose="020B0604020202020204" pitchFamily="34" charset="0"/>
                      </a:endParaRPr>
                    </a:p>
                  </a:txBody>
                  <a:tcPr marL="7620" marR="7620" marT="7620" marB="0" anchor="ctr">
                    <a:lnL>
                      <a:noFill/>
                    </a:lnL>
                    <a:lnR>
                      <a:noFill/>
                    </a:lnR>
                    <a:lnT>
                      <a:noFill/>
                    </a:lnT>
                    <a:lnB>
                      <a:noFill/>
                    </a:lnB>
                  </a:tcPr>
                </a:tc>
                <a:tc>
                  <a:txBody>
                    <a:bodyPr/>
                    <a:lstStyle/>
                    <a:p>
                      <a:pPr algn="ctr" fontAlgn="ctr"/>
                      <a:r>
                        <a:rPr lang="es-AR" sz="1050" b="0" i="0" u="none" strike="noStrike" dirty="0">
                          <a:solidFill>
                            <a:srgbClr val="000000"/>
                          </a:solidFill>
                          <a:effectLst/>
                          <a:latin typeface="Arial" panose="020B0604020202020204" pitchFamily="34" charset="0"/>
                        </a:rPr>
                        <a:t>1.800</a:t>
                      </a:r>
                    </a:p>
                  </a:txBody>
                  <a:tcPr marL="7620" marR="7620" marT="7620" marB="0" anchor="ctr">
                    <a:lnL>
                      <a:noFill/>
                    </a:lnL>
                    <a:lnR>
                      <a:noFill/>
                    </a:lnR>
                    <a:lnT>
                      <a:noFill/>
                    </a:lnT>
                    <a:lnB>
                      <a:noFill/>
                    </a:lnB>
                  </a:tcPr>
                </a:tc>
                <a:extLst>
                  <a:ext uri="{0D108BD9-81ED-4DB2-BD59-A6C34878D82A}">
                    <a16:rowId xmlns:a16="http://schemas.microsoft.com/office/drawing/2014/main" val="2067954188"/>
                  </a:ext>
                </a:extLst>
              </a:tr>
              <a:tr h="315960">
                <a:tc>
                  <a:txBody>
                    <a:bodyPr/>
                    <a:lstStyle/>
                    <a:p>
                      <a:pPr algn="ctr" fontAlgn="ctr"/>
                      <a:r>
                        <a:rPr lang="es-AR" sz="1050" b="1" i="0" u="none" strike="noStrike">
                          <a:solidFill>
                            <a:srgbClr val="000000"/>
                          </a:solidFill>
                          <a:effectLst/>
                          <a:latin typeface="Arial" panose="020B0604020202020204" pitchFamily="34" charset="0"/>
                        </a:rPr>
                        <a:t>Acum. 75%</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dirty="0" smtClean="0">
                          <a:solidFill>
                            <a:srgbClr val="000000"/>
                          </a:solidFill>
                          <a:effectLst/>
                          <a:latin typeface="Arial" panose="020B0604020202020204" pitchFamily="34" charset="0"/>
                        </a:rPr>
                        <a:t>2.486</a:t>
                      </a:r>
                      <a:endParaRPr lang="es-AR" sz="1050" b="0" i="0" u="none" strike="noStrike" dirty="0">
                        <a:solidFill>
                          <a:srgbClr val="000000"/>
                        </a:solidFill>
                        <a:effectLst/>
                        <a:latin typeface="Arial" panose="020B0604020202020204" pitchFamily="34" charset="0"/>
                      </a:endParaRP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dirty="0">
                          <a:solidFill>
                            <a:srgbClr val="000000"/>
                          </a:solidFill>
                          <a:effectLst/>
                          <a:latin typeface="Arial" panose="020B0604020202020204" pitchFamily="34" charset="0"/>
                        </a:rPr>
                        <a:t>2.486</a:t>
                      </a:r>
                    </a:p>
                  </a:txBody>
                  <a:tcPr marL="7620" marR="7620" marT="7620" marB="0" anchor="ctr">
                    <a:lnL>
                      <a:noFill/>
                    </a:lnL>
                    <a:lnR>
                      <a:noFill/>
                    </a:lnR>
                    <a:lnT>
                      <a:noFill/>
                    </a:lnT>
                    <a:lnB>
                      <a:noFill/>
                    </a:lnB>
                    <a:solidFill>
                      <a:srgbClr val="F5F5F5"/>
                    </a:solidFill>
                  </a:tcPr>
                </a:tc>
                <a:extLst>
                  <a:ext uri="{0D108BD9-81ED-4DB2-BD59-A6C34878D82A}">
                    <a16:rowId xmlns:a16="http://schemas.microsoft.com/office/drawing/2014/main" val="3884523709"/>
                  </a:ext>
                </a:extLst>
              </a:tr>
              <a:tr h="315960">
                <a:tc>
                  <a:txBody>
                    <a:bodyPr/>
                    <a:lstStyle/>
                    <a:p>
                      <a:pPr algn="ctr" fontAlgn="ctr"/>
                      <a:r>
                        <a:rPr lang="es-AR" sz="1050" b="1" i="0" u="none" strike="noStrike">
                          <a:solidFill>
                            <a:srgbClr val="000000"/>
                          </a:solidFill>
                          <a:effectLst/>
                          <a:latin typeface="Arial" panose="020B0604020202020204" pitchFamily="34" charset="0"/>
                        </a:rPr>
                        <a:t>max</a:t>
                      </a:r>
                    </a:p>
                  </a:txBody>
                  <a:tcPr marL="7620" marR="7620" marT="7620" marB="0" anchor="ctr">
                    <a:lnL>
                      <a:noFill/>
                    </a:lnL>
                    <a:lnR>
                      <a:noFill/>
                    </a:lnR>
                    <a:lnT>
                      <a:noFill/>
                    </a:lnT>
                    <a:lnB>
                      <a:noFill/>
                    </a:lnB>
                  </a:tcPr>
                </a:tc>
                <a:tc>
                  <a:txBody>
                    <a:bodyPr/>
                    <a:lstStyle/>
                    <a:p>
                      <a:pPr algn="ctr" fontAlgn="ctr"/>
                      <a:r>
                        <a:rPr lang="es-AR" sz="1050" b="0" i="0" u="none" strike="noStrike">
                          <a:solidFill>
                            <a:srgbClr val="000000"/>
                          </a:solidFill>
                          <a:effectLst/>
                          <a:latin typeface="Arial" panose="020B0604020202020204" pitchFamily="34" charset="0"/>
                        </a:rPr>
                        <a:t>20.633</a:t>
                      </a:r>
                    </a:p>
                  </a:txBody>
                  <a:tcPr marL="7620" marR="7620" marT="7620" marB="0" anchor="ctr">
                    <a:lnL>
                      <a:noFill/>
                    </a:lnL>
                    <a:lnR>
                      <a:noFill/>
                    </a:lnR>
                    <a:lnT>
                      <a:noFill/>
                    </a:lnT>
                    <a:lnB>
                      <a:noFill/>
                    </a:lnB>
                  </a:tcPr>
                </a:tc>
                <a:tc>
                  <a:txBody>
                    <a:bodyPr/>
                    <a:lstStyle/>
                    <a:p>
                      <a:pPr algn="ctr" fontAlgn="ctr"/>
                      <a:r>
                        <a:rPr lang="es-AR" sz="1050" b="0" i="0" u="none" strike="noStrike" dirty="0">
                          <a:solidFill>
                            <a:srgbClr val="000000"/>
                          </a:solidFill>
                          <a:effectLst/>
                          <a:latin typeface="Arial" panose="020B0604020202020204" pitchFamily="34" charset="0"/>
                        </a:rPr>
                        <a:t>20.633</a:t>
                      </a:r>
                    </a:p>
                  </a:txBody>
                  <a:tcPr marL="7620" marR="7620" marT="7620" marB="0" anchor="ctr">
                    <a:lnL>
                      <a:noFill/>
                    </a:lnL>
                    <a:lnR>
                      <a:noFill/>
                    </a:lnR>
                    <a:lnT>
                      <a:noFill/>
                    </a:lnT>
                    <a:lnB>
                      <a:noFill/>
                    </a:lnB>
                  </a:tcPr>
                </a:tc>
                <a:extLst>
                  <a:ext uri="{0D108BD9-81ED-4DB2-BD59-A6C34878D82A}">
                    <a16:rowId xmlns:a16="http://schemas.microsoft.com/office/drawing/2014/main" val="2158372924"/>
                  </a:ext>
                </a:extLst>
              </a:tr>
            </a:tbl>
          </a:graphicData>
        </a:graphic>
      </p:graphicFrame>
    </p:spTree>
    <p:extLst>
      <p:ext uri="{BB962C8B-B14F-4D97-AF65-F5344CB8AC3E}">
        <p14:creationId xmlns:p14="http://schemas.microsoft.com/office/powerpoint/2010/main" val="7019413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a:extLst>
              <a:ext uri="{FF2B5EF4-FFF2-40B4-BE49-F238E27FC236}">
                <a16:creationId xmlns:a16="http://schemas.microsoft.com/office/drawing/2014/main" id="{69AA2E4F-E918-4AD0-9B8D-9BB5D5F2BFC9}"/>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b="1" dirty="0" smtClean="0">
                <a:solidFill>
                  <a:schemeClr val="tx2">
                    <a:lumMod val="75000"/>
                  </a:schemeClr>
                </a:solidFill>
                <a:latin typeface="Source Sans Pro Black" panose="020B0803030403020204" pitchFamily="34" charset="0"/>
                <a:ea typeface="Source Sans Pro Black" panose="020B0803030403020204" pitchFamily="34" charset="0"/>
              </a:rPr>
              <a:t>BASE DE DATOS(orador)</a:t>
            </a:r>
            <a:endParaRPr lang="es-AR" b="1" dirty="0">
              <a:solidFill>
                <a:schemeClr val="tx2">
                  <a:lumMod val="75000"/>
                </a:schemeClr>
              </a:solidFill>
              <a:latin typeface="Source Sans Pro Black" panose="020B0803030403020204" pitchFamily="34" charset="0"/>
              <a:ea typeface="Source Sans Pro Black" panose="020B0803030403020204" pitchFamily="34" charset="0"/>
            </a:endParaRPr>
          </a:p>
        </p:txBody>
      </p:sp>
      <p:sp>
        <p:nvSpPr>
          <p:cNvPr id="10" name="Título 1">
            <a:extLst>
              <a:ext uri="{FF2B5EF4-FFF2-40B4-BE49-F238E27FC236}">
                <a16:creationId xmlns:a16="http://schemas.microsoft.com/office/drawing/2014/main" id="{69AA2E4F-E918-4AD0-9B8D-9BB5D5F2BFC9}"/>
              </a:ext>
            </a:extLst>
          </p:cNvPr>
          <p:cNvSpPr txBox="1">
            <a:spLocks/>
          </p:cNvSpPr>
          <p:nvPr/>
        </p:nvSpPr>
        <p:spPr>
          <a:xfrm>
            <a:off x="1374913" y="1583554"/>
            <a:ext cx="8701261" cy="8914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sz="2800" dirty="0" smtClean="0">
                <a:solidFill>
                  <a:schemeClr val="tx2">
                    <a:lumMod val="75000"/>
                  </a:schemeClr>
                </a:solidFill>
                <a:latin typeface="Source Sans Pro Black" panose="020B0803030403020204" pitchFamily="34" charset="0"/>
                <a:ea typeface="Source Sans Pro Black" panose="020B0803030403020204" pitchFamily="34" charset="0"/>
              </a:rPr>
              <a:t>PRECIO POR M2 EN USD</a:t>
            </a:r>
            <a:endParaRPr lang="es-AR" sz="2800" dirty="0">
              <a:solidFill>
                <a:schemeClr val="tx2">
                  <a:lumMod val="75000"/>
                </a:schemeClr>
              </a:solidFill>
              <a:latin typeface="Source Sans Pro Black" panose="020B0803030403020204" pitchFamily="34" charset="0"/>
              <a:ea typeface="Source Sans Pro Black" panose="020B0803030403020204" pitchFamily="34" charset="0"/>
            </a:endParaRPr>
          </a:p>
        </p:txBody>
      </p:sp>
      <p:graphicFrame>
        <p:nvGraphicFramePr>
          <p:cNvPr id="2" name="Tabla 1"/>
          <p:cNvGraphicFramePr>
            <a:graphicFrameLocks noGrp="1"/>
          </p:cNvGraphicFramePr>
          <p:nvPr>
            <p:extLst>
              <p:ext uri="{D42A27DB-BD31-4B8C-83A1-F6EECF244321}">
                <p14:modId xmlns:p14="http://schemas.microsoft.com/office/powerpoint/2010/main" val="2564576707"/>
              </p:ext>
            </p:extLst>
          </p:nvPr>
        </p:nvGraphicFramePr>
        <p:xfrm>
          <a:off x="1505196" y="2626168"/>
          <a:ext cx="3788666" cy="2177188"/>
        </p:xfrm>
        <a:graphic>
          <a:graphicData uri="http://schemas.openxmlformats.org/drawingml/2006/table">
            <a:tbl>
              <a:tblPr/>
              <a:tblGrid>
                <a:gridCol w="1008143">
                  <a:extLst>
                    <a:ext uri="{9D8B030D-6E8A-4147-A177-3AD203B41FA5}">
                      <a16:colId xmlns:a16="http://schemas.microsoft.com/office/drawing/2014/main" val="3304118772"/>
                    </a:ext>
                  </a:extLst>
                </a:gridCol>
                <a:gridCol w="1008143">
                  <a:extLst>
                    <a:ext uri="{9D8B030D-6E8A-4147-A177-3AD203B41FA5}">
                      <a16:colId xmlns:a16="http://schemas.microsoft.com/office/drawing/2014/main" val="2297263034"/>
                    </a:ext>
                  </a:extLst>
                </a:gridCol>
                <a:gridCol w="1008143">
                  <a:extLst>
                    <a:ext uri="{9D8B030D-6E8A-4147-A177-3AD203B41FA5}">
                      <a16:colId xmlns:a16="http://schemas.microsoft.com/office/drawing/2014/main" val="4074076644"/>
                    </a:ext>
                  </a:extLst>
                </a:gridCol>
                <a:gridCol w="764237">
                  <a:extLst>
                    <a:ext uri="{9D8B030D-6E8A-4147-A177-3AD203B41FA5}">
                      <a16:colId xmlns:a16="http://schemas.microsoft.com/office/drawing/2014/main" val="3142919863"/>
                    </a:ext>
                  </a:extLst>
                </a:gridCol>
              </a:tblGrid>
              <a:tr h="308254">
                <a:tc>
                  <a:txBody>
                    <a:bodyPr/>
                    <a:lstStyle/>
                    <a:p>
                      <a:pPr algn="ctr" fontAlgn="ctr"/>
                      <a:r>
                        <a:rPr lang="es-AR" sz="1050" b="1" i="0" u="none" strike="noStrike" dirty="0" smtClean="0">
                          <a:solidFill>
                            <a:srgbClr val="000000"/>
                          </a:solidFill>
                          <a:effectLst/>
                          <a:latin typeface="Arial" panose="020B0604020202020204" pitchFamily="34" charset="0"/>
                        </a:rPr>
                        <a:t>Indicador Estadístico</a:t>
                      </a:r>
                      <a:endParaRPr lang="es-AR" sz="1050" b="1" i="0" u="none" strike="noStrike" dirty="0">
                        <a:solidFill>
                          <a:srgbClr val="000000"/>
                        </a:solidFill>
                        <a:effectLst/>
                        <a:latin typeface="Arial" panose="020B0604020202020204" pitchFamily="34" charset="0"/>
                      </a:endParaRPr>
                    </a:p>
                  </a:txBody>
                  <a:tcPr marL="7620" marR="7620" marT="7620" marB="0" anchor="ctr">
                    <a:lnL>
                      <a:noFill/>
                    </a:lnL>
                    <a:lnR>
                      <a:noFill/>
                    </a:lnR>
                    <a:lnT>
                      <a:noFill/>
                    </a:lnT>
                    <a:lnB>
                      <a:noFill/>
                    </a:lnB>
                  </a:tcPr>
                </a:tc>
                <a:tc>
                  <a:txBody>
                    <a:bodyPr/>
                    <a:lstStyle/>
                    <a:p>
                      <a:pPr algn="ctr" fontAlgn="ctr"/>
                      <a:r>
                        <a:rPr lang="es-AR" sz="1050" b="1" i="0" u="none" strike="noStrike">
                          <a:solidFill>
                            <a:srgbClr val="000000"/>
                          </a:solidFill>
                          <a:effectLst/>
                          <a:latin typeface="Arial" panose="020B0604020202020204" pitchFamily="34" charset="0"/>
                        </a:rPr>
                        <a:t>Limpia</a:t>
                      </a:r>
                    </a:p>
                  </a:txBody>
                  <a:tcPr marL="7620" marR="7620" marT="7620" marB="0" anchor="ctr">
                    <a:lnL>
                      <a:noFill/>
                    </a:lnL>
                    <a:lnR>
                      <a:noFill/>
                    </a:lnR>
                    <a:lnT>
                      <a:noFill/>
                    </a:lnT>
                    <a:lnB>
                      <a:noFill/>
                    </a:lnB>
                  </a:tcPr>
                </a:tc>
                <a:tc>
                  <a:txBody>
                    <a:bodyPr/>
                    <a:lstStyle/>
                    <a:p>
                      <a:pPr algn="ctr" fontAlgn="ctr"/>
                      <a:r>
                        <a:rPr lang="es-AR" sz="1050" b="1" i="0" u="none" strike="noStrike">
                          <a:solidFill>
                            <a:srgbClr val="000000"/>
                          </a:solidFill>
                          <a:effectLst/>
                          <a:latin typeface="Arial" panose="020B0604020202020204" pitchFamily="34" charset="0"/>
                        </a:rPr>
                        <a:t>Original</a:t>
                      </a:r>
                    </a:p>
                  </a:txBody>
                  <a:tcPr marL="7620" marR="7620" marT="7620" marB="0" anchor="ctr">
                    <a:lnL>
                      <a:noFill/>
                    </a:lnL>
                    <a:lnR>
                      <a:noFill/>
                    </a:lnR>
                    <a:lnT>
                      <a:noFill/>
                    </a:lnT>
                    <a:lnB>
                      <a:noFill/>
                    </a:lnB>
                  </a:tcPr>
                </a:tc>
                <a:tc>
                  <a:txBody>
                    <a:bodyPr/>
                    <a:lstStyle/>
                    <a:p>
                      <a:pPr algn="ctr" fontAlgn="ctr"/>
                      <a:r>
                        <a:rPr lang="es-AR" sz="1050" b="1" i="0" u="none" strike="noStrike">
                          <a:solidFill>
                            <a:srgbClr val="000000"/>
                          </a:solidFill>
                          <a:effectLst/>
                          <a:latin typeface="Arial" panose="020B0604020202020204" pitchFamily="34" charset="0"/>
                        </a:rPr>
                        <a:t>Comparativa</a:t>
                      </a:r>
                    </a:p>
                  </a:txBody>
                  <a:tcPr marL="7620" marR="7620" marT="7620" marB="0" anchor="ctr">
                    <a:lnL>
                      <a:noFill/>
                    </a:lnL>
                    <a:lnR>
                      <a:noFill/>
                    </a:lnR>
                    <a:lnT>
                      <a:noFill/>
                    </a:lnT>
                    <a:lnB>
                      <a:noFill/>
                    </a:lnB>
                  </a:tcPr>
                </a:tc>
                <a:extLst>
                  <a:ext uri="{0D108BD9-81ED-4DB2-BD59-A6C34878D82A}">
                    <a16:rowId xmlns:a16="http://schemas.microsoft.com/office/drawing/2014/main" val="4185912294"/>
                  </a:ext>
                </a:extLst>
              </a:tr>
              <a:tr h="231191">
                <a:tc>
                  <a:txBody>
                    <a:bodyPr/>
                    <a:lstStyle/>
                    <a:p>
                      <a:pPr algn="ctr" fontAlgn="ctr"/>
                      <a:r>
                        <a:rPr lang="es-AR" sz="1050" b="1" i="0" u="none" strike="noStrike" dirty="0" smtClean="0">
                          <a:solidFill>
                            <a:srgbClr val="000000"/>
                          </a:solidFill>
                          <a:effectLst/>
                          <a:latin typeface="Arial" panose="020B0604020202020204" pitchFamily="34" charset="0"/>
                        </a:rPr>
                        <a:t>Cantidad</a:t>
                      </a:r>
                      <a:endParaRPr lang="es-AR" sz="1050" b="1" i="0" u="none" strike="noStrike" dirty="0">
                        <a:solidFill>
                          <a:srgbClr val="000000"/>
                        </a:solidFill>
                        <a:effectLst/>
                        <a:latin typeface="Arial" panose="020B0604020202020204" pitchFamily="34" charset="0"/>
                      </a:endParaRP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a:solidFill>
                            <a:srgbClr val="000000"/>
                          </a:solidFill>
                          <a:effectLst/>
                          <a:latin typeface="Arial" panose="020B0604020202020204" pitchFamily="34" charset="0"/>
                        </a:rPr>
                        <a:t>92.713</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a:solidFill>
                            <a:srgbClr val="000000"/>
                          </a:solidFill>
                          <a:effectLst/>
                          <a:latin typeface="Arial" panose="020B0604020202020204" pitchFamily="34" charset="0"/>
                        </a:rPr>
                        <a:t>68.617</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a:solidFill>
                            <a:srgbClr val="000000"/>
                          </a:solidFill>
                          <a:effectLst/>
                          <a:latin typeface="Arial" panose="020B0604020202020204" pitchFamily="34" charset="0"/>
                        </a:rPr>
                        <a:t>24.096</a:t>
                      </a:r>
                    </a:p>
                  </a:txBody>
                  <a:tcPr marL="7620" marR="7620" marT="7620" marB="0" anchor="ctr">
                    <a:lnL>
                      <a:noFill/>
                    </a:lnL>
                    <a:lnR>
                      <a:noFill/>
                    </a:lnR>
                    <a:lnT>
                      <a:noFill/>
                    </a:lnT>
                    <a:lnB>
                      <a:noFill/>
                    </a:lnB>
                    <a:solidFill>
                      <a:srgbClr val="F5F5F5"/>
                    </a:solidFill>
                  </a:tcPr>
                </a:tc>
                <a:extLst>
                  <a:ext uri="{0D108BD9-81ED-4DB2-BD59-A6C34878D82A}">
                    <a16:rowId xmlns:a16="http://schemas.microsoft.com/office/drawing/2014/main" val="1620024404"/>
                  </a:ext>
                </a:extLst>
              </a:tr>
              <a:tr h="231191">
                <a:tc>
                  <a:txBody>
                    <a:bodyPr/>
                    <a:lstStyle/>
                    <a:p>
                      <a:pPr algn="ctr" fontAlgn="ctr"/>
                      <a:r>
                        <a:rPr lang="es-AR" sz="1050" b="1" i="0" u="none" strike="noStrike" dirty="0" smtClean="0">
                          <a:solidFill>
                            <a:srgbClr val="000000"/>
                          </a:solidFill>
                          <a:effectLst/>
                          <a:latin typeface="Arial" panose="020B0604020202020204" pitchFamily="34" charset="0"/>
                        </a:rPr>
                        <a:t>Promedio</a:t>
                      </a:r>
                      <a:endParaRPr lang="es-AR" sz="1050" b="1" i="0" u="none" strike="noStrike" dirty="0">
                        <a:solidFill>
                          <a:srgbClr val="000000"/>
                        </a:solidFill>
                        <a:effectLst/>
                        <a:latin typeface="Arial" panose="020B0604020202020204" pitchFamily="34" charset="0"/>
                      </a:endParaRPr>
                    </a:p>
                  </a:txBody>
                  <a:tcPr marL="7620" marR="7620" marT="7620" marB="0" anchor="ctr">
                    <a:lnL>
                      <a:noFill/>
                    </a:lnL>
                    <a:lnR>
                      <a:noFill/>
                    </a:lnR>
                    <a:lnT>
                      <a:noFill/>
                    </a:lnT>
                    <a:lnB>
                      <a:noFill/>
                    </a:lnB>
                  </a:tcPr>
                </a:tc>
                <a:tc>
                  <a:txBody>
                    <a:bodyPr/>
                    <a:lstStyle/>
                    <a:p>
                      <a:pPr algn="ctr" fontAlgn="ctr"/>
                      <a:r>
                        <a:rPr lang="es-AR" sz="1050" b="0" i="0" u="none" strike="noStrike">
                          <a:solidFill>
                            <a:srgbClr val="000000"/>
                          </a:solidFill>
                          <a:effectLst/>
                          <a:latin typeface="Arial" panose="020B0604020202020204" pitchFamily="34" charset="0"/>
                        </a:rPr>
                        <a:t>2.267</a:t>
                      </a:r>
                    </a:p>
                  </a:txBody>
                  <a:tcPr marL="7620" marR="7620" marT="7620" marB="0" anchor="ctr">
                    <a:lnL>
                      <a:noFill/>
                    </a:lnL>
                    <a:lnR>
                      <a:noFill/>
                    </a:lnR>
                    <a:lnT>
                      <a:noFill/>
                    </a:lnT>
                    <a:lnB>
                      <a:noFill/>
                    </a:lnB>
                  </a:tcPr>
                </a:tc>
                <a:tc>
                  <a:txBody>
                    <a:bodyPr/>
                    <a:lstStyle/>
                    <a:p>
                      <a:pPr algn="ctr" fontAlgn="ctr"/>
                      <a:r>
                        <a:rPr lang="es-AR" sz="1050" b="0" i="0" u="none" strike="noStrike">
                          <a:solidFill>
                            <a:srgbClr val="000000"/>
                          </a:solidFill>
                          <a:effectLst/>
                          <a:latin typeface="Arial" panose="020B0604020202020204" pitchFamily="34" charset="0"/>
                        </a:rPr>
                        <a:t>2.160</a:t>
                      </a:r>
                    </a:p>
                  </a:txBody>
                  <a:tcPr marL="7620" marR="7620" marT="7620" marB="0" anchor="ctr">
                    <a:lnL>
                      <a:noFill/>
                    </a:lnL>
                    <a:lnR>
                      <a:noFill/>
                    </a:lnR>
                    <a:lnT>
                      <a:noFill/>
                    </a:lnT>
                    <a:lnB>
                      <a:noFill/>
                    </a:lnB>
                  </a:tcPr>
                </a:tc>
                <a:tc>
                  <a:txBody>
                    <a:bodyPr/>
                    <a:lstStyle/>
                    <a:p>
                      <a:pPr algn="ctr" fontAlgn="ctr"/>
                      <a:r>
                        <a:rPr lang="es-AR" sz="1050" b="0" i="0" u="none" strike="noStrike">
                          <a:solidFill>
                            <a:srgbClr val="000000"/>
                          </a:solidFill>
                          <a:effectLst/>
                          <a:latin typeface="Arial" panose="020B0604020202020204" pitchFamily="34" charset="0"/>
                        </a:rPr>
                        <a:t>107</a:t>
                      </a:r>
                    </a:p>
                  </a:txBody>
                  <a:tcPr marL="7620" marR="7620" marT="7620" marB="0" anchor="ctr">
                    <a:lnL>
                      <a:noFill/>
                    </a:lnL>
                    <a:lnR>
                      <a:noFill/>
                    </a:lnR>
                    <a:lnT>
                      <a:noFill/>
                    </a:lnT>
                    <a:lnB>
                      <a:noFill/>
                    </a:lnB>
                  </a:tcPr>
                </a:tc>
                <a:extLst>
                  <a:ext uri="{0D108BD9-81ED-4DB2-BD59-A6C34878D82A}">
                    <a16:rowId xmlns:a16="http://schemas.microsoft.com/office/drawing/2014/main" val="3912394062"/>
                  </a:ext>
                </a:extLst>
              </a:tr>
              <a:tr h="231191">
                <a:tc>
                  <a:txBody>
                    <a:bodyPr/>
                    <a:lstStyle/>
                    <a:p>
                      <a:pPr algn="ctr" fontAlgn="ctr"/>
                      <a:r>
                        <a:rPr lang="es-AR" sz="1050" b="1" i="0" u="none" strike="noStrike" dirty="0" smtClean="0">
                          <a:solidFill>
                            <a:srgbClr val="000000"/>
                          </a:solidFill>
                          <a:effectLst/>
                          <a:latin typeface="Arial" panose="020B0604020202020204" pitchFamily="34" charset="0"/>
                        </a:rPr>
                        <a:t>Desvío </a:t>
                      </a:r>
                      <a:endParaRPr lang="es-AR" sz="1050" b="1" i="0" u="none" strike="noStrike" dirty="0">
                        <a:solidFill>
                          <a:srgbClr val="000000"/>
                        </a:solidFill>
                        <a:effectLst/>
                        <a:latin typeface="Arial" panose="020B0604020202020204" pitchFamily="34" charset="0"/>
                      </a:endParaRP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a:solidFill>
                            <a:srgbClr val="000000"/>
                          </a:solidFill>
                          <a:effectLst/>
                          <a:latin typeface="Arial" panose="020B0604020202020204" pitchFamily="34" charset="0"/>
                        </a:rPr>
                        <a:t>3.262</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a:solidFill>
                            <a:srgbClr val="000000"/>
                          </a:solidFill>
                          <a:effectLst/>
                          <a:latin typeface="Arial" panose="020B0604020202020204" pitchFamily="34" charset="0"/>
                        </a:rPr>
                        <a:t>2.759</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a:solidFill>
                            <a:srgbClr val="000000"/>
                          </a:solidFill>
                          <a:effectLst/>
                          <a:latin typeface="Arial" panose="020B0604020202020204" pitchFamily="34" charset="0"/>
                        </a:rPr>
                        <a:t>503</a:t>
                      </a:r>
                    </a:p>
                  </a:txBody>
                  <a:tcPr marL="7620" marR="7620" marT="7620" marB="0" anchor="ctr">
                    <a:lnL>
                      <a:noFill/>
                    </a:lnL>
                    <a:lnR>
                      <a:noFill/>
                    </a:lnR>
                    <a:lnT>
                      <a:noFill/>
                    </a:lnT>
                    <a:lnB>
                      <a:noFill/>
                    </a:lnB>
                    <a:solidFill>
                      <a:srgbClr val="F5F5F5"/>
                    </a:solidFill>
                  </a:tcPr>
                </a:tc>
                <a:extLst>
                  <a:ext uri="{0D108BD9-81ED-4DB2-BD59-A6C34878D82A}">
                    <a16:rowId xmlns:a16="http://schemas.microsoft.com/office/drawing/2014/main" val="367232147"/>
                  </a:ext>
                </a:extLst>
              </a:tr>
              <a:tr h="231191">
                <a:tc>
                  <a:txBody>
                    <a:bodyPr/>
                    <a:lstStyle/>
                    <a:p>
                      <a:pPr algn="ctr" fontAlgn="ctr"/>
                      <a:r>
                        <a:rPr lang="es-AR" sz="1050" b="1" i="0" u="none" strike="noStrike" dirty="0" smtClean="0">
                          <a:solidFill>
                            <a:srgbClr val="000000"/>
                          </a:solidFill>
                          <a:effectLst/>
                          <a:latin typeface="Arial" panose="020B0604020202020204" pitchFamily="34" charset="0"/>
                        </a:rPr>
                        <a:t>Min</a:t>
                      </a:r>
                      <a:endParaRPr lang="es-AR" sz="1050" b="1" i="0" u="none" strike="noStrike" dirty="0">
                        <a:solidFill>
                          <a:srgbClr val="000000"/>
                        </a:solidFill>
                        <a:effectLst/>
                        <a:latin typeface="Arial" panose="020B0604020202020204" pitchFamily="34" charset="0"/>
                      </a:endParaRPr>
                    </a:p>
                  </a:txBody>
                  <a:tcPr marL="7620" marR="7620" marT="7620" marB="0" anchor="ctr">
                    <a:lnL>
                      <a:noFill/>
                    </a:lnL>
                    <a:lnR>
                      <a:noFill/>
                    </a:lnR>
                    <a:lnT>
                      <a:noFill/>
                    </a:lnT>
                    <a:lnB>
                      <a:noFill/>
                    </a:lnB>
                  </a:tcPr>
                </a:tc>
                <a:tc>
                  <a:txBody>
                    <a:bodyPr/>
                    <a:lstStyle/>
                    <a:p>
                      <a:pPr algn="ctr" fontAlgn="ctr"/>
                      <a:r>
                        <a:rPr lang="es-AR" sz="1050" b="0" i="0" u="none" strike="noStrike">
                          <a:solidFill>
                            <a:srgbClr val="000000"/>
                          </a:solidFill>
                          <a:effectLst/>
                          <a:latin typeface="Arial" panose="020B0604020202020204" pitchFamily="34" charset="0"/>
                        </a:rPr>
                        <a:t>0,6</a:t>
                      </a:r>
                    </a:p>
                  </a:txBody>
                  <a:tcPr marL="7620" marR="7620" marT="7620" marB="0" anchor="ctr">
                    <a:lnL>
                      <a:noFill/>
                    </a:lnL>
                    <a:lnR>
                      <a:noFill/>
                    </a:lnR>
                    <a:lnT>
                      <a:noFill/>
                    </a:lnT>
                    <a:lnB>
                      <a:noFill/>
                    </a:lnB>
                  </a:tcPr>
                </a:tc>
                <a:tc>
                  <a:txBody>
                    <a:bodyPr/>
                    <a:lstStyle/>
                    <a:p>
                      <a:pPr algn="ctr" fontAlgn="ctr"/>
                      <a:r>
                        <a:rPr lang="es-AR" sz="1050" b="0" i="0" u="none" strike="noStrike">
                          <a:solidFill>
                            <a:srgbClr val="000000"/>
                          </a:solidFill>
                          <a:effectLst/>
                          <a:latin typeface="Arial" panose="020B0604020202020204" pitchFamily="34" charset="0"/>
                        </a:rPr>
                        <a:t>0,6</a:t>
                      </a:r>
                    </a:p>
                  </a:txBody>
                  <a:tcPr marL="7620" marR="7620" marT="7620" marB="0" anchor="ctr">
                    <a:lnL>
                      <a:noFill/>
                    </a:lnL>
                    <a:lnR>
                      <a:noFill/>
                    </a:lnR>
                    <a:lnT>
                      <a:noFill/>
                    </a:lnT>
                    <a:lnB>
                      <a:noFill/>
                    </a:lnB>
                  </a:tcPr>
                </a:tc>
                <a:tc>
                  <a:txBody>
                    <a:bodyPr/>
                    <a:lstStyle/>
                    <a:p>
                      <a:pPr algn="ctr" fontAlgn="ctr"/>
                      <a:r>
                        <a:rPr lang="es-AR" sz="1050" b="0" i="0" u="none" strike="noStrike">
                          <a:solidFill>
                            <a:srgbClr val="000000"/>
                          </a:solidFill>
                          <a:effectLst/>
                          <a:latin typeface="Arial" panose="020B0604020202020204" pitchFamily="34" charset="0"/>
                        </a:rPr>
                        <a:t>0</a:t>
                      </a:r>
                    </a:p>
                  </a:txBody>
                  <a:tcPr marL="7620" marR="7620" marT="7620" marB="0" anchor="ctr">
                    <a:lnL>
                      <a:noFill/>
                    </a:lnL>
                    <a:lnR>
                      <a:noFill/>
                    </a:lnR>
                    <a:lnT>
                      <a:noFill/>
                    </a:lnT>
                    <a:lnB>
                      <a:noFill/>
                    </a:lnB>
                  </a:tcPr>
                </a:tc>
                <a:extLst>
                  <a:ext uri="{0D108BD9-81ED-4DB2-BD59-A6C34878D82A}">
                    <a16:rowId xmlns:a16="http://schemas.microsoft.com/office/drawing/2014/main" val="1904754183"/>
                  </a:ext>
                </a:extLst>
              </a:tr>
              <a:tr h="231191">
                <a:tc>
                  <a:txBody>
                    <a:bodyPr/>
                    <a:lstStyle/>
                    <a:p>
                      <a:pPr algn="ctr" fontAlgn="ctr"/>
                      <a:r>
                        <a:rPr lang="es-AR" sz="1050" b="1" i="0" u="none" strike="noStrike" dirty="0" smtClean="0">
                          <a:solidFill>
                            <a:srgbClr val="000000"/>
                          </a:solidFill>
                          <a:effectLst/>
                          <a:latin typeface="Arial" panose="020B0604020202020204" pitchFamily="34" charset="0"/>
                        </a:rPr>
                        <a:t>Acum.25</a:t>
                      </a:r>
                      <a:r>
                        <a:rPr lang="es-AR" sz="1050" b="1" i="0" u="none" strike="noStrike" dirty="0">
                          <a:solidFill>
                            <a:srgbClr val="000000"/>
                          </a:solidFill>
                          <a:effectLst/>
                          <a:latin typeface="Arial" panose="020B0604020202020204" pitchFamily="34" charset="0"/>
                        </a:rPr>
                        <a:t>%</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a:solidFill>
                            <a:srgbClr val="000000"/>
                          </a:solidFill>
                          <a:effectLst/>
                          <a:latin typeface="Arial" panose="020B0604020202020204" pitchFamily="34" charset="0"/>
                        </a:rPr>
                        <a:t>1.235</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a:solidFill>
                            <a:srgbClr val="000000"/>
                          </a:solidFill>
                          <a:effectLst/>
                          <a:latin typeface="Arial" panose="020B0604020202020204" pitchFamily="34" charset="0"/>
                        </a:rPr>
                        <a:t>1.218</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a:solidFill>
                            <a:srgbClr val="000000"/>
                          </a:solidFill>
                          <a:effectLst/>
                          <a:latin typeface="Arial" panose="020B0604020202020204" pitchFamily="34" charset="0"/>
                        </a:rPr>
                        <a:t>17</a:t>
                      </a:r>
                    </a:p>
                  </a:txBody>
                  <a:tcPr marL="7620" marR="7620" marT="7620" marB="0" anchor="ctr">
                    <a:lnL>
                      <a:noFill/>
                    </a:lnL>
                    <a:lnR>
                      <a:noFill/>
                    </a:lnR>
                    <a:lnT>
                      <a:noFill/>
                    </a:lnT>
                    <a:lnB>
                      <a:noFill/>
                    </a:lnB>
                    <a:solidFill>
                      <a:srgbClr val="F5F5F5"/>
                    </a:solidFill>
                  </a:tcPr>
                </a:tc>
                <a:extLst>
                  <a:ext uri="{0D108BD9-81ED-4DB2-BD59-A6C34878D82A}">
                    <a16:rowId xmlns:a16="http://schemas.microsoft.com/office/drawing/2014/main" val="1531716513"/>
                  </a:ext>
                </a:extLst>
              </a:tr>
              <a:tr h="231191">
                <a:tc>
                  <a:txBody>
                    <a:bodyPr/>
                    <a:lstStyle/>
                    <a:p>
                      <a:pPr algn="ctr" fontAlgn="ctr"/>
                      <a:r>
                        <a:rPr lang="es-AR" sz="1050" b="1" i="0" u="none" strike="noStrike" dirty="0" err="1" smtClean="0">
                          <a:solidFill>
                            <a:srgbClr val="000000"/>
                          </a:solidFill>
                          <a:effectLst/>
                          <a:latin typeface="Arial" panose="020B0604020202020204" pitchFamily="34" charset="0"/>
                        </a:rPr>
                        <a:t>Acum</a:t>
                      </a:r>
                      <a:r>
                        <a:rPr lang="es-AR" sz="1050" b="1" i="0" u="none" strike="noStrike" dirty="0" smtClean="0">
                          <a:solidFill>
                            <a:srgbClr val="000000"/>
                          </a:solidFill>
                          <a:effectLst/>
                          <a:latin typeface="Arial" panose="020B0604020202020204" pitchFamily="34" charset="0"/>
                        </a:rPr>
                        <a:t>. 50</a:t>
                      </a:r>
                      <a:r>
                        <a:rPr lang="es-AR" sz="1050" b="1" i="0" u="none" strike="noStrike" dirty="0">
                          <a:solidFill>
                            <a:srgbClr val="000000"/>
                          </a:solidFill>
                          <a:effectLst/>
                          <a:latin typeface="Arial" panose="020B0604020202020204" pitchFamily="34" charset="0"/>
                        </a:rPr>
                        <a:t>%</a:t>
                      </a:r>
                    </a:p>
                  </a:txBody>
                  <a:tcPr marL="7620" marR="7620" marT="7620" marB="0" anchor="ctr">
                    <a:lnL>
                      <a:noFill/>
                    </a:lnL>
                    <a:lnR>
                      <a:noFill/>
                    </a:lnR>
                    <a:lnT>
                      <a:noFill/>
                    </a:lnT>
                    <a:lnB>
                      <a:noFill/>
                    </a:lnB>
                  </a:tcPr>
                </a:tc>
                <a:tc>
                  <a:txBody>
                    <a:bodyPr/>
                    <a:lstStyle/>
                    <a:p>
                      <a:pPr algn="ctr" fontAlgn="ctr"/>
                      <a:r>
                        <a:rPr lang="es-AR" sz="1050" b="0" i="0" u="none" strike="noStrike">
                          <a:solidFill>
                            <a:srgbClr val="000000"/>
                          </a:solidFill>
                          <a:effectLst/>
                          <a:latin typeface="Arial" panose="020B0604020202020204" pitchFamily="34" charset="0"/>
                        </a:rPr>
                        <a:t>1.800</a:t>
                      </a:r>
                    </a:p>
                  </a:txBody>
                  <a:tcPr marL="7620" marR="7620" marT="7620" marB="0" anchor="ctr">
                    <a:lnL>
                      <a:noFill/>
                    </a:lnL>
                    <a:lnR>
                      <a:noFill/>
                    </a:lnR>
                    <a:lnT>
                      <a:noFill/>
                    </a:lnT>
                    <a:lnB>
                      <a:noFill/>
                    </a:lnB>
                  </a:tcPr>
                </a:tc>
                <a:tc>
                  <a:txBody>
                    <a:bodyPr/>
                    <a:lstStyle/>
                    <a:p>
                      <a:pPr algn="ctr" fontAlgn="ctr"/>
                      <a:r>
                        <a:rPr lang="es-AR" sz="1050" b="0" i="0" u="none" strike="noStrike">
                          <a:solidFill>
                            <a:srgbClr val="000000"/>
                          </a:solidFill>
                          <a:effectLst/>
                          <a:latin typeface="Arial" panose="020B0604020202020204" pitchFamily="34" charset="0"/>
                        </a:rPr>
                        <a:t>1.800</a:t>
                      </a:r>
                    </a:p>
                  </a:txBody>
                  <a:tcPr marL="7620" marR="7620" marT="7620" marB="0" anchor="ctr">
                    <a:lnL>
                      <a:noFill/>
                    </a:lnL>
                    <a:lnR>
                      <a:noFill/>
                    </a:lnR>
                    <a:lnT>
                      <a:noFill/>
                    </a:lnT>
                    <a:lnB>
                      <a:noFill/>
                    </a:lnB>
                  </a:tcPr>
                </a:tc>
                <a:tc>
                  <a:txBody>
                    <a:bodyPr/>
                    <a:lstStyle/>
                    <a:p>
                      <a:pPr algn="ctr" fontAlgn="ctr"/>
                      <a:r>
                        <a:rPr lang="es-AR" sz="1050" b="0" i="0" u="none" strike="noStrike">
                          <a:solidFill>
                            <a:srgbClr val="000000"/>
                          </a:solidFill>
                          <a:effectLst/>
                          <a:latin typeface="Arial" panose="020B0604020202020204" pitchFamily="34" charset="0"/>
                        </a:rPr>
                        <a:t>0</a:t>
                      </a:r>
                    </a:p>
                  </a:txBody>
                  <a:tcPr marL="7620" marR="7620" marT="7620" marB="0" anchor="ctr">
                    <a:lnL>
                      <a:noFill/>
                    </a:lnL>
                    <a:lnR>
                      <a:noFill/>
                    </a:lnR>
                    <a:lnT>
                      <a:noFill/>
                    </a:lnT>
                    <a:lnB>
                      <a:noFill/>
                    </a:lnB>
                  </a:tcPr>
                </a:tc>
                <a:extLst>
                  <a:ext uri="{0D108BD9-81ED-4DB2-BD59-A6C34878D82A}">
                    <a16:rowId xmlns:a16="http://schemas.microsoft.com/office/drawing/2014/main" val="1925793141"/>
                  </a:ext>
                </a:extLst>
              </a:tr>
              <a:tr h="231191">
                <a:tc>
                  <a:txBody>
                    <a:bodyPr/>
                    <a:lstStyle/>
                    <a:p>
                      <a:pPr algn="ctr" fontAlgn="ctr"/>
                      <a:r>
                        <a:rPr lang="es-AR" sz="1050" b="1" i="0" u="none" strike="noStrike" dirty="0" err="1" smtClean="0">
                          <a:solidFill>
                            <a:srgbClr val="000000"/>
                          </a:solidFill>
                          <a:effectLst/>
                          <a:latin typeface="Arial" panose="020B0604020202020204" pitchFamily="34" charset="0"/>
                        </a:rPr>
                        <a:t>Acum</a:t>
                      </a:r>
                      <a:r>
                        <a:rPr lang="es-AR" sz="1050" b="1" i="0" u="none" strike="noStrike" dirty="0" smtClean="0">
                          <a:solidFill>
                            <a:srgbClr val="000000"/>
                          </a:solidFill>
                          <a:effectLst/>
                          <a:latin typeface="Arial" panose="020B0604020202020204" pitchFamily="34" charset="0"/>
                        </a:rPr>
                        <a:t>. 75</a:t>
                      </a:r>
                      <a:r>
                        <a:rPr lang="es-AR" sz="1050" b="1" i="0" u="none" strike="noStrike" dirty="0">
                          <a:solidFill>
                            <a:srgbClr val="000000"/>
                          </a:solidFill>
                          <a:effectLst/>
                          <a:latin typeface="Arial" panose="020B0604020202020204" pitchFamily="34" charset="0"/>
                        </a:rPr>
                        <a:t>%</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a:solidFill>
                            <a:srgbClr val="000000"/>
                          </a:solidFill>
                          <a:effectLst/>
                          <a:latin typeface="Arial" panose="020B0604020202020204" pitchFamily="34" charset="0"/>
                        </a:rPr>
                        <a:t>2.468</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a:solidFill>
                            <a:srgbClr val="000000"/>
                          </a:solidFill>
                          <a:effectLst/>
                          <a:latin typeface="Arial" panose="020B0604020202020204" pitchFamily="34" charset="0"/>
                        </a:rPr>
                        <a:t>2.486</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a:solidFill>
                            <a:srgbClr val="000000"/>
                          </a:solidFill>
                          <a:effectLst/>
                          <a:latin typeface="Arial" panose="020B0604020202020204" pitchFamily="34" charset="0"/>
                        </a:rPr>
                        <a:t>-19</a:t>
                      </a:r>
                    </a:p>
                  </a:txBody>
                  <a:tcPr marL="7620" marR="7620" marT="7620" marB="0" anchor="ctr">
                    <a:lnL>
                      <a:noFill/>
                    </a:lnL>
                    <a:lnR>
                      <a:noFill/>
                    </a:lnR>
                    <a:lnT>
                      <a:noFill/>
                    </a:lnT>
                    <a:lnB>
                      <a:noFill/>
                    </a:lnB>
                    <a:solidFill>
                      <a:srgbClr val="F5F5F5"/>
                    </a:solidFill>
                  </a:tcPr>
                </a:tc>
                <a:extLst>
                  <a:ext uri="{0D108BD9-81ED-4DB2-BD59-A6C34878D82A}">
                    <a16:rowId xmlns:a16="http://schemas.microsoft.com/office/drawing/2014/main" val="1033350421"/>
                  </a:ext>
                </a:extLst>
              </a:tr>
              <a:tr h="231191">
                <a:tc>
                  <a:txBody>
                    <a:bodyPr/>
                    <a:lstStyle/>
                    <a:p>
                      <a:pPr algn="ctr" fontAlgn="ctr"/>
                      <a:r>
                        <a:rPr lang="es-AR" sz="1050" b="1" i="0" u="none" strike="noStrike" dirty="0" err="1">
                          <a:solidFill>
                            <a:srgbClr val="000000"/>
                          </a:solidFill>
                          <a:effectLst/>
                          <a:latin typeface="Arial" panose="020B0604020202020204" pitchFamily="34" charset="0"/>
                        </a:rPr>
                        <a:t>max</a:t>
                      </a:r>
                      <a:endParaRPr lang="es-AR" sz="1050" b="1" i="0" u="none" strike="noStrike" dirty="0">
                        <a:solidFill>
                          <a:srgbClr val="000000"/>
                        </a:solidFill>
                        <a:effectLst/>
                        <a:latin typeface="Arial" panose="020B0604020202020204" pitchFamily="34" charset="0"/>
                      </a:endParaRPr>
                    </a:p>
                  </a:txBody>
                  <a:tcPr marL="7620" marR="7620" marT="7620" marB="0" anchor="ctr">
                    <a:lnL>
                      <a:noFill/>
                    </a:lnL>
                    <a:lnR>
                      <a:noFill/>
                    </a:lnR>
                    <a:lnT>
                      <a:noFill/>
                    </a:lnT>
                    <a:lnB>
                      <a:noFill/>
                    </a:lnB>
                  </a:tcPr>
                </a:tc>
                <a:tc>
                  <a:txBody>
                    <a:bodyPr/>
                    <a:lstStyle/>
                    <a:p>
                      <a:pPr algn="ctr" fontAlgn="ctr"/>
                      <a:r>
                        <a:rPr lang="es-AR" sz="1050" b="0" i="0" u="none" strike="noStrike" dirty="0">
                          <a:solidFill>
                            <a:srgbClr val="000000"/>
                          </a:solidFill>
                          <a:effectLst/>
                          <a:latin typeface="Arial" panose="020B0604020202020204" pitchFamily="34" charset="0"/>
                        </a:rPr>
                        <a:t>224.335</a:t>
                      </a:r>
                    </a:p>
                  </a:txBody>
                  <a:tcPr marL="7620" marR="7620" marT="7620" marB="0" anchor="ctr">
                    <a:lnL>
                      <a:noFill/>
                    </a:lnL>
                    <a:lnR>
                      <a:noFill/>
                    </a:lnR>
                    <a:lnT>
                      <a:noFill/>
                    </a:lnT>
                    <a:lnB>
                      <a:noFill/>
                    </a:lnB>
                  </a:tcPr>
                </a:tc>
                <a:tc>
                  <a:txBody>
                    <a:bodyPr/>
                    <a:lstStyle/>
                    <a:p>
                      <a:pPr algn="ctr" fontAlgn="ctr"/>
                      <a:r>
                        <a:rPr lang="es-AR" sz="1050" b="0" i="0" u="none" strike="noStrike" dirty="0">
                          <a:solidFill>
                            <a:srgbClr val="000000"/>
                          </a:solidFill>
                          <a:effectLst/>
                          <a:latin typeface="Arial" panose="020B0604020202020204" pitchFamily="34" charset="0"/>
                        </a:rPr>
                        <a:t>206.333</a:t>
                      </a:r>
                    </a:p>
                  </a:txBody>
                  <a:tcPr marL="7620" marR="7620" marT="7620" marB="0" anchor="ctr">
                    <a:lnL>
                      <a:noFill/>
                    </a:lnL>
                    <a:lnR>
                      <a:noFill/>
                    </a:lnR>
                    <a:lnT>
                      <a:noFill/>
                    </a:lnT>
                    <a:lnB>
                      <a:noFill/>
                    </a:lnB>
                  </a:tcPr>
                </a:tc>
                <a:tc>
                  <a:txBody>
                    <a:bodyPr/>
                    <a:lstStyle/>
                    <a:p>
                      <a:pPr algn="ctr" fontAlgn="ctr"/>
                      <a:r>
                        <a:rPr lang="es-AR" sz="1050" b="0" i="0" u="none" strike="noStrike" dirty="0">
                          <a:solidFill>
                            <a:srgbClr val="000000"/>
                          </a:solidFill>
                          <a:effectLst/>
                          <a:latin typeface="Arial" panose="020B0604020202020204" pitchFamily="34" charset="0"/>
                        </a:rPr>
                        <a:t>18.001</a:t>
                      </a:r>
                    </a:p>
                  </a:txBody>
                  <a:tcPr marL="7620" marR="7620" marT="7620" marB="0" anchor="ctr">
                    <a:lnL>
                      <a:noFill/>
                    </a:lnL>
                    <a:lnR>
                      <a:noFill/>
                    </a:lnR>
                    <a:lnT>
                      <a:noFill/>
                    </a:lnT>
                    <a:lnB>
                      <a:noFill/>
                    </a:lnB>
                  </a:tcPr>
                </a:tc>
                <a:extLst>
                  <a:ext uri="{0D108BD9-81ED-4DB2-BD59-A6C34878D82A}">
                    <a16:rowId xmlns:a16="http://schemas.microsoft.com/office/drawing/2014/main" val="1827695700"/>
                  </a:ext>
                </a:extLst>
              </a:tr>
            </a:tbl>
          </a:graphicData>
        </a:graphic>
      </p:graphicFrame>
      <p:graphicFrame>
        <p:nvGraphicFramePr>
          <p:cNvPr id="3" name="Tabla 2"/>
          <p:cNvGraphicFramePr>
            <a:graphicFrameLocks noGrp="1"/>
          </p:cNvGraphicFramePr>
          <p:nvPr>
            <p:extLst>
              <p:ext uri="{D42A27DB-BD31-4B8C-83A1-F6EECF244321}">
                <p14:modId xmlns:p14="http://schemas.microsoft.com/office/powerpoint/2010/main" val="764662482"/>
              </p:ext>
            </p:extLst>
          </p:nvPr>
        </p:nvGraphicFramePr>
        <p:xfrm>
          <a:off x="5916168" y="2635872"/>
          <a:ext cx="3474720" cy="2157780"/>
        </p:xfrm>
        <a:graphic>
          <a:graphicData uri="http://schemas.openxmlformats.org/drawingml/2006/table">
            <a:tbl>
              <a:tblPr/>
              <a:tblGrid>
                <a:gridCol w="1158240">
                  <a:extLst>
                    <a:ext uri="{9D8B030D-6E8A-4147-A177-3AD203B41FA5}">
                      <a16:colId xmlns:a16="http://schemas.microsoft.com/office/drawing/2014/main" val="2708184495"/>
                    </a:ext>
                  </a:extLst>
                </a:gridCol>
                <a:gridCol w="1158240">
                  <a:extLst>
                    <a:ext uri="{9D8B030D-6E8A-4147-A177-3AD203B41FA5}">
                      <a16:colId xmlns:a16="http://schemas.microsoft.com/office/drawing/2014/main" val="1088948146"/>
                    </a:ext>
                  </a:extLst>
                </a:gridCol>
                <a:gridCol w="1158240">
                  <a:extLst>
                    <a:ext uri="{9D8B030D-6E8A-4147-A177-3AD203B41FA5}">
                      <a16:colId xmlns:a16="http://schemas.microsoft.com/office/drawing/2014/main" val="3750625933"/>
                    </a:ext>
                  </a:extLst>
                </a:gridCol>
              </a:tblGrid>
              <a:tr h="305020">
                <a:tc>
                  <a:txBody>
                    <a:bodyPr/>
                    <a:lstStyle/>
                    <a:p>
                      <a:pPr algn="ctr" fontAlgn="ctr"/>
                      <a:r>
                        <a:rPr lang="es-AR" sz="1050" b="1" i="0" u="none" strike="noStrike" dirty="0">
                          <a:solidFill>
                            <a:srgbClr val="000000"/>
                          </a:solidFill>
                          <a:effectLst/>
                          <a:latin typeface="Arial" panose="020B0604020202020204" pitchFamily="34" charset="0"/>
                        </a:rPr>
                        <a:t>Indicador Estadístico</a:t>
                      </a:r>
                    </a:p>
                  </a:txBody>
                  <a:tcPr marL="7620" marR="7620" marT="7620" marB="0" anchor="ctr">
                    <a:lnL>
                      <a:noFill/>
                    </a:lnL>
                    <a:lnR>
                      <a:noFill/>
                    </a:lnR>
                    <a:lnT>
                      <a:noFill/>
                    </a:lnT>
                    <a:lnB>
                      <a:noFill/>
                    </a:lnB>
                  </a:tcPr>
                </a:tc>
                <a:tc>
                  <a:txBody>
                    <a:bodyPr/>
                    <a:lstStyle/>
                    <a:p>
                      <a:pPr algn="ctr" fontAlgn="ctr"/>
                      <a:r>
                        <a:rPr lang="es-AR" sz="1050" b="1" i="0" u="none" strike="noStrike">
                          <a:solidFill>
                            <a:srgbClr val="000000"/>
                          </a:solidFill>
                          <a:effectLst/>
                          <a:latin typeface="Arial" panose="020B0604020202020204" pitchFamily="34" charset="0"/>
                        </a:rPr>
                        <a:t>Original(Hay Dato)</a:t>
                      </a:r>
                    </a:p>
                  </a:txBody>
                  <a:tcPr marL="7620" marR="7620" marT="7620" marB="0" anchor="ctr">
                    <a:lnL>
                      <a:noFill/>
                    </a:lnL>
                    <a:lnR>
                      <a:noFill/>
                    </a:lnR>
                    <a:lnT>
                      <a:noFill/>
                    </a:lnT>
                    <a:lnB>
                      <a:noFill/>
                    </a:lnB>
                  </a:tcPr>
                </a:tc>
                <a:tc>
                  <a:txBody>
                    <a:bodyPr/>
                    <a:lstStyle/>
                    <a:p>
                      <a:pPr algn="ctr" fontAlgn="ctr"/>
                      <a:r>
                        <a:rPr lang="es-AR" sz="1050" b="1" i="0" u="none" strike="noStrike">
                          <a:solidFill>
                            <a:srgbClr val="000000"/>
                          </a:solidFill>
                          <a:effectLst/>
                          <a:latin typeface="Arial" panose="020B0604020202020204" pitchFamily="34" charset="0"/>
                        </a:rPr>
                        <a:t>Limpia(Original(Hay Dato))</a:t>
                      </a:r>
                    </a:p>
                  </a:txBody>
                  <a:tcPr marL="7620" marR="7620" marT="7620" marB="0" anchor="ctr">
                    <a:lnL>
                      <a:noFill/>
                    </a:lnL>
                    <a:lnR>
                      <a:noFill/>
                    </a:lnR>
                    <a:lnT>
                      <a:noFill/>
                    </a:lnT>
                    <a:lnB>
                      <a:noFill/>
                    </a:lnB>
                  </a:tcPr>
                </a:tc>
                <a:extLst>
                  <a:ext uri="{0D108BD9-81ED-4DB2-BD59-A6C34878D82A}">
                    <a16:rowId xmlns:a16="http://schemas.microsoft.com/office/drawing/2014/main" val="1393241487"/>
                  </a:ext>
                </a:extLst>
              </a:tr>
              <a:tr h="228765">
                <a:tc>
                  <a:txBody>
                    <a:bodyPr/>
                    <a:lstStyle/>
                    <a:p>
                      <a:pPr algn="ctr" fontAlgn="ctr"/>
                      <a:r>
                        <a:rPr lang="es-AR" sz="1050" b="1" i="0" u="none" strike="noStrike" dirty="0">
                          <a:solidFill>
                            <a:srgbClr val="000000"/>
                          </a:solidFill>
                          <a:effectLst/>
                          <a:latin typeface="Arial" panose="020B0604020202020204" pitchFamily="34" charset="0"/>
                        </a:rPr>
                        <a:t>Cantidad</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dirty="0">
                          <a:solidFill>
                            <a:srgbClr val="000000"/>
                          </a:solidFill>
                          <a:effectLst/>
                          <a:latin typeface="Arial" panose="020B0604020202020204" pitchFamily="34" charset="0"/>
                        </a:rPr>
                        <a:t>68.617</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a:solidFill>
                            <a:srgbClr val="000000"/>
                          </a:solidFill>
                          <a:effectLst/>
                          <a:latin typeface="Arial" panose="020B0604020202020204" pitchFamily="34" charset="0"/>
                        </a:rPr>
                        <a:t>68.617</a:t>
                      </a:r>
                    </a:p>
                  </a:txBody>
                  <a:tcPr marL="7620" marR="7620" marT="7620" marB="0" anchor="ctr">
                    <a:lnL>
                      <a:noFill/>
                    </a:lnL>
                    <a:lnR>
                      <a:noFill/>
                    </a:lnR>
                    <a:lnT>
                      <a:noFill/>
                    </a:lnT>
                    <a:lnB>
                      <a:noFill/>
                    </a:lnB>
                    <a:solidFill>
                      <a:srgbClr val="F5F5F5"/>
                    </a:solidFill>
                  </a:tcPr>
                </a:tc>
                <a:extLst>
                  <a:ext uri="{0D108BD9-81ED-4DB2-BD59-A6C34878D82A}">
                    <a16:rowId xmlns:a16="http://schemas.microsoft.com/office/drawing/2014/main" val="391408823"/>
                  </a:ext>
                </a:extLst>
              </a:tr>
              <a:tr h="228765">
                <a:tc>
                  <a:txBody>
                    <a:bodyPr/>
                    <a:lstStyle/>
                    <a:p>
                      <a:pPr algn="ctr" fontAlgn="ctr"/>
                      <a:r>
                        <a:rPr lang="es-AR" sz="1050" b="1" i="0" u="none" strike="noStrike" dirty="0">
                          <a:solidFill>
                            <a:srgbClr val="000000"/>
                          </a:solidFill>
                          <a:effectLst/>
                          <a:latin typeface="Arial" panose="020B0604020202020204" pitchFamily="34" charset="0"/>
                        </a:rPr>
                        <a:t>Promedio</a:t>
                      </a:r>
                    </a:p>
                  </a:txBody>
                  <a:tcPr marL="7620" marR="7620" marT="7620" marB="0" anchor="ctr">
                    <a:lnL>
                      <a:noFill/>
                    </a:lnL>
                    <a:lnR>
                      <a:noFill/>
                    </a:lnR>
                    <a:lnT>
                      <a:noFill/>
                    </a:lnT>
                    <a:lnB>
                      <a:noFill/>
                    </a:lnB>
                  </a:tcPr>
                </a:tc>
                <a:tc>
                  <a:txBody>
                    <a:bodyPr/>
                    <a:lstStyle/>
                    <a:p>
                      <a:pPr algn="ctr" fontAlgn="ctr"/>
                      <a:r>
                        <a:rPr lang="es-AR" sz="1050" b="0" i="0" u="none" strike="noStrike" dirty="0">
                          <a:solidFill>
                            <a:srgbClr val="000000"/>
                          </a:solidFill>
                          <a:effectLst/>
                          <a:latin typeface="Arial" panose="020B0604020202020204" pitchFamily="34" charset="0"/>
                        </a:rPr>
                        <a:t>2.160</a:t>
                      </a:r>
                    </a:p>
                  </a:txBody>
                  <a:tcPr marL="7620" marR="7620" marT="7620" marB="0" anchor="ctr">
                    <a:lnL>
                      <a:noFill/>
                    </a:lnL>
                    <a:lnR>
                      <a:noFill/>
                    </a:lnR>
                    <a:lnT>
                      <a:noFill/>
                    </a:lnT>
                    <a:lnB>
                      <a:noFill/>
                    </a:lnB>
                  </a:tcPr>
                </a:tc>
                <a:tc>
                  <a:txBody>
                    <a:bodyPr/>
                    <a:lstStyle/>
                    <a:p>
                      <a:pPr algn="ctr" fontAlgn="ctr"/>
                      <a:r>
                        <a:rPr lang="es-AR" sz="1050" b="0" i="0" u="none" strike="noStrike" dirty="0">
                          <a:solidFill>
                            <a:srgbClr val="000000"/>
                          </a:solidFill>
                          <a:effectLst/>
                          <a:latin typeface="Arial" panose="020B0604020202020204" pitchFamily="34" charset="0"/>
                        </a:rPr>
                        <a:t>2.160</a:t>
                      </a:r>
                    </a:p>
                  </a:txBody>
                  <a:tcPr marL="7620" marR="7620" marT="7620" marB="0" anchor="ctr">
                    <a:lnL>
                      <a:noFill/>
                    </a:lnL>
                    <a:lnR>
                      <a:noFill/>
                    </a:lnR>
                    <a:lnT>
                      <a:noFill/>
                    </a:lnT>
                    <a:lnB>
                      <a:noFill/>
                    </a:lnB>
                  </a:tcPr>
                </a:tc>
                <a:extLst>
                  <a:ext uri="{0D108BD9-81ED-4DB2-BD59-A6C34878D82A}">
                    <a16:rowId xmlns:a16="http://schemas.microsoft.com/office/drawing/2014/main" val="1726235347"/>
                  </a:ext>
                </a:extLst>
              </a:tr>
              <a:tr h="228765">
                <a:tc>
                  <a:txBody>
                    <a:bodyPr/>
                    <a:lstStyle/>
                    <a:p>
                      <a:pPr algn="ctr" fontAlgn="ctr"/>
                      <a:r>
                        <a:rPr lang="es-AR" sz="1050" b="1" i="0" u="none" strike="noStrike">
                          <a:solidFill>
                            <a:srgbClr val="000000"/>
                          </a:solidFill>
                          <a:effectLst/>
                          <a:latin typeface="Arial" panose="020B0604020202020204" pitchFamily="34" charset="0"/>
                        </a:rPr>
                        <a:t>Desvío </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dirty="0">
                          <a:solidFill>
                            <a:srgbClr val="000000"/>
                          </a:solidFill>
                          <a:effectLst/>
                          <a:latin typeface="Arial" panose="020B0604020202020204" pitchFamily="34" charset="0"/>
                        </a:rPr>
                        <a:t>2.759</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dirty="0">
                          <a:solidFill>
                            <a:srgbClr val="000000"/>
                          </a:solidFill>
                          <a:effectLst/>
                          <a:latin typeface="Arial" panose="020B0604020202020204" pitchFamily="34" charset="0"/>
                        </a:rPr>
                        <a:t>2.759</a:t>
                      </a:r>
                    </a:p>
                  </a:txBody>
                  <a:tcPr marL="7620" marR="7620" marT="7620" marB="0" anchor="ctr">
                    <a:lnL>
                      <a:noFill/>
                    </a:lnL>
                    <a:lnR>
                      <a:noFill/>
                    </a:lnR>
                    <a:lnT>
                      <a:noFill/>
                    </a:lnT>
                    <a:lnB>
                      <a:noFill/>
                    </a:lnB>
                    <a:solidFill>
                      <a:srgbClr val="F5F5F5"/>
                    </a:solidFill>
                  </a:tcPr>
                </a:tc>
                <a:extLst>
                  <a:ext uri="{0D108BD9-81ED-4DB2-BD59-A6C34878D82A}">
                    <a16:rowId xmlns:a16="http://schemas.microsoft.com/office/drawing/2014/main" val="2884737096"/>
                  </a:ext>
                </a:extLst>
              </a:tr>
              <a:tr h="228765">
                <a:tc>
                  <a:txBody>
                    <a:bodyPr/>
                    <a:lstStyle/>
                    <a:p>
                      <a:pPr algn="ctr" fontAlgn="ctr"/>
                      <a:r>
                        <a:rPr lang="es-AR" sz="1050" b="1" i="0" u="none" strike="noStrike">
                          <a:solidFill>
                            <a:srgbClr val="000000"/>
                          </a:solidFill>
                          <a:effectLst/>
                          <a:latin typeface="Arial" panose="020B0604020202020204" pitchFamily="34" charset="0"/>
                        </a:rPr>
                        <a:t>Min</a:t>
                      </a:r>
                    </a:p>
                  </a:txBody>
                  <a:tcPr marL="7620" marR="7620" marT="7620" marB="0" anchor="ctr">
                    <a:lnL>
                      <a:noFill/>
                    </a:lnL>
                    <a:lnR>
                      <a:noFill/>
                    </a:lnR>
                    <a:lnT>
                      <a:noFill/>
                    </a:lnT>
                    <a:lnB>
                      <a:noFill/>
                    </a:lnB>
                  </a:tcPr>
                </a:tc>
                <a:tc>
                  <a:txBody>
                    <a:bodyPr/>
                    <a:lstStyle/>
                    <a:p>
                      <a:pPr algn="ctr" fontAlgn="ctr"/>
                      <a:r>
                        <a:rPr lang="es-AR" sz="1050" b="0" i="0" u="none" strike="noStrike" dirty="0">
                          <a:solidFill>
                            <a:srgbClr val="000000"/>
                          </a:solidFill>
                          <a:effectLst/>
                          <a:latin typeface="Arial" panose="020B0604020202020204" pitchFamily="34" charset="0"/>
                        </a:rPr>
                        <a:t>0,6</a:t>
                      </a:r>
                    </a:p>
                  </a:txBody>
                  <a:tcPr marL="7620" marR="7620" marT="7620" marB="0" anchor="ctr">
                    <a:lnL>
                      <a:noFill/>
                    </a:lnL>
                    <a:lnR>
                      <a:noFill/>
                    </a:lnR>
                    <a:lnT>
                      <a:noFill/>
                    </a:lnT>
                    <a:lnB>
                      <a:noFill/>
                    </a:lnB>
                  </a:tcPr>
                </a:tc>
                <a:tc>
                  <a:txBody>
                    <a:bodyPr/>
                    <a:lstStyle/>
                    <a:p>
                      <a:pPr algn="ctr" fontAlgn="ctr"/>
                      <a:r>
                        <a:rPr lang="es-AR" sz="1050" b="0" i="0" u="none" strike="noStrike" dirty="0">
                          <a:solidFill>
                            <a:srgbClr val="000000"/>
                          </a:solidFill>
                          <a:effectLst/>
                          <a:latin typeface="Arial" panose="020B0604020202020204" pitchFamily="34" charset="0"/>
                        </a:rPr>
                        <a:t>0,6</a:t>
                      </a:r>
                    </a:p>
                  </a:txBody>
                  <a:tcPr marL="7620" marR="7620" marT="7620" marB="0" anchor="ctr">
                    <a:lnL>
                      <a:noFill/>
                    </a:lnL>
                    <a:lnR>
                      <a:noFill/>
                    </a:lnR>
                    <a:lnT>
                      <a:noFill/>
                    </a:lnT>
                    <a:lnB>
                      <a:noFill/>
                    </a:lnB>
                  </a:tcPr>
                </a:tc>
                <a:extLst>
                  <a:ext uri="{0D108BD9-81ED-4DB2-BD59-A6C34878D82A}">
                    <a16:rowId xmlns:a16="http://schemas.microsoft.com/office/drawing/2014/main" val="3197651025"/>
                  </a:ext>
                </a:extLst>
              </a:tr>
              <a:tr h="228765">
                <a:tc>
                  <a:txBody>
                    <a:bodyPr/>
                    <a:lstStyle/>
                    <a:p>
                      <a:pPr algn="ctr" fontAlgn="ctr"/>
                      <a:r>
                        <a:rPr lang="es-AR" sz="1050" b="1" i="0" u="none" strike="noStrike">
                          <a:solidFill>
                            <a:srgbClr val="000000"/>
                          </a:solidFill>
                          <a:effectLst/>
                          <a:latin typeface="Arial" panose="020B0604020202020204" pitchFamily="34" charset="0"/>
                        </a:rPr>
                        <a:t>Acum.25%</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dirty="0" smtClean="0">
                          <a:solidFill>
                            <a:srgbClr val="000000"/>
                          </a:solidFill>
                          <a:effectLst/>
                          <a:latin typeface="Arial" panose="020B0604020202020204" pitchFamily="34" charset="0"/>
                        </a:rPr>
                        <a:t>1.218</a:t>
                      </a:r>
                      <a:endParaRPr lang="es-AR" sz="1050" b="0" i="0" u="none" strike="noStrike" dirty="0">
                        <a:solidFill>
                          <a:srgbClr val="000000"/>
                        </a:solidFill>
                        <a:effectLst/>
                        <a:latin typeface="Arial" panose="020B0604020202020204" pitchFamily="34" charset="0"/>
                      </a:endParaRP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dirty="0">
                          <a:solidFill>
                            <a:srgbClr val="000000"/>
                          </a:solidFill>
                          <a:effectLst/>
                          <a:latin typeface="Arial" panose="020B0604020202020204" pitchFamily="34" charset="0"/>
                        </a:rPr>
                        <a:t>1.218</a:t>
                      </a:r>
                    </a:p>
                  </a:txBody>
                  <a:tcPr marL="7620" marR="7620" marT="7620" marB="0" anchor="ctr">
                    <a:lnL>
                      <a:noFill/>
                    </a:lnL>
                    <a:lnR>
                      <a:noFill/>
                    </a:lnR>
                    <a:lnT>
                      <a:noFill/>
                    </a:lnT>
                    <a:lnB>
                      <a:noFill/>
                    </a:lnB>
                    <a:solidFill>
                      <a:srgbClr val="F5F5F5"/>
                    </a:solidFill>
                  </a:tcPr>
                </a:tc>
                <a:extLst>
                  <a:ext uri="{0D108BD9-81ED-4DB2-BD59-A6C34878D82A}">
                    <a16:rowId xmlns:a16="http://schemas.microsoft.com/office/drawing/2014/main" val="885552055"/>
                  </a:ext>
                </a:extLst>
              </a:tr>
              <a:tr h="228765">
                <a:tc>
                  <a:txBody>
                    <a:bodyPr/>
                    <a:lstStyle/>
                    <a:p>
                      <a:pPr algn="ctr" fontAlgn="ctr"/>
                      <a:r>
                        <a:rPr lang="es-AR" sz="1050" b="1" i="0" u="none" strike="noStrike">
                          <a:solidFill>
                            <a:srgbClr val="000000"/>
                          </a:solidFill>
                          <a:effectLst/>
                          <a:latin typeface="Arial" panose="020B0604020202020204" pitchFamily="34" charset="0"/>
                        </a:rPr>
                        <a:t>Acum. 50%</a:t>
                      </a:r>
                    </a:p>
                  </a:txBody>
                  <a:tcPr marL="7620" marR="7620" marT="7620" marB="0" anchor="ctr">
                    <a:lnL>
                      <a:noFill/>
                    </a:lnL>
                    <a:lnR>
                      <a:noFill/>
                    </a:lnR>
                    <a:lnT>
                      <a:noFill/>
                    </a:lnT>
                    <a:lnB>
                      <a:noFill/>
                    </a:lnB>
                  </a:tcPr>
                </a:tc>
                <a:tc>
                  <a:txBody>
                    <a:bodyPr/>
                    <a:lstStyle/>
                    <a:p>
                      <a:pPr algn="ctr" fontAlgn="ctr"/>
                      <a:r>
                        <a:rPr lang="es-AR" sz="1050" b="0" i="0" u="none" strike="noStrike" dirty="0" smtClean="0">
                          <a:solidFill>
                            <a:srgbClr val="000000"/>
                          </a:solidFill>
                          <a:effectLst/>
                          <a:latin typeface="Arial" panose="020B0604020202020204" pitchFamily="34" charset="0"/>
                        </a:rPr>
                        <a:t>1800</a:t>
                      </a:r>
                      <a:endParaRPr lang="es-AR" sz="1050" b="0" i="0" u="none" strike="noStrike" dirty="0">
                        <a:solidFill>
                          <a:srgbClr val="000000"/>
                        </a:solidFill>
                        <a:effectLst/>
                        <a:latin typeface="Arial" panose="020B0604020202020204" pitchFamily="34" charset="0"/>
                      </a:endParaRPr>
                    </a:p>
                  </a:txBody>
                  <a:tcPr marL="7620" marR="7620" marT="7620" marB="0" anchor="ctr">
                    <a:lnL>
                      <a:noFill/>
                    </a:lnL>
                    <a:lnR>
                      <a:noFill/>
                    </a:lnR>
                    <a:lnT>
                      <a:noFill/>
                    </a:lnT>
                    <a:lnB>
                      <a:noFill/>
                    </a:lnB>
                  </a:tcPr>
                </a:tc>
                <a:tc>
                  <a:txBody>
                    <a:bodyPr/>
                    <a:lstStyle/>
                    <a:p>
                      <a:pPr algn="ctr" fontAlgn="ctr"/>
                      <a:r>
                        <a:rPr lang="es-AR" sz="1050" b="0" i="0" u="none" strike="noStrike" dirty="0">
                          <a:solidFill>
                            <a:srgbClr val="000000"/>
                          </a:solidFill>
                          <a:effectLst/>
                          <a:latin typeface="Arial" panose="020B0604020202020204" pitchFamily="34" charset="0"/>
                        </a:rPr>
                        <a:t>1.800</a:t>
                      </a:r>
                    </a:p>
                  </a:txBody>
                  <a:tcPr marL="7620" marR="7620" marT="7620" marB="0" anchor="ctr">
                    <a:lnL>
                      <a:noFill/>
                    </a:lnL>
                    <a:lnR>
                      <a:noFill/>
                    </a:lnR>
                    <a:lnT>
                      <a:noFill/>
                    </a:lnT>
                    <a:lnB>
                      <a:noFill/>
                    </a:lnB>
                  </a:tcPr>
                </a:tc>
                <a:extLst>
                  <a:ext uri="{0D108BD9-81ED-4DB2-BD59-A6C34878D82A}">
                    <a16:rowId xmlns:a16="http://schemas.microsoft.com/office/drawing/2014/main" val="2067954188"/>
                  </a:ext>
                </a:extLst>
              </a:tr>
              <a:tr h="228765">
                <a:tc>
                  <a:txBody>
                    <a:bodyPr/>
                    <a:lstStyle/>
                    <a:p>
                      <a:pPr algn="ctr" fontAlgn="ctr"/>
                      <a:r>
                        <a:rPr lang="es-AR" sz="1050" b="1" i="0" u="none" strike="noStrike">
                          <a:solidFill>
                            <a:srgbClr val="000000"/>
                          </a:solidFill>
                          <a:effectLst/>
                          <a:latin typeface="Arial" panose="020B0604020202020204" pitchFamily="34" charset="0"/>
                        </a:rPr>
                        <a:t>Acum. 75%</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dirty="0" smtClean="0">
                          <a:solidFill>
                            <a:srgbClr val="000000"/>
                          </a:solidFill>
                          <a:effectLst/>
                          <a:latin typeface="Arial" panose="020B0604020202020204" pitchFamily="34" charset="0"/>
                        </a:rPr>
                        <a:t>2.486</a:t>
                      </a:r>
                      <a:endParaRPr lang="es-AR" sz="1050" b="0" i="0" u="none" strike="noStrike" dirty="0">
                        <a:solidFill>
                          <a:srgbClr val="000000"/>
                        </a:solidFill>
                        <a:effectLst/>
                        <a:latin typeface="Arial" panose="020B0604020202020204" pitchFamily="34" charset="0"/>
                      </a:endParaRP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dirty="0">
                          <a:solidFill>
                            <a:srgbClr val="000000"/>
                          </a:solidFill>
                          <a:effectLst/>
                          <a:latin typeface="Arial" panose="020B0604020202020204" pitchFamily="34" charset="0"/>
                        </a:rPr>
                        <a:t>2.486</a:t>
                      </a:r>
                    </a:p>
                  </a:txBody>
                  <a:tcPr marL="7620" marR="7620" marT="7620" marB="0" anchor="ctr">
                    <a:lnL>
                      <a:noFill/>
                    </a:lnL>
                    <a:lnR>
                      <a:noFill/>
                    </a:lnR>
                    <a:lnT>
                      <a:noFill/>
                    </a:lnT>
                    <a:lnB>
                      <a:noFill/>
                    </a:lnB>
                    <a:solidFill>
                      <a:srgbClr val="F5F5F5"/>
                    </a:solidFill>
                  </a:tcPr>
                </a:tc>
                <a:extLst>
                  <a:ext uri="{0D108BD9-81ED-4DB2-BD59-A6C34878D82A}">
                    <a16:rowId xmlns:a16="http://schemas.microsoft.com/office/drawing/2014/main" val="3884523709"/>
                  </a:ext>
                </a:extLst>
              </a:tr>
              <a:tr h="228765">
                <a:tc>
                  <a:txBody>
                    <a:bodyPr/>
                    <a:lstStyle/>
                    <a:p>
                      <a:pPr algn="ctr" fontAlgn="ctr"/>
                      <a:r>
                        <a:rPr lang="es-AR" sz="1050" b="1" i="0" u="none" strike="noStrike">
                          <a:solidFill>
                            <a:srgbClr val="000000"/>
                          </a:solidFill>
                          <a:effectLst/>
                          <a:latin typeface="Arial" panose="020B0604020202020204" pitchFamily="34" charset="0"/>
                        </a:rPr>
                        <a:t>max</a:t>
                      </a:r>
                    </a:p>
                  </a:txBody>
                  <a:tcPr marL="7620" marR="7620" marT="7620" marB="0" anchor="ctr">
                    <a:lnL>
                      <a:noFill/>
                    </a:lnL>
                    <a:lnR>
                      <a:noFill/>
                    </a:lnR>
                    <a:lnT>
                      <a:noFill/>
                    </a:lnT>
                    <a:lnB>
                      <a:noFill/>
                    </a:lnB>
                  </a:tcPr>
                </a:tc>
                <a:tc>
                  <a:txBody>
                    <a:bodyPr/>
                    <a:lstStyle/>
                    <a:p>
                      <a:pPr algn="ctr" fontAlgn="ctr"/>
                      <a:r>
                        <a:rPr lang="es-AR" sz="1050" b="0" i="0" u="none" strike="noStrike" dirty="0">
                          <a:solidFill>
                            <a:srgbClr val="000000"/>
                          </a:solidFill>
                          <a:effectLst/>
                          <a:latin typeface="Arial" panose="020B0604020202020204" pitchFamily="34" charset="0"/>
                        </a:rPr>
                        <a:t>20.633</a:t>
                      </a:r>
                    </a:p>
                  </a:txBody>
                  <a:tcPr marL="7620" marR="7620" marT="7620" marB="0" anchor="ctr">
                    <a:lnL>
                      <a:noFill/>
                    </a:lnL>
                    <a:lnR>
                      <a:noFill/>
                    </a:lnR>
                    <a:lnT>
                      <a:noFill/>
                    </a:lnT>
                    <a:lnB>
                      <a:noFill/>
                    </a:lnB>
                  </a:tcPr>
                </a:tc>
                <a:tc>
                  <a:txBody>
                    <a:bodyPr/>
                    <a:lstStyle/>
                    <a:p>
                      <a:pPr algn="ctr" fontAlgn="ctr"/>
                      <a:r>
                        <a:rPr lang="es-AR" sz="1050" b="0" i="0" u="none" strike="noStrike" dirty="0">
                          <a:solidFill>
                            <a:srgbClr val="000000"/>
                          </a:solidFill>
                          <a:effectLst/>
                          <a:latin typeface="Arial" panose="020B0604020202020204" pitchFamily="34" charset="0"/>
                        </a:rPr>
                        <a:t>20.633</a:t>
                      </a:r>
                    </a:p>
                  </a:txBody>
                  <a:tcPr marL="7620" marR="7620" marT="7620" marB="0" anchor="ctr">
                    <a:lnL>
                      <a:noFill/>
                    </a:lnL>
                    <a:lnR>
                      <a:noFill/>
                    </a:lnR>
                    <a:lnT>
                      <a:noFill/>
                    </a:lnT>
                    <a:lnB>
                      <a:noFill/>
                    </a:lnB>
                  </a:tcPr>
                </a:tc>
                <a:extLst>
                  <a:ext uri="{0D108BD9-81ED-4DB2-BD59-A6C34878D82A}">
                    <a16:rowId xmlns:a16="http://schemas.microsoft.com/office/drawing/2014/main" val="2158372924"/>
                  </a:ext>
                </a:extLst>
              </a:tr>
            </a:tbl>
          </a:graphicData>
        </a:graphic>
      </p:graphicFrame>
      <p:sp>
        <p:nvSpPr>
          <p:cNvPr id="4" name="Rectángulo 3"/>
          <p:cNvSpPr/>
          <p:nvPr/>
        </p:nvSpPr>
        <p:spPr>
          <a:xfrm>
            <a:off x="1100328" y="5020717"/>
            <a:ext cx="10777728" cy="1477328"/>
          </a:xfrm>
          <a:prstGeom prst="rect">
            <a:avLst/>
          </a:prstGeom>
        </p:spPr>
        <p:txBody>
          <a:bodyPr wrap="square">
            <a:spAutoFit/>
          </a:bodyPr>
          <a:lstStyle/>
          <a:p>
            <a:r>
              <a:rPr lang="es-AR" dirty="0" smtClean="0"/>
              <a:t>En el primer cuadro demostramos la ganancia de datos respecto de la base limpia de la base original. Si nos paramos en el promedio y desvío veremos un incremento por el aumento de datos extremos (</a:t>
            </a:r>
            <a:r>
              <a:rPr lang="es-AR" dirty="0" err="1" smtClean="0"/>
              <a:t>outliers</a:t>
            </a:r>
            <a:r>
              <a:rPr lang="es-AR" dirty="0" smtClean="0"/>
              <a:t>) basados en casos que poseen muy poca cantidad de metros que divide al valor total generando esta distorsión.</a:t>
            </a:r>
          </a:p>
          <a:p>
            <a:r>
              <a:rPr lang="es-AR" dirty="0" smtClean="0"/>
              <a:t>En el cuadro de la derecha mostramos una comparativa del original con datos el recalculo propuesto, en el que demostramos que ambas se comportan </a:t>
            </a:r>
            <a:r>
              <a:rPr lang="es-AR" dirty="0"/>
              <a:t>de manera </a:t>
            </a:r>
            <a:r>
              <a:rPr lang="es-AR" dirty="0" smtClean="0"/>
              <a:t>similar.</a:t>
            </a:r>
            <a:endParaRPr lang="es-AR" dirty="0"/>
          </a:p>
        </p:txBody>
      </p:sp>
    </p:spTree>
    <p:extLst>
      <p:ext uri="{BB962C8B-B14F-4D97-AF65-F5344CB8AC3E}">
        <p14:creationId xmlns:p14="http://schemas.microsoft.com/office/powerpoint/2010/main" val="32099571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descr="Gráfico&#10;&#10;Descripción generada automáticamente">
            <a:extLst>
              <a:ext uri="{FF2B5EF4-FFF2-40B4-BE49-F238E27FC236}">
                <a16:creationId xmlns:a16="http://schemas.microsoft.com/office/drawing/2014/main" id="{A2D98D27-8F81-4369-8756-A20D9E61ED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4235" y="2449605"/>
            <a:ext cx="5928528" cy="3811197"/>
          </a:xfrm>
        </p:spPr>
      </p:pic>
      <p:sp>
        <p:nvSpPr>
          <p:cNvPr id="12" name="CuadroTexto 11">
            <a:extLst>
              <a:ext uri="{FF2B5EF4-FFF2-40B4-BE49-F238E27FC236}">
                <a16:creationId xmlns:a16="http://schemas.microsoft.com/office/drawing/2014/main" id="{45A2D253-5E20-4146-9D6C-A8FF302F050A}"/>
              </a:ext>
            </a:extLst>
          </p:cNvPr>
          <p:cNvSpPr txBox="1"/>
          <p:nvPr/>
        </p:nvSpPr>
        <p:spPr>
          <a:xfrm>
            <a:off x="639317" y="1785988"/>
            <a:ext cx="5378363" cy="707886"/>
          </a:xfrm>
          <a:prstGeom prst="rect">
            <a:avLst/>
          </a:prstGeom>
          <a:noFill/>
        </p:spPr>
        <p:txBody>
          <a:bodyPr wrap="square" rtlCol="0">
            <a:spAutoFit/>
          </a:bodyPr>
          <a:lstStyle/>
          <a:p>
            <a:r>
              <a:rPr lang="es-AR" sz="2000" dirty="0">
                <a:latin typeface="Source Sans Pro Black" panose="020B0803030403020204" pitchFamily="34" charset="0"/>
                <a:ea typeface="Source Sans Pro Black" panose="020B0803030403020204" pitchFamily="34" charset="0"/>
              </a:rPr>
              <a:t>Distribución de </a:t>
            </a:r>
            <a:r>
              <a:rPr lang="es-AR" sz="2000" dirty="0" smtClean="0">
                <a:latin typeface="Source Sans Pro Black" panose="020B0803030403020204" pitchFamily="34" charset="0"/>
                <a:ea typeface="Source Sans Pro Black" panose="020B0803030403020204" pitchFamily="34" charset="0"/>
              </a:rPr>
              <a:t>operaciones en el país</a:t>
            </a:r>
            <a:endParaRPr lang="es-AR" sz="2000" dirty="0">
              <a:latin typeface="Source Sans Pro Black" panose="020B0803030403020204" pitchFamily="34" charset="0"/>
              <a:ea typeface="Source Sans Pro Black" panose="020B0803030403020204" pitchFamily="34" charset="0"/>
            </a:endParaRPr>
          </a:p>
          <a:p>
            <a:endParaRPr lang="es-AR" sz="2000" dirty="0">
              <a:latin typeface="Source Sans Pro Black" panose="020B0803030403020204" pitchFamily="34" charset="0"/>
              <a:ea typeface="Source Sans Pro Black" panose="020B0803030403020204" pitchFamily="34" charset="0"/>
            </a:endParaRPr>
          </a:p>
        </p:txBody>
      </p:sp>
      <p:sp>
        <p:nvSpPr>
          <p:cNvPr id="13" name="Título 1">
            <a:extLst>
              <a:ext uri="{FF2B5EF4-FFF2-40B4-BE49-F238E27FC236}">
                <a16:creationId xmlns:a16="http://schemas.microsoft.com/office/drawing/2014/main" id="{69AA2E4F-E918-4AD0-9B8D-9BB5D5F2BFC9}"/>
              </a:ext>
            </a:extLst>
          </p:cNvPr>
          <p:cNvSpPr txBox="1">
            <a:spLocks/>
          </p:cNvSpPr>
          <p:nvPr/>
        </p:nvSpPr>
        <p:spPr>
          <a:xfrm>
            <a:off x="364235" y="12120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b="1" dirty="0" smtClean="0">
                <a:solidFill>
                  <a:schemeClr val="tx2">
                    <a:lumMod val="75000"/>
                  </a:schemeClr>
                </a:solidFill>
                <a:latin typeface="Source Sans Pro Black" panose="020B0803030403020204" pitchFamily="34" charset="0"/>
                <a:ea typeface="Source Sans Pro Black" panose="020B0803030403020204" pitchFamily="34" charset="0"/>
              </a:rPr>
              <a:t>BASE DE DATOS</a:t>
            </a:r>
            <a:endParaRPr lang="es-AR" b="1" dirty="0">
              <a:solidFill>
                <a:schemeClr val="tx2">
                  <a:lumMod val="75000"/>
                </a:schemeClr>
              </a:solidFill>
              <a:latin typeface="Source Sans Pro Black" panose="020B0803030403020204" pitchFamily="34" charset="0"/>
              <a:ea typeface="Source Sans Pro Black" panose="020B0803030403020204" pitchFamily="34" charset="0"/>
            </a:endParaRPr>
          </a:p>
        </p:txBody>
      </p:sp>
      <p:sp>
        <p:nvSpPr>
          <p:cNvPr id="14" name="Título 1">
            <a:extLst>
              <a:ext uri="{FF2B5EF4-FFF2-40B4-BE49-F238E27FC236}">
                <a16:creationId xmlns:a16="http://schemas.microsoft.com/office/drawing/2014/main" id="{69AA2E4F-E918-4AD0-9B8D-9BB5D5F2BFC9}"/>
              </a:ext>
            </a:extLst>
          </p:cNvPr>
          <p:cNvSpPr txBox="1">
            <a:spLocks/>
          </p:cNvSpPr>
          <p:nvPr/>
        </p:nvSpPr>
        <p:spPr>
          <a:xfrm>
            <a:off x="728479" y="1001055"/>
            <a:ext cx="8701261" cy="8914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sz="2800" dirty="0" smtClean="0">
                <a:solidFill>
                  <a:schemeClr val="tx2">
                    <a:lumMod val="75000"/>
                  </a:schemeClr>
                </a:solidFill>
                <a:latin typeface="Source Sans Pro Black" panose="020B0803030403020204" pitchFamily="34" charset="0"/>
                <a:ea typeface="Source Sans Pro Black" panose="020B0803030403020204" pitchFamily="34" charset="0"/>
              </a:rPr>
              <a:t>PRECIO POR M2 EN USD</a:t>
            </a:r>
            <a:endParaRPr lang="es-AR" sz="2800" dirty="0">
              <a:solidFill>
                <a:schemeClr val="tx2">
                  <a:lumMod val="75000"/>
                </a:schemeClr>
              </a:solidFill>
              <a:latin typeface="Source Sans Pro Black" panose="020B0803030403020204" pitchFamily="34" charset="0"/>
              <a:ea typeface="Source Sans Pro Black" panose="020B0803030403020204" pitchFamily="34" charset="0"/>
            </a:endParaRPr>
          </a:p>
        </p:txBody>
      </p:sp>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2674" y="2493874"/>
            <a:ext cx="5681289" cy="3246451"/>
          </a:xfrm>
          <a:prstGeom prst="rect">
            <a:avLst/>
          </a:prstGeom>
        </p:spPr>
      </p:pic>
      <p:sp>
        <p:nvSpPr>
          <p:cNvPr id="15" name="CuadroTexto 14">
            <a:extLst>
              <a:ext uri="{FF2B5EF4-FFF2-40B4-BE49-F238E27FC236}">
                <a16:creationId xmlns:a16="http://schemas.microsoft.com/office/drawing/2014/main" id="{45A2D253-5E20-4146-9D6C-A8FF302F050A}"/>
              </a:ext>
            </a:extLst>
          </p:cNvPr>
          <p:cNvSpPr txBox="1"/>
          <p:nvPr/>
        </p:nvSpPr>
        <p:spPr>
          <a:xfrm>
            <a:off x="1761147" y="2326618"/>
            <a:ext cx="2969698" cy="369332"/>
          </a:xfrm>
          <a:prstGeom prst="rect">
            <a:avLst/>
          </a:prstGeom>
          <a:noFill/>
        </p:spPr>
        <p:txBody>
          <a:bodyPr wrap="square" rtlCol="0">
            <a:spAutoFit/>
          </a:bodyPr>
          <a:lstStyle/>
          <a:p>
            <a:r>
              <a:rPr lang="es-AR" dirty="0" smtClean="0">
                <a:latin typeface="Source Sans Pro Black" panose="020B0803030403020204" pitchFamily="34" charset="0"/>
                <a:ea typeface="Source Sans Pro Black" panose="020B0803030403020204" pitchFamily="34" charset="0"/>
              </a:rPr>
              <a:t>Columna generada nueva</a:t>
            </a:r>
            <a:endParaRPr lang="es-AR" dirty="0">
              <a:latin typeface="Source Sans Pro Black" panose="020B0803030403020204" pitchFamily="34" charset="0"/>
              <a:ea typeface="Source Sans Pro Black" panose="020B0803030403020204" pitchFamily="34" charset="0"/>
            </a:endParaRPr>
          </a:p>
        </p:txBody>
      </p:sp>
      <p:sp>
        <p:nvSpPr>
          <p:cNvPr id="18" name="CuadroTexto 17">
            <a:extLst>
              <a:ext uri="{FF2B5EF4-FFF2-40B4-BE49-F238E27FC236}">
                <a16:creationId xmlns:a16="http://schemas.microsoft.com/office/drawing/2014/main" id="{45A2D253-5E20-4146-9D6C-A8FF302F050A}"/>
              </a:ext>
            </a:extLst>
          </p:cNvPr>
          <p:cNvSpPr txBox="1"/>
          <p:nvPr/>
        </p:nvSpPr>
        <p:spPr>
          <a:xfrm>
            <a:off x="7501295" y="2326618"/>
            <a:ext cx="2722459" cy="369332"/>
          </a:xfrm>
          <a:prstGeom prst="rect">
            <a:avLst/>
          </a:prstGeom>
          <a:noFill/>
        </p:spPr>
        <p:txBody>
          <a:bodyPr wrap="square" rtlCol="0">
            <a:spAutoFit/>
          </a:bodyPr>
          <a:lstStyle/>
          <a:p>
            <a:r>
              <a:rPr lang="es-AR" dirty="0" smtClean="0">
                <a:latin typeface="Source Sans Pro Black" panose="020B0803030403020204" pitchFamily="34" charset="0"/>
                <a:ea typeface="Source Sans Pro Black" panose="020B0803030403020204" pitchFamily="34" charset="0"/>
              </a:rPr>
              <a:t>Columna original</a:t>
            </a:r>
            <a:endParaRPr lang="es-AR" dirty="0">
              <a:latin typeface="Source Sans Pro Black" panose="020B0803030403020204" pitchFamily="34" charset="0"/>
              <a:ea typeface="Source Sans Pro Black" panose="020B0803030403020204" pitchFamily="34" charset="0"/>
            </a:endParaRPr>
          </a:p>
        </p:txBody>
      </p:sp>
    </p:spTree>
    <p:extLst>
      <p:ext uri="{BB962C8B-B14F-4D97-AF65-F5344CB8AC3E}">
        <p14:creationId xmlns:p14="http://schemas.microsoft.com/office/powerpoint/2010/main" val="31135291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descr="Gráfico&#10;&#10;Descripción generada automáticamente">
            <a:extLst>
              <a:ext uri="{FF2B5EF4-FFF2-40B4-BE49-F238E27FC236}">
                <a16:creationId xmlns:a16="http://schemas.microsoft.com/office/drawing/2014/main" id="{A2D98D27-8F81-4369-8756-A20D9E61ED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4235" y="2449605"/>
            <a:ext cx="5928528" cy="2789907"/>
          </a:xfrm>
        </p:spPr>
      </p:pic>
      <p:sp>
        <p:nvSpPr>
          <p:cNvPr id="12" name="CuadroTexto 11">
            <a:extLst>
              <a:ext uri="{FF2B5EF4-FFF2-40B4-BE49-F238E27FC236}">
                <a16:creationId xmlns:a16="http://schemas.microsoft.com/office/drawing/2014/main" id="{45A2D253-5E20-4146-9D6C-A8FF302F050A}"/>
              </a:ext>
            </a:extLst>
          </p:cNvPr>
          <p:cNvSpPr txBox="1"/>
          <p:nvPr/>
        </p:nvSpPr>
        <p:spPr>
          <a:xfrm>
            <a:off x="639317" y="1785988"/>
            <a:ext cx="5378363" cy="707886"/>
          </a:xfrm>
          <a:prstGeom prst="rect">
            <a:avLst/>
          </a:prstGeom>
          <a:noFill/>
        </p:spPr>
        <p:txBody>
          <a:bodyPr wrap="square" rtlCol="0">
            <a:spAutoFit/>
          </a:bodyPr>
          <a:lstStyle/>
          <a:p>
            <a:r>
              <a:rPr lang="es-AR" sz="2000" dirty="0">
                <a:latin typeface="Source Sans Pro Black" panose="020B0803030403020204" pitchFamily="34" charset="0"/>
                <a:ea typeface="Source Sans Pro Black" panose="020B0803030403020204" pitchFamily="34" charset="0"/>
              </a:rPr>
              <a:t>Distribución de </a:t>
            </a:r>
            <a:r>
              <a:rPr lang="es-AR" sz="2000" dirty="0" smtClean="0">
                <a:latin typeface="Source Sans Pro Black" panose="020B0803030403020204" pitchFamily="34" charset="0"/>
                <a:ea typeface="Source Sans Pro Black" panose="020B0803030403020204" pitchFamily="34" charset="0"/>
              </a:rPr>
              <a:t>operaciones en el país</a:t>
            </a:r>
            <a:endParaRPr lang="es-AR" sz="2000" dirty="0">
              <a:latin typeface="Source Sans Pro Black" panose="020B0803030403020204" pitchFamily="34" charset="0"/>
              <a:ea typeface="Source Sans Pro Black" panose="020B0803030403020204" pitchFamily="34" charset="0"/>
            </a:endParaRPr>
          </a:p>
          <a:p>
            <a:endParaRPr lang="es-AR" sz="2000" dirty="0">
              <a:latin typeface="Source Sans Pro Black" panose="020B0803030403020204" pitchFamily="34" charset="0"/>
              <a:ea typeface="Source Sans Pro Black" panose="020B0803030403020204" pitchFamily="34" charset="0"/>
            </a:endParaRPr>
          </a:p>
        </p:txBody>
      </p:sp>
      <p:sp>
        <p:nvSpPr>
          <p:cNvPr id="13" name="Título 1">
            <a:extLst>
              <a:ext uri="{FF2B5EF4-FFF2-40B4-BE49-F238E27FC236}">
                <a16:creationId xmlns:a16="http://schemas.microsoft.com/office/drawing/2014/main" id="{69AA2E4F-E918-4AD0-9B8D-9BB5D5F2BFC9}"/>
              </a:ext>
            </a:extLst>
          </p:cNvPr>
          <p:cNvSpPr txBox="1">
            <a:spLocks/>
          </p:cNvSpPr>
          <p:nvPr/>
        </p:nvSpPr>
        <p:spPr>
          <a:xfrm>
            <a:off x="364235" y="12120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b="1" dirty="0" smtClean="0">
                <a:solidFill>
                  <a:schemeClr val="tx2">
                    <a:lumMod val="75000"/>
                  </a:schemeClr>
                </a:solidFill>
                <a:latin typeface="Source Sans Pro Black" panose="020B0803030403020204" pitchFamily="34" charset="0"/>
                <a:ea typeface="Source Sans Pro Black" panose="020B0803030403020204" pitchFamily="34" charset="0"/>
              </a:rPr>
              <a:t>BASE DE DATOS(orador)</a:t>
            </a:r>
            <a:endParaRPr lang="es-AR" b="1" dirty="0">
              <a:solidFill>
                <a:schemeClr val="tx2">
                  <a:lumMod val="75000"/>
                </a:schemeClr>
              </a:solidFill>
              <a:latin typeface="Source Sans Pro Black" panose="020B0803030403020204" pitchFamily="34" charset="0"/>
              <a:ea typeface="Source Sans Pro Black" panose="020B0803030403020204" pitchFamily="34" charset="0"/>
            </a:endParaRPr>
          </a:p>
        </p:txBody>
      </p:sp>
      <p:sp>
        <p:nvSpPr>
          <p:cNvPr id="14" name="Título 1">
            <a:extLst>
              <a:ext uri="{FF2B5EF4-FFF2-40B4-BE49-F238E27FC236}">
                <a16:creationId xmlns:a16="http://schemas.microsoft.com/office/drawing/2014/main" id="{69AA2E4F-E918-4AD0-9B8D-9BB5D5F2BFC9}"/>
              </a:ext>
            </a:extLst>
          </p:cNvPr>
          <p:cNvSpPr txBox="1">
            <a:spLocks/>
          </p:cNvSpPr>
          <p:nvPr/>
        </p:nvSpPr>
        <p:spPr>
          <a:xfrm>
            <a:off x="728479" y="1001055"/>
            <a:ext cx="8701261" cy="8914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sz="2800" dirty="0" smtClean="0">
                <a:solidFill>
                  <a:schemeClr val="tx2">
                    <a:lumMod val="75000"/>
                  </a:schemeClr>
                </a:solidFill>
                <a:latin typeface="Source Sans Pro Black" panose="020B0803030403020204" pitchFamily="34" charset="0"/>
                <a:ea typeface="Source Sans Pro Black" panose="020B0803030403020204" pitchFamily="34" charset="0"/>
              </a:rPr>
              <a:t>PRECIO POR M2 EN USD</a:t>
            </a:r>
            <a:endParaRPr lang="es-AR" sz="2800" dirty="0">
              <a:solidFill>
                <a:schemeClr val="tx2">
                  <a:lumMod val="75000"/>
                </a:schemeClr>
              </a:solidFill>
              <a:latin typeface="Source Sans Pro Black" panose="020B0803030403020204" pitchFamily="34" charset="0"/>
              <a:ea typeface="Source Sans Pro Black" panose="020B0803030403020204" pitchFamily="34" charset="0"/>
            </a:endParaRPr>
          </a:p>
        </p:txBody>
      </p:sp>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2675" y="2221333"/>
            <a:ext cx="5681289" cy="2853588"/>
          </a:xfrm>
          <a:prstGeom prst="rect">
            <a:avLst/>
          </a:prstGeom>
        </p:spPr>
      </p:pic>
      <p:sp>
        <p:nvSpPr>
          <p:cNvPr id="15" name="CuadroTexto 14">
            <a:extLst>
              <a:ext uri="{FF2B5EF4-FFF2-40B4-BE49-F238E27FC236}">
                <a16:creationId xmlns:a16="http://schemas.microsoft.com/office/drawing/2014/main" id="{45A2D253-5E20-4146-9D6C-A8FF302F050A}"/>
              </a:ext>
            </a:extLst>
          </p:cNvPr>
          <p:cNvSpPr txBox="1"/>
          <p:nvPr/>
        </p:nvSpPr>
        <p:spPr>
          <a:xfrm>
            <a:off x="1761147" y="2326618"/>
            <a:ext cx="2969698" cy="369332"/>
          </a:xfrm>
          <a:prstGeom prst="rect">
            <a:avLst/>
          </a:prstGeom>
          <a:noFill/>
        </p:spPr>
        <p:txBody>
          <a:bodyPr wrap="square" rtlCol="0">
            <a:spAutoFit/>
          </a:bodyPr>
          <a:lstStyle/>
          <a:p>
            <a:r>
              <a:rPr lang="es-AR" dirty="0" smtClean="0">
                <a:latin typeface="Source Sans Pro Black" panose="020B0803030403020204" pitchFamily="34" charset="0"/>
                <a:ea typeface="Source Sans Pro Black" panose="020B0803030403020204" pitchFamily="34" charset="0"/>
              </a:rPr>
              <a:t>Columna generada nueva</a:t>
            </a:r>
            <a:endParaRPr lang="es-AR" dirty="0">
              <a:latin typeface="Source Sans Pro Black" panose="020B0803030403020204" pitchFamily="34" charset="0"/>
              <a:ea typeface="Source Sans Pro Black" panose="020B0803030403020204" pitchFamily="34" charset="0"/>
            </a:endParaRPr>
          </a:p>
        </p:txBody>
      </p:sp>
      <p:sp>
        <p:nvSpPr>
          <p:cNvPr id="18" name="CuadroTexto 17">
            <a:extLst>
              <a:ext uri="{FF2B5EF4-FFF2-40B4-BE49-F238E27FC236}">
                <a16:creationId xmlns:a16="http://schemas.microsoft.com/office/drawing/2014/main" id="{45A2D253-5E20-4146-9D6C-A8FF302F050A}"/>
              </a:ext>
            </a:extLst>
          </p:cNvPr>
          <p:cNvSpPr txBox="1"/>
          <p:nvPr/>
        </p:nvSpPr>
        <p:spPr>
          <a:xfrm>
            <a:off x="7501295" y="2326618"/>
            <a:ext cx="2722459" cy="369332"/>
          </a:xfrm>
          <a:prstGeom prst="rect">
            <a:avLst/>
          </a:prstGeom>
          <a:noFill/>
        </p:spPr>
        <p:txBody>
          <a:bodyPr wrap="square" rtlCol="0">
            <a:spAutoFit/>
          </a:bodyPr>
          <a:lstStyle/>
          <a:p>
            <a:r>
              <a:rPr lang="es-AR" dirty="0" smtClean="0">
                <a:latin typeface="Source Sans Pro Black" panose="020B0803030403020204" pitchFamily="34" charset="0"/>
                <a:ea typeface="Source Sans Pro Black" panose="020B0803030403020204" pitchFamily="34" charset="0"/>
              </a:rPr>
              <a:t>Columna original</a:t>
            </a:r>
            <a:endParaRPr lang="es-AR" dirty="0">
              <a:latin typeface="Source Sans Pro Black" panose="020B0803030403020204" pitchFamily="34" charset="0"/>
              <a:ea typeface="Source Sans Pro Black" panose="020B0803030403020204" pitchFamily="34" charset="0"/>
            </a:endParaRPr>
          </a:p>
        </p:txBody>
      </p:sp>
      <p:sp>
        <p:nvSpPr>
          <p:cNvPr id="9" name="Rectángulo 8"/>
          <p:cNvSpPr/>
          <p:nvPr/>
        </p:nvSpPr>
        <p:spPr>
          <a:xfrm>
            <a:off x="628816" y="5339096"/>
            <a:ext cx="10777728" cy="923330"/>
          </a:xfrm>
          <a:prstGeom prst="rect">
            <a:avLst/>
          </a:prstGeom>
        </p:spPr>
        <p:txBody>
          <a:bodyPr wrap="square">
            <a:spAutoFit/>
          </a:bodyPr>
          <a:lstStyle/>
          <a:p>
            <a:r>
              <a:rPr lang="es-AR" dirty="0" smtClean="0"/>
              <a:t>Comparativa de los datos ganados según las diferentes jurisdicciones. Comparando datos nuevos y</a:t>
            </a:r>
            <a:r>
              <a:rPr lang="es-AR" dirty="0"/>
              <a:t> </a:t>
            </a:r>
            <a:r>
              <a:rPr lang="es-AR" dirty="0" smtClean="0"/>
              <a:t>originales.</a:t>
            </a:r>
          </a:p>
          <a:p>
            <a:r>
              <a:rPr lang="es-AR" dirty="0"/>
              <a:t>Decidimos hacer una división de la cantidad de operaciones según 2 grandes regiones. CABA y los 5 distritos de provincia de buenos aires por un lado y el resto del país en otro para poder abordar mejor el análisis</a:t>
            </a:r>
            <a:r>
              <a:rPr lang="es-AR" dirty="0" smtClean="0"/>
              <a:t>.</a:t>
            </a:r>
            <a:endParaRPr lang="es-AR" dirty="0"/>
          </a:p>
        </p:txBody>
      </p:sp>
    </p:spTree>
    <p:extLst>
      <p:ext uri="{BB962C8B-B14F-4D97-AF65-F5344CB8AC3E}">
        <p14:creationId xmlns:p14="http://schemas.microsoft.com/office/powerpoint/2010/main" val="35995837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uadroTexto 11">
            <a:extLst>
              <a:ext uri="{FF2B5EF4-FFF2-40B4-BE49-F238E27FC236}">
                <a16:creationId xmlns:a16="http://schemas.microsoft.com/office/drawing/2014/main" id="{45A2D253-5E20-4146-9D6C-A8FF302F050A}"/>
              </a:ext>
            </a:extLst>
          </p:cNvPr>
          <p:cNvSpPr txBox="1"/>
          <p:nvPr/>
        </p:nvSpPr>
        <p:spPr>
          <a:xfrm>
            <a:off x="639317" y="1785988"/>
            <a:ext cx="5852922" cy="707886"/>
          </a:xfrm>
          <a:prstGeom prst="rect">
            <a:avLst/>
          </a:prstGeom>
          <a:noFill/>
        </p:spPr>
        <p:txBody>
          <a:bodyPr wrap="square" rtlCol="0">
            <a:spAutoFit/>
          </a:bodyPr>
          <a:lstStyle/>
          <a:p>
            <a:r>
              <a:rPr lang="es-AR" sz="2000" dirty="0">
                <a:latin typeface="Source Sans Pro Black" panose="020B0803030403020204" pitchFamily="34" charset="0"/>
                <a:ea typeface="Source Sans Pro Black" panose="020B0803030403020204" pitchFamily="34" charset="0"/>
              </a:rPr>
              <a:t>Distribución de operaciones </a:t>
            </a:r>
            <a:r>
              <a:rPr lang="es-AR" sz="2000" dirty="0" smtClean="0">
                <a:latin typeface="Source Sans Pro Black" panose="020B0803030403020204" pitchFamily="34" charset="0"/>
                <a:ea typeface="Source Sans Pro Black" panose="020B0803030403020204" pitchFamily="34" charset="0"/>
              </a:rPr>
              <a:t>en el interio</a:t>
            </a:r>
            <a:r>
              <a:rPr lang="es-AR" sz="2000" dirty="0" smtClean="0">
                <a:latin typeface="Source Sans Pro Black" panose="020B0803030403020204" pitchFamily="34" charset="0"/>
                <a:ea typeface="Source Sans Pro Black" panose="020B0803030403020204" pitchFamily="34" charset="0"/>
              </a:rPr>
              <a:t>r del País</a:t>
            </a:r>
            <a:endParaRPr lang="es-AR" sz="2000" dirty="0">
              <a:latin typeface="Source Sans Pro Black" panose="020B0803030403020204" pitchFamily="34" charset="0"/>
              <a:ea typeface="Source Sans Pro Black" panose="020B0803030403020204" pitchFamily="34" charset="0"/>
            </a:endParaRPr>
          </a:p>
          <a:p>
            <a:endParaRPr lang="es-AR" sz="2000" dirty="0">
              <a:latin typeface="Source Sans Pro Black" panose="020B0803030403020204" pitchFamily="34" charset="0"/>
              <a:ea typeface="Source Sans Pro Black" panose="020B0803030403020204" pitchFamily="34" charset="0"/>
            </a:endParaRPr>
          </a:p>
        </p:txBody>
      </p:sp>
      <p:sp>
        <p:nvSpPr>
          <p:cNvPr id="13" name="Título 1">
            <a:extLst>
              <a:ext uri="{FF2B5EF4-FFF2-40B4-BE49-F238E27FC236}">
                <a16:creationId xmlns:a16="http://schemas.microsoft.com/office/drawing/2014/main" id="{69AA2E4F-E918-4AD0-9B8D-9BB5D5F2BFC9}"/>
              </a:ext>
            </a:extLst>
          </p:cNvPr>
          <p:cNvSpPr txBox="1">
            <a:spLocks/>
          </p:cNvSpPr>
          <p:nvPr/>
        </p:nvSpPr>
        <p:spPr>
          <a:xfrm>
            <a:off x="364235" y="12120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b="1" dirty="0" smtClean="0">
                <a:solidFill>
                  <a:schemeClr val="tx2">
                    <a:lumMod val="75000"/>
                  </a:schemeClr>
                </a:solidFill>
                <a:latin typeface="Source Sans Pro Black" panose="020B0803030403020204" pitchFamily="34" charset="0"/>
                <a:ea typeface="Source Sans Pro Black" panose="020B0803030403020204" pitchFamily="34" charset="0"/>
              </a:rPr>
              <a:t>BASE DE DATOS</a:t>
            </a:r>
            <a:endParaRPr lang="es-AR" b="1" dirty="0">
              <a:solidFill>
                <a:schemeClr val="tx2">
                  <a:lumMod val="75000"/>
                </a:schemeClr>
              </a:solidFill>
              <a:latin typeface="Source Sans Pro Black" panose="020B0803030403020204" pitchFamily="34" charset="0"/>
              <a:ea typeface="Source Sans Pro Black" panose="020B0803030403020204" pitchFamily="34" charset="0"/>
            </a:endParaRPr>
          </a:p>
        </p:txBody>
      </p:sp>
      <p:sp>
        <p:nvSpPr>
          <p:cNvPr id="14" name="Título 1">
            <a:extLst>
              <a:ext uri="{FF2B5EF4-FFF2-40B4-BE49-F238E27FC236}">
                <a16:creationId xmlns:a16="http://schemas.microsoft.com/office/drawing/2014/main" id="{69AA2E4F-E918-4AD0-9B8D-9BB5D5F2BFC9}"/>
              </a:ext>
            </a:extLst>
          </p:cNvPr>
          <p:cNvSpPr txBox="1">
            <a:spLocks/>
          </p:cNvSpPr>
          <p:nvPr/>
        </p:nvSpPr>
        <p:spPr>
          <a:xfrm>
            <a:off x="728479" y="1001055"/>
            <a:ext cx="8701261" cy="8914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sz="2800" dirty="0" smtClean="0">
                <a:solidFill>
                  <a:schemeClr val="tx2">
                    <a:lumMod val="75000"/>
                  </a:schemeClr>
                </a:solidFill>
                <a:latin typeface="Source Sans Pro Black" panose="020B0803030403020204" pitchFamily="34" charset="0"/>
                <a:ea typeface="Source Sans Pro Black" panose="020B0803030403020204" pitchFamily="34" charset="0"/>
              </a:rPr>
              <a:t>PRECIO POR M2 EN USD</a:t>
            </a:r>
            <a:endParaRPr lang="es-AR" sz="2800" dirty="0">
              <a:solidFill>
                <a:schemeClr val="tx2">
                  <a:lumMod val="75000"/>
                </a:schemeClr>
              </a:solidFill>
              <a:latin typeface="Source Sans Pro Black" panose="020B0803030403020204" pitchFamily="34" charset="0"/>
              <a:ea typeface="Source Sans Pro Black" panose="020B0803030403020204" pitchFamily="34" charset="0"/>
            </a:endParaRPr>
          </a:p>
        </p:txBody>
      </p:sp>
      <p:graphicFrame>
        <p:nvGraphicFramePr>
          <p:cNvPr id="6" name="Tabla 5"/>
          <p:cNvGraphicFramePr>
            <a:graphicFrameLocks noGrp="1"/>
          </p:cNvGraphicFramePr>
          <p:nvPr/>
        </p:nvGraphicFramePr>
        <p:xfrm>
          <a:off x="6492239" y="3410714"/>
          <a:ext cx="5074920" cy="2660901"/>
        </p:xfrm>
        <a:graphic>
          <a:graphicData uri="http://schemas.openxmlformats.org/drawingml/2006/table">
            <a:tbl>
              <a:tblPr/>
              <a:tblGrid>
                <a:gridCol w="986348">
                  <a:extLst>
                    <a:ext uri="{9D8B030D-6E8A-4147-A177-3AD203B41FA5}">
                      <a16:colId xmlns:a16="http://schemas.microsoft.com/office/drawing/2014/main" val="3334374960"/>
                    </a:ext>
                  </a:extLst>
                </a:gridCol>
                <a:gridCol w="1129528">
                  <a:extLst>
                    <a:ext uri="{9D8B030D-6E8A-4147-A177-3AD203B41FA5}">
                      <a16:colId xmlns:a16="http://schemas.microsoft.com/office/drawing/2014/main" val="410820709"/>
                    </a:ext>
                  </a:extLst>
                </a:gridCol>
                <a:gridCol w="986348">
                  <a:extLst>
                    <a:ext uri="{9D8B030D-6E8A-4147-A177-3AD203B41FA5}">
                      <a16:colId xmlns:a16="http://schemas.microsoft.com/office/drawing/2014/main" val="1079724883"/>
                    </a:ext>
                  </a:extLst>
                </a:gridCol>
                <a:gridCol w="986348">
                  <a:extLst>
                    <a:ext uri="{9D8B030D-6E8A-4147-A177-3AD203B41FA5}">
                      <a16:colId xmlns:a16="http://schemas.microsoft.com/office/drawing/2014/main" val="3383794368"/>
                    </a:ext>
                  </a:extLst>
                </a:gridCol>
                <a:gridCol w="986348">
                  <a:extLst>
                    <a:ext uri="{9D8B030D-6E8A-4147-A177-3AD203B41FA5}">
                      <a16:colId xmlns:a16="http://schemas.microsoft.com/office/drawing/2014/main" val="3668600038"/>
                    </a:ext>
                  </a:extLst>
                </a:gridCol>
              </a:tblGrid>
              <a:tr h="532181">
                <a:tc>
                  <a:txBody>
                    <a:bodyPr/>
                    <a:lstStyle/>
                    <a:p>
                      <a:pPr algn="ctr" fontAlgn="ctr"/>
                      <a:r>
                        <a:rPr lang="es-AR" sz="1050" b="1" i="0" u="none" strike="noStrike" dirty="0">
                          <a:solidFill>
                            <a:srgbClr val="000000"/>
                          </a:solidFill>
                          <a:effectLst/>
                          <a:latin typeface="Arial" panose="020B0604020202020204" pitchFamily="34" charset="0"/>
                        </a:rPr>
                        <a:t>Indicador Estadístico</a:t>
                      </a:r>
                    </a:p>
                  </a:txBody>
                  <a:tcPr marL="7620" marR="7620" marT="7620" marB="0" anchor="ctr">
                    <a:lnL>
                      <a:noFill/>
                    </a:lnL>
                    <a:lnR>
                      <a:noFill/>
                    </a:lnR>
                    <a:lnT>
                      <a:noFill/>
                    </a:lnT>
                    <a:lnB>
                      <a:noFill/>
                    </a:lnB>
                  </a:tcPr>
                </a:tc>
                <a:tc>
                  <a:txBody>
                    <a:bodyPr/>
                    <a:lstStyle/>
                    <a:p>
                      <a:pPr algn="ctr" fontAlgn="ctr"/>
                      <a:r>
                        <a:rPr lang="es-AR" sz="1050" b="1" i="0" u="none" strike="noStrike" dirty="0">
                          <a:solidFill>
                            <a:srgbClr val="000000"/>
                          </a:solidFill>
                          <a:effectLst/>
                          <a:latin typeface="Arial" panose="020B0604020202020204" pitchFamily="34" charset="0"/>
                        </a:rPr>
                        <a:t>Original</a:t>
                      </a:r>
                    </a:p>
                  </a:txBody>
                  <a:tcPr marL="7620" marR="7620" marT="7620" marB="0" anchor="ctr">
                    <a:lnL>
                      <a:noFill/>
                    </a:lnL>
                    <a:lnR>
                      <a:noFill/>
                    </a:lnR>
                    <a:lnT>
                      <a:noFill/>
                    </a:lnT>
                    <a:lnB>
                      <a:noFill/>
                    </a:lnB>
                  </a:tcPr>
                </a:tc>
                <a:tc>
                  <a:txBody>
                    <a:bodyPr/>
                    <a:lstStyle/>
                    <a:p>
                      <a:pPr algn="ctr" fontAlgn="ctr"/>
                      <a:r>
                        <a:rPr lang="es-AR" sz="1050" b="1" i="0" u="none" strike="noStrike">
                          <a:solidFill>
                            <a:srgbClr val="000000"/>
                          </a:solidFill>
                          <a:effectLst/>
                          <a:latin typeface="Arial" panose="020B0604020202020204" pitchFamily="34" charset="0"/>
                        </a:rPr>
                        <a:t>limpia sin tope count    </a:t>
                      </a:r>
                    </a:p>
                  </a:txBody>
                  <a:tcPr marL="7620" marR="7620" marT="7620" marB="0" anchor="ctr">
                    <a:lnL>
                      <a:noFill/>
                    </a:lnL>
                    <a:lnR>
                      <a:noFill/>
                    </a:lnR>
                    <a:lnT>
                      <a:noFill/>
                    </a:lnT>
                    <a:lnB>
                      <a:noFill/>
                    </a:lnB>
                  </a:tcPr>
                </a:tc>
                <a:tc>
                  <a:txBody>
                    <a:bodyPr/>
                    <a:lstStyle/>
                    <a:p>
                      <a:pPr algn="ctr" fontAlgn="ctr"/>
                      <a:r>
                        <a:rPr lang="es-AR" sz="1050" b="1" i="0" u="none" strike="noStrike">
                          <a:solidFill>
                            <a:srgbClr val="000000"/>
                          </a:solidFill>
                          <a:effectLst/>
                          <a:latin typeface="Arial" panose="020B0604020202020204" pitchFamily="34" charset="0"/>
                        </a:rPr>
                        <a:t>limpia con tope </a:t>
                      </a:r>
                    </a:p>
                  </a:txBody>
                  <a:tcPr marL="7620" marR="7620" marT="7620" marB="0" anchor="ctr">
                    <a:lnL>
                      <a:noFill/>
                    </a:lnL>
                    <a:lnR>
                      <a:noFill/>
                    </a:lnR>
                    <a:lnT>
                      <a:noFill/>
                    </a:lnT>
                    <a:lnB>
                      <a:noFill/>
                    </a:lnB>
                  </a:tcPr>
                </a:tc>
                <a:tc>
                  <a:txBody>
                    <a:bodyPr/>
                    <a:lstStyle/>
                    <a:p>
                      <a:pPr algn="ctr" fontAlgn="ctr"/>
                      <a:r>
                        <a:rPr lang="es-AR" sz="1050" b="1" i="0" u="none" strike="noStrike">
                          <a:solidFill>
                            <a:srgbClr val="000000"/>
                          </a:solidFill>
                          <a:effectLst/>
                          <a:latin typeface="Arial" panose="020B0604020202020204" pitchFamily="34" charset="0"/>
                        </a:rPr>
                        <a:t>Comparativa (Tope vs Original)</a:t>
                      </a:r>
                    </a:p>
                  </a:txBody>
                  <a:tcPr marL="7620" marR="7620" marT="7620" marB="0" anchor="ctr">
                    <a:lnL>
                      <a:noFill/>
                    </a:lnL>
                    <a:lnR>
                      <a:noFill/>
                    </a:lnR>
                    <a:lnT>
                      <a:noFill/>
                    </a:lnT>
                    <a:lnB>
                      <a:noFill/>
                    </a:lnB>
                  </a:tcPr>
                </a:tc>
                <a:extLst>
                  <a:ext uri="{0D108BD9-81ED-4DB2-BD59-A6C34878D82A}">
                    <a16:rowId xmlns:a16="http://schemas.microsoft.com/office/drawing/2014/main" val="1648914208"/>
                  </a:ext>
                </a:extLst>
              </a:tr>
              <a:tr h="266090">
                <a:tc>
                  <a:txBody>
                    <a:bodyPr/>
                    <a:lstStyle/>
                    <a:p>
                      <a:pPr algn="ctr" fontAlgn="ctr"/>
                      <a:r>
                        <a:rPr lang="es-AR" sz="1050" b="1" i="0" u="none" strike="noStrike" dirty="0">
                          <a:solidFill>
                            <a:srgbClr val="000000"/>
                          </a:solidFill>
                          <a:effectLst/>
                          <a:latin typeface="Arial" panose="020B0604020202020204" pitchFamily="34" charset="0"/>
                        </a:rPr>
                        <a:t>Cantidad</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a:solidFill>
                            <a:srgbClr val="000000"/>
                          </a:solidFill>
                          <a:effectLst/>
                          <a:latin typeface="Arial" panose="020B0604020202020204" pitchFamily="34" charset="0"/>
                        </a:rPr>
                        <a:t>9.621</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a:solidFill>
                            <a:srgbClr val="000000"/>
                          </a:solidFill>
                          <a:effectLst/>
                          <a:latin typeface="Arial" panose="020B0604020202020204" pitchFamily="34" charset="0"/>
                        </a:rPr>
                        <a:t>14.687</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a:solidFill>
                            <a:srgbClr val="000000"/>
                          </a:solidFill>
                          <a:effectLst/>
                          <a:latin typeface="Arial" panose="020B0604020202020204" pitchFamily="34" charset="0"/>
                        </a:rPr>
                        <a:t>14.024</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a:solidFill>
                            <a:srgbClr val="000000"/>
                          </a:solidFill>
                          <a:effectLst/>
                          <a:latin typeface="Arial" panose="020B0604020202020204" pitchFamily="34" charset="0"/>
                        </a:rPr>
                        <a:t>4.403</a:t>
                      </a:r>
                    </a:p>
                  </a:txBody>
                  <a:tcPr marL="7620" marR="7620" marT="7620" marB="0" anchor="ctr">
                    <a:lnL>
                      <a:noFill/>
                    </a:lnL>
                    <a:lnR>
                      <a:noFill/>
                    </a:lnR>
                    <a:lnT>
                      <a:noFill/>
                    </a:lnT>
                    <a:lnB>
                      <a:noFill/>
                    </a:lnB>
                    <a:solidFill>
                      <a:srgbClr val="F5F5F5"/>
                    </a:solidFill>
                  </a:tcPr>
                </a:tc>
                <a:extLst>
                  <a:ext uri="{0D108BD9-81ED-4DB2-BD59-A6C34878D82A}">
                    <a16:rowId xmlns:a16="http://schemas.microsoft.com/office/drawing/2014/main" val="3116227741"/>
                  </a:ext>
                </a:extLst>
              </a:tr>
              <a:tr h="266090">
                <a:tc>
                  <a:txBody>
                    <a:bodyPr/>
                    <a:lstStyle/>
                    <a:p>
                      <a:pPr algn="ctr" fontAlgn="ctr"/>
                      <a:r>
                        <a:rPr lang="es-AR" sz="1050" b="1" i="0" u="none" strike="noStrike" dirty="0">
                          <a:solidFill>
                            <a:srgbClr val="000000"/>
                          </a:solidFill>
                          <a:effectLst/>
                          <a:latin typeface="Arial" panose="020B0604020202020204" pitchFamily="34" charset="0"/>
                        </a:rPr>
                        <a:t>Promedio</a:t>
                      </a:r>
                    </a:p>
                  </a:txBody>
                  <a:tcPr marL="7620" marR="7620" marT="7620" marB="0" anchor="ctr">
                    <a:lnL>
                      <a:noFill/>
                    </a:lnL>
                    <a:lnR>
                      <a:noFill/>
                    </a:lnR>
                    <a:lnT>
                      <a:noFill/>
                    </a:lnT>
                    <a:lnB>
                      <a:noFill/>
                    </a:lnB>
                  </a:tcPr>
                </a:tc>
                <a:tc>
                  <a:txBody>
                    <a:bodyPr/>
                    <a:lstStyle/>
                    <a:p>
                      <a:pPr algn="ctr" fontAlgn="ctr"/>
                      <a:r>
                        <a:rPr lang="es-AR" sz="1050" b="0" i="0" u="none" strike="noStrike">
                          <a:solidFill>
                            <a:srgbClr val="000000"/>
                          </a:solidFill>
                          <a:effectLst/>
                          <a:latin typeface="Arial" panose="020B0604020202020204" pitchFamily="34" charset="0"/>
                        </a:rPr>
                        <a:t>1.680</a:t>
                      </a:r>
                    </a:p>
                  </a:txBody>
                  <a:tcPr marL="7620" marR="7620" marT="7620" marB="0" anchor="ctr">
                    <a:lnL>
                      <a:noFill/>
                    </a:lnL>
                    <a:lnR>
                      <a:noFill/>
                    </a:lnR>
                    <a:lnT>
                      <a:noFill/>
                    </a:lnT>
                    <a:lnB>
                      <a:noFill/>
                    </a:lnB>
                  </a:tcPr>
                </a:tc>
                <a:tc>
                  <a:txBody>
                    <a:bodyPr/>
                    <a:lstStyle/>
                    <a:p>
                      <a:pPr algn="ctr" fontAlgn="ctr"/>
                      <a:r>
                        <a:rPr lang="es-AR" sz="1050" b="0" i="0" u="none" strike="noStrike">
                          <a:solidFill>
                            <a:srgbClr val="000000"/>
                          </a:solidFill>
                          <a:effectLst/>
                          <a:latin typeface="Arial" panose="020B0604020202020204" pitchFamily="34" charset="0"/>
                        </a:rPr>
                        <a:t>1.937</a:t>
                      </a:r>
                    </a:p>
                  </a:txBody>
                  <a:tcPr marL="7620" marR="7620" marT="7620" marB="0" anchor="ctr">
                    <a:lnL>
                      <a:noFill/>
                    </a:lnL>
                    <a:lnR>
                      <a:noFill/>
                    </a:lnR>
                    <a:lnT>
                      <a:noFill/>
                    </a:lnT>
                    <a:lnB>
                      <a:noFill/>
                    </a:lnB>
                  </a:tcPr>
                </a:tc>
                <a:tc>
                  <a:txBody>
                    <a:bodyPr/>
                    <a:lstStyle/>
                    <a:p>
                      <a:pPr algn="ctr" fontAlgn="ctr"/>
                      <a:r>
                        <a:rPr lang="es-AR" sz="1050" b="0" i="0" u="none" strike="noStrike">
                          <a:solidFill>
                            <a:srgbClr val="000000"/>
                          </a:solidFill>
                          <a:effectLst/>
                          <a:latin typeface="Arial" panose="020B0604020202020204" pitchFamily="34" charset="0"/>
                        </a:rPr>
                        <a:t>1.332</a:t>
                      </a:r>
                    </a:p>
                  </a:txBody>
                  <a:tcPr marL="7620" marR="7620" marT="7620" marB="0" anchor="ctr">
                    <a:lnL>
                      <a:noFill/>
                    </a:lnL>
                    <a:lnR>
                      <a:noFill/>
                    </a:lnR>
                    <a:lnT>
                      <a:noFill/>
                    </a:lnT>
                    <a:lnB>
                      <a:noFill/>
                    </a:lnB>
                  </a:tcPr>
                </a:tc>
                <a:tc>
                  <a:txBody>
                    <a:bodyPr/>
                    <a:lstStyle/>
                    <a:p>
                      <a:pPr algn="ctr" fontAlgn="ctr"/>
                      <a:r>
                        <a:rPr lang="es-AR" sz="1050" b="0" i="0" u="none" strike="noStrike">
                          <a:solidFill>
                            <a:srgbClr val="000000"/>
                          </a:solidFill>
                          <a:effectLst/>
                          <a:latin typeface="Arial" panose="020B0604020202020204" pitchFamily="34" charset="0"/>
                        </a:rPr>
                        <a:t>(348)</a:t>
                      </a:r>
                    </a:p>
                  </a:txBody>
                  <a:tcPr marL="7620" marR="7620" marT="7620" marB="0" anchor="ctr">
                    <a:lnL>
                      <a:noFill/>
                    </a:lnL>
                    <a:lnR>
                      <a:noFill/>
                    </a:lnR>
                    <a:lnT>
                      <a:noFill/>
                    </a:lnT>
                    <a:lnB>
                      <a:noFill/>
                    </a:lnB>
                  </a:tcPr>
                </a:tc>
                <a:extLst>
                  <a:ext uri="{0D108BD9-81ED-4DB2-BD59-A6C34878D82A}">
                    <a16:rowId xmlns:a16="http://schemas.microsoft.com/office/drawing/2014/main" val="2197475453"/>
                  </a:ext>
                </a:extLst>
              </a:tr>
              <a:tr h="266090">
                <a:tc>
                  <a:txBody>
                    <a:bodyPr/>
                    <a:lstStyle/>
                    <a:p>
                      <a:pPr algn="ctr" fontAlgn="ctr"/>
                      <a:r>
                        <a:rPr lang="es-AR" sz="1050" b="1" i="0" u="none" strike="noStrike" dirty="0">
                          <a:solidFill>
                            <a:srgbClr val="000000"/>
                          </a:solidFill>
                          <a:effectLst/>
                          <a:latin typeface="Arial" panose="020B0604020202020204" pitchFamily="34" charset="0"/>
                        </a:rPr>
                        <a:t>Desvío </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a:solidFill>
                            <a:srgbClr val="000000"/>
                          </a:solidFill>
                          <a:effectLst/>
                          <a:latin typeface="Arial" panose="020B0604020202020204" pitchFamily="34" charset="0"/>
                        </a:rPr>
                        <a:t>2.922</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a:solidFill>
                            <a:srgbClr val="000000"/>
                          </a:solidFill>
                          <a:effectLst/>
                          <a:latin typeface="Arial" panose="020B0604020202020204" pitchFamily="34" charset="0"/>
                        </a:rPr>
                        <a:t>3.555</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a:solidFill>
                            <a:srgbClr val="000000"/>
                          </a:solidFill>
                          <a:effectLst/>
                          <a:latin typeface="Arial" panose="020B0604020202020204" pitchFamily="34" charset="0"/>
                        </a:rPr>
                        <a:t>623</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a:solidFill>
                            <a:srgbClr val="000000"/>
                          </a:solidFill>
                          <a:effectLst/>
                          <a:latin typeface="Arial" panose="020B0604020202020204" pitchFamily="34" charset="0"/>
                        </a:rPr>
                        <a:t>(2.299)</a:t>
                      </a:r>
                    </a:p>
                  </a:txBody>
                  <a:tcPr marL="7620" marR="7620" marT="7620" marB="0" anchor="ctr">
                    <a:lnL>
                      <a:noFill/>
                    </a:lnL>
                    <a:lnR>
                      <a:noFill/>
                    </a:lnR>
                    <a:lnT>
                      <a:noFill/>
                    </a:lnT>
                    <a:lnB>
                      <a:noFill/>
                    </a:lnB>
                    <a:solidFill>
                      <a:srgbClr val="F5F5F5"/>
                    </a:solidFill>
                  </a:tcPr>
                </a:tc>
                <a:extLst>
                  <a:ext uri="{0D108BD9-81ED-4DB2-BD59-A6C34878D82A}">
                    <a16:rowId xmlns:a16="http://schemas.microsoft.com/office/drawing/2014/main" val="2274672624"/>
                  </a:ext>
                </a:extLst>
              </a:tr>
              <a:tr h="266090">
                <a:tc>
                  <a:txBody>
                    <a:bodyPr/>
                    <a:lstStyle/>
                    <a:p>
                      <a:pPr algn="ctr" fontAlgn="ctr"/>
                      <a:r>
                        <a:rPr lang="es-AR" sz="1050" b="1" i="0" u="none" strike="noStrike" dirty="0">
                          <a:solidFill>
                            <a:srgbClr val="000000"/>
                          </a:solidFill>
                          <a:effectLst/>
                          <a:latin typeface="Arial" panose="020B0604020202020204" pitchFamily="34" charset="0"/>
                        </a:rPr>
                        <a:t>Min</a:t>
                      </a:r>
                    </a:p>
                  </a:txBody>
                  <a:tcPr marL="7620" marR="7620" marT="7620" marB="0" anchor="ctr">
                    <a:lnL>
                      <a:noFill/>
                    </a:lnL>
                    <a:lnR>
                      <a:noFill/>
                    </a:lnR>
                    <a:lnT>
                      <a:noFill/>
                    </a:lnT>
                    <a:lnB>
                      <a:noFill/>
                    </a:lnB>
                  </a:tcPr>
                </a:tc>
                <a:tc>
                  <a:txBody>
                    <a:bodyPr/>
                    <a:lstStyle/>
                    <a:p>
                      <a:pPr algn="ctr" fontAlgn="ctr"/>
                      <a:r>
                        <a:rPr lang="es-AR" sz="1050" b="0" i="0" u="none" strike="noStrike">
                          <a:solidFill>
                            <a:srgbClr val="000000"/>
                          </a:solidFill>
                          <a:effectLst/>
                          <a:latin typeface="Arial" panose="020B0604020202020204" pitchFamily="34" charset="0"/>
                        </a:rPr>
                        <a:t>1</a:t>
                      </a:r>
                    </a:p>
                  </a:txBody>
                  <a:tcPr marL="7620" marR="7620" marT="7620" marB="0" anchor="ctr">
                    <a:lnL>
                      <a:noFill/>
                    </a:lnL>
                    <a:lnR>
                      <a:noFill/>
                    </a:lnR>
                    <a:lnT>
                      <a:noFill/>
                    </a:lnT>
                    <a:lnB>
                      <a:noFill/>
                    </a:lnB>
                  </a:tcPr>
                </a:tc>
                <a:tc>
                  <a:txBody>
                    <a:bodyPr/>
                    <a:lstStyle/>
                    <a:p>
                      <a:pPr algn="ctr" fontAlgn="ctr"/>
                      <a:r>
                        <a:rPr lang="es-AR" sz="1050" b="0" i="0" u="none" strike="noStrike">
                          <a:solidFill>
                            <a:srgbClr val="000000"/>
                          </a:solidFill>
                          <a:effectLst/>
                          <a:latin typeface="Arial" panose="020B0604020202020204" pitchFamily="34" charset="0"/>
                        </a:rPr>
                        <a:t>1</a:t>
                      </a:r>
                    </a:p>
                  </a:txBody>
                  <a:tcPr marL="7620" marR="7620" marT="7620" marB="0" anchor="ctr">
                    <a:lnL>
                      <a:noFill/>
                    </a:lnL>
                    <a:lnR>
                      <a:noFill/>
                    </a:lnR>
                    <a:lnT>
                      <a:noFill/>
                    </a:lnT>
                    <a:lnB>
                      <a:noFill/>
                    </a:lnB>
                  </a:tcPr>
                </a:tc>
                <a:tc>
                  <a:txBody>
                    <a:bodyPr/>
                    <a:lstStyle/>
                    <a:p>
                      <a:pPr algn="ctr" fontAlgn="ctr"/>
                      <a:r>
                        <a:rPr lang="es-AR" sz="1050" b="0" i="0" u="none" strike="noStrike">
                          <a:solidFill>
                            <a:srgbClr val="000000"/>
                          </a:solidFill>
                          <a:effectLst/>
                          <a:latin typeface="Arial" panose="020B0604020202020204" pitchFamily="34" charset="0"/>
                        </a:rPr>
                        <a:t>1</a:t>
                      </a:r>
                    </a:p>
                  </a:txBody>
                  <a:tcPr marL="7620" marR="7620" marT="7620" marB="0" anchor="ctr">
                    <a:lnL>
                      <a:noFill/>
                    </a:lnL>
                    <a:lnR>
                      <a:noFill/>
                    </a:lnR>
                    <a:lnT>
                      <a:noFill/>
                    </a:lnT>
                    <a:lnB>
                      <a:noFill/>
                    </a:lnB>
                  </a:tcPr>
                </a:tc>
                <a:tc>
                  <a:txBody>
                    <a:bodyPr/>
                    <a:lstStyle/>
                    <a:p>
                      <a:pPr algn="ctr" fontAlgn="ctr"/>
                      <a:r>
                        <a:rPr lang="es-AR" sz="1050" b="0" i="0" u="none" strike="noStrike">
                          <a:solidFill>
                            <a:srgbClr val="000000"/>
                          </a:solidFill>
                          <a:effectLst/>
                          <a:latin typeface="Arial" panose="020B0604020202020204" pitchFamily="34" charset="0"/>
                        </a:rPr>
                        <a:t>0</a:t>
                      </a:r>
                    </a:p>
                  </a:txBody>
                  <a:tcPr marL="7620" marR="7620" marT="7620" marB="0" anchor="ctr">
                    <a:lnL>
                      <a:noFill/>
                    </a:lnL>
                    <a:lnR>
                      <a:noFill/>
                    </a:lnR>
                    <a:lnT>
                      <a:noFill/>
                    </a:lnT>
                    <a:lnB>
                      <a:noFill/>
                    </a:lnB>
                  </a:tcPr>
                </a:tc>
                <a:extLst>
                  <a:ext uri="{0D108BD9-81ED-4DB2-BD59-A6C34878D82A}">
                    <a16:rowId xmlns:a16="http://schemas.microsoft.com/office/drawing/2014/main" val="2611246045"/>
                  </a:ext>
                </a:extLst>
              </a:tr>
              <a:tr h="266090">
                <a:tc>
                  <a:txBody>
                    <a:bodyPr/>
                    <a:lstStyle/>
                    <a:p>
                      <a:pPr algn="ctr" fontAlgn="ctr"/>
                      <a:r>
                        <a:rPr lang="es-AR" sz="1050" b="1" i="0" u="none" strike="noStrike" dirty="0">
                          <a:solidFill>
                            <a:srgbClr val="000000"/>
                          </a:solidFill>
                          <a:effectLst/>
                          <a:latin typeface="Arial" panose="020B0604020202020204" pitchFamily="34" charset="0"/>
                        </a:rPr>
                        <a:t>Acum.25%</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dirty="0">
                          <a:solidFill>
                            <a:srgbClr val="000000"/>
                          </a:solidFill>
                          <a:effectLst/>
                          <a:latin typeface="Arial" panose="020B0604020202020204" pitchFamily="34" charset="0"/>
                        </a:rPr>
                        <a:t>961</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a:solidFill>
                            <a:srgbClr val="000000"/>
                          </a:solidFill>
                          <a:effectLst/>
                          <a:latin typeface="Arial" panose="020B0604020202020204" pitchFamily="34" charset="0"/>
                        </a:rPr>
                        <a:t>938</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a:solidFill>
                            <a:srgbClr val="000000"/>
                          </a:solidFill>
                          <a:effectLst/>
                          <a:latin typeface="Arial" panose="020B0604020202020204" pitchFamily="34" charset="0"/>
                        </a:rPr>
                        <a:t>914</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a:solidFill>
                            <a:srgbClr val="000000"/>
                          </a:solidFill>
                          <a:effectLst/>
                          <a:latin typeface="Arial" panose="020B0604020202020204" pitchFamily="34" charset="0"/>
                        </a:rPr>
                        <a:t>(48)</a:t>
                      </a:r>
                    </a:p>
                  </a:txBody>
                  <a:tcPr marL="7620" marR="7620" marT="7620" marB="0" anchor="ctr">
                    <a:lnL>
                      <a:noFill/>
                    </a:lnL>
                    <a:lnR>
                      <a:noFill/>
                    </a:lnR>
                    <a:lnT>
                      <a:noFill/>
                    </a:lnT>
                    <a:lnB>
                      <a:noFill/>
                    </a:lnB>
                    <a:solidFill>
                      <a:srgbClr val="F5F5F5"/>
                    </a:solidFill>
                  </a:tcPr>
                </a:tc>
                <a:extLst>
                  <a:ext uri="{0D108BD9-81ED-4DB2-BD59-A6C34878D82A}">
                    <a16:rowId xmlns:a16="http://schemas.microsoft.com/office/drawing/2014/main" val="2478231118"/>
                  </a:ext>
                </a:extLst>
              </a:tr>
              <a:tr h="266090">
                <a:tc>
                  <a:txBody>
                    <a:bodyPr/>
                    <a:lstStyle/>
                    <a:p>
                      <a:pPr algn="ctr" fontAlgn="ctr"/>
                      <a:r>
                        <a:rPr lang="es-AR" sz="1050" b="1" i="0" u="none" strike="noStrike">
                          <a:solidFill>
                            <a:srgbClr val="000000"/>
                          </a:solidFill>
                          <a:effectLst/>
                          <a:latin typeface="Arial" panose="020B0604020202020204" pitchFamily="34" charset="0"/>
                        </a:rPr>
                        <a:t>Acum. 50%</a:t>
                      </a:r>
                    </a:p>
                  </a:txBody>
                  <a:tcPr marL="7620" marR="7620" marT="7620" marB="0" anchor="ctr">
                    <a:lnL>
                      <a:noFill/>
                    </a:lnL>
                    <a:lnR>
                      <a:noFill/>
                    </a:lnR>
                    <a:lnT>
                      <a:noFill/>
                    </a:lnT>
                    <a:lnB>
                      <a:noFill/>
                    </a:lnB>
                  </a:tcPr>
                </a:tc>
                <a:tc>
                  <a:txBody>
                    <a:bodyPr/>
                    <a:lstStyle/>
                    <a:p>
                      <a:pPr algn="ctr" fontAlgn="ctr"/>
                      <a:r>
                        <a:rPr lang="es-AR" sz="1050" b="0" i="0" u="none" strike="noStrike" dirty="0">
                          <a:solidFill>
                            <a:srgbClr val="000000"/>
                          </a:solidFill>
                          <a:effectLst/>
                          <a:latin typeface="Arial" panose="020B0604020202020204" pitchFamily="34" charset="0"/>
                        </a:rPr>
                        <a:t>1.424</a:t>
                      </a:r>
                    </a:p>
                  </a:txBody>
                  <a:tcPr marL="7620" marR="7620" marT="7620" marB="0" anchor="ctr">
                    <a:lnL>
                      <a:noFill/>
                    </a:lnL>
                    <a:lnR>
                      <a:noFill/>
                    </a:lnR>
                    <a:lnT>
                      <a:noFill/>
                    </a:lnT>
                    <a:lnB>
                      <a:noFill/>
                    </a:lnB>
                  </a:tcPr>
                </a:tc>
                <a:tc>
                  <a:txBody>
                    <a:bodyPr/>
                    <a:lstStyle/>
                    <a:p>
                      <a:pPr algn="ctr" fontAlgn="ctr"/>
                      <a:r>
                        <a:rPr lang="es-AR" sz="1050" b="0" i="0" u="none" strike="noStrike" dirty="0">
                          <a:solidFill>
                            <a:srgbClr val="000000"/>
                          </a:solidFill>
                          <a:effectLst/>
                          <a:latin typeface="Arial" panose="020B0604020202020204" pitchFamily="34" charset="0"/>
                        </a:rPr>
                        <a:t>1.400</a:t>
                      </a:r>
                    </a:p>
                  </a:txBody>
                  <a:tcPr marL="7620" marR="7620" marT="7620" marB="0" anchor="ctr">
                    <a:lnL>
                      <a:noFill/>
                    </a:lnL>
                    <a:lnR>
                      <a:noFill/>
                    </a:lnR>
                    <a:lnT>
                      <a:noFill/>
                    </a:lnT>
                    <a:lnB>
                      <a:noFill/>
                    </a:lnB>
                  </a:tcPr>
                </a:tc>
                <a:tc>
                  <a:txBody>
                    <a:bodyPr/>
                    <a:lstStyle/>
                    <a:p>
                      <a:pPr algn="ctr" fontAlgn="ctr"/>
                      <a:r>
                        <a:rPr lang="es-AR" sz="1050" b="0" i="0" u="none" strike="noStrike">
                          <a:solidFill>
                            <a:srgbClr val="000000"/>
                          </a:solidFill>
                          <a:effectLst/>
                          <a:latin typeface="Arial" panose="020B0604020202020204" pitchFamily="34" charset="0"/>
                        </a:rPr>
                        <a:t>1.361</a:t>
                      </a:r>
                    </a:p>
                  </a:txBody>
                  <a:tcPr marL="7620" marR="7620" marT="7620" marB="0" anchor="ctr">
                    <a:lnL>
                      <a:noFill/>
                    </a:lnL>
                    <a:lnR>
                      <a:noFill/>
                    </a:lnR>
                    <a:lnT>
                      <a:noFill/>
                    </a:lnT>
                    <a:lnB>
                      <a:noFill/>
                    </a:lnB>
                  </a:tcPr>
                </a:tc>
                <a:tc>
                  <a:txBody>
                    <a:bodyPr/>
                    <a:lstStyle/>
                    <a:p>
                      <a:pPr algn="ctr" fontAlgn="ctr"/>
                      <a:r>
                        <a:rPr lang="es-AR" sz="1050" b="0" i="0" u="none" strike="noStrike">
                          <a:solidFill>
                            <a:srgbClr val="000000"/>
                          </a:solidFill>
                          <a:effectLst/>
                          <a:latin typeface="Arial" panose="020B0604020202020204" pitchFamily="34" charset="0"/>
                        </a:rPr>
                        <a:t>(63)</a:t>
                      </a:r>
                    </a:p>
                  </a:txBody>
                  <a:tcPr marL="7620" marR="7620" marT="7620" marB="0" anchor="ctr">
                    <a:lnL>
                      <a:noFill/>
                    </a:lnL>
                    <a:lnR>
                      <a:noFill/>
                    </a:lnR>
                    <a:lnT>
                      <a:noFill/>
                    </a:lnT>
                    <a:lnB>
                      <a:noFill/>
                    </a:lnB>
                  </a:tcPr>
                </a:tc>
                <a:extLst>
                  <a:ext uri="{0D108BD9-81ED-4DB2-BD59-A6C34878D82A}">
                    <a16:rowId xmlns:a16="http://schemas.microsoft.com/office/drawing/2014/main" val="3061962015"/>
                  </a:ext>
                </a:extLst>
              </a:tr>
              <a:tr h="266090">
                <a:tc>
                  <a:txBody>
                    <a:bodyPr/>
                    <a:lstStyle/>
                    <a:p>
                      <a:pPr algn="ctr" fontAlgn="ctr"/>
                      <a:r>
                        <a:rPr lang="es-AR" sz="1050" b="1" i="0" u="none" strike="noStrike">
                          <a:solidFill>
                            <a:srgbClr val="000000"/>
                          </a:solidFill>
                          <a:effectLst/>
                          <a:latin typeface="Arial" panose="020B0604020202020204" pitchFamily="34" charset="0"/>
                        </a:rPr>
                        <a:t>Acum. 75%</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a:solidFill>
                            <a:srgbClr val="000000"/>
                          </a:solidFill>
                          <a:effectLst/>
                          <a:latin typeface="Arial" panose="020B0604020202020204" pitchFamily="34" charset="0"/>
                        </a:rPr>
                        <a:t>1.754</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dirty="0">
                          <a:solidFill>
                            <a:srgbClr val="000000"/>
                          </a:solidFill>
                          <a:effectLst/>
                          <a:latin typeface="Arial" panose="020B0604020202020204" pitchFamily="34" charset="0"/>
                        </a:rPr>
                        <a:t>1.780</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dirty="0">
                          <a:solidFill>
                            <a:srgbClr val="000000"/>
                          </a:solidFill>
                          <a:effectLst/>
                          <a:latin typeface="Arial" panose="020B0604020202020204" pitchFamily="34" charset="0"/>
                        </a:rPr>
                        <a:t>1.714</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dirty="0">
                          <a:solidFill>
                            <a:srgbClr val="000000"/>
                          </a:solidFill>
                          <a:effectLst/>
                          <a:latin typeface="Arial" panose="020B0604020202020204" pitchFamily="34" charset="0"/>
                        </a:rPr>
                        <a:t>(40)</a:t>
                      </a:r>
                    </a:p>
                  </a:txBody>
                  <a:tcPr marL="7620" marR="7620" marT="7620" marB="0" anchor="ctr">
                    <a:lnL>
                      <a:noFill/>
                    </a:lnL>
                    <a:lnR>
                      <a:noFill/>
                    </a:lnR>
                    <a:lnT>
                      <a:noFill/>
                    </a:lnT>
                    <a:lnB>
                      <a:noFill/>
                    </a:lnB>
                    <a:solidFill>
                      <a:srgbClr val="F5F5F5"/>
                    </a:solidFill>
                  </a:tcPr>
                </a:tc>
                <a:extLst>
                  <a:ext uri="{0D108BD9-81ED-4DB2-BD59-A6C34878D82A}">
                    <a16:rowId xmlns:a16="http://schemas.microsoft.com/office/drawing/2014/main" val="3314093143"/>
                  </a:ext>
                </a:extLst>
              </a:tr>
              <a:tr h="266090">
                <a:tc>
                  <a:txBody>
                    <a:bodyPr/>
                    <a:lstStyle/>
                    <a:p>
                      <a:pPr algn="ctr" fontAlgn="ctr"/>
                      <a:r>
                        <a:rPr lang="es-AR" sz="1050" b="1" i="0" u="none" strike="noStrike" dirty="0" err="1">
                          <a:solidFill>
                            <a:srgbClr val="000000"/>
                          </a:solidFill>
                          <a:effectLst/>
                          <a:latin typeface="Arial" panose="020B0604020202020204" pitchFamily="34" charset="0"/>
                        </a:rPr>
                        <a:t>max</a:t>
                      </a:r>
                      <a:endParaRPr lang="es-AR" sz="1050" b="1" i="0" u="none" strike="noStrike" dirty="0">
                        <a:solidFill>
                          <a:srgbClr val="000000"/>
                        </a:solidFill>
                        <a:effectLst/>
                        <a:latin typeface="Arial" panose="020B0604020202020204" pitchFamily="34" charset="0"/>
                      </a:endParaRPr>
                    </a:p>
                  </a:txBody>
                  <a:tcPr marL="7620" marR="7620" marT="7620" marB="0" anchor="ctr">
                    <a:lnL>
                      <a:noFill/>
                    </a:lnL>
                    <a:lnR>
                      <a:noFill/>
                    </a:lnR>
                    <a:lnT>
                      <a:noFill/>
                    </a:lnT>
                    <a:lnB>
                      <a:noFill/>
                    </a:lnB>
                  </a:tcPr>
                </a:tc>
                <a:tc>
                  <a:txBody>
                    <a:bodyPr/>
                    <a:lstStyle/>
                    <a:p>
                      <a:pPr algn="ctr" fontAlgn="ctr"/>
                      <a:r>
                        <a:rPr lang="es-AR" sz="1050" b="0" i="0" u="none" strike="noStrike">
                          <a:solidFill>
                            <a:srgbClr val="000000"/>
                          </a:solidFill>
                          <a:effectLst/>
                          <a:latin typeface="Arial" panose="020B0604020202020204" pitchFamily="34" charset="0"/>
                        </a:rPr>
                        <a:t>57.382</a:t>
                      </a:r>
                    </a:p>
                  </a:txBody>
                  <a:tcPr marL="7620" marR="7620" marT="7620" marB="0" anchor="ctr">
                    <a:lnL>
                      <a:noFill/>
                    </a:lnL>
                    <a:lnR>
                      <a:noFill/>
                    </a:lnR>
                    <a:lnT>
                      <a:noFill/>
                    </a:lnT>
                    <a:lnB>
                      <a:noFill/>
                    </a:lnB>
                  </a:tcPr>
                </a:tc>
                <a:tc>
                  <a:txBody>
                    <a:bodyPr/>
                    <a:lstStyle/>
                    <a:p>
                      <a:pPr algn="ctr" fontAlgn="ctr"/>
                      <a:r>
                        <a:rPr lang="es-AR" sz="1050" b="0" i="0" u="none" strike="noStrike">
                          <a:solidFill>
                            <a:srgbClr val="000000"/>
                          </a:solidFill>
                          <a:effectLst/>
                          <a:latin typeface="Arial" panose="020B0604020202020204" pitchFamily="34" charset="0"/>
                        </a:rPr>
                        <a:t>60.000</a:t>
                      </a:r>
                    </a:p>
                  </a:txBody>
                  <a:tcPr marL="7620" marR="7620" marT="7620" marB="0" anchor="ctr">
                    <a:lnL>
                      <a:noFill/>
                    </a:lnL>
                    <a:lnR>
                      <a:noFill/>
                    </a:lnR>
                    <a:lnT>
                      <a:noFill/>
                    </a:lnT>
                    <a:lnB>
                      <a:noFill/>
                    </a:lnB>
                  </a:tcPr>
                </a:tc>
                <a:tc>
                  <a:txBody>
                    <a:bodyPr/>
                    <a:lstStyle/>
                    <a:p>
                      <a:pPr algn="ctr" fontAlgn="ctr"/>
                      <a:r>
                        <a:rPr lang="es-AR" sz="1050" b="0" i="0" u="none" strike="noStrike" dirty="0">
                          <a:solidFill>
                            <a:srgbClr val="000000"/>
                          </a:solidFill>
                          <a:effectLst/>
                          <a:latin typeface="Arial" panose="020B0604020202020204" pitchFamily="34" charset="0"/>
                        </a:rPr>
                        <a:t>3.471</a:t>
                      </a:r>
                    </a:p>
                  </a:txBody>
                  <a:tcPr marL="7620" marR="7620" marT="7620" marB="0" anchor="ctr">
                    <a:lnL>
                      <a:noFill/>
                    </a:lnL>
                    <a:lnR>
                      <a:noFill/>
                    </a:lnR>
                    <a:lnT>
                      <a:noFill/>
                    </a:lnT>
                    <a:lnB>
                      <a:noFill/>
                    </a:lnB>
                  </a:tcPr>
                </a:tc>
                <a:tc>
                  <a:txBody>
                    <a:bodyPr/>
                    <a:lstStyle/>
                    <a:p>
                      <a:pPr algn="ctr" fontAlgn="ctr"/>
                      <a:r>
                        <a:rPr lang="es-AR" sz="1050" b="0" i="0" u="none" strike="noStrike" dirty="0">
                          <a:solidFill>
                            <a:srgbClr val="000000"/>
                          </a:solidFill>
                          <a:effectLst/>
                          <a:latin typeface="Arial" panose="020B0604020202020204" pitchFamily="34" charset="0"/>
                        </a:rPr>
                        <a:t>(53.911)</a:t>
                      </a:r>
                    </a:p>
                  </a:txBody>
                  <a:tcPr marL="7620" marR="7620" marT="7620" marB="0" anchor="ctr">
                    <a:lnL>
                      <a:noFill/>
                    </a:lnL>
                    <a:lnR>
                      <a:noFill/>
                    </a:lnR>
                    <a:lnT>
                      <a:noFill/>
                    </a:lnT>
                    <a:lnB>
                      <a:noFill/>
                    </a:lnB>
                  </a:tcPr>
                </a:tc>
                <a:extLst>
                  <a:ext uri="{0D108BD9-81ED-4DB2-BD59-A6C34878D82A}">
                    <a16:rowId xmlns:a16="http://schemas.microsoft.com/office/drawing/2014/main" val="750737059"/>
                  </a:ext>
                </a:extLst>
              </a:tr>
            </a:tbl>
          </a:graphicData>
        </a:graphic>
      </p:graphicFrame>
      <p:sp>
        <p:nvSpPr>
          <p:cNvPr id="18" name="Título 1">
            <a:extLst>
              <a:ext uri="{FF2B5EF4-FFF2-40B4-BE49-F238E27FC236}">
                <a16:creationId xmlns:a16="http://schemas.microsoft.com/office/drawing/2014/main" id="{ECED3B5E-F8A2-4A1E-863E-2BA58CC2455C}"/>
              </a:ext>
            </a:extLst>
          </p:cNvPr>
          <p:cNvSpPr txBox="1">
            <a:spLocks/>
          </p:cNvSpPr>
          <p:nvPr/>
        </p:nvSpPr>
        <p:spPr>
          <a:xfrm>
            <a:off x="6500448" y="2736148"/>
            <a:ext cx="4379387" cy="44718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sz="1400" dirty="0" smtClean="0">
                <a:solidFill>
                  <a:schemeClr val="tx2">
                    <a:lumMod val="75000"/>
                  </a:schemeClr>
                </a:solidFill>
                <a:latin typeface="Source Sans Pro Black" panose="020B0803030403020204" pitchFamily="34" charset="0"/>
                <a:ea typeface="Source Sans Pro Black" panose="020B0803030403020204" pitchFamily="34" charset="0"/>
              </a:rPr>
              <a:t>Indicadores estadísticos Interior </a:t>
            </a:r>
            <a:r>
              <a:rPr lang="es-AR" sz="1400" dirty="0">
                <a:solidFill>
                  <a:schemeClr val="tx2">
                    <a:lumMod val="75000"/>
                  </a:schemeClr>
                </a:solidFill>
                <a:latin typeface="Source Sans Pro Black" panose="020B0803030403020204" pitchFamily="34" charset="0"/>
                <a:ea typeface="Source Sans Pro Black" panose="020B0803030403020204" pitchFamily="34" charset="0"/>
              </a:rPr>
              <a:t>del País</a:t>
            </a:r>
            <a:br>
              <a:rPr lang="es-AR" sz="1400" dirty="0">
                <a:solidFill>
                  <a:schemeClr val="tx2">
                    <a:lumMod val="75000"/>
                  </a:schemeClr>
                </a:solidFill>
                <a:latin typeface="Source Sans Pro Black" panose="020B0803030403020204" pitchFamily="34" charset="0"/>
                <a:ea typeface="Source Sans Pro Black" panose="020B0803030403020204" pitchFamily="34" charset="0"/>
              </a:rPr>
            </a:br>
            <a:endParaRPr lang="es-AR" sz="1400" dirty="0">
              <a:solidFill>
                <a:schemeClr val="tx2">
                  <a:lumMod val="75000"/>
                </a:schemeClr>
              </a:solidFill>
              <a:latin typeface="Source Sans Pro Black" panose="020B0803030403020204" pitchFamily="34" charset="0"/>
              <a:ea typeface="Source Sans Pro Black" panose="020B0803030403020204" pitchFamily="34" charset="0"/>
            </a:endParaRPr>
          </a:p>
        </p:txBody>
      </p:sp>
      <p:pic>
        <p:nvPicPr>
          <p:cNvPr id="19" name="Imagen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317" y="3183331"/>
            <a:ext cx="5302362" cy="3408661"/>
          </a:xfrm>
          <a:prstGeom prst="rect">
            <a:avLst/>
          </a:prstGeom>
        </p:spPr>
      </p:pic>
    </p:spTree>
    <p:extLst>
      <p:ext uri="{BB962C8B-B14F-4D97-AF65-F5344CB8AC3E}">
        <p14:creationId xmlns:p14="http://schemas.microsoft.com/office/powerpoint/2010/main" val="9165186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uadroTexto 11">
            <a:extLst>
              <a:ext uri="{FF2B5EF4-FFF2-40B4-BE49-F238E27FC236}">
                <a16:creationId xmlns:a16="http://schemas.microsoft.com/office/drawing/2014/main" id="{45A2D253-5E20-4146-9D6C-A8FF302F050A}"/>
              </a:ext>
            </a:extLst>
          </p:cNvPr>
          <p:cNvSpPr txBox="1"/>
          <p:nvPr/>
        </p:nvSpPr>
        <p:spPr>
          <a:xfrm>
            <a:off x="639317" y="1785988"/>
            <a:ext cx="5852922" cy="707886"/>
          </a:xfrm>
          <a:prstGeom prst="rect">
            <a:avLst/>
          </a:prstGeom>
          <a:noFill/>
        </p:spPr>
        <p:txBody>
          <a:bodyPr wrap="square" rtlCol="0">
            <a:spAutoFit/>
          </a:bodyPr>
          <a:lstStyle/>
          <a:p>
            <a:r>
              <a:rPr lang="es-AR" sz="2000" dirty="0">
                <a:latin typeface="Source Sans Pro Black" panose="020B0803030403020204" pitchFamily="34" charset="0"/>
                <a:ea typeface="Source Sans Pro Black" panose="020B0803030403020204" pitchFamily="34" charset="0"/>
              </a:rPr>
              <a:t>Distribución de operaciones </a:t>
            </a:r>
            <a:r>
              <a:rPr lang="es-AR" sz="2000" dirty="0" smtClean="0">
                <a:latin typeface="Source Sans Pro Black" panose="020B0803030403020204" pitchFamily="34" charset="0"/>
                <a:ea typeface="Source Sans Pro Black" panose="020B0803030403020204" pitchFamily="34" charset="0"/>
              </a:rPr>
              <a:t>en el interior del País</a:t>
            </a:r>
            <a:endParaRPr lang="es-AR" sz="2000" dirty="0">
              <a:latin typeface="Source Sans Pro Black" panose="020B0803030403020204" pitchFamily="34" charset="0"/>
              <a:ea typeface="Source Sans Pro Black" panose="020B0803030403020204" pitchFamily="34" charset="0"/>
            </a:endParaRPr>
          </a:p>
          <a:p>
            <a:endParaRPr lang="es-AR" sz="2000" dirty="0">
              <a:latin typeface="Source Sans Pro Black" panose="020B0803030403020204" pitchFamily="34" charset="0"/>
              <a:ea typeface="Source Sans Pro Black" panose="020B0803030403020204" pitchFamily="34" charset="0"/>
            </a:endParaRPr>
          </a:p>
        </p:txBody>
      </p:sp>
      <p:sp>
        <p:nvSpPr>
          <p:cNvPr id="13" name="Título 1">
            <a:extLst>
              <a:ext uri="{FF2B5EF4-FFF2-40B4-BE49-F238E27FC236}">
                <a16:creationId xmlns:a16="http://schemas.microsoft.com/office/drawing/2014/main" id="{69AA2E4F-E918-4AD0-9B8D-9BB5D5F2BFC9}"/>
              </a:ext>
            </a:extLst>
          </p:cNvPr>
          <p:cNvSpPr txBox="1">
            <a:spLocks/>
          </p:cNvSpPr>
          <p:nvPr/>
        </p:nvSpPr>
        <p:spPr>
          <a:xfrm>
            <a:off x="364235" y="12120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b="1" dirty="0" smtClean="0">
                <a:solidFill>
                  <a:schemeClr val="tx2">
                    <a:lumMod val="75000"/>
                  </a:schemeClr>
                </a:solidFill>
                <a:latin typeface="Source Sans Pro Black" panose="020B0803030403020204" pitchFamily="34" charset="0"/>
                <a:ea typeface="Source Sans Pro Black" panose="020B0803030403020204" pitchFamily="34" charset="0"/>
              </a:rPr>
              <a:t>BASE DE DATOS (orador)</a:t>
            </a:r>
            <a:endParaRPr lang="es-AR" b="1" dirty="0">
              <a:solidFill>
                <a:schemeClr val="tx2">
                  <a:lumMod val="75000"/>
                </a:schemeClr>
              </a:solidFill>
              <a:latin typeface="Source Sans Pro Black" panose="020B0803030403020204" pitchFamily="34" charset="0"/>
              <a:ea typeface="Source Sans Pro Black" panose="020B0803030403020204" pitchFamily="34" charset="0"/>
            </a:endParaRPr>
          </a:p>
        </p:txBody>
      </p:sp>
      <p:sp>
        <p:nvSpPr>
          <p:cNvPr id="14" name="Título 1">
            <a:extLst>
              <a:ext uri="{FF2B5EF4-FFF2-40B4-BE49-F238E27FC236}">
                <a16:creationId xmlns:a16="http://schemas.microsoft.com/office/drawing/2014/main" id="{69AA2E4F-E918-4AD0-9B8D-9BB5D5F2BFC9}"/>
              </a:ext>
            </a:extLst>
          </p:cNvPr>
          <p:cNvSpPr txBox="1">
            <a:spLocks/>
          </p:cNvSpPr>
          <p:nvPr/>
        </p:nvSpPr>
        <p:spPr>
          <a:xfrm>
            <a:off x="728479" y="1001055"/>
            <a:ext cx="8701261" cy="8914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sz="2800" dirty="0" smtClean="0">
                <a:solidFill>
                  <a:schemeClr val="tx2">
                    <a:lumMod val="75000"/>
                  </a:schemeClr>
                </a:solidFill>
                <a:latin typeface="Source Sans Pro Black" panose="020B0803030403020204" pitchFamily="34" charset="0"/>
                <a:ea typeface="Source Sans Pro Black" panose="020B0803030403020204" pitchFamily="34" charset="0"/>
              </a:rPr>
              <a:t>PRECIO POR M2 EN USD</a:t>
            </a:r>
            <a:endParaRPr lang="es-AR" sz="2800" dirty="0">
              <a:solidFill>
                <a:schemeClr val="tx2">
                  <a:lumMod val="75000"/>
                </a:schemeClr>
              </a:solidFill>
              <a:latin typeface="Source Sans Pro Black" panose="020B0803030403020204" pitchFamily="34" charset="0"/>
              <a:ea typeface="Source Sans Pro Black" panose="020B0803030403020204" pitchFamily="34" charset="0"/>
            </a:endParaRPr>
          </a:p>
        </p:txBody>
      </p:sp>
      <p:graphicFrame>
        <p:nvGraphicFramePr>
          <p:cNvPr id="6" name="Tabla 5"/>
          <p:cNvGraphicFramePr>
            <a:graphicFrameLocks noGrp="1"/>
          </p:cNvGraphicFramePr>
          <p:nvPr>
            <p:extLst>
              <p:ext uri="{D42A27DB-BD31-4B8C-83A1-F6EECF244321}">
                <p14:modId xmlns:p14="http://schemas.microsoft.com/office/powerpoint/2010/main" val="1393255029"/>
              </p:ext>
            </p:extLst>
          </p:nvPr>
        </p:nvGraphicFramePr>
        <p:xfrm>
          <a:off x="6711695" y="3273555"/>
          <a:ext cx="4297677" cy="1870248"/>
        </p:xfrm>
        <a:graphic>
          <a:graphicData uri="http://schemas.openxmlformats.org/drawingml/2006/table">
            <a:tbl>
              <a:tblPr/>
              <a:tblGrid>
                <a:gridCol w="835285">
                  <a:extLst>
                    <a:ext uri="{9D8B030D-6E8A-4147-A177-3AD203B41FA5}">
                      <a16:colId xmlns:a16="http://schemas.microsoft.com/office/drawing/2014/main" val="3334374960"/>
                    </a:ext>
                  </a:extLst>
                </a:gridCol>
                <a:gridCol w="956537">
                  <a:extLst>
                    <a:ext uri="{9D8B030D-6E8A-4147-A177-3AD203B41FA5}">
                      <a16:colId xmlns:a16="http://schemas.microsoft.com/office/drawing/2014/main" val="410820709"/>
                    </a:ext>
                  </a:extLst>
                </a:gridCol>
                <a:gridCol w="835285">
                  <a:extLst>
                    <a:ext uri="{9D8B030D-6E8A-4147-A177-3AD203B41FA5}">
                      <a16:colId xmlns:a16="http://schemas.microsoft.com/office/drawing/2014/main" val="1079724883"/>
                    </a:ext>
                  </a:extLst>
                </a:gridCol>
                <a:gridCol w="835285">
                  <a:extLst>
                    <a:ext uri="{9D8B030D-6E8A-4147-A177-3AD203B41FA5}">
                      <a16:colId xmlns:a16="http://schemas.microsoft.com/office/drawing/2014/main" val="3383794368"/>
                    </a:ext>
                  </a:extLst>
                </a:gridCol>
                <a:gridCol w="835285">
                  <a:extLst>
                    <a:ext uri="{9D8B030D-6E8A-4147-A177-3AD203B41FA5}">
                      <a16:colId xmlns:a16="http://schemas.microsoft.com/office/drawing/2014/main" val="3668600038"/>
                    </a:ext>
                  </a:extLst>
                </a:gridCol>
              </a:tblGrid>
              <a:tr h="345643">
                <a:tc>
                  <a:txBody>
                    <a:bodyPr/>
                    <a:lstStyle/>
                    <a:p>
                      <a:pPr algn="ctr" fontAlgn="ctr"/>
                      <a:r>
                        <a:rPr lang="es-AR" sz="1050" b="1" i="0" u="none" strike="noStrike" dirty="0">
                          <a:solidFill>
                            <a:srgbClr val="000000"/>
                          </a:solidFill>
                          <a:effectLst/>
                          <a:latin typeface="Arial" panose="020B0604020202020204" pitchFamily="34" charset="0"/>
                        </a:rPr>
                        <a:t>Indicador Estadístico</a:t>
                      </a:r>
                    </a:p>
                  </a:txBody>
                  <a:tcPr marL="7620" marR="7620" marT="7620" marB="0" anchor="ctr">
                    <a:lnL>
                      <a:noFill/>
                    </a:lnL>
                    <a:lnR>
                      <a:noFill/>
                    </a:lnR>
                    <a:lnT>
                      <a:noFill/>
                    </a:lnT>
                    <a:lnB>
                      <a:noFill/>
                    </a:lnB>
                  </a:tcPr>
                </a:tc>
                <a:tc>
                  <a:txBody>
                    <a:bodyPr/>
                    <a:lstStyle/>
                    <a:p>
                      <a:pPr algn="ctr" fontAlgn="ctr"/>
                      <a:r>
                        <a:rPr lang="es-AR" sz="1050" b="1" i="0" u="none" strike="noStrike" dirty="0">
                          <a:solidFill>
                            <a:srgbClr val="000000"/>
                          </a:solidFill>
                          <a:effectLst/>
                          <a:latin typeface="Arial" panose="020B0604020202020204" pitchFamily="34" charset="0"/>
                        </a:rPr>
                        <a:t>Original</a:t>
                      </a:r>
                    </a:p>
                  </a:txBody>
                  <a:tcPr marL="7620" marR="7620" marT="7620" marB="0" anchor="ctr">
                    <a:lnL>
                      <a:noFill/>
                    </a:lnL>
                    <a:lnR>
                      <a:noFill/>
                    </a:lnR>
                    <a:lnT>
                      <a:noFill/>
                    </a:lnT>
                    <a:lnB>
                      <a:noFill/>
                    </a:lnB>
                  </a:tcPr>
                </a:tc>
                <a:tc>
                  <a:txBody>
                    <a:bodyPr/>
                    <a:lstStyle/>
                    <a:p>
                      <a:pPr algn="ctr" fontAlgn="ctr"/>
                      <a:r>
                        <a:rPr lang="es-AR" sz="1050" b="1" i="0" u="none" strike="noStrike">
                          <a:solidFill>
                            <a:srgbClr val="000000"/>
                          </a:solidFill>
                          <a:effectLst/>
                          <a:latin typeface="Arial" panose="020B0604020202020204" pitchFamily="34" charset="0"/>
                        </a:rPr>
                        <a:t>limpia sin tope count    </a:t>
                      </a:r>
                    </a:p>
                  </a:txBody>
                  <a:tcPr marL="7620" marR="7620" marT="7620" marB="0" anchor="ctr">
                    <a:lnL>
                      <a:noFill/>
                    </a:lnL>
                    <a:lnR>
                      <a:noFill/>
                    </a:lnR>
                    <a:lnT>
                      <a:noFill/>
                    </a:lnT>
                    <a:lnB>
                      <a:noFill/>
                    </a:lnB>
                  </a:tcPr>
                </a:tc>
                <a:tc>
                  <a:txBody>
                    <a:bodyPr/>
                    <a:lstStyle/>
                    <a:p>
                      <a:pPr algn="ctr" fontAlgn="ctr"/>
                      <a:r>
                        <a:rPr lang="es-AR" sz="1050" b="1" i="0" u="none" strike="noStrike">
                          <a:solidFill>
                            <a:srgbClr val="000000"/>
                          </a:solidFill>
                          <a:effectLst/>
                          <a:latin typeface="Arial" panose="020B0604020202020204" pitchFamily="34" charset="0"/>
                        </a:rPr>
                        <a:t>limpia con tope </a:t>
                      </a:r>
                    </a:p>
                  </a:txBody>
                  <a:tcPr marL="7620" marR="7620" marT="7620" marB="0" anchor="ctr">
                    <a:lnL>
                      <a:noFill/>
                    </a:lnL>
                    <a:lnR>
                      <a:noFill/>
                    </a:lnR>
                    <a:lnT>
                      <a:noFill/>
                    </a:lnT>
                    <a:lnB>
                      <a:noFill/>
                    </a:lnB>
                  </a:tcPr>
                </a:tc>
                <a:tc>
                  <a:txBody>
                    <a:bodyPr/>
                    <a:lstStyle/>
                    <a:p>
                      <a:pPr algn="ctr" fontAlgn="ctr"/>
                      <a:r>
                        <a:rPr lang="es-AR" sz="1050" b="1" i="0" u="none" strike="noStrike">
                          <a:solidFill>
                            <a:srgbClr val="000000"/>
                          </a:solidFill>
                          <a:effectLst/>
                          <a:latin typeface="Arial" panose="020B0604020202020204" pitchFamily="34" charset="0"/>
                        </a:rPr>
                        <a:t>Comparativa (Tope vs Original)</a:t>
                      </a:r>
                    </a:p>
                  </a:txBody>
                  <a:tcPr marL="7620" marR="7620" marT="7620" marB="0" anchor="ctr">
                    <a:lnL>
                      <a:noFill/>
                    </a:lnL>
                    <a:lnR>
                      <a:noFill/>
                    </a:lnR>
                    <a:lnT>
                      <a:noFill/>
                    </a:lnT>
                    <a:lnB>
                      <a:noFill/>
                    </a:lnB>
                  </a:tcPr>
                </a:tc>
                <a:extLst>
                  <a:ext uri="{0D108BD9-81ED-4DB2-BD59-A6C34878D82A}">
                    <a16:rowId xmlns:a16="http://schemas.microsoft.com/office/drawing/2014/main" val="1648914208"/>
                  </a:ext>
                </a:extLst>
              </a:tr>
              <a:tr h="172821">
                <a:tc>
                  <a:txBody>
                    <a:bodyPr/>
                    <a:lstStyle/>
                    <a:p>
                      <a:pPr algn="ctr" fontAlgn="ctr"/>
                      <a:r>
                        <a:rPr lang="es-AR" sz="1050" b="1" i="0" u="none" strike="noStrike" dirty="0">
                          <a:solidFill>
                            <a:srgbClr val="000000"/>
                          </a:solidFill>
                          <a:effectLst/>
                          <a:latin typeface="Arial" panose="020B0604020202020204" pitchFamily="34" charset="0"/>
                        </a:rPr>
                        <a:t>Cantidad</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a:solidFill>
                            <a:srgbClr val="000000"/>
                          </a:solidFill>
                          <a:effectLst/>
                          <a:latin typeface="Arial" panose="020B0604020202020204" pitchFamily="34" charset="0"/>
                        </a:rPr>
                        <a:t>9.621</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a:solidFill>
                            <a:srgbClr val="000000"/>
                          </a:solidFill>
                          <a:effectLst/>
                          <a:latin typeface="Arial" panose="020B0604020202020204" pitchFamily="34" charset="0"/>
                        </a:rPr>
                        <a:t>14.687</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a:solidFill>
                            <a:srgbClr val="000000"/>
                          </a:solidFill>
                          <a:effectLst/>
                          <a:latin typeface="Arial" panose="020B0604020202020204" pitchFamily="34" charset="0"/>
                        </a:rPr>
                        <a:t>14.024</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a:solidFill>
                            <a:srgbClr val="000000"/>
                          </a:solidFill>
                          <a:effectLst/>
                          <a:latin typeface="Arial" panose="020B0604020202020204" pitchFamily="34" charset="0"/>
                        </a:rPr>
                        <a:t>4.403</a:t>
                      </a:r>
                    </a:p>
                  </a:txBody>
                  <a:tcPr marL="7620" marR="7620" marT="7620" marB="0" anchor="ctr">
                    <a:lnL>
                      <a:noFill/>
                    </a:lnL>
                    <a:lnR>
                      <a:noFill/>
                    </a:lnR>
                    <a:lnT>
                      <a:noFill/>
                    </a:lnT>
                    <a:lnB>
                      <a:noFill/>
                    </a:lnB>
                    <a:solidFill>
                      <a:srgbClr val="F5F5F5"/>
                    </a:solidFill>
                  </a:tcPr>
                </a:tc>
                <a:extLst>
                  <a:ext uri="{0D108BD9-81ED-4DB2-BD59-A6C34878D82A}">
                    <a16:rowId xmlns:a16="http://schemas.microsoft.com/office/drawing/2014/main" val="3116227741"/>
                  </a:ext>
                </a:extLst>
              </a:tr>
              <a:tr h="172821">
                <a:tc>
                  <a:txBody>
                    <a:bodyPr/>
                    <a:lstStyle/>
                    <a:p>
                      <a:pPr algn="ctr" fontAlgn="ctr"/>
                      <a:r>
                        <a:rPr lang="es-AR" sz="1050" b="1" i="0" u="none" strike="noStrike" dirty="0">
                          <a:solidFill>
                            <a:srgbClr val="000000"/>
                          </a:solidFill>
                          <a:effectLst/>
                          <a:latin typeface="Arial" panose="020B0604020202020204" pitchFamily="34" charset="0"/>
                        </a:rPr>
                        <a:t>Promedio</a:t>
                      </a:r>
                    </a:p>
                  </a:txBody>
                  <a:tcPr marL="7620" marR="7620" marT="7620" marB="0" anchor="ctr">
                    <a:lnL>
                      <a:noFill/>
                    </a:lnL>
                    <a:lnR>
                      <a:noFill/>
                    </a:lnR>
                    <a:lnT>
                      <a:noFill/>
                    </a:lnT>
                    <a:lnB>
                      <a:noFill/>
                    </a:lnB>
                  </a:tcPr>
                </a:tc>
                <a:tc>
                  <a:txBody>
                    <a:bodyPr/>
                    <a:lstStyle/>
                    <a:p>
                      <a:pPr algn="ctr" fontAlgn="ctr"/>
                      <a:r>
                        <a:rPr lang="es-AR" sz="1050" b="0" i="0" u="none" strike="noStrike">
                          <a:solidFill>
                            <a:srgbClr val="000000"/>
                          </a:solidFill>
                          <a:effectLst/>
                          <a:latin typeface="Arial" panose="020B0604020202020204" pitchFamily="34" charset="0"/>
                        </a:rPr>
                        <a:t>1.680</a:t>
                      </a:r>
                    </a:p>
                  </a:txBody>
                  <a:tcPr marL="7620" marR="7620" marT="7620" marB="0" anchor="ctr">
                    <a:lnL>
                      <a:noFill/>
                    </a:lnL>
                    <a:lnR>
                      <a:noFill/>
                    </a:lnR>
                    <a:lnT>
                      <a:noFill/>
                    </a:lnT>
                    <a:lnB>
                      <a:noFill/>
                    </a:lnB>
                  </a:tcPr>
                </a:tc>
                <a:tc>
                  <a:txBody>
                    <a:bodyPr/>
                    <a:lstStyle/>
                    <a:p>
                      <a:pPr algn="ctr" fontAlgn="ctr"/>
                      <a:r>
                        <a:rPr lang="es-AR" sz="1050" b="0" i="0" u="none" strike="noStrike" dirty="0">
                          <a:solidFill>
                            <a:srgbClr val="000000"/>
                          </a:solidFill>
                          <a:effectLst/>
                          <a:latin typeface="Arial" panose="020B0604020202020204" pitchFamily="34" charset="0"/>
                        </a:rPr>
                        <a:t>1.937</a:t>
                      </a:r>
                    </a:p>
                  </a:txBody>
                  <a:tcPr marL="7620" marR="7620" marT="7620" marB="0" anchor="ctr">
                    <a:lnL>
                      <a:noFill/>
                    </a:lnL>
                    <a:lnR>
                      <a:noFill/>
                    </a:lnR>
                    <a:lnT>
                      <a:noFill/>
                    </a:lnT>
                    <a:lnB>
                      <a:noFill/>
                    </a:lnB>
                  </a:tcPr>
                </a:tc>
                <a:tc>
                  <a:txBody>
                    <a:bodyPr/>
                    <a:lstStyle/>
                    <a:p>
                      <a:pPr algn="ctr" fontAlgn="ctr"/>
                      <a:r>
                        <a:rPr lang="es-AR" sz="1050" b="0" i="0" u="none" strike="noStrike">
                          <a:solidFill>
                            <a:srgbClr val="000000"/>
                          </a:solidFill>
                          <a:effectLst/>
                          <a:latin typeface="Arial" panose="020B0604020202020204" pitchFamily="34" charset="0"/>
                        </a:rPr>
                        <a:t>1.332</a:t>
                      </a:r>
                    </a:p>
                  </a:txBody>
                  <a:tcPr marL="7620" marR="7620" marT="7620" marB="0" anchor="ctr">
                    <a:lnL>
                      <a:noFill/>
                    </a:lnL>
                    <a:lnR>
                      <a:noFill/>
                    </a:lnR>
                    <a:lnT>
                      <a:noFill/>
                    </a:lnT>
                    <a:lnB>
                      <a:noFill/>
                    </a:lnB>
                  </a:tcPr>
                </a:tc>
                <a:tc>
                  <a:txBody>
                    <a:bodyPr/>
                    <a:lstStyle/>
                    <a:p>
                      <a:pPr algn="ctr" fontAlgn="ctr"/>
                      <a:r>
                        <a:rPr lang="es-AR" sz="1050" b="0" i="0" u="none" strike="noStrike">
                          <a:solidFill>
                            <a:srgbClr val="000000"/>
                          </a:solidFill>
                          <a:effectLst/>
                          <a:latin typeface="Arial" panose="020B0604020202020204" pitchFamily="34" charset="0"/>
                        </a:rPr>
                        <a:t>(348)</a:t>
                      </a:r>
                    </a:p>
                  </a:txBody>
                  <a:tcPr marL="7620" marR="7620" marT="7620" marB="0" anchor="ctr">
                    <a:lnL>
                      <a:noFill/>
                    </a:lnL>
                    <a:lnR>
                      <a:noFill/>
                    </a:lnR>
                    <a:lnT>
                      <a:noFill/>
                    </a:lnT>
                    <a:lnB>
                      <a:noFill/>
                    </a:lnB>
                  </a:tcPr>
                </a:tc>
                <a:extLst>
                  <a:ext uri="{0D108BD9-81ED-4DB2-BD59-A6C34878D82A}">
                    <a16:rowId xmlns:a16="http://schemas.microsoft.com/office/drawing/2014/main" val="2197475453"/>
                  </a:ext>
                </a:extLst>
              </a:tr>
              <a:tr h="172821">
                <a:tc>
                  <a:txBody>
                    <a:bodyPr/>
                    <a:lstStyle/>
                    <a:p>
                      <a:pPr algn="ctr" fontAlgn="ctr"/>
                      <a:r>
                        <a:rPr lang="es-AR" sz="1050" b="1" i="0" u="none" strike="noStrike" dirty="0">
                          <a:solidFill>
                            <a:srgbClr val="000000"/>
                          </a:solidFill>
                          <a:effectLst/>
                          <a:latin typeface="Arial" panose="020B0604020202020204" pitchFamily="34" charset="0"/>
                        </a:rPr>
                        <a:t>Desvío </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a:solidFill>
                            <a:srgbClr val="000000"/>
                          </a:solidFill>
                          <a:effectLst/>
                          <a:latin typeface="Arial" panose="020B0604020202020204" pitchFamily="34" charset="0"/>
                        </a:rPr>
                        <a:t>2.922</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a:solidFill>
                            <a:srgbClr val="000000"/>
                          </a:solidFill>
                          <a:effectLst/>
                          <a:latin typeface="Arial" panose="020B0604020202020204" pitchFamily="34" charset="0"/>
                        </a:rPr>
                        <a:t>3.555</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a:solidFill>
                            <a:srgbClr val="000000"/>
                          </a:solidFill>
                          <a:effectLst/>
                          <a:latin typeface="Arial" panose="020B0604020202020204" pitchFamily="34" charset="0"/>
                        </a:rPr>
                        <a:t>623</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a:solidFill>
                            <a:srgbClr val="000000"/>
                          </a:solidFill>
                          <a:effectLst/>
                          <a:latin typeface="Arial" panose="020B0604020202020204" pitchFamily="34" charset="0"/>
                        </a:rPr>
                        <a:t>(2.299)</a:t>
                      </a:r>
                    </a:p>
                  </a:txBody>
                  <a:tcPr marL="7620" marR="7620" marT="7620" marB="0" anchor="ctr">
                    <a:lnL>
                      <a:noFill/>
                    </a:lnL>
                    <a:lnR>
                      <a:noFill/>
                    </a:lnR>
                    <a:lnT>
                      <a:noFill/>
                    </a:lnT>
                    <a:lnB>
                      <a:noFill/>
                    </a:lnB>
                    <a:solidFill>
                      <a:srgbClr val="F5F5F5"/>
                    </a:solidFill>
                  </a:tcPr>
                </a:tc>
                <a:extLst>
                  <a:ext uri="{0D108BD9-81ED-4DB2-BD59-A6C34878D82A}">
                    <a16:rowId xmlns:a16="http://schemas.microsoft.com/office/drawing/2014/main" val="2274672624"/>
                  </a:ext>
                </a:extLst>
              </a:tr>
              <a:tr h="172821">
                <a:tc>
                  <a:txBody>
                    <a:bodyPr/>
                    <a:lstStyle/>
                    <a:p>
                      <a:pPr algn="ctr" fontAlgn="ctr"/>
                      <a:r>
                        <a:rPr lang="es-AR" sz="1050" b="1" i="0" u="none" strike="noStrike" dirty="0">
                          <a:solidFill>
                            <a:srgbClr val="000000"/>
                          </a:solidFill>
                          <a:effectLst/>
                          <a:latin typeface="Arial" panose="020B0604020202020204" pitchFamily="34" charset="0"/>
                        </a:rPr>
                        <a:t>Min</a:t>
                      </a:r>
                    </a:p>
                  </a:txBody>
                  <a:tcPr marL="7620" marR="7620" marT="7620" marB="0" anchor="ctr">
                    <a:lnL>
                      <a:noFill/>
                    </a:lnL>
                    <a:lnR>
                      <a:noFill/>
                    </a:lnR>
                    <a:lnT>
                      <a:noFill/>
                    </a:lnT>
                    <a:lnB>
                      <a:noFill/>
                    </a:lnB>
                  </a:tcPr>
                </a:tc>
                <a:tc>
                  <a:txBody>
                    <a:bodyPr/>
                    <a:lstStyle/>
                    <a:p>
                      <a:pPr algn="ctr" fontAlgn="ctr"/>
                      <a:r>
                        <a:rPr lang="es-AR" sz="1050" b="0" i="0" u="none" strike="noStrike">
                          <a:solidFill>
                            <a:srgbClr val="000000"/>
                          </a:solidFill>
                          <a:effectLst/>
                          <a:latin typeface="Arial" panose="020B0604020202020204" pitchFamily="34" charset="0"/>
                        </a:rPr>
                        <a:t>1</a:t>
                      </a:r>
                    </a:p>
                  </a:txBody>
                  <a:tcPr marL="7620" marR="7620" marT="7620" marB="0" anchor="ctr">
                    <a:lnL>
                      <a:noFill/>
                    </a:lnL>
                    <a:lnR>
                      <a:noFill/>
                    </a:lnR>
                    <a:lnT>
                      <a:noFill/>
                    </a:lnT>
                    <a:lnB>
                      <a:noFill/>
                    </a:lnB>
                  </a:tcPr>
                </a:tc>
                <a:tc>
                  <a:txBody>
                    <a:bodyPr/>
                    <a:lstStyle/>
                    <a:p>
                      <a:pPr algn="ctr" fontAlgn="ctr"/>
                      <a:r>
                        <a:rPr lang="es-AR" sz="1050" b="0" i="0" u="none" strike="noStrike">
                          <a:solidFill>
                            <a:srgbClr val="000000"/>
                          </a:solidFill>
                          <a:effectLst/>
                          <a:latin typeface="Arial" panose="020B0604020202020204" pitchFamily="34" charset="0"/>
                        </a:rPr>
                        <a:t>1</a:t>
                      </a:r>
                    </a:p>
                  </a:txBody>
                  <a:tcPr marL="7620" marR="7620" marT="7620" marB="0" anchor="ctr">
                    <a:lnL>
                      <a:noFill/>
                    </a:lnL>
                    <a:lnR>
                      <a:noFill/>
                    </a:lnR>
                    <a:lnT>
                      <a:noFill/>
                    </a:lnT>
                    <a:lnB>
                      <a:noFill/>
                    </a:lnB>
                  </a:tcPr>
                </a:tc>
                <a:tc>
                  <a:txBody>
                    <a:bodyPr/>
                    <a:lstStyle/>
                    <a:p>
                      <a:pPr algn="ctr" fontAlgn="ctr"/>
                      <a:r>
                        <a:rPr lang="es-AR" sz="1050" b="0" i="0" u="none" strike="noStrike">
                          <a:solidFill>
                            <a:srgbClr val="000000"/>
                          </a:solidFill>
                          <a:effectLst/>
                          <a:latin typeface="Arial" panose="020B0604020202020204" pitchFamily="34" charset="0"/>
                        </a:rPr>
                        <a:t>1</a:t>
                      </a:r>
                    </a:p>
                  </a:txBody>
                  <a:tcPr marL="7620" marR="7620" marT="7620" marB="0" anchor="ctr">
                    <a:lnL>
                      <a:noFill/>
                    </a:lnL>
                    <a:lnR>
                      <a:noFill/>
                    </a:lnR>
                    <a:lnT>
                      <a:noFill/>
                    </a:lnT>
                    <a:lnB>
                      <a:noFill/>
                    </a:lnB>
                  </a:tcPr>
                </a:tc>
                <a:tc>
                  <a:txBody>
                    <a:bodyPr/>
                    <a:lstStyle/>
                    <a:p>
                      <a:pPr algn="ctr" fontAlgn="ctr"/>
                      <a:r>
                        <a:rPr lang="es-AR" sz="1050" b="0" i="0" u="none" strike="noStrike">
                          <a:solidFill>
                            <a:srgbClr val="000000"/>
                          </a:solidFill>
                          <a:effectLst/>
                          <a:latin typeface="Arial" panose="020B0604020202020204" pitchFamily="34" charset="0"/>
                        </a:rPr>
                        <a:t>0</a:t>
                      </a:r>
                    </a:p>
                  </a:txBody>
                  <a:tcPr marL="7620" marR="7620" marT="7620" marB="0" anchor="ctr">
                    <a:lnL>
                      <a:noFill/>
                    </a:lnL>
                    <a:lnR>
                      <a:noFill/>
                    </a:lnR>
                    <a:lnT>
                      <a:noFill/>
                    </a:lnT>
                    <a:lnB>
                      <a:noFill/>
                    </a:lnB>
                  </a:tcPr>
                </a:tc>
                <a:extLst>
                  <a:ext uri="{0D108BD9-81ED-4DB2-BD59-A6C34878D82A}">
                    <a16:rowId xmlns:a16="http://schemas.microsoft.com/office/drawing/2014/main" val="2611246045"/>
                  </a:ext>
                </a:extLst>
              </a:tr>
              <a:tr h="172821">
                <a:tc>
                  <a:txBody>
                    <a:bodyPr/>
                    <a:lstStyle/>
                    <a:p>
                      <a:pPr algn="ctr" fontAlgn="ctr"/>
                      <a:r>
                        <a:rPr lang="es-AR" sz="1050" b="1" i="0" u="none" strike="noStrike" dirty="0">
                          <a:solidFill>
                            <a:srgbClr val="000000"/>
                          </a:solidFill>
                          <a:effectLst/>
                          <a:latin typeface="Arial" panose="020B0604020202020204" pitchFamily="34" charset="0"/>
                        </a:rPr>
                        <a:t>Acum.25%</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dirty="0">
                          <a:solidFill>
                            <a:srgbClr val="000000"/>
                          </a:solidFill>
                          <a:effectLst/>
                          <a:latin typeface="Arial" panose="020B0604020202020204" pitchFamily="34" charset="0"/>
                        </a:rPr>
                        <a:t>961</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a:solidFill>
                            <a:srgbClr val="000000"/>
                          </a:solidFill>
                          <a:effectLst/>
                          <a:latin typeface="Arial" panose="020B0604020202020204" pitchFamily="34" charset="0"/>
                        </a:rPr>
                        <a:t>938</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a:solidFill>
                            <a:srgbClr val="000000"/>
                          </a:solidFill>
                          <a:effectLst/>
                          <a:latin typeface="Arial" panose="020B0604020202020204" pitchFamily="34" charset="0"/>
                        </a:rPr>
                        <a:t>914</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a:solidFill>
                            <a:srgbClr val="000000"/>
                          </a:solidFill>
                          <a:effectLst/>
                          <a:latin typeface="Arial" panose="020B0604020202020204" pitchFamily="34" charset="0"/>
                        </a:rPr>
                        <a:t>(48)</a:t>
                      </a:r>
                    </a:p>
                  </a:txBody>
                  <a:tcPr marL="7620" marR="7620" marT="7620" marB="0" anchor="ctr">
                    <a:lnL>
                      <a:noFill/>
                    </a:lnL>
                    <a:lnR>
                      <a:noFill/>
                    </a:lnR>
                    <a:lnT>
                      <a:noFill/>
                    </a:lnT>
                    <a:lnB>
                      <a:noFill/>
                    </a:lnB>
                    <a:solidFill>
                      <a:srgbClr val="F5F5F5"/>
                    </a:solidFill>
                  </a:tcPr>
                </a:tc>
                <a:extLst>
                  <a:ext uri="{0D108BD9-81ED-4DB2-BD59-A6C34878D82A}">
                    <a16:rowId xmlns:a16="http://schemas.microsoft.com/office/drawing/2014/main" val="2478231118"/>
                  </a:ext>
                </a:extLst>
              </a:tr>
              <a:tr h="172821">
                <a:tc>
                  <a:txBody>
                    <a:bodyPr/>
                    <a:lstStyle/>
                    <a:p>
                      <a:pPr algn="ctr" fontAlgn="ctr"/>
                      <a:r>
                        <a:rPr lang="es-AR" sz="1050" b="1" i="0" u="none" strike="noStrike">
                          <a:solidFill>
                            <a:srgbClr val="000000"/>
                          </a:solidFill>
                          <a:effectLst/>
                          <a:latin typeface="Arial" panose="020B0604020202020204" pitchFamily="34" charset="0"/>
                        </a:rPr>
                        <a:t>Acum. 50%</a:t>
                      </a:r>
                    </a:p>
                  </a:txBody>
                  <a:tcPr marL="7620" marR="7620" marT="7620" marB="0" anchor="ctr">
                    <a:lnL>
                      <a:noFill/>
                    </a:lnL>
                    <a:lnR>
                      <a:noFill/>
                    </a:lnR>
                    <a:lnT>
                      <a:noFill/>
                    </a:lnT>
                    <a:lnB>
                      <a:noFill/>
                    </a:lnB>
                  </a:tcPr>
                </a:tc>
                <a:tc>
                  <a:txBody>
                    <a:bodyPr/>
                    <a:lstStyle/>
                    <a:p>
                      <a:pPr algn="ctr" fontAlgn="ctr"/>
                      <a:r>
                        <a:rPr lang="es-AR" sz="1050" b="0" i="0" u="none" strike="noStrike" dirty="0">
                          <a:solidFill>
                            <a:srgbClr val="000000"/>
                          </a:solidFill>
                          <a:effectLst/>
                          <a:latin typeface="Arial" panose="020B0604020202020204" pitchFamily="34" charset="0"/>
                        </a:rPr>
                        <a:t>1.424</a:t>
                      </a:r>
                    </a:p>
                  </a:txBody>
                  <a:tcPr marL="7620" marR="7620" marT="7620" marB="0" anchor="ctr">
                    <a:lnL>
                      <a:noFill/>
                    </a:lnL>
                    <a:lnR>
                      <a:noFill/>
                    </a:lnR>
                    <a:lnT>
                      <a:noFill/>
                    </a:lnT>
                    <a:lnB>
                      <a:noFill/>
                    </a:lnB>
                  </a:tcPr>
                </a:tc>
                <a:tc>
                  <a:txBody>
                    <a:bodyPr/>
                    <a:lstStyle/>
                    <a:p>
                      <a:pPr algn="ctr" fontAlgn="ctr"/>
                      <a:r>
                        <a:rPr lang="es-AR" sz="1050" b="0" i="0" u="none" strike="noStrike" dirty="0">
                          <a:solidFill>
                            <a:srgbClr val="000000"/>
                          </a:solidFill>
                          <a:effectLst/>
                          <a:latin typeface="Arial" panose="020B0604020202020204" pitchFamily="34" charset="0"/>
                        </a:rPr>
                        <a:t>1.400</a:t>
                      </a:r>
                    </a:p>
                  </a:txBody>
                  <a:tcPr marL="7620" marR="7620" marT="7620" marB="0" anchor="ctr">
                    <a:lnL>
                      <a:noFill/>
                    </a:lnL>
                    <a:lnR>
                      <a:noFill/>
                    </a:lnR>
                    <a:lnT>
                      <a:noFill/>
                    </a:lnT>
                    <a:lnB>
                      <a:noFill/>
                    </a:lnB>
                  </a:tcPr>
                </a:tc>
                <a:tc>
                  <a:txBody>
                    <a:bodyPr/>
                    <a:lstStyle/>
                    <a:p>
                      <a:pPr algn="ctr" fontAlgn="ctr"/>
                      <a:r>
                        <a:rPr lang="es-AR" sz="1050" b="0" i="0" u="none" strike="noStrike">
                          <a:solidFill>
                            <a:srgbClr val="000000"/>
                          </a:solidFill>
                          <a:effectLst/>
                          <a:latin typeface="Arial" panose="020B0604020202020204" pitchFamily="34" charset="0"/>
                        </a:rPr>
                        <a:t>1.361</a:t>
                      </a:r>
                    </a:p>
                  </a:txBody>
                  <a:tcPr marL="7620" marR="7620" marT="7620" marB="0" anchor="ctr">
                    <a:lnL>
                      <a:noFill/>
                    </a:lnL>
                    <a:lnR>
                      <a:noFill/>
                    </a:lnR>
                    <a:lnT>
                      <a:noFill/>
                    </a:lnT>
                    <a:lnB>
                      <a:noFill/>
                    </a:lnB>
                  </a:tcPr>
                </a:tc>
                <a:tc>
                  <a:txBody>
                    <a:bodyPr/>
                    <a:lstStyle/>
                    <a:p>
                      <a:pPr algn="ctr" fontAlgn="ctr"/>
                      <a:r>
                        <a:rPr lang="es-AR" sz="1050" b="0" i="0" u="none" strike="noStrike">
                          <a:solidFill>
                            <a:srgbClr val="000000"/>
                          </a:solidFill>
                          <a:effectLst/>
                          <a:latin typeface="Arial" panose="020B0604020202020204" pitchFamily="34" charset="0"/>
                        </a:rPr>
                        <a:t>(63)</a:t>
                      </a:r>
                    </a:p>
                  </a:txBody>
                  <a:tcPr marL="7620" marR="7620" marT="7620" marB="0" anchor="ctr">
                    <a:lnL>
                      <a:noFill/>
                    </a:lnL>
                    <a:lnR>
                      <a:noFill/>
                    </a:lnR>
                    <a:lnT>
                      <a:noFill/>
                    </a:lnT>
                    <a:lnB>
                      <a:noFill/>
                    </a:lnB>
                  </a:tcPr>
                </a:tc>
                <a:extLst>
                  <a:ext uri="{0D108BD9-81ED-4DB2-BD59-A6C34878D82A}">
                    <a16:rowId xmlns:a16="http://schemas.microsoft.com/office/drawing/2014/main" val="3061962015"/>
                  </a:ext>
                </a:extLst>
              </a:tr>
              <a:tr h="172821">
                <a:tc>
                  <a:txBody>
                    <a:bodyPr/>
                    <a:lstStyle/>
                    <a:p>
                      <a:pPr algn="ctr" fontAlgn="ctr"/>
                      <a:r>
                        <a:rPr lang="es-AR" sz="1050" b="1" i="0" u="none" strike="noStrike">
                          <a:solidFill>
                            <a:srgbClr val="000000"/>
                          </a:solidFill>
                          <a:effectLst/>
                          <a:latin typeface="Arial" panose="020B0604020202020204" pitchFamily="34" charset="0"/>
                        </a:rPr>
                        <a:t>Acum. 75%</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a:solidFill>
                            <a:srgbClr val="000000"/>
                          </a:solidFill>
                          <a:effectLst/>
                          <a:latin typeface="Arial" panose="020B0604020202020204" pitchFamily="34" charset="0"/>
                        </a:rPr>
                        <a:t>1.754</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dirty="0">
                          <a:solidFill>
                            <a:srgbClr val="000000"/>
                          </a:solidFill>
                          <a:effectLst/>
                          <a:latin typeface="Arial" panose="020B0604020202020204" pitchFamily="34" charset="0"/>
                        </a:rPr>
                        <a:t>1.780</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dirty="0">
                          <a:solidFill>
                            <a:srgbClr val="000000"/>
                          </a:solidFill>
                          <a:effectLst/>
                          <a:latin typeface="Arial" panose="020B0604020202020204" pitchFamily="34" charset="0"/>
                        </a:rPr>
                        <a:t>1.714</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dirty="0">
                          <a:solidFill>
                            <a:srgbClr val="000000"/>
                          </a:solidFill>
                          <a:effectLst/>
                          <a:latin typeface="Arial" panose="020B0604020202020204" pitchFamily="34" charset="0"/>
                        </a:rPr>
                        <a:t>(40)</a:t>
                      </a:r>
                    </a:p>
                  </a:txBody>
                  <a:tcPr marL="7620" marR="7620" marT="7620" marB="0" anchor="ctr">
                    <a:lnL>
                      <a:noFill/>
                    </a:lnL>
                    <a:lnR>
                      <a:noFill/>
                    </a:lnR>
                    <a:lnT>
                      <a:noFill/>
                    </a:lnT>
                    <a:lnB>
                      <a:noFill/>
                    </a:lnB>
                    <a:solidFill>
                      <a:srgbClr val="F5F5F5"/>
                    </a:solidFill>
                  </a:tcPr>
                </a:tc>
                <a:extLst>
                  <a:ext uri="{0D108BD9-81ED-4DB2-BD59-A6C34878D82A}">
                    <a16:rowId xmlns:a16="http://schemas.microsoft.com/office/drawing/2014/main" val="3314093143"/>
                  </a:ext>
                </a:extLst>
              </a:tr>
              <a:tr h="172821">
                <a:tc>
                  <a:txBody>
                    <a:bodyPr/>
                    <a:lstStyle/>
                    <a:p>
                      <a:pPr algn="ctr" fontAlgn="ctr"/>
                      <a:r>
                        <a:rPr lang="es-AR" sz="1050" b="1" i="0" u="none" strike="noStrike" dirty="0" err="1">
                          <a:solidFill>
                            <a:srgbClr val="000000"/>
                          </a:solidFill>
                          <a:effectLst/>
                          <a:latin typeface="Arial" panose="020B0604020202020204" pitchFamily="34" charset="0"/>
                        </a:rPr>
                        <a:t>max</a:t>
                      </a:r>
                      <a:endParaRPr lang="es-AR" sz="1050" b="1" i="0" u="none" strike="noStrike" dirty="0">
                        <a:solidFill>
                          <a:srgbClr val="000000"/>
                        </a:solidFill>
                        <a:effectLst/>
                        <a:latin typeface="Arial" panose="020B0604020202020204" pitchFamily="34" charset="0"/>
                      </a:endParaRPr>
                    </a:p>
                  </a:txBody>
                  <a:tcPr marL="7620" marR="7620" marT="7620" marB="0" anchor="ctr">
                    <a:lnL>
                      <a:noFill/>
                    </a:lnL>
                    <a:lnR>
                      <a:noFill/>
                    </a:lnR>
                    <a:lnT>
                      <a:noFill/>
                    </a:lnT>
                    <a:lnB>
                      <a:noFill/>
                    </a:lnB>
                  </a:tcPr>
                </a:tc>
                <a:tc>
                  <a:txBody>
                    <a:bodyPr/>
                    <a:lstStyle/>
                    <a:p>
                      <a:pPr algn="ctr" fontAlgn="ctr"/>
                      <a:r>
                        <a:rPr lang="es-AR" sz="1050" b="0" i="0" u="none" strike="noStrike">
                          <a:solidFill>
                            <a:srgbClr val="000000"/>
                          </a:solidFill>
                          <a:effectLst/>
                          <a:latin typeface="Arial" panose="020B0604020202020204" pitchFamily="34" charset="0"/>
                        </a:rPr>
                        <a:t>57.382</a:t>
                      </a:r>
                    </a:p>
                  </a:txBody>
                  <a:tcPr marL="7620" marR="7620" marT="7620" marB="0" anchor="ctr">
                    <a:lnL>
                      <a:noFill/>
                    </a:lnL>
                    <a:lnR>
                      <a:noFill/>
                    </a:lnR>
                    <a:lnT>
                      <a:noFill/>
                    </a:lnT>
                    <a:lnB>
                      <a:noFill/>
                    </a:lnB>
                  </a:tcPr>
                </a:tc>
                <a:tc>
                  <a:txBody>
                    <a:bodyPr/>
                    <a:lstStyle/>
                    <a:p>
                      <a:pPr algn="ctr" fontAlgn="ctr"/>
                      <a:r>
                        <a:rPr lang="es-AR" sz="1050" b="0" i="0" u="none" strike="noStrike">
                          <a:solidFill>
                            <a:srgbClr val="000000"/>
                          </a:solidFill>
                          <a:effectLst/>
                          <a:latin typeface="Arial" panose="020B0604020202020204" pitchFamily="34" charset="0"/>
                        </a:rPr>
                        <a:t>60.000</a:t>
                      </a:r>
                    </a:p>
                  </a:txBody>
                  <a:tcPr marL="7620" marR="7620" marT="7620" marB="0" anchor="ctr">
                    <a:lnL>
                      <a:noFill/>
                    </a:lnL>
                    <a:lnR>
                      <a:noFill/>
                    </a:lnR>
                    <a:lnT>
                      <a:noFill/>
                    </a:lnT>
                    <a:lnB>
                      <a:noFill/>
                    </a:lnB>
                  </a:tcPr>
                </a:tc>
                <a:tc>
                  <a:txBody>
                    <a:bodyPr/>
                    <a:lstStyle/>
                    <a:p>
                      <a:pPr algn="ctr" fontAlgn="ctr"/>
                      <a:r>
                        <a:rPr lang="es-AR" sz="1050" b="0" i="0" u="none" strike="noStrike" dirty="0">
                          <a:solidFill>
                            <a:srgbClr val="000000"/>
                          </a:solidFill>
                          <a:effectLst/>
                          <a:latin typeface="Arial" panose="020B0604020202020204" pitchFamily="34" charset="0"/>
                        </a:rPr>
                        <a:t>3.471</a:t>
                      </a:r>
                    </a:p>
                  </a:txBody>
                  <a:tcPr marL="7620" marR="7620" marT="7620" marB="0" anchor="ctr">
                    <a:lnL>
                      <a:noFill/>
                    </a:lnL>
                    <a:lnR>
                      <a:noFill/>
                    </a:lnR>
                    <a:lnT>
                      <a:noFill/>
                    </a:lnT>
                    <a:lnB>
                      <a:noFill/>
                    </a:lnB>
                  </a:tcPr>
                </a:tc>
                <a:tc>
                  <a:txBody>
                    <a:bodyPr/>
                    <a:lstStyle/>
                    <a:p>
                      <a:pPr algn="ctr" fontAlgn="ctr"/>
                      <a:r>
                        <a:rPr lang="es-AR" sz="1050" b="0" i="0" u="none" strike="noStrike" dirty="0">
                          <a:solidFill>
                            <a:srgbClr val="000000"/>
                          </a:solidFill>
                          <a:effectLst/>
                          <a:latin typeface="Arial" panose="020B0604020202020204" pitchFamily="34" charset="0"/>
                        </a:rPr>
                        <a:t>(53.911)</a:t>
                      </a:r>
                    </a:p>
                  </a:txBody>
                  <a:tcPr marL="7620" marR="7620" marT="7620" marB="0" anchor="ctr">
                    <a:lnL>
                      <a:noFill/>
                    </a:lnL>
                    <a:lnR>
                      <a:noFill/>
                    </a:lnR>
                    <a:lnT>
                      <a:noFill/>
                    </a:lnT>
                    <a:lnB>
                      <a:noFill/>
                    </a:lnB>
                  </a:tcPr>
                </a:tc>
                <a:extLst>
                  <a:ext uri="{0D108BD9-81ED-4DB2-BD59-A6C34878D82A}">
                    <a16:rowId xmlns:a16="http://schemas.microsoft.com/office/drawing/2014/main" val="750737059"/>
                  </a:ext>
                </a:extLst>
              </a:tr>
            </a:tbl>
          </a:graphicData>
        </a:graphic>
      </p:graphicFrame>
      <p:sp>
        <p:nvSpPr>
          <p:cNvPr id="17" name="Título 1">
            <a:extLst>
              <a:ext uri="{FF2B5EF4-FFF2-40B4-BE49-F238E27FC236}">
                <a16:creationId xmlns:a16="http://schemas.microsoft.com/office/drawing/2014/main" id="{ECED3B5E-F8A2-4A1E-863E-2BA58CC2455C}"/>
              </a:ext>
            </a:extLst>
          </p:cNvPr>
          <p:cNvSpPr txBox="1">
            <a:spLocks/>
          </p:cNvSpPr>
          <p:nvPr/>
        </p:nvSpPr>
        <p:spPr>
          <a:xfrm>
            <a:off x="1198453" y="2736148"/>
            <a:ext cx="4379387" cy="44718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sz="1400" dirty="0">
                <a:solidFill>
                  <a:schemeClr val="tx2">
                    <a:lumMod val="75000"/>
                  </a:schemeClr>
                </a:solidFill>
                <a:latin typeface="Source Sans Pro Black" panose="020B0803030403020204" pitchFamily="34" charset="0"/>
                <a:ea typeface="Source Sans Pro Black" panose="020B0803030403020204" pitchFamily="34" charset="0"/>
              </a:rPr>
              <a:t>Cantidad de Operaciones Totales Interior del País</a:t>
            </a:r>
            <a:br>
              <a:rPr lang="es-AR" sz="1400" dirty="0">
                <a:solidFill>
                  <a:schemeClr val="tx2">
                    <a:lumMod val="75000"/>
                  </a:schemeClr>
                </a:solidFill>
                <a:latin typeface="Source Sans Pro Black" panose="020B0803030403020204" pitchFamily="34" charset="0"/>
                <a:ea typeface="Source Sans Pro Black" panose="020B0803030403020204" pitchFamily="34" charset="0"/>
              </a:rPr>
            </a:br>
            <a:endParaRPr lang="es-AR" sz="1400" dirty="0">
              <a:solidFill>
                <a:schemeClr val="tx2">
                  <a:lumMod val="75000"/>
                </a:schemeClr>
              </a:solidFill>
              <a:latin typeface="Source Sans Pro Black" panose="020B0803030403020204" pitchFamily="34" charset="0"/>
              <a:ea typeface="Source Sans Pro Black" panose="020B0803030403020204" pitchFamily="34" charset="0"/>
            </a:endParaRPr>
          </a:p>
        </p:txBody>
      </p:sp>
      <p:sp>
        <p:nvSpPr>
          <p:cNvPr id="18" name="Título 1">
            <a:extLst>
              <a:ext uri="{FF2B5EF4-FFF2-40B4-BE49-F238E27FC236}">
                <a16:creationId xmlns:a16="http://schemas.microsoft.com/office/drawing/2014/main" id="{ECED3B5E-F8A2-4A1E-863E-2BA58CC2455C}"/>
              </a:ext>
            </a:extLst>
          </p:cNvPr>
          <p:cNvSpPr txBox="1">
            <a:spLocks/>
          </p:cNvSpPr>
          <p:nvPr/>
        </p:nvSpPr>
        <p:spPr>
          <a:xfrm>
            <a:off x="6500448" y="2736148"/>
            <a:ext cx="4379387" cy="44718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sz="1400" dirty="0" smtClean="0">
                <a:solidFill>
                  <a:schemeClr val="tx2">
                    <a:lumMod val="75000"/>
                  </a:schemeClr>
                </a:solidFill>
                <a:latin typeface="Source Sans Pro Black" panose="020B0803030403020204" pitchFamily="34" charset="0"/>
                <a:ea typeface="Source Sans Pro Black" panose="020B0803030403020204" pitchFamily="34" charset="0"/>
              </a:rPr>
              <a:t>Indicadores estadísticos Interior </a:t>
            </a:r>
            <a:r>
              <a:rPr lang="es-AR" sz="1400" dirty="0">
                <a:solidFill>
                  <a:schemeClr val="tx2">
                    <a:lumMod val="75000"/>
                  </a:schemeClr>
                </a:solidFill>
                <a:latin typeface="Source Sans Pro Black" panose="020B0803030403020204" pitchFamily="34" charset="0"/>
                <a:ea typeface="Source Sans Pro Black" panose="020B0803030403020204" pitchFamily="34" charset="0"/>
              </a:rPr>
              <a:t>del País</a:t>
            </a:r>
            <a:br>
              <a:rPr lang="es-AR" sz="1400" dirty="0">
                <a:solidFill>
                  <a:schemeClr val="tx2">
                    <a:lumMod val="75000"/>
                  </a:schemeClr>
                </a:solidFill>
                <a:latin typeface="Source Sans Pro Black" panose="020B0803030403020204" pitchFamily="34" charset="0"/>
                <a:ea typeface="Source Sans Pro Black" panose="020B0803030403020204" pitchFamily="34" charset="0"/>
              </a:rPr>
            </a:br>
            <a:endParaRPr lang="es-AR" sz="1400" dirty="0">
              <a:solidFill>
                <a:schemeClr val="tx2">
                  <a:lumMod val="75000"/>
                </a:schemeClr>
              </a:solidFill>
              <a:latin typeface="Source Sans Pro Black" panose="020B0803030403020204" pitchFamily="34" charset="0"/>
              <a:ea typeface="Source Sans Pro Black" panose="020B0803030403020204" pitchFamily="34" charset="0"/>
            </a:endParaRPr>
          </a:p>
        </p:txBody>
      </p:sp>
      <p:sp>
        <p:nvSpPr>
          <p:cNvPr id="9" name="Rectángulo 8"/>
          <p:cNvSpPr/>
          <p:nvPr/>
        </p:nvSpPr>
        <p:spPr>
          <a:xfrm>
            <a:off x="628816" y="5339096"/>
            <a:ext cx="10777728" cy="646331"/>
          </a:xfrm>
          <a:prstGeom prst="rect">
            <a:avLst/>
          </a:prstGeom>
        </p:spPr>
        <p:txBody>
          <a:bodyPr wrap="square">
            <a:spAutoFit/>
          </a:bodyPr>
          <a:lstStyle/>
          <a:p>
            <a:r>
              <a:rPr lang="es-AR" dirty="0" smtClean="0"/>
              <a:t>El grafico de la izquierda demuestra el agrupamiento de la cantidad de datos en el </a:t>
            </a:r>
            <a:r>
              <a:rPr lang="es-AR" dirty="0" err="1" smtClean="0"/>
              <a:t>df</a:t>
            </a:r>
            <a:r>
              <a:rPr lang="es-AR" dirty="0" smtClean="0"/>
              <a:t> limpio.  En el de la derecha demostramos que la aplicación de cotas al </a:t>
            </a:r>
            <a:r>
              <a:rPr lang="es-AR" dirty="0" err="1" smtClean="0"/>
              <a:t>df</a:t>
            </a:r>
            <a:r>
              <a:rPr lang="es-AR" dirty="0"/>
              <a:t> </a:t>
            </a:r>
            <a:r>
              <a:rPr lang="es-AR" smtClean="0"/>
              <a:t>limpio se </a:t>
            </a:r>
            <a:r>
              <a:rPr lang="es-AR" dirty="0" smtClean="0"/>
              <a:t>mejoran los indicadores estadísticos.</a:t>
            </a:r>
            <a:endParaRPr lang="es-AR" dirty="0"/>
          </a:p>
        </p:txBody>
      </p:sp>
      <p:pic>
        <p:nvPicPr>
          <p:cNvPr id="10" name="Imagen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4499" y="2959739"/>
            <a:ext cx="3414610" cy="2195106"/>
          </a:xfrm>
          <a:prstGeom prst="rect">
            <a:avLst/>
          </a:prstGeom>
        </p:spPr>
      </p:pic>
    </p:spTree>
    <p:extLst>
      <p:ext uri="{BB962C8B-B14F-4D97-AF65-F5344CB8AC3E}">
        <p14:creationId xmlns:p14="http://schemas.microsoft.com/office/powerpoint/2010/main" val="40670850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uadroTexto 11">
            <a:extLst>
              <a:ext uri="{FF2B5EF4-FFF2-40B4-BE49-F238E27FC236}">
                <a16:creationId xmlns:a16="http://schemas.microsoft.com/office/drawing/2014/main" id="{45A2D253-5E20-4146-9D6C-A8FF302F050A}"/>
              </a:ext>
            </a:extLst>
          </p:cNvPr>
          <p:cNvSpPr txBox="1"/>
          <p:nvPr/>
        </p:nvSpPr>
        <p:spPr>
          <a:xfrm>
            <a:off x="639316" y="1785988"/>
            <a:ext cx="7032500" cy="707886"/>
          </a:xfrm>
          <a:prstGeom prst="rect">
            <a:avLst/>
          </a:prstGeom>
          <a:noFill/>
        </p:spPr>
        <p:txBody>
          <a:bodyPr wrap="square" rtlCol="0">
            <a:spAutoFit/>
          </a:bodyPr>
          <a:lstStyle/>
          <a:p>
            <a:r>
              <a:rPr lang="es-AR" sz="2000" dirty="0">
                <a:latin typeface="Source Sans Pro Black" panose="020B0803030403020204" pitchFamily="34" charset="0"/>
                <a:ea typeface="Source Sans Pro Black" panose="020B0803030403020204" pitchFamily="34" charset="0"/>
              </a:rPr>
              <a:t>Distribución de operaciones </a:t>
            </a:r>
            <a:r>
              <a:rPr lang="es-AR" sz="2000" dirty="0" smtClean="0">
                <a:latin typeface="Source Sans Pro Black" panose="020B0803030403020204" pitchFamily="34" charset="0"/>
                <a:ea typeface="Source Sans Pro Black" panose="020B0803030403020204" pitchFamily="34" charset="0"/>
              </a:rPr>
              <a:t>en el Buenos Aires y C.A.B.A.</a:t>
            </a:r>
            <a:endParaRPr lang="es-AR" sz="2000" dirty="0">
              <a:latin typeface="Source Sans Pro Black" panose="020B0803030403020204" pitchFamily="34" charset="0"/>
              <a:ea typeface="Source Sans Pro Black" panose="020B0803030403020204" pitchFamily="34" charset="0"/>
            </a:endParaRPr>
          </a:p>
          <a:p>
            <a:endParaRPr lang="es-AR" sz="2000" dirty="0">
              <a:latin typeface="Source Sans Pro Black" panose="020B0803030403020204" pitchFamily="34" charset="0"/>
              <a:ea typeface="Source Sans Pro Black" panose="020B0803030403020204" pitchFamily="34" charset="0"/>
            </a:endParaRPr>
          </a:p>
        </p:txBody>
      </p:sp>
      <p:sp>
        <p:nvSpPr>
          <p:cNvPr id="13" name="Título 1">
            <a:extLst>
              <a:ext uri="{FF2B5EF4-FFF2-40B4-BE49-F238E27FC236}">
                <a16:creationId xmlns:a16="http://schemas.microsoft.com/office/drawing/2014/main" id="{69AA2E4F-E918-4AD0-9B8D-9BB5D5F2BFC9}"/>
              </a:ext>
            </a:extLst>
          </p:cNvPr>
          <p:cNvSpPr txBox="1">
            <a:spLocks/>
          </p:cNvSpPr>
          <p:nvPr/>
        </p:nvSpPr>
        <p:spPr>
          <a:xfrm>
            <a:off x="364235" y="12120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b="1" dirty="0" smtClean="0">
                <a:solidFill>
                  <a:schemeClr val="tx2">
                    <a:lumMod val="75000"/>
                  </a:schemeClr>
                </a:solidFill>
                <a:latin typeface="Source Sans Pro Black" panose="020B0803030403020204" pitchFamily="34" charset="0"/>
                <a:ea typeface="Source Sans Pro Black" panose="020B0803030403020204" pitchFamily="34" charset="0"/>
              </a:rPr>
              <a:t>BASE DE DATOS</a:t>
            </a:r>
            <a:endParaRPr lang="es-AR" b="1" dirty="0">
              <a:solidFill>
                <a:schemeClr val="tx2">
                  <a:lumMod val="75000"/>
                </a:schemeClr>
              </a:solidFill>
              <a:latin typeface="Source Sans Pro Black" panose="020B0803030403020204" pitchFamily="34" charset="0"/>
              <a:ea typeface="Source Sans Pro Black" panose="020B0803030403020204" pitchFamily="34" charset="0"/>
            </a:endParaRPr>
          </a:p>
        </p:txBody>
      </p:sp>
      <p:sp>
        <p:nvSpPr>
          <p:cNvPr id="14" name="Título 1">
            <a:extLst>
              <a:ext uri="{FF2B5EF4-FFF2-40B4-BE49-F238E27FC236}">
                <a16:creationId xmlns:a16="http://schemas.microsoft.com/office/drawing/2014/main" id="{69AA2E4F-E918-4AD0-9B8D-9BB5D5F2BFC9}"/>
              </a:ext>
            </a:extLst>
          </p:cNvPr>
          <p:cNvSpPr txBox="1">
            <a:spLocks/>
          </p:cNvSpPr>
          <p:nvPr/>
        </p:nvSpPr>
        <p:spPr>
          <a:xfrm>
            <a:off x="728479" y="1001055"/>
            <a:ext cx="8701261" cy="8914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sz="2800" dirty="0" smtClean="0">
                <a:solidFill>
                  <a:schemeClr val="tx2">
                    <a:lumMod val="75000"/>
                  </a:schemeClr>
                </a:solidFill>
                <a:latin typeface="Source Sans Pro Black" panose="020B0803030403020204" pitchFamily="34" charset="0"/>
                <a:ea typeface="Source Sans Pro Black" panose="020B0803030403020204" pitchFamily="34" charset="0"/>
              </a:rPr>
              <a:t>PRECIO POR M2 EN USD</a:t>
            </a:r>
            <a:endParaRPr lang="es-AR" sz="2800" dirty="0">
              <a:solidFill>
                <a:schemeClr val="tx2">
                  <a:lumMod val="75000"/>
                </a:schemeClr>
              </a:solidFill>
              <a:latin typeface="Source Sans Pro Black" panose="020B0803030403020204" pitchFamily="34" charset="0"/>
              <a:ea typeface="Source Sans Pro Black" panose="020B0803030403020204" pitchFamily="34" charset="0"/>
            </a:endParaRPr>
          </a:p>
        </p:txBody>
      </p:sp>
      <p:sp>
        <p:nvSpPr>
          <p:cNvPr id="18" name="Título 1">
            <a:extLst>
              <a:ext uri="{FF2B5EF4-FFF2-40B4-BE49-F238E27FC236}">
                <a16:creationId xmlns:a16="http://schemas.microsoft.com/office/drawing/2014/main" id="{ECED3B5E-F8A2-4A1E-863E-2BA58CC2455C}"/>
              </a:ext>
            </a:extLst>
          </p:cNvPr>
          <p:cNvSpPr txBox="1">
            <a:spLocks/>
          </p:cNvSpPr>
          <p:nvPr/>
        </p:nvSpPr>
        <p:spPr>
          <a:xfrm>
            <a:off x="6345934" y="3287756"/>
            <a:ext cx="4379387" cy="44718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sz="1400" dirty="0" smtClean="0">
                <a:solidFill>
                  <a:schemeClr val="tx2">
                    <a:lumMod val="75000"/>
                  </a:schemeClr>
                </a:solidFill>
                <a:latin typeface="Source Sans Pro Black" panose="020B0803030403020204" pitchFamily="34" charset="0"/>
                <a:ea typeface="Source Sans Pro Black" panose="020B0803030403020204" pitchFamily="34" charset="0"/>
              </a:rPr>
              <a:t>Indicadores estadísticos </a:t>
            </a:r>
            <a:r>
              <a:rPr lang="es-AR" sz="1400" dirty="0" smtClean="0">
                <a:latin typeface="Source Sans Pro Black" panose="020B0803030403020204" pitchFamily="34" charset="0"/>
                <a:ea typeface="Source Sans Pro Black" panose="020B0803030403020204" pitchFamily="34" charset="0"/>
              </a:rPr>
              <a:t>Buenos Aires </a:t>
            </a:r>
            <a:r>
              <a:rPr lang="es-AR" sz="1400" dirty="0">
                <a:latin typeface="Source Sans Pro Black" panose="020B0803030403020204" pitchFamily="34" charset="0"/>
                <a:ea typeface="Source Sans Pro Black" panose="020B0803030403020204" pitchFamily="34" charset="0"/>
              </a:rPr>
              <a:t>y C.A.B.A.</a:t>
            </a:r>
            <a:r>
              <a:rPr lang="es-AR" sz="1400" dirty="0">
                <a:solidFill>
                  <a:schemeClr val="tx2">
                    <a:lumMod val="75000"/>
                  </a:schemeClr>
                </a:solidFill>
                <a:latin typeface="Source Sans Pro Black" panose="020B0803030403020204" pitchFamily="34" charset="0"/>
                <a:ea typeface="Source Sans Pro Black" panose="020B0803030403020204" pitchFamily="34" charset="0"/>
              </a:rPr>
              <a:t/>
            </a:r>
            <a:br>
              <a:rPr lang="es-AR" sz="1400" dirty="0">
                <a:solidFill>
                  <a:schemeClr val="tx2">
                    <a:lumMod val="75000"/>
                  </a:schemeClr>
                </a:solidFill>
                <a:latin typeface="Source Sans Pro Black" panose="020B0803030403020204" pitchFamily="34" charset="0"/>
                <a:ea typeface="Source Sans Pro Black" panose="020B0803030403020204" pitchFamily="34" charset="0"/>
              </a:rPr>
            </a:br>
            <a:endParaRPr lang="es-AR" sz="1400" dirty="0">
              <a:solidFill>
                <a:schemeClr val="tx2">
                  <a:lumMod val="75000"/>
                </a:schemeClr>
              </a:solidFill>
              <a:latin typeface="Source Sans Pro Black" panose="020B0803030403020204" pitchFamily="34" charset="0"/>
              <a:ea typeface="Source Sans Pro Black" panose="020B0803030403020204" pitchFamily="34" charset="0"/>
            </a:endParaRP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627" y="3183331"/>
            <a:ext cx="5257038" cy="3379524"/>
          </a:xfrm>
          <a:prstGeom prst="rect">
            <a:avLst/>
          </a:prstGeom>
        </p:spPr>
      </p:pic>
      <p:graphicFrame>
        <p:nvGraphicFramePr>
          <p:cNvPr id="3" name="Tabla 2"/>
          <p:cNvGraphicFramePr>
            <a:graphicFrameLocks noGrp="1"/>
          </p:cNvGraphicFramePr>
          <p:nvPr>
            <p:extLst>
              <p:ext uri="{D42A27DB-BD31-4B8C-83A1-F6EECF244321}">
                <p14:modId xmlns:p14="http://schemas.microsoft.com/office/powerpoint/2010/main" val="3577489776"/>
              </p:ext>
            </p:extLst>
          </p:nvPr>
        </p:nvGraphicFramePr>
        <p:xfrm>
          <a:off x="6345934" y="3872788"/>
          <a:ext cx="5504689" cy="2381706"/>
        </p:xfrm>
        <a:graphic>
          <a:graphicData uri="http://schemas.openxmlformats.org/drawingml/2006/table">
            <a:tbl>
              <a:tblPr/>
              <a:tblGrid>
                <a:gridCol w="1069877">
                  <a:extLst>
                    <a:ext uri="{9D8B030D-6E8A-4147-A177-3AD203B41FA5}">
                      <a16:colId xmlns:a16="http://schemas.microsoft.com/office/drawing/2014/main" val="3748605340"/>
                    </a:ext>
                  </a:extLst>
                </a:gridCol>
                <a:gridCol w="1225181">
                  <a:extLst>
                    <a:ext uri="{9D8B030D-6E8A-4147-A177-3AD203B41FA5}">
                      <a16:colId xmlns:a16="http://schemas.microsoft.com/office/drawing/2014/main" val="4029844298"/>
                    </a:ext>
                  </a:extLst>
                </a:gridCol>
                <a:gridCol w="1069877">
                  <a:extLst>
                    <a:ext uri="{9D8B030D-6E8A-4147-A177-3AD203B41FA5}">
                      <a16:colId xmlns:a16="http://schemas.microsoft.com/office/drawing/2014/main" val="784747174"/>
                    </a:ext>
                  </a:extLst>
                </a:gridCol>
                <a:gridCol w="1069877">
                  <a:extLst>
                    <a:ext uri="{9D8B030D-6E8A-4147-A177-3AD203B41FA5}">
                      <a16:colId xmlns:a16="http://schemas.microsoft.com/office/drawing/2014/main" val="1765679294"/>
                    </a:ext>
                  </a:extLst>
                </a:gridCol>
                <a:gridCol w="1069877">
                  <a:extLst>
                    <a:ext uri="{9D8B030D-6E8A-4147-A177-3AD203B41FA5}">
                      <a16:colId xmlns:a16="http://schemas.microsoft.com/office/drawing/2014/main" val="3905538420"/>
                    </a:ext>
                  </a:extLst>
                </a:gridCol>
              </a:tblGrid>
              <a:tr h="503872">
                <a:tc>
                  <a:txBody>
                    <a:bodyPr/>
                    <a:lstStyle/>
                    <a:p>
                      <a:pPr algn="ctr" fontAlgn="ctr"/>
                      <a:r>
                        <a:rPr lang="es-AR" sz="1050" b="1" i="0" u="none" strike="noStrike" dirty="0">
                          <a:solidFill>
                            <a:srgbClr val="000000"/>
                          </a:solidFill>
                          <a:effectLst/>
                          <a:latin typeface="Arial" panose="020B0604020202020204" pitchFamily="34" charset="0"/>
                        </a:rPr>
                        <a:t>Indicador Estadístico</a:t>
                      </a:r>
                    </a:p>
                  </a:txBody>
                  <a:tcPr marL="7620" marR="7620" marT="7620" marB="0" anchor="ctr">
                    <a:lnL>
                      <a:noFill/>
                    </a:lnL>
                    <a:lnR>
                      <a:noFill/>
                    </a:lnR>
                    <a:lnT>
                      <a:noFill/>
                    </a:lnT>
                    <a:lnB>
                      <a:noFill/>
                    </a:lnB>
                  </a:tcPr>
                </a:tc>
                <a:tc>
                  <a:txBody>
                    <a:bodyPr/>
                    <a:lstStyle/>
                    <a:p>
                      <a:pPr algn="ctr" fontAlgn="ctr"/>
                      <a:r>
                        <a:rPr lang="es-AR" sz="1050" b="1" i="0" u="none" strike="noStrike">
                          <a:solidFill>
                            <a:srgbClr val="000000"/>
                          </a:solidFill>
                          <a:effectLst/>
                          <a:latin typeface="Arial" panose="020B0604020202020204" pitchFamily="34" charset="0"/>
                        </a:rPr>
                        <a:t>Original</a:t>
                      </a:r>
                    </a:p>
                  </a:txBody>
                  <a:tcPr marL="7620" marR="7620" marT="7620" marB="0" anchor="ctr">
                    <a:lnL>
                      <a:noFill/>
                    </a:lnL>
                    <a:lnR>
                      <a:noFill/>
                    </a:lnR>
                    <a:lnT>
                      <a:noFill/>
                    </a:lnT>
                    <a:lnB>
                      <a:noFill/>
                    </a:lnB>
                  </a:tcPr>
                </a:tc>
                <a:tc>
                  <a:txBody>
                    <a:bodyPr/>
                    <a:lstStyle/>
                    <a:p>
                      <a:pPr algn="ctr" fontAlgn="ctr"/>
                      <a:r>
                        <a:rPr lang="es-AR" sz="1050" b="1" i="0" u="none" strike="noStrike">
                          <a:solidFill>
                            <a:srgbClr val="000000"/>
                          </a:solidFill>
                          <a:effectLst/>
                          <a:latin typeface="Arial" panose="020B0604020202020204" pitchFamily="34" charset="0"/>
                        </a:rPr>
                        <a:t>limpia sin tope count    </a:t>
                      </a:r>
                    </a:p>
                  </a:txBody>
                  <a:tcPr marL="7620" marR="7620" marT="7620" marB="0" anchor="ctr">
                    <a:lnL>
                      <a:noFill/>
                    </a:lnL>
                    <a:lnR>
                      <a:noFill/>
                    </a:lnR>
                    <a:lnT>
                      <a:noFill/>
                    </a:lnT>
                    <a:lnB>
                      <a:noFill/>
                    </a:lnB>
                  </a:tcPr>
                </a:tc>
                <a:tc>
                  <a:txBody>
                    <a:bodyPr/>
                    <a:lstStyle/>
                    <a:p>
                      <a:pPr algn="ctr" fontAlgn="ctr"/>
                      <a:r>
                        <a:rPr lang="es-AR" sz="1050" b="1" i="0" u="none" strike="noStrike">
                          <a:solidFill>
                            <a:srgbClr val="000000"/>
                          </a:solidFill>
                          <a:effectLst/>
                          <a:latin typeface="Arial" panose="020B0604020202020204" pitchFamily="34" charset="0"/>
                        </a:rPr>
                        <a:t>limpia con tope </a:t>
                      </a:r>
                    </a:p>
                  </a:txBody>
                  <a:tcPr marL="7620" marR="7620" marT="7620" marB="0" anchor="ctr">
                    <a:lnL>
                      <a:noFill/>
                    </a:lnL>
                    <a:lnR>
                      <a:noFill/>
                    </a:lnR>
                    <a:lnT>
                      <a:noFill/>
                    </a:lnT>
                    <a:lnB>
                      <a:noFill/>
                    </a:lnB>
                  </a:tcPr>
                </a:tc>
                <a:tc>
                  <a:txBody>
                    <a:bodyPr/>
                    <a:lstStyle/>
                    <a:p>
                      <a:pPr algn="ctr" fontAlgn="ctr"/>
                      <a:r>
                        <a:rPr lang="es-AR" sz="1050" b="1" i="0" u="none" strike="noStrike">
                          <a:solidFill>
                            <a:srgbClr val="000000"/>
                          </a:solidFill>
                          <a:effectLst/>
                          <a:latin typeface="Arial" panose="020B0604020202020204" pitchFamily="34" charset="0"/>
                        </a:rPr>
                        <a:t>Comparativa (Tope vs Original)</a:t>
                      </a:r>
                    </a:p>
                  </a:txBody>
                  <a:tcPr marL="7620" marR="7620" marT="7620" marB="0" anchor="ctr">
                    <a:lnL>
                      <a:noFill/>
                    </a:lnL>
                    <a:lnR>
                      <a:noFill/>
                    </a:lnR>
                    <a:lnT>
                      <a:noFill/>
                    </a:lnT>
                    <a:lnB>
                      <a:noFill/>
                    </a:lnB>
                  </a:tcPr>
                </a:tc>
                <a:extLst>
                  <a:ext uri="{0D108BD9-81ED-4DB2-BD59-A6C34878D82A}">
                    <a16:rowId xmlns:a16="http://schemas.microsoft.com/office/drawing/2014/main" val="3404604390"/>
                  </a:ext>
                </a:extLst>
              </a:tr>
              <a:tr h="225340">
                <a:tc>
                  <a:txBody>
                    <a:bodyPr/>
                    <a:lstStyle/>
                    <a:p>
                      <a:pPr algn="ctr" fontAlgn="ctr"/>
                      <a:r>
                        <a:rPr lang="es-AR" sz="1050" b="1" i="0" u="none" strike="noStrike" dirty="0">
                          <a:solidFill>
                            <a:srgbClr val="000000"/>
                          </a:solidFill>
                          <a:effectLst/>
                          <a:latin typeface="Arial" panose="020B0604020202020204" pitchFamily="34" charset="0"/>
                        </a:rPr>
                        <a:t>Cantidad</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dirty="0">
                          <a:solidFill>
                            <a:srgbClr val="000000"/>
                          </a:solidFill>
                          <a:effectLst/>
                          <a:latin typeface="Arial" panose="020B0604020202020204" pitchFamily="34" charset="0"/>
                        </a:rPr>
                        <a:t>58.996</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a:solidFill>
                            <a:srgbClr val="000000"/>
                          </a:solidFill>
                          <a:effectLst/>
                          <a:latin typeface="Arial" panose="020B0604020202020204" pitchFamily="34" charset="0"/>
                        </a:rPr>
                        <a:t>78.026</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a:solidFill>
                            <a:srgbClr val="000000"/>
                          </a:solidFill>
                          <a:effectLst/>
                          <a:latin typeface="Arial" panose="020B0604020202020204" pitchFamily="34" charset="0"/>
                        </a:rPr>
                        <a:t>76.501</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a:solidFill>
                            <a:srgbClr val="000000"/>
                          </a:solidFill>
                          <a:effectLst/>
                          <a:latin typeface="Arial" panose="020B0604020202020204" pitchFamily="34" charset="0"/>
                        </a:rPr>
                        <a:t>17.505</a:t>
                      </a:r>
                    </a:p>
                  </a:txBody>
                  <a:tcPr marL="7620" marR="7620" marT="7620" marB="0" anchor="ctr">
                    <a:lnL>
                      <a:noFill/>
                    </a:lnL>
                    <a:lnR>
                      <a:noFill/>
                    </a:lnR>
                    <a:lnT>
                      <a:noFill/>
                    </a:lnT>
                    <a:lnB>
                      <a:noFill/>
                    </a:lnB>
                    <a:solidFill>
                      <a:srgbClr val="F5F5F5"/>
                    </a:solidFill>
                  </a:tcPr>
                </a:tc>
                <a:extLst>
                  <a:ext uri="{0D108BD9-81ED-4DB2-BD59-A6C34878D82A}">
                    <a16:rowId xmlns:a16="http://schemas.microsoft.com/office/drawing/2014/main" val="930507337"/>
                  </a:ext>
                </a:extLst>
              </a:tr>
              <a:tr h="300454">
                <a:tc>
                  <a:txBody>
                    <a:bodyPr/>
                    <a:lstStyle/>
                    <a:p>
                      <a:pPr algn="ctr" fontAlgn="ctr"/>
                      <a:r>
                        <a:rPr lang="es-AR" sz="1050" b="1" i="0" u="none" strike="noStrike">
                          <a:solidFill>
                            <a:srgbClr val="000000"/>
                          </a:solidFill>
                          <a:effectLst/>
                          <a:latin typeface="Arial" panose="020B0604020202020204" pitchFamily="34" charset="0"/>
                        </a:rPr>
                        <a:t>Promedio</a:t>
                      </a:r>
                    </a:p>
                  </a:txBody>
                  <a:tcPr marL="7620" marR="7620" marT="7620" marB="0" anchor="ctr">
                    <a:lnL>
                      <a:noFill/>
                    </a:lnL>
                    <a:lnR>
                      <a:noFill/>
                    </a:lnR>
                    <a:lnT>
                      <a:noFill/>
                    </a:lnT>
                    <a:lnB>
                      <a:noFill/>
                    </a:lnB>
                  </a:tcPr>
                </a:tc>
                <a:tc>
                  <a:txBody>
                    <a:bodyPr/>
                    <a:lstStyle/>
                    <a:p>
                      <a:pPr algn="ctr" fontAlgn="ctr"/>
                      <a:r>
                        <a:rPr lang="es-AR" sz="1050" b="0" i="0" u="none" strike="noStrike" dirty="0">
                          <a:solidFill>
                            <a:srgbClr val="000000"/>
                          </a:solidFill>
                          <a:effectLst/>
                          <a:latin typeface="Arial" panose="020B0604020202020204" pitchFamily="34" charset="0"/>
                        </a:rPr>
                        <a:t>2.238</a:t>
                      </a:r>
                    </a:p>
                  </a:txBody>
                  <a:tcPr marL="7620" marR="7620" marT="7620" marB="0" anchor="ctr">
                    <a:lnL>
                      <a:noFill/>
                    </a:lnL>
                    <a:lnR>
                      <a:noFill/>
                    </a:lnR>
                    <a:lnT>
                      <a:noFill/>
                    </a:lnT>
                    <a:lnB>
                      <a:noFill/>
                    </a:lnB>
                  </a:tcPr>
                </a:tc>
                <a:tc>
                  <a:txBody>
                    <a:bodyPr/>
                    <a:lstStyle/>
                    <a:p>
                      <a:pPr algn="ctr" fontAlgn="ctr"/>
                      <a:r>
                        <a:rPr lang="es-AR" sz="1050" b="0" i="0" u="none" strike="noStrike" dirty="0">
                          <a:solidFill>
                            <a:srgbClr val="000000"/>
                          </a:solidFill>
                          <a:effectLst/>
                          <a:latin typeface="Arial" panose="020B0604020202020204" pitchFamily="34" charset="0"/>
                        </a:rPr>
                        <a:t>2.329</a:t>
                      </a:r>
                    </a:p>
                  </a:txBody>
                  <a:tcPr marL="7620" marR="7620" marT="7620" marB="0" anchor="ctr">
                    <a:lnL>
                      <a:noFill/>
                    </a:lnL>
                    <a:lnR>
                      <a:noFill/>
                    </a:lnR>
                    <a:lnT>
                      <a:noFill/>
                    </a:lnT>
                    <a:lnB>
                      <a:noFill/>
                    </a:lnB>
                  </a:tcPr>
                </a:tc>
                <a:tc>
                  <a:txBody>
                    <a:bodyPr/>
                    <a:lstStyle/>
                    <a:p>
                      <a:pPr algn="ctr" fontAlgn="ctr"/>
                      <a:r>
                        <a:rPr lang="es-AR" sz="1050" b="0" i="0" u="none" strike="noStrike">
                          <a:solidFill>
                            <a:srgbClr val="000000"/>
                          </a:solidFill>
                          <a:effectLst/>
                          <a:latin typeface="Arial" panose="020B0604020202020204" pitchFamily="34" charset="0"/>
                        </a:rPr>
                        <a:t>1.999</a:t>
                      </a:r>
                    </a:p>
                  </a:txBody>
                  <a:tcPr marL="7620" marR="7620" marT="7620" marB="0" anchor="ctr">
                    <a:lnL>
                      <a:noFill/>
                    </a:lnL>
                    <a:lnR>
                      <a:noFill/>
                    </a:lnR>
                    <a:lnT>
                      <a:noFill/>
                    </a:lnT>
                    <a:lnB>
                      <a:noFill/>
                    </a:lnB>
                  </a:tcPr>
                </a:tc>
                <a:tc>
                  <a:txBody>
                    <a:bodyPr/>
                    <a:lstStyle/>
                    <a:p>
                      <a:pPr algn="ctr" fontAlgn="ctr"/>
                      <a:r>
                        <a:rPr lang="es-AR" sz="1050" b="0" i="0" u="none" strike="noStrike">
                          <a:solidFill>
                            <a:srgbClr val="000000"/>
                          </a:solidFill>
                          <a:effectLst/>
                          <a:latin typeface="Arial" panose="020B0604020202020204" pitchFamily="34" charset="0"/>
                        </a:rPr>
                        <a:t>(240)</a:t>
                      </a:r>
                    </a:p>
                  </a:txBody>
                  <a:tcPr marL="7620" marR="7620" marT="7620" marB="0" anchor="ctr">
                    <a:lnL>
                      <a:noFill/>
                    </a:lnL>
                    <a:lnR>
                      <a:noFill/>
                    </a:lnR>
                    <a:lnT>
                      <a:noFill/>
                    </a:lnT>
                    <a:lnB>
                      <a:noFill/>
                    </a:lnB>
                  </a:tcPr>
                </a:tc>
                <a:extLst>
                  <a:ext uri="{0D108BD9-81ED-4DB2-BD59-A6C34878D82A}">
                    <a16:rowId xmlns:a16="http://schemas.microsoft.com/office/drawing/2014/main" val="1871430533"/>
                  </a:ext>
                </a:extLst>
              </a:tr>
              <a:tr h="225340">
                <a:tc>
                  <a:txBody>
                    <a:bodyPr/>
                    <a:lstStyle/>
                    <a:p>
                      <a:pPr algn="ctr" fontAlgn="ctr"/>
                      <a:r>
                        <a:rPr lang="es-AR" sz="1050" b="1" i="0" u="none" strike="noStrike">
                          <a:solidFill>
                            <a:srgbClr val="000000"/>
                          </a:solidFill>
                          <a:effectLst/>
                          <a:latin typeface="Arial" panose="020B0604020202020204" pitchFamily="34" charset="0"/>
                        </a:rPr>
                        <a:t>Desvío </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a:solidFill>
                            <a:srgbClr val="000000"/>
                          </a:solidFill>
                          <a:effectLst/>
                          <a:latin typeface="Arial" panose="020B0604020202020204" pitchFamily="34" charset="0"/>
                        </a:rPr>
                        <a:t>2.724</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dirty="0">
                          <a:solidFill>
                            <a:srgbClr val="000000"/>
                          </a:solidFill>
                          <a:effectLst/>
                          <a:latin typeface="Arial" panose="020B0604020202020204" pitchFamily="34" charset="0"/>
                        </a:rPr>
                        <a:t>3.200</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a:solidFill>
                            <a:srgbClr val="000000"/>
                          </a:solidFill>
                          <a:effectLst/>
                          <a:latin typeface="Arial" panose="020B0604020202020204" pitchFamily="34" charset="0"/>
                        </a:rPr>
                        <a:t>1.080</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a:solidFill>
                            <a:srgbClr val="000000"/>
                          </a:solidFill>
                          <a:effectLst/>
                          <a:latin typeface="Arial" panose="020B0604020202020204" pitchFamily="34" charset="0"/>
                        </a:rPr>
                        <a:t>(1.644)</a:t>
                      </a:r>
                    </a:p>
                  </a:txBody>
                  <a:tcPr marL="7620" marR="7620" marT="7620" marB="0" anchor="ctr">
                    <a:lnL>
                      <a:noFill/>
                    </a:lnL>
                    <a:lnR>
                      <a:noFill/>
                    </a:lnR>
                    <a:lnT>
                      <a:noFill/>
                    </a:lnT>
                    <a:lnB>
                      <a:noFill/>
                    </a:lnB>
                    <a:solidFill>
                      <a:srgbClr val="F5F5F5"/>
                    </a:solidFill>
                  </a:tcPr>
                </a:tc>
                <a:extLst>
                  <a:ext uri="{0D108BD9-81ED-4DB2-BD59-A6C34878D82A}">
                    <a16:rowId xmlns:a16="http://schemas.microsoft.com/office/drawing/2014/main" val="3298964022"/>
                  </a:ext>
                </a:extLst>
              </a:tr>
              <a:tr h="225340">
                <a:tc>
                  <a:txBody>
                    <a:bodyPr/>
                    <a:lstStyle/>
                    <a:p>
                      <a:pPr algn="ctr" fontAlgn="ctr"/>
                      <a:r>
                        <a:rPr lang="es-AR" sz="1050" b="1" i="0" u="none" strike="noStrike">
                          <a:solidFill>
                            <a:srgbClr val="000000"/>
                          </a:solidFill>
                          <a:effectLst/>
                          <a:latin typeface="Arial" panose="020B0604020202020204" pitchFamily="34" charset="0"/>
                        </a:rPr>
                        <a:t>Min</a:t>
                      </a:r>
                    </a:p>
                  </a:txBody>
                  <a:tcPr marL="7620" marR="7620" marT="7620" marB="0" anchor="ctr">
                    <a:lnL>
                      <a:noFill/>
                    </a:lnL>
                    <a:lnR>
                      <a:noFill/>
                    </a:lnR>
                    <a:lnT>
                      <a:noFill/>
                    </a:lnT>
                    <a:lnB>
                      <a:noFill/>
                    </a:lnB>
                  </a:tcPr>
                </a:tc>
                <a:tc>
                  <a:txBody>
                    <a:bodyPr/>
                    <a:lstStyle/>
                    <a:p>
                      <a:pPr algn="ctr" fontAlgn="ctr"/>
                      <a:r>
                        <a:rPr lang="es-AR" sz="1050" b="0" i="0" u="none" strike="noStrike">
                          <a:solidFill>
                            <a:srgbClr val="000000"/>
                          </a:solidFill>
                          <a:effectLst/>
                          <a:latin typeface="Arial" panose="020B0604020202020204" pitchFamily="34" charset="0"/>
                        </a:rPr>
                        <a:t>1</a:t>
                      </a:r>
                    </a:p>
                  </a:txBody>
                  <a:tcPr marL="7620" marR="7620" marT="7620" marB="0" anchor="ctr">
                    <a:lnL>
                      <a:noFill/>
                    </a:lnL>
                    <a:lnR>
                      <a:noFill/>
                    </a:lnR>
                    <a:lnT>
                      <a:noFill/>
                    </a:lnT>
                    <a:lnB>
                      <a:noFill/>
                    </a:lnB>
                  </a:tcPr>
                </a:tc>
                <a:tc>
                  <a:txBody>
                    <a:bodyPr/>
                    <a:lstStyle/>
                    <a:p>
                      <a:pPr algn="ctr" fontAlgn="ctr"/>
                      <a:r>
                        <a:rPr lang="es-AR" sz="1050" b="0" i="0" u="none" strike="noStrike" dirty="0">
                          <a:solidFill>
                            <a:srgbClr val="000000"/>
                          </a:solidFill>
                          <a:effectLst/>
                          <a:latin typeface="Arial" panose="020B0604020202020204" pitchFamily="34" charset="0"/>
                        </a:rPr>
                        <a:t>1</a:t>
                      </a:r>
                    </a:p>
                  </a:txBody>
                  <a:tcPr marL="7620" marR="7620" marT="7620" marB="0" anchor="ctr">
                    <a:lnL>
                      <a:noFill/>
                    </a:lnL>
                    <a:lnR>
                      <a:noFill/>
                    </a:lnR>
                    <a:lnT>
                      <a:noFill/>
                    </a:lnT>
                    <a:lnB>
                      <a:noFill/>
                    </a:lnB>
                  </a:tcPr>
                </a:tc>
                <a:tc>
                  <a:txBody>
                    <a:bodyPr/>
                    <a:lstStyle/>
                    <a:p>
                      <a:pPr algn="ctr" fontAlgn="ctr"/>
                      <a:r>
                        <a:rPr lang="es-AR" sz="1050" b="0" i="0" u="none" strike="noStrike" dirty="0">
                          <a:solidFill>
                            <a:srgbClr val="000000"/>
                          </a:solidFill>
                          <a:effectLst/>
                          <a:latin typeface="Arial" panose="020B0604020202020204" pitchFamily="34" charset="0"/>
                        </a:rPr>
                        <a:t>1</a:t>
                      </a:r>
                    </a:p>
                  </a:txBody>
                  <a:tcPr marL="7620" marR="7620" marT="7620" marB="0" anchor="ctr">
                    <a:lnL>
                      <a:noFill/>
                    </a:lnL>
                    <a:lnR>
                      <a:noFill/>
                    </a:lnR>
                    <a:lnT>
                      <a:noFill/>
                    </a:lnT>
                    <a:lnB>
                      <a:noFill/>
                    </a:lnB>
                  </a:tcPr>
                </a:tc>
                <a:tc>
                  <a:txBody>
                    <a:bodyPr/>
                    <a:lstStyle/>
                    <a:p>
                      <a:pPr algn="ctr" fontAlgn="ctr"/>
                      <a:r>
                        <a:rPr lang="es-AR" sz="1050" b="0" i="0" u="none" strike="noStrike">
                          <a:solidFill>
                            <a:srgbClr val="000000"/>
                          </a:solidFill>
                          <a:effectLst/>
                          <a:latin typeface="Arial" panose="020B0604020202020204" pitchFamily="34" charset="0"/>
                        </a:rPr>
                        <a:t>0</a:t>
                      </a:r>
                    </a:p>
                  </a:txBody>
                  <a:tcPr marL="7620" marR="7620" marT="7620" marB="0" anchor="ctr">
                    <a:lnL>
                      <a:noFill/>
                    </a:lnL>
                    <a:lnR>
                      <a:noFill/>
                    </a:lnR>
                    <a:lnT>
                      <a:noFill/>
                    </a:lnT>
                    <a:lnB>
                      <a:noFill/>
                    </a:lnB>
                  </a:tcPr>
                </a:tc>
                <a:extLst>
                  <a:ext uri="{0D108BD9-81ED-4DB2-BD59-A6C34878D82A}">
                    <a16:rowId xmlns:a16="http://schemas.microsoft.com/office/drawing/2014/main" val="321200890"/>
                  </a:ext>
                </a:extLst>
              </a:tr>
              <a:tr h="225340">
                <a:tc>
                  <a:txBody>
                    <a:bodyPr/>
                    <a:lstStyle/>
                    <a:p>
                      <a:pPr algn="ctr" fontAlgn="ctr"/>
                      <a:r>
                        <a:rPr lang="es-AR" sz="1050" b="1" i="0" u="none" strike="noStrike">
                          <a:solidFill>
                            <a:srgbClr val="000000"/>
                          </a:solidFill>
                          <a:effectLst/>
                          <a:latin typeface="Arial" panose="020B0604020202020204" pitchFamily="34" charset="0"/>
                        </a:rPr>
                        <a:t>Acum.25%</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a:solidFill>
                            <a:srgbClr val="000000"/>
                          </a:solidFill>
                          <a:effectLst/>
                          <a:latin typeface="Arial" panose="020B0604020202020204" pitchFamily="34" charset="0"/>
                        </a:rPr>
                        <a:t>1.278</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a:solidFill>
                            <a:srgbClr val="000000"/>
                          </a:solidFill>
                          <a:effectLst/>
                          <a:latin typeface="Arial" panose="020B0604020202020204" pitchFamily="34" charset="0"/>
                        </a:rPr>
                        <a:t>1.313</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dirty="0">
                          <a:solidFill>
                            <a:srgbClr val="000000"/>
                          </a:solidFill>
                          <a:effectLst/>
                          <a:latin typeface="Arial" panose="020B0604020202020204" pitchFamily="34" charset="0"/>
                        </a:rPr>
                        <a:t>1.300</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a:solidFill>
                            <a:srgbClr val="000000"/>
                          </a:solidFill>
                          <a:effectLst/>
                          <a:latin typeface="Arial" panose="020B0604020202020204" pitchFamily="34" charset="0"/>
                        </a:rPr>
                        <a:t>22</a:t>
                      </a:r>
                    </a:p>
                  </a:txBody>
                  <a:tcPr marL="7620" marR="7620" marT="7620" marB="0" anchor="ctr">
                    <a:lnL>
                      <a:noFill/>
                    </a:lnL>
                    <a:lnR>
                      <a:noFill/>
                    </a:lnR>
                    <a:lnT>
                      <a:noFill/>
                    </a:lnT>
                    <a:lnB>
                      <a:noFill/>
                    </a:lnB>
                    <a:solidFill>
                      <a:srgbClr val="F5F5F5"/>
                    </a:solidFill>
                  </a:tcPr>
                </a:tc>
                <a:extLst>
                  <a:ext uri="{0D108BD9-81ED-4DB2-BD59-A6C34878D82A}">
                    <a16:rowId xmlns:a16="http://schemas.microsoft.com/office/drawing/2014/main" val="3146672656"/>
                  </a:ext>
                </a:extLst>
              </a:tr>
              <a:tr h="225340">
                <a:tc>
                  <a:txBody>
                    <a:bodyPr/>
                    <a:lstStyle/>
                    <a:p>
                      <a:pPr algn="ctr" fontAlgn="ctr"/>
                      <a:r>
                        <a:rPr lang="es-AR" sz="1050" b="1" i="0" u="none" strike="noStrike">
                          <a:solidFill>
                            <a:srgbClr val="000000"/>
                          </a:solidFill>
                          <a:effectLst/>
                          <a:latin typeface="Arial" panose="020B0604020202020204" pitchFamily="34" charset="0"/>
                        </a:rPr>
                        <a:t>Acum. 50%</a:t>
                      </a:r>
                    </a:p>
                  </a:txBody>
                  <a:tcPr marL="7620" marR="7620" marT="7620" marB="0" anchor="ctr">
                    <a:lnL>
                      <a:noFill/>
                    </a:lnL>
                    <a:lnR>
                      <a:noFill/>
                    </a:lnR>
                    <a:lnT>
                      <a:noFill/>
                    </a:lnT>
                    <a:lnB>
                      <a:noFill/>
                    </a:lnB>
                  </a:tcPr>
                </a:tc>
                <a:tc>
                  <a:txBody>
                    <a:bodyPr/>
                    <a:lstStyle/>
                    <a:p>
                      <a:pPr algn="ctr" fontAlgn="ctr"/>
                      <a:r>
                        <a:rPr lang="es-AR" sz="1050" b="0" i="0" u="none" strike="noStrike">
                          <a:solidFill>
                            <a:srgbClr val="000000"/>
                          </a:solidFill>
                          <a:effectLst/>
                          <a:latin typeface="Arial" panose="020B0604020202020204" pitchFamily="34" charset="0"/>
                        </a:rPr>
                        <a:t>1.909</a:t>
                      </a:r>
                    </a:p>
                  </a:txBody>
                  <a:tcPr marL="7620" marR="7620" marT="7620" marB="0" anchor="ctr">
                    <a:lnL>
                      <a:noFill/>
                    </a:lnL>
                    <a:lnR>
                      <a:noFill/>
                    </a:lnR>
                    <a:lnT>
                      <a:noFill/>
                    </a:lnT>
                    <a:lnB>
                      <a:noFill/>
                    </a:lnB>
                  </a:tcPr>
                </a:tc>
                <a:tc>
                  <a:txBody>
                    <a:bodyPr/>
                    <a:lstStyle/>
                    <a:p>
                      <a:pPr algn="ctr" fontAlgn="ctr"/>
                      <a:r>
                        <a:rPr lang="es-AR" sz="1050" b="0" i="0" u="none" strike="noStrike">
                          <a:solidFill>
                            <a:srgbClr val="000000"/>
                          </a:solidFill>
                          <a:effectLst/>
                          <a:latin typeface="Arial" panose="020B0604020202020204" pitchFamily="34" charset="0"/>
                        </a:rPr>
                        <a:t>1.909</a:t>
                      </a:r>
                    </a:p>
                  </a:txBody>
                  <a:tcPr marL="7620" marR="7620" marT="7620" marB="0" anchor="ctr">
                    <a:lnL>
                      <a:noFill/>
                    </a:lnL>
                    <a:lnR>
                      <a:noFill/>
                    </a:lnR>
                    <a:lnT>
                      <a:noFill/>
                    </a:lnT>
                    <a:lnB>
                      <a:noFill/>
                    </a:lnB>
                  </a:tcPr>
                </a:tc>
                <a:tc>
                  <a:txBody>
                    <a:bodyPr/>
                    <a:lstStyle/>
                    <a:p>
                      <a:pPr algn="ctr" fontAlgn="ctr"/>
                      <a:r>
                        <a:rPr lang="es-AR" sz="1050" b="0" i="0" u="none" strike="noStrike" dirty="0">
                          <a:solidFill>
                            <a:srgbClr val="000000"/>
                          </a:solidFill>
                          <a:effectLst/>
                          <a:latin typeface="Arial" panose="020B0604020202020204" pitchFamily="34" charset="0"/>
                        </a:rPr>
                        <a:t>1.889</a:t>
                      </a:r>
                    </a:p>
                  </a:txBody>
                  <a:tcPr marL="7620" marR="7620" marT="7620" marB="0" anchor="ctr">
                    <a:lnL>
                      <a:noFill/>
                    </a:lnL>
                    <a:lnR>
                      <a:noFill/>
                    </a:lnR>
                    <a:lnT>
                      <a:noFill/>
                    </a:lnT>
                    <a:lnB>
                      <a:noFill/>
                    </a:lnB>
                  </a:tcPr>
                </a:tc>
                <a:tc>
                  <a:txBody>
                    <a:bodyPr/>
                    <a:lstStyle/>
                    <a:p>
                      <a:pPr algn="ctr" fontAlgn="ctr"/>
                      <a:r>
                        <a:rPr lang="es-AR" sz="1050" b="0" i="0" u="none" strike="noStrike" dirty="0">
                          <a:solidFill>
                            <a:srgbClr val="000000"/>
                          </a:solidFill>
                          <a:effectLst/>
                          <a:latin typeface="Arial" panose="020B0604020202020204" pitchFamily="34" charset="0"/>
                        </a:rPr>
                        <a:t>(20)</a:t>
                      </a:r>
                    </a:p>
                  </a:txBody>
                  <a:tcPr marL="7620" marR="7620" marT="7620" marB="0" anchor="ctr">
                    <a:lnL>
                      <a:noFill/>
                    </a:lnL>
                    <a:lnR>
                      <a:noFill/>
                    </a:lnR>
                    <a:lnT>
                      <a:noFill/>
                    </a:lnT>
                    <a:lnB>
                      <a:noFill/>
                    </a:lnB>
                  </a:tcPr>
                </a:tc>
                <a:extLst>
                  <a:ext uri="{0D108BD9-81ED-4DB2-BD59-A6C34878D82A}">
                    <a16:rowId xmlns:a16="http://schemas.microsoft.com/office/drawing/2014/main" val="2177741210"/>
                  </a:ext>
                </a:extLst>
              </a:tr>
              <a:tr h="225340">
                <a:tc>
                  <a:txBody>
                    <a:bodyPr/>
                    <a:lstStyle/>
                    <a:p>
                      <a:pPr algn="ctr" fontAlgn="ctr"/>
                      <a:r>
                        <a:rPr lang="es-AR" sz="1050" b="1" i="0" u="none" strike="noStrike">
                          <a:solidFill>
                            <a:srgbClr val="000000"/>
                          </a:solidFill>
                          <a:effectLst/>
                          <a:latin typeface="Arial" panose="020B0604020202020204" pitchFamily="34" charset="0"/>
                        </a:rPr>
                        <a:t>Acum. 75%</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a:solidFill>
                            <a:srgbClr val="000000"/>
                          </a:solidFill>
                          <a:effectLst/>
                          <a:latin typeface="Arial" panose="020B0604020202020204" pitchFamily="34" charset="0"/>
                        </a:rPr>
                        <a:t>2.583</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a:solidFill>
                            <a:srgbClr val="000000"/>
                          </a:solidFill>
                          <a:effectLst/>
                          <a:latin typeface="Arial" panose="020B0604020202020204" pitchFamily="34" charset="0"/>
                        </a:rPr>
                        <a:t>2.567</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a:solidFill>
                            <a:srgbClr val="000000"/>
                          </a:solidFill>
                          <a:effectLst/>
                          <a:latin typeface="Arial" panose="020B0604020202020204" pitchFamily="34" charset="0"/>
                        </a:rPr>
                        <a:t>2.514</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dirty="0">
                          <a:solidFill>
                            <a:srgbClr val="000000"/>
                          </a:solidFill>
                          <a:effectLst/>
                          <a:latin typeface="Arial" panose="020B0604020202020204" pitchFamily="34" charset="0"/>
                        </a:rPr>
                        <a:t>(70)</a:t>
                      </a:r>
                    </a:p>
                  </a:txBody>
                  <a:tcPr marL="7620" marR="7620" marT="7620" marB="0" anchor="ctr">
                    <a:lnL>
                      <a:noFill/>
                    </a:lnL>
                    <a:lnR>
                      <a:noFill/>
                    </a:lnR>
                    <a:lnT>
                      <a:noFill/>
                    </a:lnT>
                    <a:lnB>
                      <a:noFill/>
                    </a:lnB>
                    <a:solidFill>
                      <a:srgbClr val="F5F5F5"/>
                    </a:solidFill>
                  </a:tcPr>
                </a:tc>
                <a:extLst>
                  <a:ext uri="{0D108BD9-81ED-4DB2-BD59-A6C34878D82A}">
                    <a16:rowId xmlns:a16="http://schemas.microsoft.com/office/drawing/2014/main" val="2523896367"/>
                  </a:ext>
                </a:extLst>
              </a:tr>
              <a:tr h="225340">
                <a:tc>
                  <a:txBody>
                    <a:bodyPr/>
                    <a:lstStyle/>
                    <a:p>
                      <a:pPr algn="ctr" fontAlgn="ctr"/>
                      <a:r>
                        <a:rPr lang="es-AR" sz="1050" b="1" i="0" u="none" strike="noStrike">
                          <a:solidFill>
                            <a:srgbClr val="000000"/>
                          </a:solidFill>
                          <a:effectLst/>
                          <a:latin typeface="Arial" panose="020B0604020202020204" pitchFamily="34" charset="0"/>
                        </a:rPr>
                        <a:t>max</a:t>
                      </a:r>
                    </a:p>
                  </a:txBody>
                  <a:tcPr marL="7620" marR="7620" marT="7620" marB="0" anchor="ctr">
                    <a:lnL>
                      <a:noFill/>
                    </a:lnL>
                    <a:lnR>
                      <a:noFill/>
                    </a:lnR>
                    <a:lnT>
                      <a:noFill/>
                    </a:lnT>
                    <a:lnB>
                      <a:noFill/>
                    </a:lnB>
                  </a:tcPr>
                </a:tc>
                <a:tc>
                  <a:txBody>
                    <a:bodyPr/>
                    <a:lstStyle/>
                    <a:p>
                      <a:pPr algn="ctr" fontAlgn="ctr"/>
                      <a:r>
                        <a:rPr lang="es-AR" sz="1050" b="0" i="0" u="none" strike="noStrike">
                          <a:solidFill>
                            <a:srgbClr val="000000"/>
                          </a:solidFill>
                          <a:effectLst/>
                          <a:latin typeface="Arial" panose="020B0604020202020204" pitchFamily="34" charset="0"/>
                        </a:rPr>
                        <a:t>206.333</a:t>
                      </a:r>
                    </a:p>
                  </a:txBody>
                  <a:tcPr marL="7620" marR="7620" marT="7620" marB="0" anchor="ctr">
                    <a:lnL>
                      <a:noFill/>
                    </a:lnL>
                    <a:lnR>
                      <a:noFill/>
                    </a:lnR>
                    <a:lnT>
                      <a:noFill/>
                    </a:lnT>
                    <a:lnB>
                      <a:noFill/>
                    </a:lnB>
                  </a:tcPr>
                </a:tc>
                <a:tc>
                  <a:txBody>
                    <a:bodyPr/>
                    <a:lstStyle/>
                    <a:p>
                      <a:pPr algn="ctr" fontAlgn="ctr"/>
                      <a:r>
                        <a:rPr lang="es-AR" sz="1050" b="0" i="0" u="none" strike="noStrike">
                          <a:solidFill>
                            <a:srgbClr val="000000"/>
                          </a:solidFill>
                          <a:effectLst/>
                          <a:latin typeface="Arial" panose="020B0604020202020204" pitchFamily="34" charset="0"/>
                        </a:rPr>
                        <a:t>224.335</a:t>
                      </a:r>
                    </a:p>
                  </a:txBody>
                  <a:tcPr marL="7620" marR="7620" marT="7620" marB="0" anchor="ctr">
                    <a:lnL>
                      <a:noFill/>
                    </a:lnL>
                    <a:lnR>
                      <a:noFill/>
                    </a:lnR>
                    <a:lnT>
                      <a:noFill/>
                    </a:lnT>
                    <a:lnB>
                      <a:noFill/>
                    </a:lnB>
                  </a:tcPr>
                </a:tc>
                <a:tc>
                  <a:txBody>
                    <a:bodyPr/>
                    <a:lstStyle/>
                    <a:p>
                      <a:pPr algn="ctr" fontAlgn="ctr"/>
                      <a:r>
                        <a:rPr lang="es-AR" sz="1050" b="0" i="0" u="none" strike="noStrike">
                          <a:solidFill>
                            <a:srgbClr val="000000"/>
                          </a:solidFill>
                          <a:effectLst/>
                          <a:latin typeface="Arial" panose="020B0604020202020204" pitchFamily="34" charset="0"/>
                        </a:rPr>
                        <a:t>7.979</a:t>
                      </a:r>
                    </a:p>
                  </a:txBody>
                  <a:tcPr marL="7620" marR="7620" marT="7620" marB="0" anchor="ctr">
                    <a:lnL>
                      <a:noFill/>
                    </a:lnL>
                    <a:lnR>
                      <a:noFill/>
                    </a:lnR>
                    <a:lnT>
                      <a:noFill/>
                    </a:lnT>
                    <a:lnB>
                      <a:noFill/>
                    </a:lnB>
                  </a:tcPr>
                </a:tc>
                <a:tc>
                  <a:txBody>
                    <a:bodyPr/>
                    <a:lstStyle/>
                    <a:p>
                      <a:pPr algn="ctr" fontAlgn="ctr"/>
                      <a:r>
                        <a:rPr lang="es-AR" sz="1050" b="0" i="0" u="none" strike="noStrike" dirty="0">
                          <a:solidFill>
                            <a:srgbClr val="000000"/>
                          </a:solidFill>
                          <a:effectLst/>
                          <a:latin typeface="Arial" panose="020B0604020202020204" pitchFamily="34" charset="0"/>
                        </a:rPr>
                        <a:t>(198.355)</a:t>
                      </a:r>
                    </a:p>
                  </a:txBody>
                  <a:tcPr marL="7620" marR="7620" marT="7620" marB="0" anchor="ctr">
                    <a:lnL>
                      <a:noFill/>
                    </a:lnL>
                    <a:lnR>
                      <a:noFill/>
                    </a:lnR>
                    <a:lnT>
                      <a:noFill/>
                    </a:lnT>
                    <a:lnB>
                      <a:noFill/>
                    </a:lnB>
                  </a:tcPr>
                </a:tc>
                <a:extLst>
                  <a:ext uri="{0D108BD9-81ED-4DB2-BD59-A6C34878D82A}">
                    <a16:rowId xmlns:a16="http://schemas.microsoft.com/office/drawing/2014/main" val="3252812450"/>
                  </a:ext>
                </a:extLst>
              </a:tr>
            </a:tbl>
          </a:graphicData>
        </a:graphic>
      </p:graphicFrame>
    </p:spTree>
    <p:extLst>
      <p:ext uri="{BB962C8B-B14F-4D97-AF65-F5344CB8AC3E}">
        <p14:creationId xmlns:p14="http://schemas.microsoft.com/office/powerpoint/2010/main" val="13674761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AA2E4F-E918-4AD0-9B8D-9BB5D5F2BFC9}"/>
              </a:ext>
            </a:extLst>
          </p:cNvPr>
          <p:cNvSpPr>
            <a:spLocks noGrp="1"/>
          </p:cNvSpPr>
          <p:nvPr>
            <p:ph type="title"/>
          </p:nvPr>
        </p:nvSpPr>
        <p:spPr/>
        <p:txBody>
          <a:bodyPr/>
          <a:lstStyle/>
          <a:p>
            <a:r>
              <a:rPr lang="es-AR" b="1" dirty="0" smtClean="0">
                <a:solidFill>
                  <a:schemeClr val="tx2">
                    <a:lumMod val="75000"/>
                  </a:schemeClr>
                </a:solidFill>
                <a:latin typeface="Source Sans Pro Black" panose="020B0803030403020204" pitchFamily="34" charset="0"/>
                <a:ea typeface="Source Sans Pro Black" panose="020B0803030403020204" pitchFamily="34" charset="0"/>
              </a:rPr>
              <a:t>OBJETIVO</a:t>
            </a:r>
            <a:endParaRPr lang="es-AR" b="1" dirty="0">
              <a:solidFill>
                <a:schemeClr val="tx2">
                  <a:lumMod val="75000"/>
                </a:schemeClr>
              </a:solidFill>
              <a:latin typeface="Source Sans Pro Black" panose="020B0803030403020204" pitchFamily="34" charset="0"/>
              <a:ea typeface="Source Sans Pro Black" panose="020B0803030403020204" pitchFamily="34" charset="0"/>
            </a:endParaRPr>
          </a:p>
        </p:txBody>
      </p:sp>
      <p:sp>
        <p:nvSpPr>
          <p:cNvPr id="3" name="Marcador de contenido 2">
            <a:extLst>
              <a:ext uri="{FF2B5EF4-FFF2-40B4-BE49-F238E27FC236}">
                <a16:creationId xmlns:a16="http://schemas.microsoft.com/office/drawing/2014/main" id="{FE871537-1959-49F3-A1F0-5233AAC141D3}"/>
              </a:ext>
            </a:extLst>
          </p:cNvPr>
          <p:cNvSpPr>
            <a:spLocks noGrp="1"/>
          </p:cNvSpPr>
          <p:nvPr>
            <p:ph idx="1"/>
          </p:nvPr>
        </p:nvSpPr>
        <p:spPr>
          <a:xfrm>
            <a:off x="838200" y="1825625"/>
            <a:ext cx="10515600" cy="1274191"/>
          </a:xfrm>
        </p:spPr>
        <p:txBody>
          <a:bodyPr>
            <a:normAutofit/>
          </a:bodyPr>
          <a:lstStyle/>
          <a:p>
            <a:pPr marL="0" indent="0">
              <a:buNone/>
            </a:pPr>
            <a:r>
              <a:rPr lang="es-AR" dirty="0" smtClean="0">
                <a:solidFill>
                  <a:schemeClr val="tx2">
                    <a:lumMod val="75000"/>
                  </a:schemeClr>
                </a:solidFill>
              </a:rPr>
              <a:t>Desarrollar un modelo que prediga el valor del metro cuadrado en inmueble.</a:t>
            </a:r>
            <a:endParaRPr lang="es-AR" dirty="0">
              <a:solidFill>
                <a:schemeClr val="tx2">
                  <a:lumMod val="75000"/>
                </a:schemeClr>
              </a:solidFill>
            </a:endParaRPr>
          </a:p>
        </p:txBody>
      </p:sp>
      <p:graphicFrame>
        <p:nvGraphicFramePr>
          <p:cNvPr id="8" name="Objeto 7"/>
          <p:cNvGraphicFramePr>
            <a:graphicFrameLocks noChangeAspect="1"/>
          </p:cNvGraphicFramePr>
          <p:nvPr>
            <p:extLst>
              <p:ext uri="{D42A27DB-BD31-4B8C-83A1-F6EECF244321}">
                <p14:modId xmlns:p14="http://schemas.microsoft.com/office/powerpoint/2010/main" val="593872565"/>
              </p:ext>
            </p:extLst>
          </p:nvPr>
        </p:nvGraphicFramePr>
        <p:xfrm>
          <a:off x="3959352" y="2718816"/>
          <a:ext cx="3622739" cy="3622739"/>
        </p:xfrm>
        <a:graphic>
          <a:graphicData uri="http://schemas.openxmlformats.org/presentationml/2006/ole">
            <mc:AlternateContent xmlns:mc="http://schemas.openxmlformats.org/markup-compatibility/2006">
              <mc:Choice xmlns:v="urn:schemas-microsoft-com:vml" Requires="v">
                <p:oleObj spid="_x0000_s1050" r:id="rId3" imgW="5041080" imgH="5041080" progId="">
                  <p:embed/>
                </p:oleObj>
              </mc:Choice>
              <mc:Fallback>
                <p:oleObj r:id="rId3" imgW="5041080" imgH="5041080" progId="">
                  <p:embed/>
                  <p:pic>
                    <p:nvPicPr>
                      <p:cNvPr id="0" name=""/>
                      <p:cNvPicPr/>
                      <p:nvPr/>
                    </p:nvPicPr>
                    <p:blipFill>
                      <a:blip r:embed="rId4"/>
                      <a:stretch>
                        <a:fillRect/>
                      </a:stretch>
                    </p:blipFill>
                    <p:spPr>
                      <a:xfrm>
                        <a:off x="3959352" y="2718816"/>
                        <a:ext cx="3622739" cy="3622739"/>
                      </a:xfrm>
                      <a:prstGeom prst="rect">
                        <a:avLst/>
                      </a:prstGeom>
                    </p:spPr>
                  </p:pic>
                </p:oleObj>
              </mc:Fallback>
            </mc:AlternateContent>
          </a:graphicData>
        </a:graphic>
      </p:graphicFrame>
    </p:spTree>
    <p:extLst>
      <p:ext uri="{BB962C8B-B14F-4D97-AF65-F5344CB8AC3E}">
        <p14:creationId xmlns:p14="http://schemas.microsoft.com/office/powerpoint/2010/main" val="4904893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uadroTexto 11">
            <a:extLst>
              <a:ext uri="{FF2B5EF4-FFF2-40B4-BE49-F238E27FC236}">
                <a16:creationId xmlns:a16="http://schemas.microsoft.com/office/drawing/2014/main" id="{45A2D253-5E20-4146-9D6C-A8FF302F050A}"/>
              </a:ext>
            </a:extLst>
          </p:cNvPr>
          <p:cNvSpPr txBox="1"/>
          <p:nvPr/>
        </p:nvSpPr>
        <p:spPr>
          <a:xfrm>
            <a:off x="639316" y="1785988"/>
            <a:ext cx="7032500" cy="707886"/>
          </a:xfrm>
          <a:prstGeom prst="rect">
            <a:avLst/>
          </a:prstGeom>
          <a:noFill/>
        </p:spPr>
        <p:txBody>
          <a:bodyPr wrap="square" rtlCol="0">
            <a:spAutoFit/>
          </a:bodyPr>
          <a:lstStyle/>
          <a:p>
            <a:r>
              <a:rPr lang="es-AR" sz="2000" dirty="0">
                <a:latin typeface="Source Sans Pro Black" panose="020B0803030403020204" pitchFamily="34" charset="0"/>
                <a:ea typeface="Source Sans Pro Black" panose="020B0803030403020204" pitchFamily="34" charset="0"/>
              </a:rPr>
              <a:t>Distribución de operaciones </a:t>
            </a:r>
            <a:r>
              <a:rPr lang="es-AR" sz="2000" dirty="0" smtClean="0">
                <a:latin typeface="Source Sans Pro Black" panose="020B0803030403020204" pitchFamily="34" charset="0"/>
                <a:ea typeface="Source Sans Pro Black" panose="020B0803030403020204" pitchFamily="34" charset="0"/>
              </a:rPr>
              <a:t>en el Buenos Aires y C.A.B.A.</a:t>
            </a:r>
            <a:endParaRPr lang="es-AR" sz="2000" dirty="0">
              <a:latin typeface="Source Sans Pro Black" panose="020B0803030403020204" pitchFamily="34" charset="0"/>
              <a:ea typeface="Source Sans Pro Black" panose="020B0803030403020204" pitchFamily="34" charset="0"/>
            </a:endParaRPr>
          </a:p>
          <a:p>
            <a:endParaRPr lang="es-AR" sz="2000" dirty="0">
              <a:latin typeface="Source Sans Pro Black" panose="020B0803030403020204" pitchFamily="34" charset="0"/>
              <a:ea typeface="Source Sans Pro Black" panose="020B0803030403020204" pitchFamily="34" charset="0"/>
            </a:endParaRPr>
          </a:p>
        </p:txBody>
      </p:sp>
      <p:sp>
        <p:nvSpPr>
          <p:cNvPr id="13" name="Título 1">
            <a:extLst>
              <a:ext uri="{FF2B5EF4-FFF2-40B4-BE49-F238E27FC236}">
                <a16:creationId xmlns:a16="http://schemas.microsoft.com/office/drawing/2014/main" id="{69AA2E4F-E918-4AD0-9B8D-9BB5D5F2BFC9}"/>
              </a:ext>
            </a:extLst>
          </p:cNvPr>
          <p:cNvSpPr txBox="1">
            <a:spLocks/>
          </p:cNvSpPr>
          <p:nvPr/>
        </p:nvSpPr>
        <p:spPr>
          <a:xfrm>
            <a:off x="364235" y="12120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b="1" dirty="0" smtClean="0">
                <a:solidFill>
                  <a:schemeClr val="tx2">
                    <a:lumMod val="75000"/>
                  </a:schemeClr>
                </a:solidFill>
                <a:latin typeface="Source Sans Pro Black" panose="020B0803030403020204" pitchFamily="34" charset="0"/>
                <a:ea typeface="Source Sans Pro Black" panose="020B0803030403020204" pitchFamily="34" charset="0"/>
              </a:rPr>
              <a:t>BASE DE DATOS (orador)</a:t>
            </a:r>
            <a:endParaRPr lang="es-AR" b="1" dirty="0">
              <a:solidFill>
                <a:schemeClr val="tx2">
                  <a:lumMod val="75000"/>
                </a:schemeClr>
              </a:solidFill>
              <a:latin typeface="Source Sans Pro Black" panose="020B0803030403020204" pitchFamily="34" charset="0"/>
              <a:ea typeface="Source Sans Pro Black" panose="020B0803030403020204" pitchFamily="34" charset="0"/>
            </a:endParaRPr>
          </a:p>
        </p:txBody>
      </p:sp>
      <p:sp>
        <p:nvSpPr>
          <p:cNvPr id="14" name="Título 1">
            <a:extLst>
              <a:ext uri="{FF2B5EF4-FFF2-40B4-BE49-F238E27FC236}">
                <a16:creationId xmlns:a16="http://schemas.microsoft.com/office/drawing/2014/main" id="{69AA2E4F-E918-4AD0-9B8D-9BB5D5F2BFC9}"/>
              </a:ext>
            </a:extLst>
          </p:cNvPr>
          <p:cNvSpPr txBox="1">
            <a:spLocks/>
          </p:cNvSpPr>
          <p:nvPr/>
        </p:nvSpPr>
        <p:spPr>
          <a:xfrm>
            <a:off x="728479" y="1001055"/>
            <a:ext cx="8701261" cy="8914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sz="2800" dirty="0" smtClean="0">
                <a:solidFill>
                  <a:schemeClr val="tx2">
                    <a:lumMod val="75000"/>
                  </a:schemeClr>
                </a:solidFill>
                <a:latin typeface="Source Sans Pro Black" panose="020B0803030403020204" pitchFamily="34" charset="0"/>
                <a:ea typeface="Source Sans Pro Black" panose="020B0803030403020204" pitchFamily="34" charset="0"/>
              </a:rPr>
              <a:t>PRECIO POR M2 EN USD</a:t>
            </a:r>
            <a:endParaRPr lang="es-AR" sz="2800" dirty="0">
              <a:solidFill>
                <a:schemeClr val="tx2">
                  <a:lumMod val="75000"/>
                </a:schemeClr>
              </a:solidFill>
              <a:latin typeface="Source Sans Pro Black" panose="020B0803030403020204" pitchFamily="34" charset="0"/>
              <a:ea typeface="Source Sans Pro Black" panose="020B0803030403020204" pitchFamily="34" charset="0"/>
            </a:endParaRPr>
          </a:p>
        </p:txBody>
      </p:sp>
      <p:sp>
        <p:nvSpPr>
          <p:cNvPr id="18" name="Título 1">
            <a:extLst>
              <a:ext uri="{FF2B5EF4-FFF2-40B4-BE49-F238E27FC236}">
                <a16:creationId xmlns:a16="http://schemas.microsoft.com/office/drawing/2014/main" id="{ECED3B5E-F8A2-4A1E-863E-2BA58CC2455C}"/>
              </a:ext>
            </a:extLst>
          </p:cNvPr>
          <p:cNvSpPr txBox="1">
            <a:spLocks/>
          </p:cNvSpPr>
          <p:nvPr/>
        </p:nvSpPr>
        <p:spPr>
          <a:xfrm>
            <a:off x="6345934" y="2885799"/>
            <a:ext cx="4379387" cy="44718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sz="1400" dirty="0" smtClean="0">
                <a:solidFill>
                  <a:schemeClr val="tx2">
                    <a:lumMod val="75000"/>
                  </a:schemeClr>
                </a:solidFill>
                <a:latin typeface="Source Sans Pro Black" panose="020B0803030403020204" pitchFamily="34" charset="0"/>
                <a:ea typeface="Source Sans Pro Black" panose="020B0803030403020204" pitchFamily="34" charset="0"/>
              </a:rPr>
              <a:t>Indicadores estadísticos </a:t>
            </a:r>
            <a:r>
              <a:rPr lang="es-AR" sz="1400" dirty="0" smtClean="0">
                <a:latin typeface="Source Sans Pro Black" panose="020B0803030403020204" pitchFamily="34" charset="0"/>
                <a:ea typeface="Source Sans Pro Black" panose="020B0803030403020204" pitchFamily="34" charset="0"/>
              </a:rPr>
              <a:t>Buenos Aires </a:t>
            </a:r>
            <a:r>
              <a:rPr lang="es-AR" sz="1400" dirty="0">
                <a:latin typeface="Source Sans Pro Black" panose="020B0803030403020204" pitchFamily="34" charset="0"/>
                <a:ea typeface="Source Sans Pro Black" panose="020B0803030403020204" pitchFamily="34" charset="0"/>
              </a:rPr>
              <a:t>y C.A.B.A.</a:t>
            </a:r>
            <a:r>
              <a:rPr lang="es-AR" sz="1400" dirty="0">
                <a:solidFill>
                  <a:schemeClr val="tx2">
                    <a:lumMod val="75000"/>
                  </a:schemeClr>
                </a:solidFill>
                <a:latin typeface="Source Sans Pro Black" panose="020B0803030403020204" pitchFamily="34" charset="0"/>
                <a:ea typeface="Source Sans Pro Black" panose="020B0803030403020204" pitchFamily="34" charset="0"/>
              </a:rPr>
              <a:t/>
            </a:r>
            <a:br>
              <a:rPr lang="es-AR" sz="1400" dirty="0">
                <a:solidFill>
                  <a:schemeClr val="tx2">
                    <a:lumMod val="75000"/>
                  </a:schemeClr>
                </a:solidFill>
                <a:latin typeface="Source Sans Pro Black" panose="020B0803030403020204" pitchFamily="34" charset="0"/>
                <a:ea typeface="Source Sans Pro Black" panose="020B0803030403020204" pitchFamily="34" charset="0"/>
              </a:rPr>
            </a:br>
            <a:endParaRPr lang="es-AR" sz="1400" dirty="0">
              <a:solidFill>
                <a:schemeClr val="tx2">
                  <a:lumMod val="75000"/>
                </a:schemeClr>
              </a:solidFill>
              <a:latin typeface="Source Sans Pro Black" panose="020B0803030403020204" pitchFamily="34" charset="0"/>
              <a:ea typeface="Source Sans Pro Black" panose="020B0803030403020204" pitchFamily="34" charset="0"/>
            </a:endParaRP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524" y="2772329"/>
            <a:ext cx="4233585" cy="2721590"/>
          </a:xfrm>
          <a:prstGeom prst="rect">
            <a:avLst/>
          </a:prstGeom>
        </p:spPr>
      </p:pic>
      <p:graphicFrame>
        <p:nvGraphicFramePr>
          <p:cNvPr id="3" name="Tabla 2"/>
          <p:cNvGraphicFramePr>
            <a:graphicFrameLocks noGrp="1"/>
          </p:cNvGraphicFramePr>
          <p:nvPr>
            <p:extLst>
              <p:ext uri="{D42A27DB-BD31-4B8C-83A1-F6EECF244321}">
                <p14:modId xmlns:p14="http://schemas.microsoft.com/office/powerpoint/2010/main" val="2974641851"/>
              </p:ext>
            </p:extLst>
          </p:nvPr>
        </p:nvGraphicFramePr>
        <p:xfrm>
          <a:off x="6236206" y="3270632"/>
          <a:ext cx="5504689" cy="2381706"/>
        </p:xfrm>
        <a:graphic>
          <a:graphicData uri="http://schemas.openxmlformats.org/drawingml/2006/table">
            <a:tbl>
              <a:tblPr/>
              <a:tblGrid>
                <a:gridCol w="1069877">
                  <a:extLst>
                    <a:ext uri="{9D8B030D-6E8A-4147-A177-3AD203B41FA5}">
                      <a16:colId xmlns:a16="http://schemas.microsoft.com/office/drawing/2014/main" val="3748605340"/>
                    </a:ext>
                  </a:extLst>
                </a:gridCol>
                <a:gridCol w="1225181">
                  <a:extLst>
                    <a:ext uri="{9D8B030D-6E8A-4147-A177-3AD203B41FA5}">
                      <a16:colId xmlns:a16="http://schemas.microsoft.com/office/drawing/2014/main" val="4029844298"/>
                    </a:ext>
                  </a:extLst>
                </a:gridCol>
                <a:gridCol w="1069877">
                  <a:extLst>
                    <a:ext uri="{9D8B030D-6E8A-4147-A177-3AD203B41FA5}">
                      <a16:colId xmlns:a16="http://schemas.microsoft.com/office/drawing/2014/main" val="784747174"/>
                    </a:ext>
                  </a:extLst>
                </a:gridCol>
                <a:gridCol w="1069877">
                  <a:extLst>
                    <a:ext uri="{9D8B030D-6E8A-4147-A177-3AD203B41FA5}">
                      <a16:colId xmlns:a16="http://schemas.microsoft.com/office/drawing/2014/main" val="1765679294"/>
                    </a:ext>
                  </a:extLst>
                </a:gridCol>
                <a:gridCol w="1069877">
                  <a:extLst>
                    <a:ext uri="{9D8B030D-6E8A-4147-A177-3AD203B41FA5}">
                      <a16:colId xmlns:a16="http://schemas.microsoft.com/office/drawing/2014/main" val="3905538420"/>
                    </a:ext>
                  </a:extLst>
                </a:gridCol>
              </a:tblGrid>
              <a:tr h="503872">
                <a:tc>
                  <a:txBody>
                    <a:bodyPr/>
                    <a:lstStyle/>
                    <a:p>
                      <a:pPr algn="ctr" fontAlgn="ctr"/>
                      <a:r>
                        <a:rPr lang="es-AR" sz="1050" b="1" i="0" u="none" strike="noStrike" dirty="0">
                          <a:solidFill>
                            <a:srgbClr val="000000"/>
                          </a:solidFill>
                          <a:effectLst/>
                          <a:latin typeface="Arial" panose="020B0604020202020204" pitchFamily="34" charset="0"/>
                        </a:rPr>
                        <a:t>Indicador Estadístico</a:t>
                      </a:r>
                    </a:p>
                  </a:txBody>
                  <a:tcPr marL="7620" marR="7620" marT="7620" marB="0" anchor="ctr">
                    <a:lnL>
                      <a:noFill/>
                    </a:lnL>
                    <a:lnR>
                      <a:noFill/>
                    </a:lnR>
                    <a:lnT>
                      <a:noFill/>
                    </a:lnT>
                    <a:lnB>
                      <a:noFill/>
                    </a:lnB>
                  </a:tcPr>
                </a:tc>
                <a:tc>
                  <a:txBody>
                    <a:bodyPr/>
                    <a:lstStyle/>
                    <a:p>
                      <a:pPr algn="ctr" fontAlgn="ctr"/>
                      <a:r>
                        <a:rPr lang="es-AR" sz="1050" b="1" i="0" u="none" strike="noStrike" dirty="0">
                          <a:solidFill>
                            <a:srgbClr val="000000"/>
                          </a:solidFill>
                          <a:effectLst/>
                          <a:latin typeface="Arial" panose="020B0604020202020204" pitchFamily="34" charset="0"/>
                        </a:rPr>
                        <a:t>Original</a:t>
                      </a:r>
                    </a:p>
                  </a:txBody>
                  <a:tcPr marL="7620" marR="7620" marT="7620" marB="0" anchor="ctr">
                    <a:lnL>
                      <a:noFill/>
                    </a:lnL>
                    <a:lnR>
                      <a:noFill/>
                    </a:lnR>
                    <a:lnT>
                      <a:noFill/>
                    </a:lnT>
                    <a:lnB>
                      <a:noFill/>
                    </a:lnB>
                  </a:tcPr>
                </a:tc>
                <a:tc>
                  <a:txBody>
                    <a:bodyPr/>
                    <a:lstStyle/>
                    <a:p>
                      <a:pPr algn="ctr" fontAlgn="ctr"/>
                      <a:r>
                        <a:rPr lang="es-AR" sz="1050" b="1" i="0" u="none" strike="noStrike">
                          <a:solidFill>
                            <a:srgbClr val="000000"/>
                          </a:solidFill>
                          <a:effectLst/>
                          <a:latin typeface="Arial" panose="020B0604020202020204" pitchFamily="34" charset="0"/>
                        </a:rPr>
                        <a:t>limpia sin tope count    </a:t>
                      </a:r>
                    </a:p>
                  </a:txBody>
                  <a:tcPr marL="7620" marR="7620" marT="7620" marB="0" anchor="ctr">
                    <a:lnL>
                      <a:noFill/>
                    </a:lnL>
                    <a:lnR>
                      <a:noFill/>
                    </a:lnR>
                    <a:lnT>
                      <a:noFill/>
                    </a:lnT>
                    <a:lnB>
                      <a:noFill/>
                    </a:lnB>
                  </a:tcPr>
                </a:tc>
                <a:tc>
                  <a:txBody>
                    <a:bodyPr/>
                    <a:lstStyle/>
                    <a:p>
                      <a:pPr algn="ctr" fontAlgn="ctr"/>
                      <a:r>
                        <a:rPr lang="es-AR" sz="1050" b="1" i="0" u="none" strike="noStrike">
                          <a:solidFill>
                            <a:srgbClr val="000000"/>
                          </a:solidFill>
                          <a:effectLst/>
                          <a:latin typeface="Arial" panose="020B0604020202020204" pitchFamily="34" charset="0"/>
                        </a:rPr>
                        <a:t>limpia con tope </a:t>
                      </a:r>
                    </a:p>
                  </a:txBody>
                  <a:tcPr marL="7620" marR="7620" marT="7620" marB="0" anchor="ctr">
                    <a:lnL>
                      <a:noFill/>
                    </a:lnL>
                    <a:lnR>
                      <a:noFill/>
                    </a:lnR>
                    <a:lnT>
                      <a:noFill/>
                    </a:lnT>
                    <a:lnB>
                      <a:noFill/>
                    </a:lnB>
                  </a:tcPr>
                </a:tc>
                <a:tc>
                  <a:txBody>
                    <a:bodyPr/>
                    <a:lstStyle/>
                    <a:p>
                      <a:pPr algn="ctr" fontAlgn="ctr"/>
                      <a:r>
                        <a:rPr lang="es-AR" sz="1050" b="1" i="0" u="none" strike="noStrike">
                          <a:solidFill>
                            <a:srgbClr val="000000"/>
                          </a:solidFill>
                          <a:effectLst/>
                          <a:latin typeface="Arial" panose="020B0604020202020204" pitchFamily="34" charset="0"/>
                        </a:rPr>
                        <a:t>Comparativa (Tope vs Original)</a:t>
                      </a:r>
                    </a:p>
                  </a:txBody>
                  <a:tcPr marL="7620" marR="7620" marT="7620" marB="0" anchor="ctr">
                    <a:lnL>
                      <a:noFill/>
                    </a:lnL>
                    <a:lnR>
                      <a:noFill/>
                    </a:lnR>
                    <a:lnT>
                      <a:noFill/>
                    </a:lnT>
                    <a:lnB>
                      <a:noFill/>
                    </a:lnB>
                  </a:tcPr>
                </a:tc>
                <a:extLst>
                  <a:ext uri="{0D108BD9-81ED-4DB2-BD59-A6C34878D82A}">
                    <a16:rowId xmlns:a16="http://schemas.microsoft.com/office/drawing/2014/main" val="3404604390"/>
                  </a:ext>
                </a:extLst>
              </a:tr>
              <a:tr h="225340">
                <a:tc>
                  <a:txBody>
                    <a:bodyPr/>
                    <a:lstStyle/>
                    <a:p>
                      <a:pPr algn="ctr" fontAlgn="ctr"/>
                      <a:r>
                        <a:rPr lang="es-AR" sz="1050" b="1" i="0" u="none" strike="noStrike" dirty="0">
                          <a:solidFill>
                            <a:srgbClr val="000000"/>
                          </a:solidFill>
                          <a:effectLst/>
                          <a:latin typeface="Arial" panose="020B0604020202020204" pitchFamily="34" charset="0"/>
                        </a:rPr>
                        <a:t>Cantidad</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dirty="0">
                          <a:solidFill>
                            <a:srgbClr val="000000"/>
                          </a:solidFill>
                          <a:effectLst/>
                          <a:latin typeface="Arial" panose="020B0604020202020204" pitchFamily="34" charset="0"/>
                        </a:rPr>
                        <a:t>58.996</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a:solidFill>
                            <a:srgbClr val="000000"/>
                          </a:solidFill>
                          <a:effectLst/>
                          <a:latin typeface="Arial" panose="020B0604020202020204" pitchFamily="34" charset="0"/>
                        </a:rPr>
                        <a:t>78.026</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a:solidFill>
                            <a:srgbClr val="000000"/>
                          </a:solidFill>
                          <a:effectLst/>
                          <a:latin typeface="Arial" panose="020B0604020202020204" pitchFamily="34" charset="0"/>
                        </a:rPr>
                        <a:t>76.501</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a:solidFill>
                            <a:srgbClr val="000000"/>
                          </a:solidFill>
                          <a:effectLst/>
                          <a:latin typeface="Arial" panose="020B0604020202020204" pitchFamily="34" charset="0"/>
                        </a:rPr>
                        <a:t>17.505</a:t>
                      </a:r>
                    </a:p>
                  </a:txBody>
                  <a:tcPr marL="7620" marR="7620" marT="7620" marB="0" anchor="ctr">
                    <a:lnL>
                      <a:noFill/>
                    </a:lnL>
                    <a:lnR>
                      <a:noFill/>
                    </a:lnR>
                    <a:lnT>
                      <a:noFill/>
                    </a:lnT>
                    <a:lnB>
                      <a:noFill/>
                    </a:lnB>
                    <a:solidFill>
                      <a:srgbClr val="F5F5F5"/>
                    </a:solidFill>
                  </a:tcPr>
                </a:tc>
                <a:extLst>
                  <a:ext uri="{0D108BD9-81ED-4DB2-BD59-A6C34878D82A}">
                    <a16:rowId xmlns:a16="http://schemas.microsoft.com/office/drawing/2014/main" val="930507337"/>
                  </a:ext>
                </a:extLst>
              </a:tr>
              <a:tr h="300454">
                <a:tc>
                  <a:txBody>
                    <a:bodyPr/>
                    <a:lstStyle/>
                    <a:p>
                      <a:pPr algn="ctr" fontAlgn="ctr"/>
                      <a:r>
                        <a:rPr lang="es-AR" sz="1050" b="1" i="0" u="none" strike="noStrike">
                          <a:solidFill>
                            <a:srgbClr val="000000"/>
                          </a:solidFill>
                          <a:effectLst/>
                          <a:latin typeface="Arial" panose="020B0604020202020204" pitchFamily="34" charset="0"/>
                        </a:rPr>
                        <a:t>Promedio</a:t>
                      </a:r>
                    </a:p>
                  </a:txBody>
                  <a:tcPr marL="7620" marR="7620" marT="7620" marB="0" anchor="ctr">
                    <a:lnL>
                      <a:noFill/>
                    </a:lnL>
                    <a:lnR>
                      <a:noFill/>
                    </a:lnR>
                    <a:lnT>
                      <a:noFill/>
                    </a:lnT>
                    <a:lnB>
                      <a:noFill/>
                    </a:lnB>
                  </a:tcPr>
                </a:tc>
                <a:tc>
                  <a:txBody>
                    <a:bodyPr/>
                    <a:lstStyle/>
                    <a:p>
                      <a:pPr algn="ctr" fontAlgn="ctr"/>
                      <a:r>
                        <a:rPr lang="es-AR" sz="1050" b="0" i="0" u="none" strike="noStrike" dirty="0">
                          <a:solidFill>
                            <a:srgbClr val="000000"/>
                          </a:solidFill>
                          <a:effectLst/>
                          <a:latin typeface="Arial" panose="020B0604020202020204" pitchFamily="34" charset="0"/>
                        </a:rPr>
                        <a:t>2.238</a:t>
                      </a:r>
                    </a:p>
                  </a:txBody>
                  <a:tcPr marL="7620" marR="7620" marT="7620" marB="0" anchor="ctr">
                    <a:lnL>
                      <a:noFill/>
                    </a:lnL>
                    <a:lnR>
                      <a:noFill/>
                    </a:lnR>
                    <a:lnT>
                      <a:noFill/>
                    </a:lnT>
                    <a:lnB>
                      <a:noFill/>
                    </a:lnB>
                  </a:tcPr>
                </a:tc>
                <a:tc>
                  <a:txBody>
                    <a:bodyPr/>
                    <a:lstStyle/>
                    <a:p>
                      <a:pPr algn="ctr" fontAlgn="ctr"/>
                      <a:r>
                        <a:rPr lang="es-AR" sz="1050" b="0" i="0" u="none" strike="noStrike" dirty="0">
                          <a:solidFill>
                            <a:srgbClr val="000000"/>
                          </a:solidFill>
                          <a:effectLst/>
                          <a:latin typeface="Arial" panose="020B0604020202020204" pitchFamily="34" charset="0"/>
                        </a:rPr>
                        <a:t>2.329</a:t>
                      </a:r>
                    </a:p>
                  </a:txBody>
                  <a:tcPr marL="7620" marR="7620" marT="7620" marB="0" anchor="ctr">
                    <a:lnL>
                      <a:noFill/>
                    </a:lnL>
                    <a:lnR>
                      <a:noFill/>
                    </a:lnR>
                    <a:lnT>
                      <a:noFill/>
                    </a:lnT>
                    <a:lnB>
                      <a:noFill/>
                    </a:lnB>
                  </a:tcPr>
                </a:tc>
                <a:tc>
                  <a:txBody>
                    <a:bodyPr/>
                    <a:lstStyle/>
                    <a:p>
                      <a:pPr algn="ctr" fontAlgn="ctr"/>
                      <a:r>
                        <a:rPr lang="es-AR" sz="1050" b="0" i="0" u="none" strike="noStrike">
                          <a:solidFill>
                            <a:srgbClr val="000000"/>
                          </a:solidFill>
                          <a:effectLst/>
                          <a:latin typeface="Arial" panose="020B0604020202020204" pitchFamily="34" charset="0"/>
                        </a:rPr>
                        <a:t>1.999</a:t>
                      </a:r>
                    </a:p>
                  </a:txBody>
                  <a:tcPr marL="7620" marR="7620" marT="7620" marB="0" anchor="ctr">
                    <a:lnL>
                      <a:noFill/>
                    </a:lnL>
                    <a:lnR>
                      <a:noFill/>
                    </a:lnR>
                    <a:lnT>
                      <a:noFill/>
                    </a:lnT>
                    <a:lnB>
                      <a:noFill/>
                    </a:lnB>
                  </a:tcPr>
                </a:tc>
                <a:tc>
                  <a:txBody>
                    <a:bodyPr/>
                    <a:lstStyle/>
                    <a:p>
                      <a:pPr algn="ctr" fontAlgn="ctr"/>
                      <a:r>
                        <a:rPr lang="es-AR" sz="1050" b="0" i="0" u="none" strike="noStrike">
                          <a:solidFill>
                            <a:srgbClr val="000000"/>
                          </a:solidFill>
                          <a:effectLst/>
                          <a:latin typeface="Arial" panose="020B0604020202020204" pitchFamily="34" charset="0"/>
                        </a:rPr>
                        <a:t>(240)</a:t>
                      </a:r>
                    </a:p>
                  </a:txBody>
                  <a:tcPr marL="7620" marR="7620" marT="7620" marB="0" anchor="ctr">
                    <a:lnL>
                      <a:noFill/>
                    </a:lnL>
                    <a:lnR>
                      <a:noFill/>
                    </a:lnR>
                    <a:lnT>
                      <a:noFill/>
                    </a:lnT>
                    <a:lnB>
                      <a:noFill/>
                    </a:lnB>
                  </a:tcPr>
                </a:tc>
                <a:extLst>
                  <a:ext uri="{0D108BD9-81ED-4DB2-BD59-A6C34878D82A}">
                    <a16:rowId xmlns:a16="http://schemas.microsoft.com/office/drawing/2014/main" val="1871430533"/>
                  </a:ext>
                </a:extLst>
              </a:tr>
              <a:tr h="225340">
                <a:tc>
                  <a:txBody>
                    <a:bodyPr/>
                    <a:lstStyle/>
                    <a:p>
                      <a:pPr algn="ctr" fontAlgn="ctr"/>
                      <a:r>
                        <a:rPr lang="es-AR" sz="1050" b="1" i="0" u="none" strike="noStrike">
                          <a:solidFill>
                            <a:srgbClr val="000000"/>
                          </a:solidFill>
                          <a:effectLst/>
                          <a:latin typeface="Arial" panose="020B0604020202020204" pitchFamily="34" charset="0"/>
                        </a:rPr>
                        <a:t>Desvío </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a:solidFill>
                            <a:srgbClr val="000000"/>
                          </a:solidFill>
                          <a:effectLst/>
                          <a:latin typeface="Arial" panose="020B0604020202020204" pitchFamily="34" charset="0"/>
                        </a:rPr>
                        <a:t>2.724</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dirty="0">
                          <a:solidFill>
                            <a:srgbClr val="000000"/>
                          </a:solidFill>
                          <a:effectLst/>
                          <a:latin typeface="Arial" panose="020B0604020202020204" pitchFamily="34" charset="0"/>
                        </a:rPr>
                        <a:t>3.200</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a:solidFill>
                            <a:srgbClr val="000000"/>
                          </a:solidFill>
                          <a:effectLst/>
                          <a:latin typeface="Arial" panose="020B0604020202020204" pitchFamily="34" charset="0"/>
                        </a:rPr>
                        <a:t>1.080</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a:solidFill>
                            <a:srgbClr val="000000"/>
                          </a:solidFill>
                          <a:effectLst/>
                          <a:latin typeface="Arial" panose="020B0604020202020204" pitchFamily="34" charset="0"/>
                        </a:rPr>
                        <a:t>(1.644)</a:t>
                      </a:r>
                    </a:p>
                  </a:txBody>
                  <a:tcPr marL="7620" marR="7620" marT="7620" marB="0" anchor="ctr">
                    <a:lnL>
                      <a:noFill/>
                    </a:lnL>
                    <a:lnR>
                      <a:noFill/>
                    </a:lnR>
                    <a:lnT>
                      <a:noFill/>
                    </a:lnT>
                    <a:lnB>
                      <a:noFill/>
                    </a:lnB>
                    <a:solidFill>
                      <a:srgbClr val="F5F5F5"/>
                    </a:solidFill>
                  </a:tcPr>
                </a:tc>
                <a:extLst>
                  <a:ext uri="{0D108BD9-81ED-4DB2-BD59-A6C34878D82A}">
                    <a16:rowId xmlns:a16="http://schemas.microsoft.com/office/drawing/2014/main" val="3298964022"/>
                  </a:ext>
                </a:extLst>
              </a:tr>
              <a:tr h="225340">
                <a:tc>
                  <a:txBody>
                    <a:bodyPr/>
                    <a:lstStyle/>
                    <a:p>
                      <a:pPr algn="ctr" fontAlgn="ctr"/>
                      <a:r>
                        <a:rPr lang="es-AR" sz="1050" b="1" i="0" u="none" strike="noStrike">
                          <a:solidFill>
                            <a:srgbClr val="000000"/>
                          </a:solidFill>
                          <a:effectLst/>
                          <a:latin typeface="Arial" panose="020B0604020202020204" pitchFamily="34" charset="0"/>
                        </a:rPr>
                        <a:t>Min</a:t>
                      </a:r>
                    </a:p>
                  </a:txBody>
                  <a:tcPr marL="7620" marR="7620" marT="7620" marB="0" anchor="ctr">
                    <a:lnL>
                      <a:noFill/>
                    </a:lnL>
                    <a:lnR>
                      <a:noFill/>
                    </a:lnR>
                    <a:lnT>
                      <a:noFill/>
                    </a:lnT>
                    <a:lnB>
                      <a:noFill/>
                    </a:lnB>
                  </a:tcPr>
                </a:tc>
                <a:tc>
                  <a:txBody>
                    <a:bodyPr/>
                    <a:lstStyle/>
                    <a:p>
                      <a:pPr algn="ctr" fontAlgn="ctr"/>
                      <a:r>
                        <a:rPr lang="es-AR" sz="1050" b="0" i="0" u="none" strike="noStrike">
                          <a:solidFill>
                            <a:srgbClr val="000000"/>
                          </a:solidFill>
                          <a:effectLst/>
                          <a:latin typeface="Arial" panose="020B0604020202020204" pitchFamily="34" charset="0"/>
                        </a:rPr>
                        <a:t>1</a:t>
                      </a:r>
                    </a:p>
                  </a:txBody>
                  <a:tcPr marL="7620" marR="7620" marT="7620" marB="0" anchor="ctr">
                    <a:lnL>
                      <a:noFill/>
                    </a:lnL>
                    <a:lnR>
                      <a:noFill/>
                    </a:lnR>
                    <a:lnT>
                      <a:noFill/>
                    </a:lnT>
                    <a:lnB>
                      <a:noFill/>
                    </a:lnB>
                  </a:tcPr>
                </a:tc>
                <a:tc>
                  <a:txBody>
                    <a:bodyPr/>
                    <a:lstStyle/>
                    <a:p>
                      <a:pPr algn="ctr" fontAlgn="ctr"/>
                      <a:r>
                        <a:rPr lang="es-AR" sz="1050" b="0" i="0" u="none" strike="noStrike" dirty="0">
                          <a:solidFill>
                            <a:srgbClr val="000000"/>
                          </a:solidFill>
                          <a:effectLst/>
                          <a:latin typeface="Arial" panose="020B0604020202020204" pitchFamily="34" charset="0"/>
                        </a:rPr>
                        <a:t>1</a:t>
                      </a:r>
                    </a:p>
                  </a:txBody>
                  <a:tcPr marL="7620" marR="7620" marT="7620" marB="0" anchor="ctr">
                    <a:lnL>
                      <a:noFill/>
                    </a:lnL>
                    <a:lnR>
                      <a:noFill/>
                    </a:lnR>
                    <a:lnT>
                      <a:noFill/>
                    </a:lnT>
                    <a:lnB>
                      <a:noFill/>
                    </a:lnB>
                  </a:tcPr>
                </a:tc>
                <a:tc>
                  <a:txBody>
                    <a:bodyPr/>
                    <a:lstStyle/>
                    <a:p>
                      <a:pPr algn="ctr" fontAlgn="ctr"/>
                      <a:r>
                        <a:rPr lang="es-AR" sz="1050" b="0" i="0" u="none" strike="noStrike" dirty="0">
                          <a:solidFill>
                            <a:srgbClr val="000000"/>
                          </a:solidFill>
                          <a:effectLst/>
                          <a:latin typeface="Arial" panose="020B0604020202020204" pitchFamily="34" charset="0"/>
                        </a:rPr>
                        <a:t>1</a:t>
                      </a:r>
                    </a:p>
                  </a:txBody>
                  <a:tcPr marL="7620" marR="7620" marT="7620" marB="0" anchor="ctr">
                    <a:lnL>
                      <a:noFill/>
                    </a:lnL>
                    <a:lnR>
                      <a:noFill/>
                    </a:lnR>
                    <a:lnT>
                      <a:noFill/>
                    </a:lnT>
                    <a:lnB>
                      <a:noFill/>
                    </a:lnB>
                  </a:tcPr>
                </a:tc>
                <a:tc>
                  <a:txBody>
                    <a:bodyPr/>
                    <a:lstStyle/>
                    <a:p>
                      <a:pPr algn="ctr" fontAlgn="ctr"/>
                      <a:r>
                        <a:rPr lang="es-AR" sz="1050" b="0" i="0" u="none" strike="noStrike">
                          <a:solidFill>
                            <a:srgbClr val="000000"/>
                          </a:solidFill>
                          <a:effectLst/>
                          <a:latin typeface="Arial" panose="020B0604020202020204" pitchFamily="34" charset="0"/>
                        </a:rPr>
                        <a:t>0</a:t>
                      </a:r>
                    </a:p>
                  </a:txBody>
                  <a:tcPr marL="7620" marR="7620" marT="7620" marB="0" anchor="ctr">
                    <a:lnL>
                      <a:noFill/>
                    </a:lnL>
                    <a:lnR>
                      <a:noFill/>
                    </a:lnR>
                    <a:lnT>
                      <a:noFill/>
                    </a:lnT>
                    <a:lnB>
                      <a:noFill/>
                    </a:lnB>
                  </a:tcPr>
                </a:tc>
                <a:extLst>
                  <a:ext uri="{0D108BD9-81ED-4DB2-BD59-A6C34878D82A}">
                    <a16:rowId xmlns:a16="http://schemas.microsoft.com/office/drawing/2014/main" val="321200890"/>
                  </a:ext>
                </a:extLst>
              </a:tr>
              <a:tr h="225340">
                <a:tc>
                  <a:txBody>
                    <a:bodyPr/>
                    <a:lstStyle/>
                    <a:p>
                      <a:pPr algn="ctr" fontAlgn="ctr"/>
                      <a:r>
                        <a:rPr lang="es-AR" sz="1050" b="1" i="0" u="none" strike="noStrike">
                          <a:solidFill>
                            <a:srgbClr val="000000"/>
                          </a:solidFill>
                          <a:effectLst/>
                          <a:latin typeface="Arial" panose="020B0604020202020204" pitchFamily="34" charset="0"/>
                        </a:rPr>
                        <a:t>Acum.25%</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a:solidFill>
                            <a:srgbClr val="000000"/>
                          </a:solidFill>
                          <a:effectLst/>
                          <a:latin typeface="Arial" panose="020B0604020202020204" pitchFamily="34" charset="0"/>
                        </a:rPr>
                        <a:t>1.278</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a:solidFill>
                            <a:srgbClr val="000000"/>
                          </a:solidFill>
                          <a:effectLst/>
                          <a:latin typeface="Arial" panose="020B0604020202020204" pitchFamily="34" charset="0"/>
                        </a:rPr>
                        <a:t>1.313</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dirty="0">
                          <a:solidFill>
                            <a:srgbClr val="000000"/>
                          </a:solidFill>
                          <a:effectLst/>
                          <a:latin typeface="Arial" panose="020B0604020202020204" pitchFamily="34" charset="0"/>
                        </a:rPr>
                        <a:t>1.300</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a:solidFill>
                            <a:srgbClr val="000000"/>
                          </a:solidFill>
                          <a:effectLst/>
                          <a:latin typeface="Arial" panose="020B0604020202020204" pitchFamily="34" charset="0"/>
                        </a:rPr>
                        <a:t>22</a:t>
                      </a:r>
                    </a:p>
                  </a:txBody>
                  <a:tcPr marL="7620" marR="7620" marT="7620" marB="0" anchor="ctr">
                    <a:lnL>
                      <a:noFill/>
                    </a:lnL>
                    <a:lnR>
                      <a:noFill/>
                    </a:lnR>
                    <a:lnT>
                      <a:noFill/>
                    </a:lnT>
                    <a:lnB>
                      <a:noFill/>
                    </a:lnB>
                    <a:solidFill>
                      <a:srgbClr val="F5F5F5"/>
                    </a:solidFill>
                  </a:tcPr>
                </a:tc>
                <a:extLst>
                  <a:ext uri="{0D108BD9-81ED-4DB2-BD59-A6C34878D82A}">
                    <a16:rowId xmlns:a16="http://schemas.microsoft.com/office/drawing/2014/main" val="3146672656"/>
                  </a:ext>
                </a:extLst>
              </a:tr>
              <a:tr h="225340">
                <a:tc>
                  <a:txBody>
                    <a:bodyPr/>
                    <a:lstStyle/>
                    <a:p>
                      <a:pPr algn="ctr" fontAlgn="ctr"/>
                      <a:r>
                        <a:rPr lang="es-AR" sz="1050" b="1" i="0" u="none" strike="noStrike">
                          <a:solidFill>
                            <a:srgbClr val="000000"/>
                          </a:solidFill>
                          <a:effectLst/>
                          <a:latin typeface="Arial" panose="020B0604020202020204" pitchFamily="34" charset="0"/>
                        </a:rPr>
                        <a:t>Acum. 50%</a:t>
                      </a:r>
                    </a:p>
                  </a:txBody>
                  <a:tcPr marL="7620" marR="7620" marT="7620" marB="0" anchor="ctr">
                    <a:lnL>
                      <a:noFill/>
                    </a:lnL>
                    <a:lnR>
                      <a:noFill/>
                    </a:lnR>
                    <a:lnT>
                      <a:noFill/>
                    </a:lnT>
                    <a:lnB>
                      <a:noFill/>
                    </a:lnB>
                  </a:tcPr>
                </a:tc>
                <a:tc>
                  <a:txBody>
                    <a:bodyPr/>
                    <a:lstStyle/>
                    <a:p>
                      <a:pPr algn="ctr" fontAlgn="ctr"/>
                      <a:r>
                        <a:rPr lang="es-AR" sz="1050" b="0" i="0" u="none" strike="noStrike">
                          <a:solidFill>
                            <a:srgbClr val="000000"/>
                          </a:solidFill>
                          <a:effectLst/>
                          <a:latin typeface="Arial" panose="020B0604020202020204" pitchFamily="34" charset="0"/>
                        </a:rPr>
                        <a:t>1.909</a:t>
                      </a:r>
                    </a:p>
                  </a:txBody>
                  <a:tcPr marL="7620" marR="7620" marT="7620" marB="0" anchor="ctr">
                    <a:lnL>
                      <a:noFill/>
                    </a:lnL>
                    <a:lnR>
                      <a:noFill/>
                    </a:lnR>
                    <a:lnT>
                      <a:noFill/>
                    </a:lnT>
                    <a:lnB>
                      <a:noFill/>
                    </a:lnB>
                  </a:tcPr>
                </a:tc>
                <a:tc>
                  <a:txBody>
                    <a:bodyPr/>
                    <a:lstStyle/>
                    <a:p>
                      <a:pPr algn="ctr" fontAlgn="ctr"/>
                      <a:r>
                        <a:rPr lang="es-AR" sz="1050" b="0" i="0" u="none" strike="noStrike">
                          <a:solidFill>
                            <a:srgbClr val="000000"/>
                          </a:solidFill>
                          <a:effectLst/>
                          <a:latin typeface="Arial" panose="020B0604020202020204" pitchFamily="34" charset="0"/>
                        </a:rPr>
                        <a:t>1.909</a:t>
                      </a:r>
                    </a:p>
                  </a:txBody>
                  <a:tcPr marL="7620" marR="7620" marT="7620" marB="0" anchor="ctr">
                    <a:lnL>
                      <a:noFill/>
                    </a:lnL>
                    <a:lnR>
                      <a:noFill/>
                    </a:lnR>
                    <a:lnT>
                      <a:noFill/>
                    </a:lnT>
                    <a:lnB>
                      <a:noFill/>
                    </a:lnB>
                  </a:tcPr>
                </a:tc>
                <a:tc>
                  <a:txBody>
                    <a:bodyPr/>
                    <a:lstStyle/>
                    <a:p>
                      <a:pPr algn="ctr" fontAlgn="ctr"/>
                      <a:r>
                        <a:rPr lang="es-AR" sz="1050" b="0" i="0" u="none" strike="noStrike" dirty="0">
                          <a:solidFill>
                            <a:srgbClr val="000000"/>
                          </a:solidFill>
                          <a:effectLst/>
                          <a:latin typeface="Arial" panose="020B0604020202020204" pitchFamily="34" charset="0"/>
                        </a:rPr>
                        <a:t>1.889</a:t>
                      </a:r>
                    </a:p>
                  </a:txBody>
                  <a:tcPr marL="7620" marR="7620" marT="7620" marB="0" anchor="ctr">
                    <a:lnL>
                      <a:noFill/>
                    </a:lnL>
                    <a:lnR>
                      <a:noFill/>
                    </a:lnR>
                    <a:lnT>
                      <a:noFill/>
                    </a:lnT>
                    <a:lnB>
                      <a:noFill/>
                    </a:lnB>
                  </a:tcPr>
                </a:tc>
                <a:tc>
                  <a:txBody>
                    <a:bodyPr/>
                    <a:lstStyle/>
                    <a:p>
                      <a:pPr algn="ctr" fontAlgn="ctr"/>
                      <a:r>
                        <a:rPr lang="es-AR" sz="1050" b="0" i="0" u="none" strike="noStrike" dirty="0">
                          <a:solidFill>
                            <a:srgbClr val="000000"/>
                          </a:solidFill>
                          <a:effectLst/>
                          <a:latin typeface="Arial" panose="020B0604020202020204" pitchFamily="34" charset="0"/>
                        </a:rPr>
                        <a:t>(20)</a:t>
                      </a:r>
                    </a:p>
                  </a:txBody>
                  <a:tcPr marL="7620" marR="7620" marT="7620" marB="0" anchor="ctr">
                    <a:lnL>
                      <a:noFill/>
                    </a:lnL>
                    <a:lnR>
                      <a:noFill/>
                    </a:lnR>
                    <a:lnT>
                      <a:noFill/>
                    </a:lnT>
                    <a:lnB>
                      <a:noFill/>
                    </a:lnB>
                  </a:tcPr>
                </a:tc>
                <a:extLst>
                  <a:ext uri="{0D108BD9-81ED-4DB2-BD59-A6C34878D82A}">
                    <a16:rowId xmlns:a16="http://schemas.microsoft.com/office/drawing/2014/main" val="2177741210"/>
                  </a:ext>
                </a:extLst>
              </a:tr>
              <a:tr h="225340">
                <a:tc>
                  <a:txBody>
                    <a:bodyPr/>
                    <a:lstStyle/>
                    <a:p>
                      <a:pPr algn="ctr" fontAlgn="ctr"/>
                      <a:r>
                        <a:rPr lang="es-AR" sz="1050" b="1" i="0" u="none" strike="noStrike">
                          <a:solidFill>
                            <a:srgbClr val="000000"/>
                          </a:solidFill>
                          <a:effectLst/>
                          <a:latin typeface="Arial" panose="020B0604020202020204" pitchFamily="34" charset="0"/>
                        </a:rPr>
                        <a:t>Acum. 75%</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a:solidFill>
                            <a:srgbClr val="000000"/>
                          </a:solidFill>
                          <a:effectLst/>
                          <a:latin typeface="Arial" panose="020B0604020202020204" pitchFamily="34" charset="0"/>
                        </a:rPr>
                        <a:t>2.583</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a:solidFill>
                            <a:srgbClr val="000000"/>
                          </a:solidFill>
                          <a:effectLst/>
                          <a:latin typeface="Arial" panose="020B0604020202020204" pitchFamily="34" charset="0"/>
                        </a:rPr>
                        <a:t>2.567</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a:solidFill>
                            <a:srgbClr val="000000"/>
                          </a:solidFill>
                          <a:effectLst/>
                          <a:latin typeface="Arial" panose="020B0604020202020204" pitchFamily="34" charset="0"/>
                        </a:rPr>
                        <a:t>2.514</a:t>
                      </a:r>
                    </a:p>
                  </a:txBody>
                  <a:tcPr marL="7620" marR="7620" marT="7620" marB="0" anchor="ctr">
                    <a:lnL>
                      <a:noFill/>
                    </a:lnL>
                    <a:lnR>
                      <a:noFill/>
                    </a:lnR>
                    <a:lnT>
                      <a:noFill/>
                    </a:lnT>
                    <a:lnB>
                      <a:noFill/>
                    </a:lnB>
                    <a:solidFill>
                      <a:srgbClr val="F5F5F5"/>
                    </a:solidFill>
                  </a:tcPr>
                </a:tc>
                <a:tc>
                  <a:txBody>
                    <a:bodyPr/>
                    <a:lstStyle/>
                    <a:p>
                      <a:pPr algn="ctr" fontAlgn="ctr"/>
                      <a:r>
                        <a:rPr lang="es-AR" sz="1050" b="0" i="0" u="none" strike="noStrike" dirty="0">
                          <a:solidFill>
                            <a:srgbClr val="000000"/>
                          </a:solidFill>
                          <a:effectLst/>
                          <a:latin typeface="Arial" panose="020B0604020202020204" pitchFamily="34" charset="0"/>
                        </a:rPr>
                        <a:t>(70)</a:t>
                      </a:r>
                    </a:p>
                  </a:txBody>
                  <a:tcPr marL="7620" marR="7620" marT="7620" marB="0" anchor="ctr">
                    <a:lnL>
                      <a:noFill/>
                    </a:lnL>
                    <a:lnR>
                      <a:noFill/>
                    </a:lnR>
                    <a:lnT>
                      <a:noFill/>
                    </a:lnT>
                    <a:lnB>
                      <a:noFill/>
                    </a:lnB>
                    <a:solidFill>
                      <a:srgbClr val="F5F5F5"/>
                    </a:solidFill>
                  </a:tcPr>
                </a:tc>
                <a:extLst>
                  <a:ext uri="{0D108BD9-81ED-4DB2-BD59-A6C34878D82A}">
                    <a16:rowId xmlns:a16="http://schemas.microsoft.com/office/drawing/2014/main" val="2523896367"/>
                  </a:ext>
                </a:extLst>
              </a:tr>
              <a:tr h="225340">
                <a:tc>
                  <a:txBody>
                    <a:bodyPr/>
                    <a:lstStyle/>
                    <a:p>
                      <a:pPr algn="ctr" fontAlgn="ctr"/>
                      <a:r>
                        <a:rPr lang="es-AR" sz="1050" b="1" i="0" u="none" strike="noStrike">
                          <a:solidFill>
                            <a:srgbClr val="000000"/>
                          </a:solidFill>
                          <a:effectLst/>
                          <a:latin typeface="Arial" panose="020B0604020202020204" pitchFamily="34" charset="0"/>
                        </a:rPr>
                        <a:t>max</a:t>
                      </a:r>
                    </a:p>
                  </a:txBody>
                  <a:tcPr marL="7620" marR="7620" marT="7620" marB="0" anchor="ctr">
                    <a:lnL>
                      <a:noFill/>
                    </a:lnL>
                    <a:lnR>
                      <a:noFill/>
                    </a:lnR>
                    <a:lnT>
                      <a:noFill/>
                    </a:lnT>
                    <a:lnB>
                      <a:noFill/>
                    </a:lnB>
                  </a:tcPr>
                </a:tc>
                <a:tc>
                  <a:txBody>
                    <a:bodyPr/>
                    <a:lstStyle/>
                    <a:p>
                      <a:pPr algn="ctr" fontAlgn="ctr"/>
                      <a:r>
                        <a:rPr lang="es-AR" sz="1050" b="0" i="0" u="none" strike="noStrike">
                          <a:solidFill>
                            <a:srgbClr val="000000"/>
                          </a:solidFill>
                          <a:effectLst/>
                          <a:latin typeface="Arial" panose="020B0604020202020204" pitchFamily="34" charset="0"/>
                        </a:rPr>
                        <a:t>206.333</a:t>
                      </a:r>
                    </a:p>
                  </a:txBody>
                  <a:tcPr marL="7620" marR="7620" marT="7620" marB="0" anchor="ctr">
                    <a:lnL>
                      <a:noFill/>
                    </a:lnL>
                    <a:lnR>
                      <a:noFill/>
                    </a:lnR>
                    <a:lnT>
                      <a:noFill/>
                    </a:lnT>
                    <a:lnB>
                      <a:noFill/>
                    </a:lnB>
                  </a:tcPr>
                </a:tc>
                <a:tc>
                  <a:txBody>
                    <a:bodyPr/>
                    <a:lstStyle/>
                    <a:p>
                      <a:pPr algn="ctr" fontAlgn="ctr"/>
                      <a:r>
                        <a:rPr lang="es-AR" sz="1050" b="0" i="0" u="none" strike="noStrike">
                          <a:solidFill>
                            <a:srgbClr val="000000"/>
                          </a:solidFill>
                          <a:effectLst/>
                          <a:latin typeface="Arial" panose="020B0604020202020204" pitchFamily="34" charset="0"/>
                        </a:rPr>
                        <a:t>224.335</a:t>
                      </a:r>
                    </a:p>
                  </a:txBody>
                  <a:tcPr marL="7620" marR="7620" marT="7620" marB="0" anchor="ctr">
                    <a:lnL>
                      <a:noFill/>
                    </a:lnL>
                    <a:lnR>
                      <a:noFill/>
                    </a:lnR>
                    <a:lnT>
                      <a:noFill/>
                    </a:lnT>
                    <a:lnB>
                      <a:noFill/>
                    </a:lnB>
                  </a:tcPr>
                </a:tc>
                <a:tc>
                  <a:txBody>
                    <a:bodyPr/>
                    <a:lstStyle/>
                    <a:p>
                      <a:pPr algn="ctr" fontAlgn="ctr"/>
                      <a:r>
                        <a:rPr lang="es-AR" sz="1050" b="0" i="0" u="none" strike="noStrike">
                          <a:solidFill>
                            <a:srgbClr val="000000"/>
                          </a:solidFill>
                          <a:effectLst/>
                          <a:latin typeface="Arial" panose="020B0604020202020204" pitchFamily="34" charset="0"/>
                        </a:rPr>
                        <a:t>7.979</a:t>
                      </a:r>
                    </a:p>
                  </a:txBody>
                  <a:tcPr marL="7620" marR="7620" marT="7620" marB="0" anchor="ctr">
                    <a:lnL>
                      <a:noFill/>
                    </a:lnL>
                    <a:lnR>
                      <a:noFill/>
                    </a:lnR>
                    <a:lnT>
                      <a:noFill/>
                    </a:lnT>
                    <a:lnB>
                      <a:noFill/>
                    </a:lnB>
                  </a:tcPr>
                </a:tc>
                <a:tc>
                  <a:txBody>
                    <a:bodyPr/>
                    <a:lstStyle/>
                    <a:p>
                      <a:pPr algn="ctr" fontAlgn="ctr"/>
                      <a:r>
                        <a:rPr lang="es-AR" sz="1050" b="0" i="0" u="none" strike="noStrike" dirty="0">
                          <a:solidFill>
                            <a:srgbClr val="000000"/>
                          </a:solidFill>
                          <a:effectLst/>
                          <a:latin typeface="Arial" panose="020B0604020202020204" pitchFamily="34" charset="0"/>
                        </a:rPr>
                        <a:t>(198.355)</a:t>
                      </a:r>
                    </a:p>
                  </a:txBody>
                  <a:tcPr marL="7620" marR="7620" marT="7620" marB="0" anchor="ctr">
                    <a:lnL>
                      <a:noFill/>
                    </a:lnL>
                    <a:lnR>
                      <a:noFill/>
                    </a:lnR>
                    <a:lnT>
                      <a:noFill/>
                    </a:lnT>
                    <a:lnB>
                      <a:noFill/>
                    </a:lnB>
                  </a:tcPr>
                </a:tc>
                <a:extLst>
                  <a:ext uri="{0D108BD9-81ED-4DB2-BD59-A6C34878D82A}">
                    <a16:rowId xmlns:a16="http://schemas.microsoft.com/office/drawing/2014/main" val="3252812450"/>
                  </a:ext>
                </a:extLst>
              </a:tr>
            </a:tbl>
          </a:graphicData>
        </a:graphic>
      </p:graphicFrame>
      <p:sp>
        <p:nvSpPr>
          <p:cNvPr id="8" name="Rectángulo 7"/>
          <p:cNvSpPr/>
          <p:nvPr/>
        </p:nvSpPr>
        <p:spPr>
          <a:xfrm>
            <a:off x="639316" y="5657671"/>
            <a:ext cx="10777728" cy="1200329"/>
          </a:xfrm>
          <a:prstGeom prst="rect">
            <a:avLst/>
          </a:prstGeom>
        </p:spPr>
        <p:txBody>
          <a:bodyPr wrap="square">
            <a:spAutoFit/>
          </a:bodyPr>
          <a:lstStyle/>
          <a:p>
            <a:r>
              <a:rPr lang="es-AR" dirty="0" smtClean="0"/>
              <a:t>El grafico de la izquierda demuestra el agrupamiento de la cantidad de datos en el </a:t>
            </a:r>
            <a:r>
              <a:rPr lang="es-AR" dirty="0" err="1" smtClean="0"/>
              <a:t>df</a:t>
            </a:r>
            <a:r>
              <a:rPr lang="es-AR" dirty="0" smtClean="0"/>
              <a:t> limpio. Demostramos que la aplicación de topes al </a:t>
            </a:r>
            <a:r>
              <a:rPr lang="es-AR" dirty="0" err="1" smtClean="0"/>
              <a:t>df</a:t>
            </a:r>
            <a:r>
              <a:rPr lang="es-AR" dirty="0"/>
              <a:t> </a:t>
            </a:r>
            <a:r>
              <a:rPr lang="es-AR" dirty="0" smtClean="0"/>
              <a:t>limpios en el que se mejoran los indicadores estadísticos. Ambos indicadores estadísticos</a:t>
            </a:r>
          </a:p>
          <a:p>
            <a:r>
              <a:rPr lang="es-AR" dirty="0" smtClean="0"/>
              <a:t>Podrían ser mejorados si se aplicaran mascaras por tope en la nueva columna de precio promedio en dólares por metro cuadrado.</a:t>
            </a:r>
            <a:endParaRPr lang="es-AR" dirty="0"/>
          </a:p>
        </p:txBody>
      </p:sp>
    </p:spTree>
    <p:extLst>
      <p:ext uri="{BB962C8B-B14F-4D97-AF65-F5344CB8AC3E}">
        <p14:creationId xmlns:p14="http://schemas.microsoft.com/office/powerpoint/2010/main" val="26490013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AA2E4F-E918-4AD0-9B8D-9BB5D5F2BFC9}"/>
              </a:ext>
            </a:extLst>
          </p:cNvPr>
          <p:cNvSpPr>
            <a:spLocks noGrp="1"/>
          </p:cNvSpPr>
          <p:nvPr>
            <p:ph type="title"/>
          </p:nvPr>
        </p:nvSpPr>
        <p:spPr/>
        <p:txBody>
          <a:bodyPr/>
          <a:lstStyle/>
          <a:p>
            <a:r>
              <a:rPr lang="es-AR" b="1" dirty="0" smtClean="0">
                <a:solidFill>
                  <a:schemeClr val="tx2">
                    <a:lumMod val="75000"/>
                  </a:schemeClr>
                </a:solidFill>
                <a:latin typeface="Source Sans Pro Black" panose="020B0803030403020204" pitchFamily="34" charset="0"/>
                <a:ea typeface="Source Sans Pro Black" panose="020B0803030403020204" pitchFamily="34" charset="0"/>
              </a:rPr>
              <a:t>PROBLEMA</a:t>
            </a:r>
            <a:endParaRPr lang="es-AR" b="1" dirty="0">
              <a:solidFill>
                <a:schemeClr val="tx2">
                  <a:lumMod val="75000"/>
                </a:schemeClr>
              </a:solidFill>
              <a:latin typeface="Source Sans Pro Black" panose="020B0803030403020204" pitchFamily="34" charset="0"/>
              <a:ea typeface="Source Sans Pro Black" panose="020B0803030403020204" pitchFamily="34" charset="0"/>
            </a:endParaRPr>
          </a:p>
        </p:txBody>
      </p:sp>
      <p:pic>
        <p:nvPicPr>
          <p:cNvPr id="5" name="Imagen 4"/>
          <p:cNvPicPr>
            <a:picLocks noChangeAspect="1"/>
          </p:cNvPicPr>
          <p:nvPr/>
        </p:nvPicPr>
        <p:blipFill rotWithShape="1">
          <a:blip r:embed="rId3"/>
          <a:srcRect l="27417" t="25630" r="28167" b="45704"/>
          <a:stretch/>
        </p:blipFill>
        <p:spPr>
          <a:xfrm>
            <a:off x="2401270" y="1690688"/>
            <a:ext cx="7097059" cy="2576512"/>
          </a:xfrm>
          <a:prstGeom prst="rect">
            <a:avLst/>
          </a:prstGeom>
        </p:spPr>
      </p:pic>
      <p:graphicFrame>
        <p:nvGraphicFramePr>
          <p:cNvPr id="7" name="Objeto 6"/>
          <p:cNvGraphicFramePr>
            <a:graphicFrameLocks noChangeAspect="1"/>
          </p:cNvGraphicFramePr>
          <p:nvPr/>
        </p:nvGraphicFramePr>
        <p:xfrm>
          <a:off x="595058" y="5064777"/>
          <a:ext cx="2308952" cy="1281805"/>
        </p:xfrm>
        <a:graphic>
          <a:graphicData uri="http://schemas.openxmlformats.org/presentationml/2006/ole">
            <mc:AlternateContent xmlns:mc="http://schemas.openxmlformats.org/markup-compatibility/2006">
              <mc:Choice xmlns:v="urn:schemas-microsoft-com:vml" Requires="v">
                <p:oleObj spid="_x0000_s8198" r:id="rId4" imgW="4736160" imgH="2628360" progId="">
                  <p:embed/>
                </p:oleObj>
              </mc:Choice>
              <mc:Fallback>
                <p:oleObj r:id="rId4" imgW="4736160" imgH="2628360" progId="">
                  <p:embed/>
                  <p:pic>
                    <p:nvPicPr>
                      <p:cNvPr id="7" name="Objeto 6"/>
                      <p:cNvPicPr/>
                      <p:nvPr/>
                    </p:nvPicPr>
                    <p:blipFill>
                      <a:blip r:embed="rId5"/>
                      <a:stretch>
                        <a:fillRect/>
                      </a:stretch>
                    </p:blipFill>
                    <p:spPr>
                      <a:xfrm>
                        <a:off x="595058" y="5064777"/>
                        <a:ext cx="2308952" cy="1281805"/>
                      </a:xfrm>
                      <a:prstGeom prst="rect">
                        <a:avLst/>
                      </a:prstGeom>
                    </p:spPr>
                  </p:pic>
                </p:oleObj>
              </mc:Fallback>
            </mc:AlternateContent>
          </a:graphicData>
        </a:graphic>
      </p:graphicFrame>
      <p:graphicFrame>
        <p:nvGraphicFramePr>
          <p:cNvPr id="10" name="Objeto 9"/>
          <p:cNvGraphicFramePr>
            <a:graphicFrameLocks noChangeAspect="1"/>
          </p:cNvGraphicFramePr>
          <p:nvPr/>
        </p:nvGraphicFramePr>
        <p:xfrm>
          <a:off x="6540027" y="4998962"/>
          <a:ext cx="2427506" cy="1347620"/>
        </p:xfrm>
        <a:graphic>
          <a:graphicData uri="http://schemas.openxmlformats.org/presentationml/2006/ole">
            <mc:AlternateContent xmlns:mc="http://schemas.openxmlformats.org/markup-compatibility/2006">
              <mc:Choice xmlns:v="urn:schemas-microsoft-com:vml" Requires="v">
                <p:oleObj spid="_x0000_s8199" r:id="rId6" imgW="4736160" imgH="2628360" progId="">
                  <p:embed/>
                </p:oleObj>
              </mc:Choice>
              <mc:Fallback>
                <p:oleObj r:id="rId6" imgW="4736160" imgH="2628360" progId="">
                  <p:embed/>
                  <p:pic>
                    <p:nvPicPr>
                      <p:cNvPr id="10" name="Objeto 9"/>
                      <p:cNvPicPr/>
                      <p:nvPr/>
                    </p:nvPicPr>
                    <p:blipFill>
                      <a:blip r:embed="rId7"/>
                      <a:stretch>
                        <a:fillRect/>
                      </a:stretch>
                    </p:blipFill>
                    <p:spPr>
                      <a:xfrm>
                        <a:off x="6540027" y="4998962"/>
                        <a:ext cx="2427506" cy="1347620"/>
                      </a:xfrm>
                      <a:prstGeom prst="rect">
                        <a:avLst/>
                      </a:prstGeom>
                    </p:spPr>
                  </p:pic>
                </p:oleObj>
              </mc:Fallback>
            </mc:AlternateContent>
          </a:graphicData>
        </a:graphic>
      </p:graphicFrame>
      <p:graphicFrame>
        <p:nvGraphicFramePr>
          <p:cNvPr id="11" name="Objeto 10"/>
          <p:cNvGraphicFramePr>
            <a:graphicFrameLocks noChangeAspect="1"/>
          </p:cNvGraphicFramePr>
          <p:nvPr/>
        </p:nvGraphicFramePr>
        <p:xfrm>
          <a:off x="9387839" y="5010354"/>
          <a:ext cx="2595563" cy="1440916"/>
        </p:xfrm>
        <a:graphic>
          <a:graphicData uri="http://schemas.openxmlformats.org/presentationml/2006/ole">
            <mc:AlternateContent xmlns:mc="http://schemas.openxmlformats.org/markup-compatibility/2006">
              <mc:Choice xmlns:v="urn:schemas-microsoft-com:vml" Requires="v">
                <p:oleObj spid="_x0000_s8200" r:id="rId8" imgW="4736160" imgH="2628360" progId="">
                  <p:embed/>
                </p:oleObj>
              </mc:Choice>
              <mc:Fallback>
                <p:oleObj r:id="rId8" imgW="4736160" imgH="2628360" progId="">
                  <p:embed/>
                  <p:pic>
                    <p:nvPicPr>
                      <p:cNvPr id="11" name="Objeto 10"/>
                      <p:cNvPicPr/>
                      <p:nvPr/>
                    </p:nvPicPr>
                    <p:blipFill>
                      <a:blip r:embed="rId9"/>
                      <a:stretch>
                        <a:fillRect/>
                      </a:stretch>
                    </p:blipFill>
                    <p:spPr>
                      <a:xfrm>
                        <a:off x="9387839" y="5010354"/>
                        <a:ext cx="2595563" cy="1440916"/>
                      </a:xfrm>
                      <a:prstGeom prst="rect">
                        <a:avLst/>
                      </a:prstGeom>
                    </p:spPr>
                  </p:pic>
                </p:oleObj>
              </mc:Fallback>
            </mc:AlternateContent>
          </a:graphicData>
        </a:graphic>
      </p:graphicFrame>
      <p:graphicFrame>
        <p:nvGraphicFramePr>
          <p:cNvPr id="14" name="Objeto 13"/>
          <p:cNvGraphicFramePr>
            <a:graphicFrameLocks noChangeAspect="1"/>
          </p:cNvGraphicFramePr>
          <p:nvPr/>
        </p:nvGraphicFramePr>
        <p:xfrm>
          <a:off x="3324316" y="5009308"/>
          <a:ext cx="2795405" cy="1318106"/>
        </p:xfrm>
        <a:graphic>
          <a:graphicData uri="http://schemas.openxmlformats.org/presentationml/2006/ole">
            <mc:AlternateContent xmlns:mc="http://schemas.openxmlformats.org/markup-compatibility/2006">
              <mc:Choice xmlns:v="urn:schemas-microsoft-com:vml" Requires="v">
                <p:oleObj spid="_x0000_s8201" r:id="rId10" imgW="5574600" imgH="2628360" progId="">
                  <p:embed/>
                </p:oleObj>
              </mc:Choice>
              <mc:Fallback>
                <p:oleObj r:id="rId10" imgW="5574600" imgH="2628360" progId="">
                  <p:embed/>
                  <p:pic>
                    <p:nvPicPr>
                      <p:cNvPr id="14" name="Objeto 13"/>
                      <p:cNvPicPr/>
                      <p:nvPr/>
                    </p:nvPicPr>
                    <p:blipFill>
                      <a:blip r:embed="rId11"/>
                      <a:stretch>
                        <a:fillRect/>
                      </a:stretch>
                    </p:blipFill>
                    <p:spPr>
                      <a:xfrm>
                        <a:off x="3324316" y="5009308"/>
                        <a:ext cx="2795405" cy="1318106"/>
                      </a:xfrm>
                      <a:prstGeom prst="rect">
                        <a:avLst/>
                      </a:prstGeom>
                    </p:spPr>
                  </p:pic>
                </p:oleObj>
              </mc:Fallback>
            </mc:AlternateContent>
          </a:graphicData>
        </a:graphic>
      </p:graphicFrame>
    </p:spTree>
    <p:extLst>
      <p:ext uri="{BB962C8B-B14F-4D97-AF65-F5344CB8AC3E}">
        <p14:creationId xmlns:p14="http://schemas.microsoft.com/office/powerpoint/2010/main" val="16304576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AA2E4F-E918-4AD0-9B8D-9BB5D5F2BFC9}"/>
              </a:ext>
            </a:extLst>
          </p:cNvPr>
          <p:cNvSpPr>
            <a:spLocks noGrp="1"/>
          </p:cNvSpPr>
          <p:nvPr>
            <p:ph type="title"/>
          </p:nvPr>
        </p:nvSpPr>
        <p:spPr/>
        <p:txBody>
          <a:bodyPr/>
          <a:lstStyle/>
          <a:p>
            <a:r>
              <a:rPr lang="es-AR" b="1" dirty="0" smtClean="0">
                <a:solidFill>
                  <a:schemeClr val="tx2">
                    <a:lumMod val="75000"/>
                  </a:schemeClr>
                </a:solidFill>
                <a:latin typeface="Source Sans Pro Black" panose="020B0803030403020204" pitchFamily="34" charset="0"/>
                <a:ea typeface="Source Sans Pro Black" panose="020B0803030403020204" pitchFamily="34" charset="0"/>
              </a:rPr>
              <a:t>Problema (orador)</a:t>
            </a:r>
            <a:endParaRPr lang="es-AR" b="1" dirty="0">
              <a:solidFill>
                <a:schemeClr val="tx2">
                  <a:lumMod val="75000"/>
                </a:schemeClr>
              </a:solidFill>
              <a:latin typeface="Source Sans Pro Black" panose="020B0803030403020204" pitchFamily="34" charset="0"/>
              <a:ea typeface="Source Sans Pro Black" panose="020B0803030403020204" pitchFamily="34" charset="0"/>
            </a:endParaRPr>
          </a:p>
        </p:txBody>
      </p:sp>
      <p:sp>
        <p:nvSpPr>
          <p:cNvPr id="3" name="Marcador de contenido 2">
            <a:extLst>
              <a:ext uri="{FF2B5EF4-FFF2-40B4-BE49-F238E27FC236}">
                <a16:creationId xmlns:a16="http://schemas.microsoft.com/office/drawing/2014/main" id="{FE871537-1959-49F3-A1F0-5233AAC141D3}"/>
              </a:ext>
            </a:extLst>
          </p:cNvPr>
          <p:cNvSpPr>
            <a:spLocks noGrp="1"/>
          </p:cNvSpPr>
          <p:nvPr>
            <p:ph idx="1"/>
          </p:nvPr>
        </p:nvSpPr>
        <p:spPr>
          <a:xfrm>
            <a:off x="838200" y="1690688"/>
            <a:ext cx="10515600" cy="1274191"/>
          </a:xfrm>
        </p:spPr>
        <p:txBody>
          <a:bodyPr>
            <a:normAutofit/>
          </a:bodyPr>
          <a:lstStyle/>
          <a:p>
            <a:pPr marL="0" indent="0">
              <a:buNone/>
            </a:pPr>
            <a:r>
              <a:rPr lang="es-AR" dirty="0" smtClean="0">
                <a:solidFill>
                  <a:schemeClr val="tx2">
                    <a:lumMod val="75000"/>
                  </a:schemeClr>
                </a:solidFill>
              </a:rPr>
              <a:t>¿Que variables son representativas en la determinación del precio por metro cuadrado? </a:t>
            </a:r>
          </a:p>
          <a:p>
            <a:pPr marL="0" indent="0">
              <a:buNone/>
            </a:pPr>
            <a:endParaRPr lang="es-AR" dirty="0">
              <a:solidFill>
                <a:schemeClr val="tx2">
                  <a:lumMod val="75000"/>
                </a:schemeClr>
              </a:solidFill>
            </a:endParaRPr>
          </a:p>
          <a:p>
            <a:pPr marL="0" indent="0">
              <a:buNone/>
            </a:pPr>
            <a:endParaRPr lang="es-AR" dirty="0">
              <a:solidFill>
                <a:schemeClr val="tx2">
                  <a:lumMod val="75000"/>
                </a:schemeClr>
              </a:solidFill>
            </a:endParaRPr>
          </a:p>
        </p:txBody>
      </p:sp>
      <p:pic>
        <p:nvPicPr>
          <p:cNvPr id="4" name="Imagen 3"/>
          <p:cNvPicPr>
            <a:picLocks noChangeAspect="1"/>
          </p:cNvPicPr>
          <p:nvPr/>
        </p:nvPicPr>
        <p:blipFill rotWithShape="1">
          <a:blip r:embed="rId2"/>
          <a:srcRect l="26166" t="25556" r="27667" b="44814"/>
          <a:stretch/>
        </p:blipFill>
        <p:spPr>
          <a:xfrm>
            <a:off x="1874520" y="2726691"/>
            <a:ext cx="8442960" cy="2651760"/>
          </a:xfrm>
          <a:prstGeom prst="rect">
            <a:avLst/>
          </a:prstGeom>
        </p:spPr>
      </p:pic>
      <p:sp>
        <p:nvSpPr>
          <p:cNvPr id="6" name="Rectángulo 5"/>
          <p:cNvSpPr/>
          <p:nvPr/>
        </p:nvSpPr>
        <p:spPr>
          <a:xfrm>
            <a:off x="1082040" y="5609577"/>
            <a:ext cx="8961120" cy="923330"/>
          </a:xfrm>
          <a:prstGeom prst="rect">
            <a:avLst/>
          </a:prstGeom>
        </p:spPr>
        <p:txBody>
          <a:bodyPr wrap="square">
            <a:spAutoFit/>
          </a:bodyPr>
          <a:lstStyle/>
          <a:p>
            <a:r>
              <a:rPr lang="es-ES" dirty="0" smtClean="0"/>
              <a:t>Las variables pueden ser muchas, pero  se repiten muchas veces Ubicación , uso </a:t>
            </a:r>
            <a:r>
              <a:rPr lang="es-ES" dirty="0"/>
              <a:t>y ocupación del </a:t>
            </a:r>
            <a:r>
              <a:rPr lang="es-ES" dirty="0" smtClean="0"/>
              <a:t>suelo, superficie , entorno y servicios </a:t>
            </a:r>
            <a:r>
              <a:rPr lang="es-ES" dirty="0"/>
              <a:t>en la zona</a:t>
            </a:r>
            <a:r>
              <a:rPr lang="es-ES" dirty="0" smtClean="0"/>
              <a:t>,. ¿ Nuestra base de datos tiene esta información? </a:t>
            </a:r>
            <a:r>
              <a:rPr lang="es-AR" dirty="0">
                <a:solidFill>
                  <a:schemeClr val="tx2">
                    <a:lumMod val="75000"/>
                  </a:schemeClr>
                </a:solidFill>
              </a:rPr>
              <a:t>¿La información brindada por la compañía las contempla?</a:t>
            </a:r>
            <a:endParaRPr lang="es-AR" dirty="0"/>
          </a:p>
        </p:txBody>
      </p:sp>
    </p:spTree>
    <p:extLst>
      <p:ext uri="{BB962C8B-B14F-4D97-AF65-F5344CB8AC3E}">
        <p14:creationId xmlns:p14="http://schemas.microsoft.com/office/powerpoint/2010/main" val="38754404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AA2E4F-E918-4AD0-9B8D-9BB5D5F2BFC9}"/>
              </a:ext>
            </a:extLst>
          </p:cNvPr>
          <p:cNvSpPr>
            <a:spLocks noGrp="1"/>
          </p:cNvSpPr>
          <p:nvPr>
            <p:ph type="title"/>
          </p:nvPr>
        </p:nvSpPr>
        <p:spPr/>
        <p:txBody>
          <a:bodyPr/>
          <a:lstStyle/>
          <a:p>
            <a:r>
              <a:rPr lang="es-AR" b="1" dirty="0" smtClean="0">
                <a:solidFill>
                  <a:schemeClr val="tx2">
                    <a:lumMod val="75000"/>
                  </a:schemeClr>
                </a:solidFill>
                <a:latin typeface="Source Sans Pro Black" panose="020B0803030403020204" pitchFamily="34" charset="0"/>
                <a:ea typeface="Source Sans Pro Black" panose="020B0803030403020204" pitchFamily="34" charset="0"/>
              </a:rPr>
              <a:t>BASE DE DATOS</a:t>
            </a:r>
            <a:endParaRPr lang="es-AR" b="1" dirty="0">
              <a:solidFill>
                <a:schemeClr val="tx2">
                  <a:lumMod val="75000"/>
                </a:schemeClr>
              </a:solidFill>
              <a:latin typeface="Source Sans Pro Black" panose="020B0803030403020204" pitchFamily="34" charset="0"/>
              <a:ea typeface="Source Sans Pro Black" panose="020B0803030403020204" pitchFamily="34" charset="0"/>
            </a:endParaRPr>
          </a:p>
        </p:txBody>
      </p:sp>
      <p:graphicFrame>
        <p:nvGraphicFramePr>
          <p:cNvPr id="8" name="Gráfico 7"/>
          <p:cNvGraphicFramePr>
            <a:graphicFrameLocks/>
          </p:cNvGraphicFramePr>
          <p:nvPr/>
        </p:nvGraphicFramePr>
        <p:xfrm>
          <a:off x="1354836" y="1435608"/>
          <a:ext cx="9482328" cy="523341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382307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AA2E4F-E918-4AD0-9B8D-9BB5D5F2BFC9}"/>
              </a:ext>
            </a:extLst>
          </p:cNvPr>
          <p:cNvSpPr>
            <a:spLocks noGrp="1"/>
          </p:cNvSpPr>
          <p:nvPr>
            <p:ph type="title"/>
          </p:nvPr>
        </p:nvSpPr>
        <p:spPr/>
        <p:txBody>
          <a:bodyPr/>
          <a:lstStyle/>
          <a:p>
            <a:r>
              <a:rPr lang="es-AR" b="1" dirty="0" smtClean="0">
                <a:solidFill>
                  <a:schemeClr val="tx2">
                    <a:lumMod val="75000"/>
                  </a:schemeClr>
                </a:solidFill>
                <a:latin typeface="Source Sans Pro Black" panose="020B0803030403020204" pitchFamily="34" charset="0"/>
                <a:ea typeface="Source Sans Pro Black" panose="020B0803030403020204" pitchFamily="34" charset="0"/>
              </a:rPr>
              <a:t>BASE DE DATOS (orador)</a:t>
            </a:r>
            <a:endParaRPr lang="es-AR" b="1" dirty="0">
              <a:solidFill>
                <a:schemeClr val="tx2">
                  <a:lumMod val="75000"/>
                </a:schemeClr>
              </a:solidFill>
              <a:latin typeface="Source Sans Pro Black" panose="020B0803030403020204" pitchFamily="34" charset="0"/>
              <a:ea typeface="Source Sans Pro Black" panose="020B0803030403020204" pitchFamily="34" charset="0"/>
            </a:endParaRPr>
          </a:p>
        </p:txBody>
      </p:sp>
      <p:graphicFrame>
        <p:nvGraphicFramePr>
          <p:cNvPr id="8" name="Gráfico 7"/>
          <p:cNvGraphicFramePr>
            <a:graphicFrameLocks/>
          </p:cNvGraphicFramePr>
          <p:nvPr>
            <p:extLst>
              <p:ext uri="{D42A27DB-BD31-4B8C-83A1-F6EECF244321}">
                <p14:modId xmlns:p14="http://schemas.microsoft.com/office/powerpoint/2010/main" val="3194600590"/>
              </p:ext>
            </p:extLst>
          </p:nvPr>
        </p:nvGraphicFramePr>
        <p:xfrm>
          <a:off x="5550408" y="1690688"/>
          <a:ext cx="5908548" cy="3483864"/>
        </p:xfrm>
        <a:graphic>
          <a:graphicData uri="http://schemas.openxmlformats.org/drawingml/2006/chart">
            <c:chart xmlns:c="http://schemas.openxmlformats.org/drawingml/2006/chart" xmlns:r="http://schemas.openxmlformats.org/officeDocument/2006/relationships" r:id="rId2"/>
          </a:graphicData>
        </a:graphic>
      </p:graphicFrame>
      <p:sp>
        <p:nvSpPr>
          <p:cNvPr id="4" name="Rectángulo 3"/>
          <p:cNvSpPr/>
          <p:nvPr/>
        </p:nvSpPr>
        <p:spPr>
          <a:xfrm>
            <a:off x="454616" y="2312239"/>
            <a:ext cx="5300472" cy="2585323"/>
          </a:xfrm>
          <a:prstGeom prst="rect">
            <a:avLst/>
          </a:prstGeom>
        </p:spPr>
        <p:txBody>
          <a:bodyPr wrap="square">
            <a:spAutoFit/>
          </a:bodyPr>
          <a:lstStyle/>
          <a:p>
            <a:r>
              <a:rPr lang="es-AR" dirty="0" smtClean="0"/>
              <a:t>Revisando los datos que tenemos en la base de datos de la compañía, nos encontramos que poseemos el 100% de los datos de ubicación, tipo de propiedad pero no así el dato especifico de cada propiedad. Lo que podríamos establecer es que tenemos una buena cantidad de datos en el precio por m2 y que el valor promedio de esto agrupado por un barrio / ciudad / municipio /provincia, puede ser un indicador importante al momento de hacer nuestro análisis. </a:t>
            </a:r>
            <a:endParaRPr lang="es-AR" dirty="0"/>
          </a:p>
        </p:txBody>
      </p:sp>
    </p:spTree>
    <p:extLst>
      <p:ext uri="{BB962C8B-B14F-4D97-AF65-F5344CB8AC3E}">
        <p14:creationId xmlns:p14="http://schemas.microsoft.com/office/powerpoint/2010/main" val="34767484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AA2E4F-E918-4AD0-9B8D-9BB5D5F2BFC9}"/>
              </a:ext>
            </a:extLst>
          </p:cNvPr>
          <p:cNvSpPr>
            <a:spLocks noGrp="1"/>
          </p:cNvSpPr>
          <p:nvPr>
            <p:ph type="title"/>
          </p:nvPr>
        </p:nvSpPr>
        <p:spPr>
          <a:xfrm>
            <a:off x="510208" y="295551"/>
            <a:ext cx="10515600" cy="1325563"/>
          </a:xfrm>
        </p:spPr>
        <p:txBody>
          <a:bodyPr/>
          <a:lstStyle/>
          <a:p>
            <a:r>
              <a:rPr lang="es-AR" b="1" dirty="0" smtClean="0">
                <a:solidFill>
                  <a:schemeClr val="tx2">
                    <a:lumMod val="75000"/>
                  </a:schemeClr>
                </a:solidFill>
                <a:latin typeface="Source Sans Pro Black" panose="020B0803030403020204" pitchFamily="34" charset="0"/>
                <a:ea typeface="Source Sans Pro Black" panose="020B0803030403020204" pitchFamily="34" charset="0"/>
              </a:rPr>
              <a:t>BASE DE DATOS</a:t>
            </a:r>
            <a:endParaRPr lang="es-AR" b="1" dirty="0">
              <a:solidFill>
                <a:schemeClr val="tx2">
                  <a:lumMod val="75000"/>
                </a:schemeClr>
              </a:solidFill>
              <a:latin typeface="Source Sans Pro Black" panose="020B0803030403020204" pitchFamily="34" charset="0"/>
              <a:ea typeface="Source Sans Pro Black" panose="020B0803030403020204" pitchFamily="34" charset="0"/>
            </a:endParaRPr>
          </a:p>
        </p:txBody>
      </p:sp>
      <p:graphicFrame>
        <p:nvGraphicFramePr>
          <p:cNvPr id="6" name="Objeto 5"/>
          <p:cNvGraphicFramePr>
            <a:graphicFrameLocks noChangeAspect="1"/>
          </p:cNvGraphicFramePr>
          <p:nvPr/>
        </p:nvGraphicFramePr>
        <p:xfrm>
          <a:off x="2084704" y="1790078"/>
          <a:ext cx="8022591" cy="4756757"/>
        </p:xfrm>
        <a:graphic>
          <a:graphicData uri="http://schemas.openxmlformats.org/presentationml/2006/ole">
            <mc:AlternateContent xmlns:mc="http://schemas.openxmlformats.org/markup-compatibility/2006">
              <mc:Choice xmlns:v="urn:schemas-microsoft-com:vml" Requires="v">
                <p:oleObj spid="_x0000_s9219" r:id="rId3" imgW="12850560" imgH="7593480" progId="">
                  <p:embed/>
                </p:oleObj>
              </mc:Choice>
              <mc:Fallback>
                <p:oleObj r:id="rId3" imgW="12850560" imgH="7593480" progId="">
                  <p:embed/>
                  <p:pic>
                    <p:nvPicPr>
                      <p:cNvPr id="6" name="Objeto 5"/>
                      <p:cNvPicPr/>
                      <p:nvPr/>
                    </p:nvPicPr>
                    <p:blipFill>
                      <a:blip r:embed="rId4"/>
                      <a:stretch>
                        <a:fillRect/>
                      </a:stretch>
                    </p:blipFill>
                    <p:spPr>
                      <a:xfrm>
                        <a:off x="2084704" y="1790078"/>
                        <a:ext cx="8022591" cy="4756757"/>
                      </a:xfrm>
                      <a:prstGeom prst="rect">
                        <a:avLst/>
                      </a:prstGeom>
                    </p:spPr>
                  </p:pic>
                </p:oleObj>
              </mc:Fallback>
            </mc:AlternateContent>
          </a:graphicData>
        </a:graphic>
      </p:graphicFrame>
      <p:sp>
        <p:nvSpPr>
          <p:cNvPr id="9" name="Título 1">
            <a:extLst>
              <a:ext uri="{FF2B5EF4-FFF2-40B4-BE49-F238E27FC236}">
                <a16:creationId xmlns:a16="http://schemas.microsoft.com/office/drawing/2014/main" id="{69AA2E4F-E918-4AD0-9B8D-9BB5D5F2BFC9}"/>
              </a:ext>
            </a:extLst>
          </p:cNvPr>
          <p:cNvSpPr txBox="1">
            <a:spLocks/>
          </p:cNvSpPr>
          <p:nvPr/>
        </p:nvSpPr>
        <p:spPr>
          <a:xfrm>
            <a:off x="795130" y="1244977"/>
            <a:ext cx="8701261" cy="8914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sz="2800" dirty="0" smtClean="0">
                <a:solidFill>
                  <a:schemeClr val="tx2">
                    <a:lumMod val="75000"/>
                  </a:schemeClr>
                </a:solidFill>
                <a:latin typeface="Source Sans Pro Black" panose="020B0803030403020204" pitchFamily="34" charset="0"/>
                <a:ea typeface="Source Sans Pro Black" panose="020B0803030403020204" pitchFamily="34" charset="0"/>
              </a:rPr>
              <a:t>DEFINICION DE MONEDA</a:t>
            </a:r>
            <a:endParaRPr lang="es-AR" sz="2800" dirty="0">
              <a:solidFill>
                <a:schemeClr val="tx2">
                  <a:lumMod val="75000"/>
                </a:schemeClr>
              </a:solidFill>
              <a:latin typeface="Source Sans Pro Black" panose="020B0803030403020204" pitchFamily="34" charset="0"/>
              <a:ea typeface="Source Sans Pro Black" panose="020B0803030403020204" pitchFamily="34" charset="0"/>
            </a:endParaRPr>
          </a:p>
        </p:txBody>
      </p:sp>
    </p:spTree>
    <p:extLst>
      <p:ext uri="{BB962C8B-B14F-4D97-AF65-F5344CB8AC3E}">
        <p14:creationId xmlns:p14="http://schemas.microsoft.com/office/powerpoint/2010/main" val="17745863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to 5"/>
          <p:cNvGraphicFramePr>
            <a:graphicFrameLocks noChangeAspect="1"/>
          </p:cNvGraphicFramePr>
          <p:nvPr>
            <p:extLst>
              <p:ext uri="{D42A27DB-BD31-4B8C-83A1-F6EECF244321}">
                <p14:modId xmlns:p14="http://schemas.microsoft.com/office/powerpoint/2010/main" val="2551836730"/>
              </p:ext>
            </p:extLst>
          </p:nvPr>
        </p:nvGraphicFramePr>
        <p:xfrm>
          <a:off x="5414271" y="1983297"/>
          <a:ext cx="6247504" cy="3704272"/>
        </p:xfrm>
        <a:graphic>
          <a:graphicData uri="http://schemas.openxmlformats.org/presentationml/2006/ole">
            <mc:AlternateContent xmlns:mc="http://schemas.openxmlformats.org/markup-compatibility/2006">
              <mc:Choice xmlns:v="urn:schemas-microsoft-com:vml" Requires="v">
                <p:oleObj spid="_x0000_s4114" r:id="rId3" imgW="12850560" imgH="7593480" progId="">
                  <p:embed/>
                </p:oleObj>
              </mc:Choice>
              <mc:Fallback>
                <p:oleObj r:id="rId3" imgW="12850560" imgH="7593480" progId="">
                  <p:embed/>
                  <p:pic>
                    <p:nvPicPr>
                      <p:cNvPr id="6" name="Objeto 5"/>
                      <p:cNvPicPr/>
                      <p:nvPr/>
                    </p:nvPicPr>
                    <p:blipFill>
                      <a:blip r:embed="rId4"/>
                      <a:stretch>
                        <a:fillRect/>
                      </a:stretch>
                    </p:blipFill>
                    <p:spPr>
                      <a:xfrm>
                        <a:off x="5414271" y="1983297"/>
                        <a:ext cx="6247504" cy="3704272"/>
                      </a:xfrm>
                      <a:prstGeom prst="rect">
                        <a:avLst/>
                      </a:prstGeom>
                    </p:spPr>
                  </p:pic>
                </p:oleObj>
              </mc:Fallback>
            </mc:AlternateContent>
          </a:graphicData>
        </a:graphic>
      </p:graphicFrame>
      <p:sp>
        <p:nvSpPr>
          <p:cNvPr id="4" name="Rectángulo 3"/>
          <p:cNvSpPr/>
          <p:nvPr/>
        </p:nvSpPr>
        <p:spPr>
          <a:xfrm>
            <a:off x="454616" y="2312239"/>
            <a:ext cx="4528864" cy="2308324"/>
          </a:xfrm>
          <a:prstGeom prst="rect">
            <a:avLst/>
          </a:prstGeom>
        </p:spPr>
        <p:txBody>
          <a:bodyPr wrap="square">
            <a:spAutoFit/>
          </a:bodyPr>
          <a:lstStyle/>
          <a:p>
            <a:r>
              <a:rPr lang="es-AR" dirty="0" smtClean="0"/>
              <a:t>Las columnas que poseen el valor del metro cuadrado se encuentran en 2 monedas, en pesos y en dólares. Al encontrarnos en un país envuelto en un proceso inflacionario que dificulta la comparabilidad comparar el valor de la compra o venta de un bien en la moneda del país a lo largo del año, decidimos utilizar la moneda dólar.</a:t>
            </a:r>
            <a:endParaRPr lang="es-AR" dirty="0"/>
          </a:p>
        </p:txBody>
      </p:sp>
      <p:sp>
        <p:nvSpPr>
          <p:cNvPr id="5" name="Título 1">
            <a:extLst>
              <a:ext uri="{FF2B5EF4-FFF2-40B4-BE49-F238E27FC236}">
                <a16:creationId xmlns:a16="http://schemas.microsoft.com/office/drawing/2014/main" id="{69AA2E4F-E918-4AD0-9B8D-9BB5D5F2BFC9}"/>
              </a:ext>
            </a:extLst>
          </p:cNvPr>
          <p:cNvSpPr txBox="1">
            <a:spLocks/>
          </p:cNvSpPr>
          <p:nvPr/>
        </p:nvSpPr>
        <p:spPr>
          <a:xfrm>
            <a:off x="510208" y="29555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b="1" dirty="0" smtClean="0">
                <a:solidFill>
                  <a:schemeClr val="tx2">
                    <a:lumMod val="75000"/>
                  </a:schemeClr>
                </a:solidFill>
                <a:latin typeface="Source Sans Pro Black" panose="020B0803030403020204" pitchFamily="34" charset="0"/>
                <a:ea typeface="Source Sans Pro Black" panose="020B0803030403020204" pitchFamily="34" charset="0"/>
              </a:rPr>
              <a:t>BASE DE DATOS(ORADOR)</a:t>
            </a:r>
            <a:endParaRPr lang="es-AR" b="1" dirty="0">
              <a:solidFill>
                <a:schemeClr val="tx2">
                  <a:lumMod val="75000"/>
                </a:schemeClr>
              </a:solidFill>
              <a:latin typeface="Source Sans Pro Black" panose="020B0803030403020204" pitchFamily="34" charset="0"/>
              <a:ea typeface="Source Sans Pro Black" panose="020B0803030403020204" pitchFamily="34" charset="0"/>
            </a:endParaRPr>
          </a:p>
        </p:txBody>
      </p:sp>
      <p:sp>
        <p:nvSpPr>
          <p:cNvPr id="7" name="Título 1">
            <a:extLst>
              <a:ext uri="{FF2B5EF4-FFF2-40B4-BE49-F238E27FC236}">
                <a16:creationId xmlns:a16="http://schemas.microsoft.com/office/drawing/2014/main" id="{69AA2E4F-E918-4AD0-9B8D-9BB5D5F2BFC9}"/>
              </a:ext>
            </a:extLst>
          </p:cNvPr>
          <p:cNvSpPr txBox="1">
            <a:spLocks/>
          </p:cNvSpPr>
          <p:nvPr/>
        </p:nvSpPr>
        <p:spPr>
          <a:xfrm>
            <a:off x="795130" y="1244977"/>
            <a:ext cx="8701261" cy="8914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sz="2800" dirty="0" smtClean="0">
                <a:solidFill>
                  <a:schemeClr val="tx2">
                    <a:lumMod val="75000"/>
                  </a:schemeClr>
                </a:solidFill>
                <a:latin typeface="Source Sans Pro Black" panose="020B0803030403020204" pitchFamily="34" charset="0"/>
                <a:ea typeface="Source Sans Pro Black" panose="020B0803030403020204" pitchFamily="34" charset="0"/>
              </a:rPr>
              <a:t>DEFINICION DE MONEDA</a:t>
            </a:r>
            <a:endParaRPr lang="es-AR" sz="2800" dirty="0">
              <a:solidFill>
                <a:schemeClr val="tx2">
                  <a:lumMod val="75000"/>
                </a:schemeClr>
              </a:solidFill>
              <a:latin typeface="Source Sans Pro Black" panose="020B0803030403020204" pitchFamily="34" charset="0"/>
              <a:ea typeface="Source Sans Pro Black" panose="020B0803030403020204" pitchFamily="34" charset="0"/>
            </a:endParaRPr>
          </a:p>
        </p:txBody>
      </p:sp>
    </p:spTree>
    <p:extLst>
      <p:ext uri="{BB962C8B-B14F-4D97-AF65-F5344CB8AC3E}">
        <p14:creationId xmlns:p14="http://schemas.microsoft.com/office/powerpoint/2010/main" val="1225716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AA2E4F-E918-4AD0-9B8D-9BB5D5F2BFC9}"/>
              </a:ext>
            </a:extLst>
          </p:cNvPr>
          <p:cNvSpPr>
            <a:spLocks noGrp="1"/>
          </p:cNvSpPr>
          <p:nvPr>
            <p:ph type="title"/>
          </p:nvPr>
        </p:nvSpPr>
        <p:spPr/>
        <p:txBody>
          <a:bodyPr/>
          <a:lstStyle/>
          <a:p>
            <a:r>
              <a:rPr lang="es-AR" b="1" dirty="0" smtClean="0">
                <a:solidFill>
                  <a:schemeClr val="tx2">
                    <a:lumMod val="75000"/>
                  </a:schemeClr>
                </a:solidFill>
                <a:latin typeface="Source Sans Pro Black" panose="020B0803030403020204" pitchFamily="34" charset="0"/>
                <a:ea typeface="Source Sans Pro Black" panose="020B0803030403020204" pitchFamily="34" charset="0"/>
              </a:rPr>
              <a:t>BASE DE DATOS</a:t>
            </a:r>
            <a:endParaRPr lang="es-AR" b="1" dirty="0">
              <a:solidFill>
                <a:schemeClr val="tx2">
                  <a:lumMod val="75000"/>
                </a:schemeClr>
              </a:solidFill>
              <a:latin typeface="Source Sans Pro Black" panose="020B0803030403020204" pitchFamily="34" charset="0"/>
              <a:ea typeface="Source Sans Pro Black" panose="020B0803030403020204" pitchFamily="34" charset="0"/>
            </a:endParaRP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272" y="2322576"/>
            <a:ext cx="5979279" cy="3416731"/>
          </a:xfrm>
          <a:prstGeom prst="rect">
            <a:avLst/>
          </a:prstGeom>
        </p:spPr>
      </p:pic>
      <p:graphicFrame>
        <p:nvGraphicFramePr>
          <p:cNvPr id="8" name="Gráfico 7"/>
          <p:cNvGraphicFramePr>
            <a:graphicFrameLocks/>
          </p:cNvGraphicFramePr>
          <p:nvPr/>
        </p:nvGraphicFramePr>
        <p:xfrm>
          <a:off x="6175513" y="2322576"/>
          <a:ext cx="4996070" cy="3084311"/>
        </p:xfrm>
        <a:graphic>
          <a:graphicData uri="http://schemas.openxmlformats.org/drawingml/2006/chart">
            <c:chart xmlns:c="http://schemas.openxmlformats.org/drawingml/2006/chart" xmlns:r="http://schemas.openxmlformats.org/officeDocument/2006/relationships" r:id="rId3"/>
          </a:graphicData>
        </a:graphic>
      </p:graphicFrame>
      <p:sp>
        <p:nvSpPr>
          <p:cNvPr id="9" name="Título 1">
            <a:extLst>
              <a:ext uri="{FF2B5EF4-FFF2-40B4-BE49-F238E27FC236}">
                <a16:creationId xmlns:a16="http://schemas.microsoft.com/office/drawing/2014/main" id="{69AA2E4F-E918-4AD0-9B8D-9BB5D5F2BFC9}"/>
              </a:ext>
            </a:extLst>
          </p:cNvPr>
          <p:cNvSpPr txBox="1">
            <a:spLocks/>
          </p:cNvSpPr>
          <p:nvPr/>
        </p:nvSpPr>
        <p:spPr>
          <a:xfrm>
            <a:off x="1222513" y="1431154"/>
            <a:ext cx="8701261" cy="8914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sz="2800" dirty="0" smtClean="0">
                <a:solidFill>
                  <a:schemeClr val="tx2">
                    <a:lumMod val="75000"/>
                  </a:schemeClr>
                </a:solidFill>
                <a:latin typeface="Source Sans Pro Black" panose="020B0803030403020204" pitchFamily="34" charset="0"/>
                <a:ea typeface="Source Sans Pro Black" panose="020B0803030403020204" pitchFamily="34" charset="0"/>
              </a:rPr>
              <a:t>PRECIO POR M2 EN USD</a:t>
            </a:r>
            <a:endParaRPr lang="es-AR" sz="2800" dirty="0">
              <a:solidFill>
                <a:schemeClr val="tx2">
                  <a:lumMod val="75000"/>
                </a:schemeClr>
              </a:solidFill>
              <a:latin typeface="Source Sans Pro Black" panose="020B0803030403020204" pitchFamily="34" charset="0"/>
              <a:ea typeface="Source Sans Pro Black" panose="020B0803030403020204" pitchFamily="34" charset="0"/>
            </a:endParaRPr>
          </a:p>
        </p:txBody>
      </p:sp>
    </p:spTree>
    <p:extLst>
      <p:ext uri="{BB962C8B-B14F-4D97-AF65-F5344CB8AC3E}">
        <p14:creationId xmlns:p14="http://schemas.microsoft.com/office/powerpoint/2010/main" val="1429143977"/>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1816</TotalTime>
  <Words>1413</Words>
  <Application>Microsoft Office PowerPoint</Application>
  <PresentationFormat>Panorámica</PresentationFormat>
  <Paragraphs>387</Paragraphs>
  <Slides>20</Slides>
  <Notes>0</Notes>
  <HiddenSlides>0</HiddenSlides>
  <MMClips>0</MMClips>
  <ScaleCrop>false</ScaleCrop>
  <HeadingPairs>
    <vt:vector size="8" baseType="variant">
      <vt:variant>
        <vt:lpstr>Fuentes usadas</vt:lpstr>
      </vt:variant>
      <vt:variant>
        <vt:i4>6</vt:i4>
      </vt:variant>
      <vt:variant>
        <vt:lpstr>Tema</vt:lpstr>
      </vt:variant>
      <vt:variant>
        <vt:i4>1</vt:i4>
      </vt:variant>
      <vt:variant>
        <vt:lpstr>Servidores OLE incrustados</vt:lpstr>
      </vt:variant>
      <vt:variant>
        <vt:i4>0</vt:i4>
      </vt:variant>
      <vt:variant>
        <vt:lpstr>Títulos de diapositiva</vt:lpstr>
      </vt:variant>
      <vt:variant>
        <vt:i4>20</vt:i4>
      </vt:variant>
    </vt:vector>
  </HeadingPairs>
  <TitlesOfParts>
    <vt:vector size="27" baseType="lpstr">
      <vt:lpstr>Arial</vt:lpstr>
      <vt:lpstr>Calibri</vt:lpstr>
      <vt:lpstr>Calibri Light</vt:lpstr>
      <vt:lpstr>GT Walsheim</vt:lpstr>
      <vt:lpstr>Source Sans Pro</vt:lpstr>
      <vt:lpstr>Source Sans Pro Black</vt:lpstr>
      <vt:lpstr>Tema de Office</vt:lpstr>
      <vt:lpstr>Desafío Properati</vt:lpstr>
      <vt:lpstr>OBJETIVO</vt:lpstr>
      <vt:lpstr>PROBLEMA</vt:lpstr>
      <vt:lpstr>Problema (orador)</vt:lpstr>
      <vt:lpstr>BASE DE DATOS</vt:lpstr>
      <vt:lpstr>BASE DE DATOS (orador)</vt:lpstr>
      <vt:lpstr>BASE DE DATOS</vt:lpstr>
      <vt:lpstr>Presentación de PowerPoint</vt:lpstr>
      <vt:lpstr>BASE DE DATOS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DESAFÍO PROPERATI</dc:title>
  <dc:creator>Hernan Sanchez</dc:creator>
  <cp:lastModifiedBy>Patricio Daniel</cp:lastModifiedBy>
  <cp:revision>54</cp:revision>
  <dcterms:created xsi:type="dcterms:W3CDTF">2020-12-21T22:31:12Z</dcterms:created>
  <dcterms:modified xsi:type="dcterms:W3CDTF">2020-12-23T20:02:09Z</dcterms:modified>
</cp:coreProperties>
</file>