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1" r:id="rId4"/>
    <p:sldId id="272" r:id="rId5"/>
    <p:sldId id="274" r:id="rId6"/>
    <p:sldId id="276" r:id="rId7"/>
    <p:sldId id="278" r:id="rId8"/>
    <p:sldId id="280" r:id="rId9"/>
    <p:sldId id="268" r:id="rId10"/>
    <p:sldId id="282" r:id="rId11"/>
    <p:sldId id="286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o-\AppData\Roaming\Microsoft\Excel\Libro1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o-\AppData\Roaming\Microsoft\Excel\Libro1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/>
              <a:t>Datos Totales</a:t>
            </a:r>
            <a:r>
              <a:rPr lang="es-AR" baseline="0"/>
              <a:t> - Base de Datos Original</a:t>
            </a:r>
            <a:endParaRPr lang="es-A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0.27888879186630122"/>
          <c:y val="0.10942050087361679"/>
          <c:w val="0.69073174857482267"/>
          <c:h val="0.7981863089041650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Hoja1!$C$1</c:f>
              <c:strCache>
                <c:ptCount val="1"/>
                <c:pt idx="0">
                  <c:v>Faltantes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Hoja1!$A$2:$A$26</c:f>
              <c:strCache>
                <c:ptCount val="25"/>
                <c:pt idx="0">
                  <c:v>floor</c:v>
                </c:pt>
                <c:pt idx="1">
                  <c:v>expenses</c:v>
                </c:pt>
                <c:pt idx="2">
                  <c:v>rooms</c:v>
                </c:pt>
                <c:pt idx="3">
                  <c:v>price_usd_per_m2</c:v>
                </c:pt>
                <c:pt idx="4">
                  <c:v>lon</c:v>
                </c:pt>
                <c:pt idx="5">
                  <c:v>lat-lon</c:v>
                </c:pt>
                <c:pt idx="6">
                  <c:v>lat</c:v>
                </c:pt>
                <c:pt idx="7">
                  <c:v>surface_total_in_m2</c:v>
                </c:pt>
                <c:pt idx="8">
                  <c:v>price_per_m2</c:v>
                </c:pt>
                <c:pt idx="9">
                  <c:v>image_thumbnail</c:v>
                </c:pt>
                <c:pt idx="10">
                  <c:v>currency</c:v>
                </c:pt>
                <c:pt idx="11">
                  <c:v>price_aprox_usd</c:v>
                </c:pt>
                <c:pt idx="12">
                  <c:v>price_aprox_local_currency</c:v>
                </c:pt>
                <c:pt idx="13">
                  <c:v>price</c:v>
                </c:pt>
                <c:pt idx="14">
                  <c:v>surface_covered_in_m2</c:v>
                </c:pt>
                <c:pt idx="15">
                  <c:v>geonames_id</c:v>
                </c:pt>
                <c:pt idx="16">
                  <c:v>place_name</c:v>
                </c:pt>
                <c:pt idx="17">
                  <c:v>description</c:v>
                </c:pt>
                <c:pt idx="18">
                  <c:v>title</c:v>
                </c:pt>
                <c:pt idx="19">
                  <c:v>state_name</c:v>
                </c:pt>
                <c:pt idx="20">
                  <c:v>property_type</c:v>
                </c:pt>
                <c:pt idx="21">
                  <c:v>properati_url</c:v>
                </c:pt>
                <c:pt idx="22">
                  <c:v>place_with_parent_names</c:v>
                </c:pt>
                <c:pt idx="23">
                  <c:v>operation</c:v>
                </c:pt>
                <c:pt idx="24">
                  <c:v>country_name</c:v>
                </c:pt>
              </c:strCache>
            </c:strRef>
          </c:cat>
          <c:val>
            <c:numRef>
              <c:f>Hoja1!$C$2:$C$26</c:f>
              <c:numCache>
                <c:formatCode>General</c:formatCode>
                <c:ptCount val="25"/>
                <c:pt idx="0">
                  <c:v>0.93483749000000005</c:v>
                </c:pt>
                <c:pt idx="1">
                  <c:v>0.88234615000000005</c:v>
                </c:pt>
                <c:pt idx="2">
                  <c:v>0.60905790999999998</c:v>
                </c:pt>
                <c:pt idx="3">
                  <c:v>0.43394654000000005</c:v>
                </c:pt>
                <c:pt idx="4">
                  <c:v>0.42525986000000005</c:v>
                </c:pt>
                <c:pt idx="5">
                  <c:v>0.42525986000000005</c:v>
                </c:pt>
                <c:pt idx="6">
                  <c:v>0.42525986000000005</c:v>
                </c:pt>
                <c:pt idx="7">
                  <c:v>0.32443491000000002</c:v>
                </c:pt>
                <c:pt idx="8">
                  <c:v>0.27686850000000002</c:v>
                </c:pt>
                <c:pt idx="9">
                  <c:v>0.25672329999999999</c:v>
                </c:pt>
                <c:pt idx="10">
                  <c:v>0.16837980999999999</c:v>
                </c:pt>
                <c:pt idx="11">
                  <c:v>0.16837156</c:v>
                </c:pt>
                <c:pt idx="12">
                  <c:v>0.16837156</c:v>
                </c:pt>
                <c:pt idx="13">
                  <c:v>0.16837156</c:v>
                </c:pt>
                <c:pt idx="14">
                  <c:v>0.16422208000000002</c:v>
                </c:pt>
                <c:pt idx="15">
                  <c:v>0.15440521000000001</c:v>
                </c:pt>
                <c:pt idx="16">
                  <c:v>1.8974000000000001E-2</c:v>
                </c:pt>
                <c:pt idx="17">
                  <c:v>1.6500000000000001E-5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BA-4BF2-A3A7-D58BB64470E6}"/>
            </c:ext>
          </c:extLst>
        </c:ser>
        <c:ser>
          <c:idx val="1"/>
          <c:order val="1"/>
          <c:tx>
            <c:strRef>
              <c:f>Hoja1!$B$1</c:f>
              <c:strCache>
                <c:ptCount val="1"/>
                <c:pt idx="0">
                  <c:v>Completos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Hoja1!$A$2:$A$26</c:f>
              <c:strCache>
                <c:ptCount val="25"/>
                <c:pt idx="0">
                  <c:v>floor</c:v>
                </c:pt>
                <c:pt idx="1">
                  <c:v>expenses</c:v>
                </c:pt>
                <c:pt idx="2">
                  <c:v>rooms</c:v>
                </c:pt>
                <c:pt idx="3">
                  <c:v>price_usd_per_m2</c:v>
                </c:pt>
                <c:pt idx="4">
                  <c:v>lon</c:v>
                </c:pt>
                <c:pt idx="5">
                  <c:v>lat-lon</c:v>
                </c:pt>
                <c:pt idx="6">
                  <c:v>lat</c:v>
                </c:pt>
                <c:pt idx="7">
                  <c:v>surface_total_in_m2</c:v>
                </c:pt>
                <c:pt idx="8">
                  <c:v>price_per_m2</c:v>
                </c:pt>
                <c:pt idx="9">
                  <c:v>image_thumbnail</c:v>
                </c:pt>
                <c:pt idx="10">
                  <c:v>currency</c:v>
                </c:pt>
                <c:pt idx="11">
                  <c:v>price_aprox_usd</c:v>
                </c:pt>
                <c:pt idx="12">
                  <c:v>price_aprox_local_currency</c:v>
                </c:pt>
                <c:pt idx="13">
                  <c:v>price</c:v>
                </c:pt>
                <c:pt idx="14">
                  <c:v>surface_covered_in_m2</c:v>
                </c:pt>
                <c:pt idx="15">
                  <c:v>geonames_id</c:v>
                </c:pt>
                <c:pt idx="16">
                  <c:v>place_name</c:v>
                </c:pt>
                <c:pt idx="17">
                  <c:v>description</c:v>
                </c:pt>
                <c:pt idx="18">
                  <c:v>title</c:v>
                </c:pt>
                <c:pt idx="19">
                  <c:v>state_name</c:v>
                </c:pt>
                <c:pt idx="20">
                  <c:v>property_type</c:v>
                </c:pt>
                <c:pt idx="21">
                  <c:v>properati_url</c:v>
                </c:pt>
                <c:pt idx="22">
                  <c:v>place_with_parent_names</c:v>
                </c:pt>
                <c:pt idx="23">
                  <c:v>operation</c:v>
                </c:pt>
                <c:pt idx="24">
                  <c:v>country_name</c:v>
                </c:pt>
              </c:strCache>
            </c:strRef>
          </c:cat>
          <c:val>
            <c:numRef>
              <c:f>Hoja1!$B$2:$B$26</c:f>
              <c:numCache>
                <c:formatCode>General</c:formatCode>
                <c:ptCount val="25"/>
                <c:pt idx="0">
                  <c:v>6.5162509999999951E-2</c:v>
                </c:pt>
                <c:pt idx="1">
                  <c:v>0.11765384999999995</c:v>
                </c:pt>
                <c:pt idx="2">
                  <c:v>0.39094209000000002</c:v>
                </c:pt>
                <c:pt idx="3">
                  <c:v>0.56605346000000001</c:v>
                </c:pt>
                <c:pt idx="4">
                  <c:v>0.57474013999999995</c:v>
                </c:pt>
                <c:pt idx="5">
                  <c:v>0.57474013999999995</c:v>
                </c:pt>
                <c:pt idx="6">
                  <c:v>0.57474013999999995</c:v>
                </c:pt>
                <c:pt idx="7">
                  <c:v>0.67556508999999998</c:v>
                </c:pt>
                <c:pt idx="8">
                  <c:v>0.72313150000000004</c:v>
                </c:pt>
                <c:pt idx="9">
                  <c:v>0.74327670000000001</c:v>
                </c:pt>
                <c:pt idx="10">
                  <c:v>0.83162018999999998</c:v>
                </c:pt>
                <c:pt idx="11">
                  <c:v>0.83162844000000002</c:v>
                </c:pt>
                <c:pt idx="12">
                  <c:v>0.83162844000000002</c:v>
                </c:pt>
                <c:pt idx="13">
                  <c:v>0.83162844000000002</c:v>
                </c:pt>
                <c:pt idx="14">
                  <c:v>0.83577791999999995</c:v>
                </c:pt>
                <c:pt idx="15">
                  <c:v>0.84559479000000004</c:v>
                </c:pt>
                <c:pt idx="16">
                  <c:v>0.98102599999999995</c:v>
                </c:pt>
                <c:pt idx="17">
                  <c:v>0.99998350000000003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BA-4BF2-A3A7-D58BB64470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22940720"/>
        <c:axId val="1222956944"/>
      </c:barChart>
      <c:catAx>
        <c:axId val="1222940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222956944"/>
        <c:crosses val="autoZero"/>
        <c:auto val="1"/>
        <c:lblAlgn val="ctr"/>
        <c:lblOffset val="100"/>
        <c:noMultiLvlLbl val="0"/>
      </c:catAx>
      <c:valAx>
        <c:axId val="1222956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222940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dirty="0" smtClean="0"/>
              <a:t>% de datos País</a:t>
            </a:r>
            <a:endParaRPr lang="es-A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Hoja1!$A$5</c:f>
              <c:strCache>
                <c:ptCount val="1"/>
                <c:pt idx="0">
                  <c:v>M2 en USD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ED1-41BC-9B75-3A4A282A903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FED1-41BC-9B75-3A4A282A9039}"/>
              </c:ext>
            </c:extLst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7566B52-86D5-4EA1-9980-DF84298EB0FA}" type="PERCENTAGE">
                      <a:rPr lang="en-US" sz="1600" b="1"/>
                      <a:pPr>
                        <a:defRPr b="1"/>
                      </a:pPr>
                      <a:t>[PORCENTAJE]</a:t>
                    </a:fld>
                    <a:endParaRPr lang="es-AR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309082939190203"/>
                      <c:h val="9.0525890547353993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ED1-41BC-9B75-3A4A282A9039}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A1A09F6-641D-4CBC-8C3A-D09BD2F72366}" type="PERCENTAGE">
                      <a:rPr lang="en-US" sz="1600" b="1"/>
                      <a:pPr>
                        <a:defRPr b="1"/>
                      </a:pPr>
                      <a:t>[PORCENTAJE]</a:t>
                    </a:fld>
                    <a:endParaRPr lang="es-AR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038083933972102E-2"/>
                      <c:h val="0.1069963437539210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ED1-41BC-9B75-3A4A282A90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Hoja1!$B$1:$C$1</c:f>
              <c:strCache>
                <c:ptCount val="2"/>
                <c:pt idx="0">
                  <c:v>Hay Datos</c:v>
                </c:pt>
                <c:pt idx="1">
                  <c:v>No Hay Datos</c:v>
                </c:pt>
              </c:strCache>
            </c:strRef>
          </c:cat>
          <c:val>
            <c:numRef>
              <c:f>Hoja1!$B$5:$C$5</c:f>
              <c:numCache>
                <c:formatCode>General</c:formatCode>
                <c:ptCount val="2"/>
                <c:pt idx="0">
                  <c:v>0.56605346000000001</c:v>
                </c:pt>
                <c:pt idx="1">
                  <c:v>0.43394654000000005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ED1-41BC-9B75-3A4A282A903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/>
              <a:t>Datos para Precio</a:t>
            </a:r>
            <a:r>
              <a:rPr lang="es-AR" baseline="0"/>
              <a:t> M2 USD</a:t>
            </a:r>
            <a:endParaRPr lang="es-A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Hay Datos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Superficie Cubierta</c:v>
                </c:pt>
                <c:pt idx="1">
                  <c:v>Superficie Total</c:v>
                </c:pt>
                <c:pt idx="2">
                  <c:v>Precio Total USD </c:v>
                </c:pt>
                <c:pt idx="3">
                  <c:v>M2 en USD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0.83577791999999995</c:v>
                </c:pt>
                <c:pt idx="1">
                  <c:v>0.67556508999999998</c:v>
                </c:pt>
                <c:pt idx="2">
                  <c:v>0.83162844000000002</c:v>
                </c:pt>
                <c:pt idx="3">
                  <c:v>0.56605346000000001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E1-410B-A2A1-C3D936CFBB24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No Hay Datos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Superficie Cubierta</c:v>
                </c:pt>
                <c:pt idx="1">
                  <c:v>Superficie Total</c:v>
                </c:pt>
                <c:pt idx="2">
                  <c:v>Precio Total USD </c:v>
                </c:pt>
                <c:pt idx="3">
                  <c:v>M2 en USD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0.16422208000000002</c:v>
                </c:pt>
                <c:pt idx="1">
                  <c:v>0.32443491000000002</c:v>
                </c:pt>
                <c:pt idx="2">
                  <c:v>0.16837156</c:v>
                </c:pt>
                <c:pt idx="3">
                  <c:v>0.43394654000000005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E1-410B-A2A1-C3D936CFB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36369423"/>
        <c:axId val="1136366927"/>
      </c:barChart>
      <c:catAx>
        <c:axId val="11363694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136366927"/>
        <c:crosses val="autoZero"/>
        <c:auto val="1"/>
        <c:lblAlgn val="ctr"/>
        <c:lblOffset val="100"/>
        <c:noMultiLvlLbl val="0"/>
      </c:catAx>
      <c:valAx>
        <c:axId val="11363669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136369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11D6E-8517-4CC4-B559-D3D54B1DE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329CED-2188-4341-8824-AB1F960FF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CF9A80-BEAD-46FD-B7A9-C99A7930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F936-1105-4257-BC86-DA8CD301EADF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310274-DE04-4B3E-A220-E91B4F79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82D6BF-650A-49C4-99A1-DF987D14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91F0-EB01-4801-94BA-AEC69F374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759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0A13F-6682-4AE5-9FF6-27CC6F8B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36E756-1184-41B4-BF4F-368649A69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3DAF18-1A1A-4B99-B3E0-94BFE5F5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F936-1105-4257-BC86-DA8CD301EADF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CE37E6-4658-485B-A3C5-9CA1EB3B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12AD8A-B7B9-4428-90F6-4B579F07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91F0-EB01-4801-94BA-AEC69F374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979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905E3E-2C3D-4645-8873-59CFFB9D4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C14262-AC29-4218-92E4-EC7B5BC3D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8C2B50-37AD-44C7-B166-CD54765F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F936-1105-4257-BC86-DA8CD301EADF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B74684-CBB4-4A08-9158-82F1FC35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E70087-AC1E-48FB-B477-9B4E6F51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91F0-EB01-4801-94BA-AEC69F374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319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839D0-5165-4627-91EF-19692CF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930F6B-462A-4E20-992B-A34999C17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1E8E15-DC79-4FC9-8B7A-F95C0419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F936-1105-4257-BC86-DA8CD301EADF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FFD8AB-3C4E-4B0E-B5A2-ED071847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379EFF-8F0E-400B-93D4-3574205B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91F0-EB01-4801-94BA-AEC69F374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730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EBCFE-ACEE-4ACC-87DD-53FD5BA0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E55F1F-0985-4B45-A35C-EC2C293FA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FB2A54-5BB7-4406-811D-6A1ADBF9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F936-1105-4257-BC86-DA8CD301EADF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2A7FD6-1C5F-4A76-978C-E3331A0B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0D32C7-1161-428E-B981-C97627AE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91F0-EB01-4801-94BA-AEC69F374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545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D3736-E5FA-4414-AE6F-388EAA96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B27C4F-BCC8-4B01-B5E4-87D1149FF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552763-727E-4BF2-A6A6-AD4E7B013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F33139-EC9D-4C5F-A3ED-B10CC7D9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F936-1105-4257-BC86-DA8CD301EADF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1B1BC4-3A39-45CA-9DDE-91920649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85725B-6391-44FF-96AB-69C1A12F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91F0-EB01-4801-94BA-AEC69F374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538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91D0A-41A7-4142-9634-1CB91CA79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24DC05-1382-41E8-8A89-A52C78F0C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76AE29-FCF0-4E1F-A388-2F8C0566A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1E14FB-53FE-4DB2-B4F7-5C3194D82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390A72-8552-4F9E-91C9-EF6DFF705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0BA8D8-AB16-44C1-A397-E4F0F88B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F936-1105-4257-BC86-DA8CD301EADF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04C2BD-B49D-4B67-8D11-02031E07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1D72FD-9F1E-4B74-955A-9FE8A682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91F0-EB01-4801-94BA-AEC69F374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223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4B26F-C5E1-4556-B2E9-C4427E29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70DF1F-972D-4462-B943-5D2886A0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F936-1105-4257-BC86-DA8CD301EADF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BE9F04A-C296-4E70-9E67-8A49AAD3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7552C9-7C98-4176-979A-1DF6E02F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91F0-EB01-4801-94BA-AEC69F374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379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125EA3-F651-4598-B38F-796E5C49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F936-1105-4257-BC86-DA8CD301EADF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E61D6A5-CC40-46B0-822D-91BB9632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324114-CF23-42F6-90B3-DF6F3AAB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91F0-EB01-4801-94BA-AEC69F374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068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8E00D-0D0D-44B1-9720-7A8152A4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2433D5-392B-46BE-B359-8532B7AF5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022FF2-26B6-4CDE-B641-9FCC3298C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2AE8F1-80C5-41B5-BAFF-2E665711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F936-1105-4257-BC86-DA8CD301EADF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3E04F3-7271-4811-8F93-D0888F6E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68A39A-EF18-4B53-9B1C-3138A91A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91F0-EB01-4801-94BA-AEC69F374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290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D4424-8FA7-49EB-B4DF-B62794D9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CF47B9D-F2F1-4645-B049-CE2320AA7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1D77CB-379C-415C-9022-441857F9F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292FD4-26D9-4802-8E13-FDAB2FF5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F936-1105-4257-BC86-DA8CD301EADF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EA7374-0C74-470D-AD08-7DC67FFA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22F036-E4C4-4CDD-8D4F-3EEA97B5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91F0-EB01-4801-94BA-AEC69F374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670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6E71E5-DF1D-4232-AAA3-D36565B6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5F5D28-42CC-48C2-9439-51E32490E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C1E409-ECFF-409F-86F0-FFDA6D5D7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F936-1105-4257-BC86-DA8CD301EADF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7E6E43-2E45-4885-9D4A-FC7024F9E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5BCC34-C0DF-44A9-AD56-4F7E30305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D91F0-EB01-4801-94BA-AEC69F374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887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6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chart" Target="../charts/chart3.x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3447B-9A34-442B-9EA4-BBFDC2BED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7721" y="359955"/>
            <a:ext cx="6722838" cy="769738"/>
          </a:xfrm>
        </p:spPr>
        <p:txBody>
          <a:bodyPr>
            <a:normAutofit/>
          </a:bodyPr>
          <a:lstStyle/>
          <a:p>
            <a:r>
              <a:rPr lang="es-AR" sz="4000" dirty="0">
                <a:solidFill>
                  <a:schemeClr val="tx2">
                    <a:lumMod val="75000"/>
                  </a:schemeClr>
                </a:solidFill>
                <a:latin typeface="Source Sans Pro Black" panose="020B0604020202020204" pitchFamily="34" charset="0"/>
                <a:ea typeface="Source Sans Pro" panose="020B0503030403020204" pitchFamily="34" charset="0"/>
              </a:rPr>
              <a:t>Desafío </a:t>
            </a:r>
            <a:r>
              <a:rPr lang="es-AR" sz="4000" dirty="0" err="1">
                <a:solidFill>
                  <a:schemeClr val="tx2">
                    <a:lumMod val="75000"/>
                  </a:schemeClr>
                </a:solidFill>
                <a:latin typeface="Source Sans Pro Black" panose="020B0604020202020204" pitchFamily="34" charset="0"/>
                <a:ea typeface="Source Sans Pro" panose="020B0503030403020204" pitchFamily="34" charset="0"/>
              </a:rPr>
              <a:t>Properati</a:t>
            </a:r>
            <a:endParaRPr lang="es-AR" sz="4000" dirty="0">
              <a:solidFill>
                <a:schemeClr val="tx2">
                  <a:lumMod val="75000"/>
                </a:schemeClr>
              </a:solidFill>
              <a:latin typeface="Source Sans Pro Black" panose="020B0604020202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8F5AAA46-9911-434B-A627-D5A07885CADB}"/>
              </a:ext>
            </a:extLst>
          </p:cNvPr>
          <p:cNvGrpSpPr/>
          <p:nvPr/>
        </p:nvGrpSpPr>
        <p:grpSpPr>
          <a:xfrm>
            <a:off x="5486784" y="3006979"/>
            <a:ext cx="6418715" cy="3491066"/>
            <a:chOff x="11064439" y="4799518"/>
            <a:chExt cx="11558952" cy="6076127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2D58536E-56A1-4DAB-9C38-C85D115D8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6588" y="5319957"/>
              <a:ext cx="3010739" cy="757240"/>
            </a:xfrm>
            <a:custGeom>
              <a:avLst/>
              <a:gdLst>
                <a:gd name="T0" fmla="*/ 511 w 5100"/>
                <a:gd name="T1" fmla="*/ 770 h 1282"/>
                <a:gd name="T2" fmla="*/ 511 w 5100"/>
                <a:gd name="T3" fmla="*/ 770 h 1282"/>
                <a:gd name="T4" fmla="*/ 850 w 5100"/>
                <a:gd name="T5" fmla="*/ 903 h 1282"/>
                <a:gd name="T6" fmla="*/ 1553 w 5100"/>
                <a:gd name="T7" fmla="*/ 478 h 1282"/>
                <a:gd name="T8" fmla="*/ 2005 w 5100"/>
                <a:gd name="T9" fmla="*/ 617 h 1282"/>
                <a:gd name="T10" fmla="*/ 3101 w 5100"/>
                <a:gd name="T11" fmla="*/ 0 h 1282"/>
                <a:gd name="T12" fmla="*/ 4110 w 5100"/>
                <a:gd name="T13" fmla="*/ 504 h 1282"/>
                <a:gd name="T14" fmla="*/ 4303 w 5100"/>
                <a:gd name="T15" fmla="*/ 478 h 1282"/>
                <a:gd name="T16" fmla="*/ 5099 w 5100"/>
                <a:gd name="T17" fmla="*/ 1281 h 1282"/>
                <a:gd name="T18" fmla="*/ 0 w 5100"/>
                <a:gd name="T19" fmla="*/ 1281 h 1282"/>
                <a:gd name="T20" fmla="*/ 511 w 5100"/>
                <a:gd name="T21" fmla="*/ 770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00" h="1282">
                  <a:moveTo>
                    <a:pt x="511" y="770"/>
                  </a:moveTo>
                  <a:lnTo>
                    <a:pt x="511" y="770"/>
                  </a:lnTo>
                  <a:cubicBezTo>
                    <a:pt x="637" y="770"/>
                    <a:pt x="756" y="816"/>
                    <a:pt x="850" y="903"/>
                  </a:cubicBezTo>
                  <a:cubicBezTo>
                    <a:pt x="982" y="650"/>
                    <a:pt x="1248" y="478"/>
                    <a:pt x="1553" y="478"/>
                  </a:cubicBezTo>
                  <a:cubicBezTo>
                    <a:pt x="1719" y="478"/>
                    <a:pt x="1872" y="531"/>
                    <a:pt x="2005" y="617"/>
                  </a:cubicBezTo>
                  <a:cubicBezTo>
                    <a:pt x="2231" y="245"/>
                    <a:pt x="2636" y="0"/>
                    <a:pt x="3101" y="0"/>
                  </a:cubicBezTo>
                  <a:cubicBezTo>
                    <a:pt x="3512" y="0"/>
                    <a:pt x="3878" y="199"/>
                    <a:pt x="4110" y="504"/>
                  </a:cubicBezTo>
                  <a:cubicBezTo>
                    <a:pt x="4170" y="484"/>
                    <a:pt x="4236" y="478"/>
                    <a:pt x="4303" y="478"/>
                  </a:cubicBezTo>
                  <a:cubicBezTo>
                    <a:pt x="4741" y="478"/>
                    <a:pt x="5099" y="836"/>
                    <a:pt x="5099" y="1281"/>
                  </a:cubicBezTo>
                  <a:cubicBezTo>
                    <a:pt x="0" y="1281"/>
                    <a:pt x="0" y="1281"/>
                    <a:pt x="0" y="1281"/>
                  </a:cubicBezTo>
                  <a:cubicBezTo>
                    <a:pt x="0" y="996"/>
                    <a:pt x="225" y="770"/>
                    <a:pt x="511" y="77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5F85EA57-8ABD-497A-AA3E-0A123F96F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5302" y="5871622"/>
              <a:ext cx="1623770" cy="408545"/>
            </a:xfrm>
            <a:custGeom>
              <a:avLst/>
              <a:gdLst>
                <a:gd name="T0" fmla="*/ 2477 w 2751"/>
                <a:gd name="T1" fmla="*/ 412 h 691"/>
                <a:gd name="T2" fmla="*/ 2477 w 2751"/>
                <a:gd name="T3" fmla="*/ 412 h 691"/>
                <a:gd name="T4" fmla="*/ 2291 w 2751"/>
                <a:gd name="T5" fmla="*/ 485 h 691"/>
                <a:gd name="T6" fmla="*/ 1913 w 2751"/>
                <a:gd name="T7" fmla="*/ 259 h 691"/>
                <a:gd name="T8" fmla="*/ 1667 w 2751"/>
                <a:gd name="T9" fmla="*/ 332 h 691"/>
                <a:gd name="T10" fmla="*/ 1076 w 2751"/>
                <a:gd name="T11" fmla="*/ 0 h 691"/>
                <a:gd name="T12" fmla="*/ 532 w 2751"/>
                <a:gd name="T13" fmla="*/ 265 h 691"/>
                <a:gd name="T14" fmla="*/ 432 w 2751"/>
                <a:gd name="T15" fmla="*/ 259 h 691"/>
                <a:gd name="T16" fmla="*/ 0 w 2751"/>
                <a:gd name="T17" fmla="*/ 690 h 691"/>
                <a:gd name="T18" fmla="*/ 2750 w 2751"/>
                <a:gd name="T19" fmla="*/ 690 h 691"/>
                <a:gd name="T20" fmla="*/ 2477 w 2751"/>
                <a:gd name="T21" fmla="*/ 412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51" h="691">
                  <a:moveTo>
                    <a:pt x="2477" y="412"/>
                  </a:moveTo>
                  <a:lnTo>
                    <a:pt x="2477" y="412"/>
                  </a:lnTo>
                  <a:cubicBezTo>
                    <a:pt x="2404" y="412"/>
                    <a:pt x="2344" y="438"/>
                    <a:pt x="2291" y="485"/>
                  </a:cubicBezTo>
                  <a:cubicBezTo>
                    <a:pt x="2218" y="345"/>
                    <a:pt x="2079" y="259"/>
                    <a:pt x="1913" y="259"/>
                  </a:cubicBezTo>
                  <a:cubicBezTo>
                    <a:pt x="1820" y="259"/>
                    <a:pt x="1740" y="285"/>
                    <a:pt x="1667" y="332"/>
                  </a:cubicBezTo>
                  <a:cubicBezTo>
                    <a:pt x="1548" y="133"/>
                    <a:pt x="1328" y="0"/>
                    <a:pt x="1076" y="0"/>
                  </a:cubicBezTo>
                  <a:cubicBezTo>
                    <a:pt x="857" y="0"/>
                    <a:pt x="658" y="106"/>
                    <a:pt x="532" y="265"/>
                  </a:cubicBezTo>
                  <a:cubicBezTo>
                    <a:pt x="498" y="259"/>
                    <a:pt x="465" y="259"/>
                    <a:pt x="432" y="259"/>
                  </a:cubicBezTo>
                  <a:cubicBezTo>
                    <a:pt x="193" y="259"/>
                    <a:pt x="0" y="451"/>
                    <a:pt x="0" y="690"/>
                  </a:cubicBezTo>
                  <a:cubicBezTo>
                    <a:pt x="2750" y="690"/>
                    <a:pt x="2750" y="690"/>
                    <a:pt x="2750" y="690"/>
                  </a:cubicBezTo>
                  <a:cubicBezTo>
                    <a:pt x="2750" y="538"/>
                    <a:pt x="2630" y="412"/>
                    <a:pt x="2477" y="412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4D2711C-8995-4032-A56A-187C7B09A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7482" y="4992080"/>
              <a:ext cx="3010741" cy="754637"/>
            </a:xfrm>
            <a:custGeom>
              <a:avLst/>
              <a:gdLst>
                <a:gd name="T0" fmla="*/ 4594 w 5100"/>
                <a:gd name="T1" fmla="*/ 769 h 1281"/>
                <a:gd name="T2" fmla="*/ 4594 w 5100"/>
                <a:gd name="T3" fmla="*/ 769 h 1281"/>
                <a:gd name="T4" fmla="*/ 4250 w 5100"/>
                <a:gd name="T5" fmla="*/ 895 h 1281"/>
                <a:gd name="T6" fmla="*/ 3546 w 5100"/>
                <a:gd name="T7" fmla="*/ 477 h 1281"/>
                <a:gd name="T8" fmla="*/ 3094 w 5100"/>
                <a:gd name="T9" fmla="*/ 616 h 1281"/>
                <a:gd name="T10" fmla="*/ 1999 w 5100"/>
                <a:gd name="T11" fmla="*/ 0 h 1281"/>
                <a:gd name="T12" fmla="*/ 989 w 5100"/>
                <a:gd name="T13" fmla="*/ 497 h 1281"/>
                <a:gd name="T14" fmla="*/ 797 w 5100"/>
                <a:gd name="T15" fmla="*/ 477 h 1281"/>
                <a:gd name="T16" fmla="*/ 0 w 5100"/>
                <a:gd name="T17" fmla="*/ 1280 h 1281"/>
                <a:gd name="T18" fmla="*/ 5099 w 5100"/>
                <a:gd name="T19" fmla="*/ 1280 h 1281"/>
                <a:gd name="T20" fmla="*/ 4594 w 5100"/>
                <a:gd name="T21" fmla="*/ 769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00" h="1281">
                  <a:moveTo>
                    <a:pt x="4594" y="769"/>
                  </a:moveTo>
                  <a:lnTo>
                    <a:pt x="4594" y="769"/>
                  </a:lnTo>
                  <a:cubicBezTo>
                    <a:pt x="4462" y="769"/>
                    <a:pt x="4343" y="816"/>
                    <a:pt x="4250" y="895"/>
                  </a:cubicBezTo>
                  <a:cubicBezTo>
                    <a:pt x="4117" y="650"/>
                    <a:pt x="3851" y="477"/>
                    <a:pt x="3546" y="477"/>
                  </a:cubicBezTo>
                  <a:cubicBezTo>
                    <a:pt x="3380" y="477"/>
                    <a:pt x="3227" y="530"/>
                    <a:pt x="3094" y="616"/>
                  </a:cubicBezTo>
                  <a:cubicBezTo>
                    <a:pt x="2869" y="245"/>
                    <a:pt x="2464" y="0"/>
                    <a:pt x="1999" y="0"/>
                  </a:cubicBezTo>
                  <a:cubicBezTo>
                    <a:pt x="1587" y="0"/>
                    <a:pt x="1222" y="199"/>
                    <a:pt x="989" y="497"/>
                  </a:cubicBezTo>
                  <a:cubicBezTo>
                    <a:pt x="930" y="483"/>
                    <a:pt x="863" y="477"/>
                    <a:pt x="797" y="477"/>
                  </a:cubicBezTo>
                  <a:cubicBezTo>
                    <a:pt x="359" y="477"/>
                    <a:pt x="0" y="836"/>
                    <a:pt x="0" y="1280"/>
                  </a:cubicBezTo>
                  <a:cubicBezTo>
                    <a:pt x="5099" y="1280"/>
                    <a:pt x="5099" y="1280"/>
                    <a:pt x="5099" y="1280"/>
                  </a:cubicBezTo>
                  <a:cubicBezTo>
                    <a:pt x="5099" y="995"/>
                    <a:pt x="4873" y="769"/>
                    <a:pt x="4594" y="769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361067B0-1B7E-4ECF-9C5A-275407811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1361" y="5494305"/>
              <a:ext cx="1626371" cy="403339"/>
            </a:xfrm>
            <a:custGeom>
              <a:avLst/>
              <a:gdLst>
                <a:gd name="T0" fmla="*/ 2477 w 2757"/>
                <a:gd name="T1" fmla="*/ 412 h 685"/>
                <a:gd name="T2" fmla="*/ 2477 w 2757"/>
                <a:gd name="T3" fmla="*/ 412 h 685"/>
                <a:gd name="T4" fmla="*/ 2298 w 2757"/>
                <a:gd name="T5" fmla="*/ 485 h 685"/>
                <a:gd name="T6" fmla="*/ 1913 w 2757"/>
                <a:gd name="T7" fmla="*/ 253 h 685"/>
                <a:gd name="T8" fmla="*/ 1674 w 2757"/>
                <a:gd name="T9" fmla="*/ 332 h 685"/>
                <a:gd name="T10" fmla="*/ 1083 w 2757"/>
                <a:gd name="T11" fmla="*/ 0 h 685"/>
                <a:gd name="T12" fmla="*/ 532 w 2757"/>
                <a:gd name="T13" fmla="*/ 266 h 685"/>
                <a:gd name="T14" fmla="*/ 432 w 2757"/>
                <a:gd name="T15" fmla="*/ 253 h 685"/>
                <a:gd name="T16" fmla="*/ 0 w 2757"/>
                <a:gd name="T17" fmla="*/ 684 h 685"/>
                <a:gd name="T18" fmla="*/ 2756 w 2757"/>
                <a:gd name="T19" fmla="*/ 684 h 685"/>
                <a:gd name="T20" fmla="*/ 2477 w 2757"/>
                <a:gd name="T21" fmla="*/ 412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57" h="685">
                  <a:moveTo>
                    <a:pt x="2477" y="412"/>
                  </a:moveTo>
                  <a:lnTo>
                    <a:pt x="2477" y="412"/>
                  </a:lnTo>
                  <a:cubicBezTo>
                    <a:pt x="2411" y="412"/>
                    <a:pt x="2344" y="439"/>
                    <a:pt x="2298" y="485"/>
                  </a:cubicBezTo>
                  <a:cubicBezTo>
                    <a:pt x="2225" y="346"/>
                    <a:pt x="2079" y="253"/>
                    <a:pt x="1913" y="253"/>
                  </a:cubicBezTo>
                  <a:cubicBezTo>
                    <a:pt x="1826" y="253"/>
                    <a:pt x="1740" y="279"/>
                    <a:pt x="1674" y="332"/>
                  </a:cubicBezTo>
                  <a:cubicBezTo>
                    <a:pt x="1548" y="133"/>
                    <a:pt x="1328" y="0"/>
                    <a:pt x="1083" y="0"/>
                  </a:cubicBezTo>
                  <a:cubicBezTo>
                    <a:pt x="857" y="0"/>
                    <a:pt x="658" y="100"/>
                    <a:pt x="532" y="266"/>
                  </a:cubicBezTo>
                  <a:cubicBezTo>
                    <a:pt x="505" y="259"/>
                    <a:pt x="465" y="253"/>
                    <a:pt x="432" y="253"/>
                  </a:cubicBezTo>
                  <a:cubicBezTo>
                    <a:pt x="193" y="253"/>
                    <a:pt x="0" y="445"/>
                    <a:pt x="0" y="684"/>
                  </a:cubicBezTo>
                  <a:cubicBezTo>
                    <a:pt x="2756" y="684"/>
                    <a:pt x="2756" y="684"/>
                    <a:pt x="2756" y="684"/>
                  </a:cubicBezTo>
                  <a:cubicBezTo>
                    <a:pt x="2756" y="538"/>
                    <a:pt x="2630" y="412"/>
                    <a:pt x="2477" y="412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9AE14697-B2BE-425E-8CEB-6EE1D7F13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6278" y="5645232"/>
              <a:ext cx="3013342" cy="757238"/>
            </a:xfrm>
            <a:custGeom>
              <a:avLst/>
              <a:gdLst>
                <a:gd name="T0" fmla="*/ 511 w 5106"/>
                <a:gd name="T1" fmla="*/ 770 h 1282"/>
                <a:gd name="T2" fmla="*/ 511 w 5106"/>
                <a:gd name="T3" fmla="*/ 770 h 1282"/>
                <a:gd name="T4" fmla="*/ 850 w 5106"/>
                <a:gd name="T5" fmla="*/ 896 h 1282"/>
                <a:gd name="T6" fmla="*/ 1554 w 5106"/>
                <a:gd name="T7" fmla="*/ 478 h 1282"/>
                <a:gd name="T8" fmla="*/ 2005 w 5106"/>
                <a:gd name="T9" fmla="*/ 617 h 1282"/>
                <a:gd name="T10" fmla="*/ 3100 w 5106"/>
                <a:gd name="T11" fmla="*/ 0 h 1282"/>
                <a:gd name="T12" fmla="*/ 4116 w 5106"/>
                <a:gd name="T13" fmla="*/ 498 h 1282"/>
                <a:gd name="T14" fmla="*/ 4302 w 5106"/>
                <a:gd name="T15" fmla="*/ 478 h 1282"/>
                <a:gd name="T16" fmla="*/ 5105 w 5106"/>
                <a:gd name="T17" fmla="*/ 1281 h 1282"/>
                <a:gd name="T18" fmla="*/ 0 w 5106"/>
                <a:gd name="T19" fmla="*/ 1281 h 1282"/>
                <a:gd name="T20" fmla="*/ 511 w 5106"/>
                <a:gd name="T21" fmla="*/ 770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06" h="1282">
                  <a:moveTo>
                    <a:pt x="511" y="770"/>
                  </a:moveTo>
                  <a:lnTo>
                    <a:pt x="511" y="770"/>
                  </a:lnTo>
                  <a:cubicBezTo>
                    <a:pt x="644" y="770"/>
                    <a:pt x="763" y="817"/>
                    <a:pt x="850" y="896"/>
                  </a:cubicBezTo>
                  <a:cubicBezTo>
                    <a:pt x="989" y="650"/>
                    <a:pt x="1248" y="478"/>
                    <a:pt x="1554" y="478"/>
                  </a:cubicBezTo>
                  <a:cubicBezTo>
                    <a:pt x="1726" y="478"/>
                    <a:pt x="1879" y="531"/>
                    <a:pt x="2005" y="617"/>
                  </a:cubicBezTo>
                  <a:cubicBezTo>
                    <a:pt x="2231" y="245"/>
                    <a:pt x="2635" y="0"/>
                    <a:pt x="3100" y="0"/>
                  </a:cubicBezTo>
                  <a:cubicBezTo>
                    <a:pt x="3512" y="0"/>
                    <a:pt x="3884" y="199"/>
                    <a:pt x="4116" y="498"/>
                  </a:cubicBezTo>
                  <a:cubicBezTo>
                    <a:pt x="4176" y="484"/>
                    <a:pt x="4235" y="478"/>
                    <a:pt x="4302" y="478"/>
                  </a:cubicBezTo>
                  <a:cubicBezTo>
                    <a:pt x="4747" y="478"/>
                    <a:pt x="5105" y="836"/>
                    <a:pt x="5105" y="1281"/>
                  </a:cubicBezTo>
                  <a:cubicBezTo>
                    <a:pt x="0" y="1281"/>
                    <a:pt x="0" y="1281"/>
                    <a:pt x="0" y="1281"/>
                  </a:cubicBezTo>
                  <a:cubicBezTo>
                    <a:pt x="0" y="996"/>
                    <a:pt x="232" y="770"/>
                    <a:pt x="511" y="77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9BD9FA9-32F7-44FA-8336-767C0E9EA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4158" y="8468613"/>
              <a:ext cx="1223032" cy="2071348"/>
            </a:xfrm>
            <a:custGeom>
              <a:avLst/>
              <a:gdLst>
                <a:gd name="T0" fmla="*/ 2072 w 2073"/>
                <a:gd name="T1" fmla="*/ 0 h 3508"/>
                <a:gd name="T2" fmla="*/ 0 w 2073"/>
                <a:gd name="T3" fmla="*/ 0 h 3508"/>
                <a:gd name="T4" fmla="*/ 0 w 2073"/>
                <a:gd name="T5" fmla="*/ 3507 h 3508"/>
                <a:gd name="T6" fmla="*/ 2072 w 2073"/>
                <a:gd name="T7" fmla="*/ 3507 h 3508"/>
                <a:gd name="T8" fmla="*/ 2072 w 2073"/>
                <a:gd name="T9" fmla="*/ 0 h 3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3508">
                  <a:moveTo>
                    <a:pt x="2072" y="0"/>
                  </a:moveTo>
                  <a:lnTo>
                    <a:pt x="0" y="0"/>
                  </a:lnTo>
                  <a:lnTo>
                    <a:pt x="0" y="3507"/>
                  </a:lnTo>
                  <a:lnTo>
                    <a:pt x="2072" y="3507"/>
                  </a:lnTo>
                  <a:lnTo>
                    <a:pt x="2072" y="0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A58A998B-F5DF-4A17-B440-1A186D109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0548" y="7180528"/>
              <a:ext cx="767648" cy="1077309"/>
            </a:xfrm>
            <a:custGeom>
              <a:avLst/>
              <a:gdLst>
                <a:gd name="T0" fmla="*/ 1301 w 1302"/>
                <a:gd name="T1" fmla="*/ 0 h 1827"/>
                <a:gd name="T2" fmla="*/ 0 w 1302"/>
                <a:gd name="T3" fmla="*/ 0 h 1827"/>
                <a:gd name="T4" fmla="*/ 0 w 1302"/>
                <a:gd name="T5" fmla="*/ 1826 h 1827"/>
                <a:gd name="T6" fmla="*/ 1301 w 1302"/>
                <a:gd name="T7" fmla="*/ 1826 h 1827"/>
                <a:gd name="T8" fmla="*/ 1301 w 1302"/>
                <a:gd name="T9" fmla="*/ 0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2" h="1827">
                  <a:moveTo>
                    <a:pt x="1301" y="0"/>
                  </a:moveTo>
                  <a:lnTo>
                    <a:pt x="0" y="0"/>
                  </a:lnTo>
                  <a:lnTo>
                    <a:pt x="0" y="1826"/>
                  </a:lnTo>
                  <a:lnTo>
                    <a:pt x="1301" y="1826"/>
                  </a:lnTo>
                  <a:lnTo>
                    <a:pt x="1301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AF0E531A-DCC9-40E9-9012-EB9C36D91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5824" y="6761573"/>
              <a:ext cx="114497" cy="1077309"/>
            </a:xfrm>
            <a:custGeom>
              <a:avLst/>
              <a:gdLst>
                <a:gd name="T0" fmla="*/ 193 w 194"/>
                <a:gd name="T1" fmla="*/ 0 h 1827"/>
                <a:gd name="T2" fmla="*/ 0 w 194"/>
                <a:gd name="T3" fmla="*/ 0 h 1827"/>
                <a:gd name="T4" fmla="*/ 0 w 194"/>
                <a:gd name="T5" fmla="*/ 1826 h 1827"/>
                <a:gd name="T6" fmla="*/ 193 w 194"/>
                <a:gd name="T7" fmla="*/ 1826 h 1827"/>
                <a:gd name="T8" fmla="*/ 193 w 194"/>
                <a:gd name="T9" fmla="*/ 0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827">
                  <a:moveTo>
                    <a:pt x="193" y="0"/>
                  </a:moveTo>
                  <a:lnTo>
                    <a:pt x="0" y="0"/>
                  </a:lnTo>
                  <a:lnTo>
                    <a:pt x="0" y="1826"/>
                  </a:lnTo>
                  <a:lnTo>
                    <a:pt x="193" y="1826"/>
                  </a:lnTo>
                  <a:lnTo>
                    <a:pt x="19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4FE752CD-F24D-4268-A743-5EB99FFF2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4158" y="7643718"/>
              <a:ext cx="1223032" cy="2896243"/>
            </a:xfrm>
            <a:custGeom>
              <a:avLst/>
              <a:gdLst>
                <a:gd name="T0" fmla="*/ 1222 w 2073"/>
                <a:gd name="T1" fmla="*/ 671 h 4909"/>
                <a:gd name="T2" fmla="*/ 1222 w 2073"/>
                <a:gd name="T3" fmla="*/ 332 h 4909"/>
                <a:gd name="T4" fmla="*/ 2072 w 2073"/>
                <a:gd name="T5" fmla="*/ 332 h 4909"/>
                <a:gd name="T6" fmla="*/ 2072 w 2073"/>
                <a:gd name="T7" fmla="*/ 0 h 4909"/>
                <a:gd name="T8" fmla="*/ 0 w 2073"/>
                <a:gd name="T9" fmla="*/ 0 h 4909"/>
                <a:gd name="T10" fmla="*/ 0 w 2073"/>
                <a:gd name="T11" fmla="*/ 332 h 4909"/>
                <a:gd name="T12" fmla="*/ 843 w 2073"/>
                <a:gd name="T13" fmla="*/ 332 h 4909"/>
                <a:gd name="T14" fmla="*/ 843 w 2073"/>
                <a:gd name="T15" fmla="*/ 671 h 4909"/>
                <a:gd name="T16" fmla="*/ 0 w 2073"/>
                <a:gd name="T17" fmla="*/ 671 h 4909"/>
                <a:gd name="T18" fmla="*/ 0 w 2073"/>
                <a:gd name="T19" fmla="*/ 1129 h 4909"/>
                <a:gd name="T20" fmla="*/ 843 w 2073"/>
                <a:gd name="T21" fmla="*/ 1129 h 4909"/>
                <a:gd name="T22" fmla="*/ 843 w 2073"/>
                <a:gd name="T23" fmla="*/ 1475 h 4909"/>
                <a:gd name="T24" fmla="*/ 0 w 2073"/>
                <a:gd name="T25" fmla="*/ 1475 h 4909"/>
                <a:gd name="T26" fmla="*/ 0 w 2073"/>
                <a:gd name="T27" fmla="*/ 1926 h 4909"/>
                <a:gd name="T28" fmla="*/ 843 w 2073"/>
                <a:gd name="T29" fmla="*/ 1926 h 4909"/>
                <a:gd name="T30" fmla="*/ 843 w 2073"/>
                <a:gd name="T31" fmla="*/ 2271 h 4909"/>
                <a:gd name="T32" fmla="*/ 0 w 2073"/>
                <a:gd name="T33" fmla="*/ 2271 h 4909"/>
                <a:gd name="T34" fmla="*/ 0 w 2073"/>
                <a:gd name="T35" fmla="*/ 2723 h 4909"/>
                <a:gd name="T36" fmla="*/ 843 w 2073"/>
                <a:gd name="T37" fmla="*/ 2723 h 4909"/>
                <a:gd name="T38" fmla="*/ 843 w 2073"/>
                <a:gd name="T39" fmla="*/ 3068 h 4909"/>
                <a:gd name="T40" fmla="*/ 0 w 2073"/>
                <a:gd name="T41" fmla="*/ 3068 h 4909"/>
                <a:gd name="T42" fmla="*/ 0 w 2073"/>
                <a:gd name="T43" fmla="*/ 3520 h 4909"/>
                <a:gd name="T44" fmla="*/ 843 w 2073"/>
                <a:gd name="T45" fmla="*/ 3520 h 4909"/>
                <a:gd name="T46" fmla="*/ 843 w 2073"/>
                <a:gd name="T47" fmla="*/ 3865 h 4909"/>
                <a:gd name="T48" fmla="*/ 0 w 2073"/>
                <a:gd name="T49" fmla="*/ 3865 h 4909"/>
                <a:gd name="T50" fmla="*/ 0 w 2073"/>
                <a:gd name="T51" fmla="*/ 4317 h 4909"/>
                <a:gd name="T52" fmla="*/ 843 w 2073"/>
                <a:gd name="T53" fmla="*/ 4317 h 4909"/>
                <a:gd name="T54" fmla="*/ 843 w 2073"/>
                <a:gd name="T55" fmla="*/ 4662 h 4909"/>
                <a:gd name="T56" fmla="*/ 0 w 2073"/>
                <a:gd name="T57" fmla="*/ 4662 h 4909"/>
                <a:gd name="T58" fmla="*/ 0 w 2073"/>
                <a:gd name="T59" fmla="*/ 4908 h 4909"/>
                <a:gd name="T60" fmla="*/ 2072 w 2073"/>
                <a:gd name="T61" fmla="*/ 4908 h 4909"/>
                <a:gd name="T62" fmla="*/ 2072 w 2073"/>
                <a:gd name="T63" fmla="*/ 4662 h 4909"/>
                <a:gd name="T64" fmla="*/ 1222 w 2073"/>
                <a:gd name="T65" fmla="*/ 4662 h 4909"/>
                <a:gd name="T66" fmla="*/ 1222 w 2073"/>
                <a:gd name="T67" fmla="*/ 4317 h 4909"/>
                <a:gd name="T68" fmla="*/ 2072 w 2073"/>
                <a:gd name="T69" fmla="*/ 4317 h 4909"/>
                <a:gd name="T70" fmla="*/ 2072 w 2073"/>
                <a:gd name="T71" fmla="*/ 3865 h 4909"/>
                <a:gd name="T72" fmla="*/ 1222 w 2073"/>
                <a:gd name="T73" fmla="*/ 3865 h 4909"/>
                <a:gd name="T74" fmla="*/ 1222 w 2073"/>
                <a:gd name="T75" fmla="*/ 3520 h 4909"/>
                <a:gd name="T76" fmla="*/ 2072 w 2073"/>
                <a:gd name="T77" fmla="*/ 3520 h 4909"/>
                <a:gd name="T78" fmla="*/ 2072 w 2073"/>
                <a:gd name="T79" fmla="*/ 3068 h 4909"/>
                <a:gd name="T80" fmla="*/ 1222 w 2073"/>
                <a:gd name="T81" fmla="*/ 3068 h 4909"/>
                <a:gd name="T82" fmla="*/ 1222 w 2073"/>
                <a:gd name="T83" fmla="*/ 2723 h 4909"/>
                <a:gd name="T84" fmla="*/ 2072 w 2073"/>
                <a:gd name="T85" fmla="*/ 2723 h 4909"/>
                <a:gd name="T86" fmla="*/ 2072 w 2073"/>
                <a:gd name="T87" fmla="*/ 2271 h 4909"/>
                <a:gd name="T88" fmla="*/ 1222 w 2073"/>
                <a:gd name="T89" fmla="*/ 2271 h 4909"/>
                <a:gd name="T90" fmla="*/ 1222 w 2073"/>
                <a:gd name="T91" fmla="*/ 1926 h 4909"/>
                <a:gd name="T92" fmla="*/ 2072 w 2073"/>
                <a:gd name="T93" fmla="*/ 1926 h 4909"/>
                <a:gd name="T94" fmla="*/ 2072 w 2073"/>
                <a:gd name="T95" fmla="*/ 1475 h 4909"/>
                <a:gd name="T96" fmla="*/ 1222 w 2073"/>
                <a:gd name="T97" fmla="*/ 1475 h 4909"/>
                <a:gd name="T98" fmla="*/ 1222 w 2073"/>
                <a:gd name="T99" fmla="*/ 1129 h 4909"/>
                <a:gd name="T100" fmla="*/ 2072 w 2073"/>
                <a:gd name="T101" fmla="*/ 1129 h 4909"/>
                <a:gd name="T102" fmla="*/ 2072 w 2073"/>
                <a:gd name="T103" fmla="*/ 671 h 4909"/>
                <a:gd name="T104" fmla="*/ 1222 w 2073"/>
                <a:gd name="T105" fmla="*/ 671 h 4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73" h="4909">
                  <a:moveTo>
                    <a:pt x="1222" y="671"/>
                  </a:moveTo>
                  <a:lnTo>
                    <a:pt x="1222" y="332"/>
                  </a:lnTo>
                  <a:lnTo>
                    <a:pt x="2072" y="332"/>
                  </a:lnTo>
                  <a:lnTo>
                    <a:pt x="2072" y="0"/>
                  </a:lnTo>
                  <a:lnTo>
                    <a:pt x="0" y="0"/>
                  </a:lnTo>
                  <a:lnTo>
                    <a:pt x="0" y="332"/>
                  </a:lnTo>
                  <a:lnTo>
                    <a:pt x="843" y="332"/>
                  </a:lnTo>
                  <a:lnTo>
                    <a:pt x="843" y="671"/>
                  </a:lnTo>
                  <a:lnTo>
                    <a:pt x="0" y="671"/>
                  </a:lnTo>
                  <a:lnTo>
                    <a:pt x="0" y="1129"/>
                  </a:lnTo>
                  <a:lnTo>
                    <a:pt x="843" y="1129"/>
                  </a:lnTo>
                  <a:lnTo>
                    <a:pt x="843" y="1475"/>
                  </a:lnTo>
                  <a:lnTo>
                    <a:pt x="0" y="1475"/>
                  </a:lnTo>
                  <a:lnTo>
                    <a:pt x="0" y="1926"/>
                  </a:lnTo>
                  <a:lnTo>
                    <a:pt x="843" y="1926"/>
                  </a:lnTo>
                  <a:lnTo>
                    <a:pt x="843" y="2271"/>
                  </a:lnTo>
                  <a:lnTo>
                    <a:pt x="0" y="2271"/>
                  </a:lnTo>
                  <a:lnTo>
                    <a:pt x="0" y="2723"/>
                  </a:lnTo>
                  <a:lnTo>
                    <a:pt x="843" y="2723"/>
                  </a:lnTo>
                  <a:lnTo>
                    <a:pt x="843" y="3068"/>
                  </a:lnTo>
                  <a:lnTo>
                    <a:pt x="0" y="3068"/>
                  </a:lnTo>
                  <a:lnTo>
                    <a:pt x="0" y="3520"/>
                  </a:lnTo>
                  <a:lnTo>
                    <a:pt x="843" y="3520"/>
                  </a:lnTo>
                  <a:lnTo>
                    <a:pt x="843" y="3865"/>
                  </a:lnTo>
                  <a:lnTo>
                    <a:pt x="0" y="3865"/>
                  </a:lnTo>
                  <a:lnTo>
                    <a:pt x="0" y="4317"/>
                  </a:lnTo>
                  <a:lnTo>
                    <a:pt x="843" y="4317"/>
                  </a:lnTo>
                  <a:lnTo>
                    <a:pt x="843" y="4662"/>
                  </a:lnTo>
                  <a:lnTo>
                    <a:pt x="0" y="4662"/>
                  </a:lnTo>
                  <a:lnTo>
                    <a:pt x="0" y="4908"/>
                  </a:lnTo>
                  <a:lnTo>
                    <a:pt x="2072" y="4908"/>
                  </a:lnTo>
                  <a:lnTo>
                    <a:pt x="2072" y="4662"/>
                  </a:lnTo>
                  <a:lnTo>
                    <a:pt x="1222" y="4662"/>
                  </a:lnTo>
                  <a:lnTo>
                    <a:pt x="1222" y="4317"/>
                  </a:lnTo>
                  <a:lnTo>
                    <a:pt x="2072" y="4317"/>
                  </a:lnTo>
                  <a:lnTo>
                    <a:pt x="2072" y="3865"/>
                  </a:lnTo>
                  <a:lnTo>
                    <a:pt x="1222" y="3865"/>
                  </a:lnTo>
                  <a:lnTo>
                    <a:pt x="1222" y="3520"/>
                  </a:lnTo>
                  <a:lnTo>
                    <a:pt x="2072" y="3520"/>
                  </a:lnTo>
                  <a:lnTo>
                    <a:pt x="2072" y="3068"/>
                  </a:lnTo>
                  <a:lnTo>
                    <a:pt x="1222" y="3068"/>
                  </a:lnTo>
                  <a:lnTo>
                    <a:pt x="1222" y="2723"/>
                  </a:lnTo>
                  <a:lnTo>
                    <a:pt x="2072" y="2723"/>
                  </a:lnTo>
                  <a:lnTo>
                    <a:pt x="2072" y="2271"/>
                  </a:lnTo>
                  <a:lnTo>
                    <a:pt x="1222" y="2271"/>
                  </a:lnTo>
                  <a:lnTo>
                    <a:pt x="1222" y="1926"/>
                  </a:lnTo>
                  <a:lnTo>
                    <a:pt x="2072" y="1926"/>
                  </a:lnTo>
                  <a:lnTo>
                    <a:pt x="2072" y="1475"/>
                  </a:lnTo>
                  <a:lnTo>
                    <a:pt x="1222" y="1475"/>
                  </a:lnTo>
                  <a:lnTo>
                    <a:pt x="1222" y="1129"/>
                  </a:lnTo>
                  <a:lnTo>
                    <a:pt x="2072" y="1129"/>
                  </a:lnTo>
                  <a:lnTo>
                    <a:pt x="2072" y="671"/>
                  </a:lnTo>
                  <a:lnTo>
                    <a:pt x="1222" y="671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8B9A30F9-B0BA-4ED7-8C49-DDEFE2D5F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4158" y="7838882"/>
              <a:ext cx="497019" cy="200370"/>
            </a:xfrm>
            <a:custGeom>
              <a:avLst/>
              <a:gdLst>
                <a:gd name="T0" fmla="*/ 843 w 844"/>
                <a:gd name="T1" fmla="*/ 0 h 340"/>
                <a:gd name="T2" fmla="*/ 0 w 844"/>
                <a:gd name="T3" fmla="*/ 0 h 340"/>
                <a:gd name="T4" fmla="*/ 0 w 844"/>
                <a:gd name="T5" fmla="*/ 339 h 340"/>
                <a:gd name="T6" fmla="*/ 843 w 844"/>
                <a:gd name="T7" fmla="*/ 339 h 340"/>
                <a:gd name="T8" fmla="*/ 843 w 844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4" h="340">
                  <a:moveTo>
                    <a:pt x="843" y="0"/>
                  </a:moveTo>
                  <a:lnTo>
                    <a:pt x="0" y="0"/>
                  </a:lnTo>
                  <a:lnTo>
                    <a:pt x="0" y="339"/>
                  </a:lnTo>
                  <a:lnTo>
                    <a:pt x="843" y="339"/>
                  </a:lnTo>
                  <a:lnTo>
                    <a:pt x="843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87D7B117-02EF-418E-9154-7A7AD4257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4966" y="7838882"/>
              <a:ext cx="502225" cy="200370"/>
            </a:xfrm>
            <a:custGeom>
              <a:avLst/>
              <a:gdLst>
                <a:gd name="T0" fmla="*/ 0 w 851"/>
                <a:gd name="T1" fmla="*/ 339 h 340"/>
                <a:gd name="T2" fmla="*/ 850 w 851"/>
                <a:gd name="T3" fmla="*/ 339 h 340"/>
                <a:gd name="T4" fmla="*/ 850 w 851"/>
                <a:gd name="T5" fmla="*/ 0 h 340"/>
                <a:gd name="T6" fmla="*/ 0 w 851"/>
                <a:gd name="T7" fmla="*/ 0 h 340"/>
                <a:gd name="T8" fmla="*/ 0 w 851"/>
                <a:gd name="T9" fmla="*/ 3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1" h="340">
                  <a:moveTo>
                    <a:pt x="0" y="339"/>
                  </a:moveTo>
                  <a:lnTo>
                    <a:pt x="850" y="339"/>
                  </a:lnTo>
                  <a:lnTo>
                    <a:pt x="850" y="0"/>
                  </a:lnTo>
                  <a:lnTo>
                    <a:pt x="0" y="0"/>
                  </a:lnTo>
                  <a:lnTo>
                    <a:pt x="0" y="33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D8E19B4B-2730-49D2-A313-7613D940B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4158" y="8309880"/>
              <a:ext cx="497019" cy="205573"/>
            </a:xfrm>
            <a:custGeom>
              <a:avLst/>
              <a:gdLst>
                <a:gd name="T0" fmla="*/ 843 w 844"/>
                <a:gd name="T1" fmla="*/ 0 h 347"/>
                <a:gd name="T2" fmla="*/ 0 w 844"/>
                <a:gd name="T3" fmla="*/ 0 h 347"/>
                <a:gd name="T4" fmla="*/ 0 w 844"/>
                <a:gd name="T5" fmla="*/ 346 h 347"/>
                <a:gd name="T6" fmla="*/ 843 w 844"/>
                <a:gd name="T7" fmla="*/ 346 h 347"/>
                <a:gd name="T8" fmla="*/ 843 w 844"/>
                <a:gd name="T9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4" h="347">
                  <a:moveTo>
                    <a:pt x="843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843" y="346"/>
                  </a:lnTo>
                  <a:lnTo>
                    <a:pt x="843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A5EA095D-0108-4DC0-ACD1-F4AAF0BFA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4966" y="8309880"/>
              <a:ext cx="502225" cy="205573"/>
            </a:xfrm>
            <a:custGeom>
              <a:avLst/>
              <a:gdLst>
                <a:gd name="T0" fmla="*/ 0 w 851"/>
                <a:gd name="T1" fmla="*/ 346 h 347"/>
                <a:gd name="T2" fmla="*/ 850 w 851"/>
                <a:gd name="T3" fmla="*/ 346 h 347"/>
                <a:gd name="T4" fmla="*/ 850 w 851"/>
                <a:gd name="T5" fmla="*/ 0 h 347"/>
                <a:gd name="T6" fmla="*/ 0 w 851"/>
                <a:gd name="T7" fmla="*/ 0 h 347"/>
                <a:gd name="T8" fmla="*/ 0 w 851"/>
                <a:gd name="T9" fmla="*/ 34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1" h="347">
                  <a:moveTo>
                    <a:pt x="0" y="346"/>
                  </a:moveTo>
                  <a:lnTo>
                    <a:pt x="850" y="346"/>
                  </a:lnTo>
                  <a:lnTo>
                    <a:pt x="850" y="0"/>
                  </a:lnTo>
                  <a:lnTo>
                    <a:pt x="0" y="0"/>
                  </a:lnTo>
                  <a:lnTo>
                    <a:pt x="0" y="346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357F8C9-DC35-4783-9285-924355C8F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4158" y="8778276"/>
              <a:ext cx="497019" cy="202971"/>
            </a:xfrm>
            <a:custGeom>
              <a:avLst/>
              <a:gdLst>
                <a:gd name="T0" fmla="*/ 843 w 844"/>
                <a:gd name="T1" fmla="*/ 0 h 346"/>
                <a:gd name="T2" fmla="*/ 0 w 844"/>
                <a:gd name="T3" fmla="*/ 0 h 346"/>
                <a:gd name="T4" fmla="*/ 0 w 844"/>
                <a:gd name="T5" fmla="*/ 345 h 346"/>
                <a:gd name="T6" fmla="*/ 843 w 844"/>
                <a:gd name="T7" fmla="*/ 345 h 346"/>
                <a:gd name="T8" fmla="*/ 843 w 844"/>
                <a:gd name="T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4" h="346">
                  <a:moveTo>
                    <a:pt x="843" y="0"/>
                  </a:moveTo>
                  <a:lnTo>
                    <a:pt x="0" y="0"/>
                  </a:lnTo>
                  <a:lnTo>
                    <a:pt x="0" y="345"/>
                  </a:lnTo>
                  <a:lnTo>
                    <a:pt x="843" y="345"/>
                  </a:lnTo>
                  <a:lnTo>
                    <a:pt x="843" y="0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1E0AD5E-842A-4A23-BBE3-5E203717A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4966" y="8778276"/>
              <a:ext cx="502225" cy="202971"/>
            </a:xfrm>
            <a:custGeom>
              <a:avLst/>
              <a:gdLst>
                <a:gd name="T0" fmla="*/ 0 w 851"/>
                <a:gd name="T1" fmla="*/ 345 h 346"/>
                <a:gd name="T2" fmla="*/ 850 w 851"/>
                <a:gd name="T3" fmla="*/ 345 h 346"/>
                <a:gd name="T4" fmla="*/ 850 w 851"/>
                <a:gd name="T5" fmla="*/ 0 h 346"/>
                <a:gd name="T6" fmla="*/ 0 w 851"/>
                <a:gd name="T7" fmla="*/ 0 h 346"/>
                <a:gd name="T8" fmla="*/ 0 w 851"/>
                <a:gd name="T9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1" h="346">
                  <a:moveTo>
                    <a:pt x="0" y="345"/>
                  </a:moveTo>
                  <a:lnTo>
                    <a:pt x="850" y="345"/>
                  </a:lnTo>
                  <a:lnTo>
                    <a:pt x="850" y="0"/>
                  </a:lnTo>
                  <a:lnTo>
                    <a:pt x="0" y="0"/>
                  </a:lnTo>
                  <a:lnTo>
                    <a:pt x="0" y="345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26209576-784B-495B-96A4-1FE5A9E9F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4158" y="9249272"/>
              <a:ext cx="497019" cy="202971"/>
            </a:xfrm>
            <a:custGeom>
              <a:avLst/>
              <a:gdLst>
                <a:gd name="T0" fmla="*/ 843 w 844"/>
                <a:gd name="T1" fmla="*/ 0 h 346"/>
                <a:gd name="T2" fmla="*/ 0 w 844"/>
                <a:gd name="T3" fmla="*/ 0 h 346"/>
                <a:gd name="T4" fmla="*/ 0 w 844"/>
                <a:gd name="T5" fmla="*/ 345 h 346"/>
                <a:gd name="T6" fmla="*/ 843 w 844"/>
                <a:gd name="T7" fmla="*/ 345 h 346"/>
                <a:gd name="T8" fmla="*/ 843 w 844"/>
                <a:gd name="T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4" h="346">
                  <a:moveTo>
                    <a:pt x="843" y="0"/>
                  </a:moveTo>
                  <a:lnTo>
                    <a:pt x="0" y="0"/>
                  </a:lnTo>
                  <a:lnTo>
                    <a:pt x="0" y="345"/>
                  </a:lnTo>
                  <a:lnTo>
                    <a:pt x="843" y="345"/>
                  </a:lnTo>
                  <a:lnTo>
                    <a:pt x="843" y="0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00F9735D-6FAA-48CB-8055-9402EE7E3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4966" y="9249272"/>
              <a:ext cx="502225" cy="202971"/>
            </a:xfrm>
            <a:custGeom>
              <a:avLst/>
              <a:gdLst>
                <a:gd name="T0" fmla="*/ 0 w 851"/>
                <a:gd name="T1" fmla="*/ 345 h 346"/>
                <a:gd name="T2" fmla="*/ 850 w 851"/>
                <a:gd name="T3" fmla="*/ 345 h 346"/>
                <a:gd name="T4" fmla="*/ 850 w 851"/>
                <a:gd name="T5" fmla="*/ 0 h 346"/>
                <a:gd name="T6" fmla="*/ 0 w 851"/>
                <a:gd name="T7" fmla="*/ 0 h 346"/>
                <a:gd name="T8" fmla="*/ 0 w 851"/>
                <a:gd name="T9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1" h="346">
                  <a:moveTo>
                    <a:pt x="0" y="345"/>
                  </a:moveTo>
                  <a:lnTo>
                    <a:pt x="850" y="345"/>
                  </a:lnTo>
                  <a:lnTo>
                    <a:pt x="850" y="0"/>
                  </a:lnTo>
                  <a:lnTo>
                    <a:pt x="0" y="0"/>
                  </a:lnTo>
                  <a:lnTo>
                    <a:pt x="0" y="345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49284017-A74F-4B53-BE4D-09557DDDE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4158" y="9720270"/>
              <a:ext cx="497019" cy="202971"/>
            </a:xfrm>
            <a:custGeom>
              <a:avLst/>
              <a:gdLst>
                <a:gd name="T0" fmla="*/ 843 w 844"/>
                <a:gd name="T1" fmla="*/ 0 h 346"/>
                <a:gd name="T2" fmla="*/ 0 w 844"/>
                <a:gd name="T3" fmla="*/ 0 h 346"/>
                <a:gd name="T4" fmla="*/ 0 w 844"/>
                <a:gd name="T5" fmla="*/ 345 h 346"/>
                <a:gd name="T6" fmla="*/ 843 w 844"/>
                <a:gd name="T7" fmla="*/ 345 h 346"/>
                <a:gd name="T8" fmla="*/ 843 w 844"/>
                <a:gd name="T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4" h="346">
                  <a:moveTo>
                    <a:pt x="843" y="0"/>
                  </a:moveTo>
                  <a:lnTo>
                    <a:pt x="0" y="0"/>
                  </a:lnTo>
                  <a:lnTo>
                    <a:pt x="0" y="345"/>
                  </a:lnTo>
                  <a:lnTo>
                    <a:pt x="843" y="345"/>
                  </a:lnTo>
                  <a:lnTo>
                    <a:pt x="843" y="0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0968C893-3690-4ED7-8CD3-9F827CD83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4966" y="9720270"/>
              <a:ext cx="502225" cy="202971"/>
            </a:xfrm>
            <a:custGeom>
              <a:avLst/>
              <a:gdLst>
                <a:gd name="T0" fmla="*/ 0 w 851"/>
                <a:gd name="T1" fmla="*/ 345 h 346"/>
                <a:gd name="T2" fmla="*/ 850 w 851"/>
                <a:gd name="T3" fmla="*/ 345 h 346"/>
                <a:gd name="T4" fmla="*/ 850 w 851"/>
                <a:gd name="T5" fmla="*/ 0 h 346"/>
                <a:gd name="T6" fmla="*/ 0 w 851"/>
                <a:gd name="T7" fmla="*/ 0 h 346"/>
                <a:gd name="T8" fmla="*/ 0 w 851"/>
                <a:gd name="T9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1" h="346">
                  <a:moveTo>
                    <a:pt x="0" y="345"/>
                  </a:moveTo>
                  <a:lnTo>
                    <a:pt x="850" y="345"/>
                  </a:lnTo>
                  <a:lnTo>
                    <a:pt x="850" y="0"/>
                  </a:lnTo>
                  <a:lnTo>
                    <a:pt x="0" y="0"/>
                  </a:lnTo>
                  <a:lnTo>
                    <a:pt x="0" y="345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E99B4C84-DC20-4CCD-BB05-C0564A94F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4158" y="10167848"/>
              <a:ext cx="528245" cy="268025"/>
            </a:xfrm>
            <a:custGeom>
              <a:avLst/>
              <a:gdLst>
                <a:gd name="T0" fmla="*/ 896 w 897"/>
                <a:gd name="T1" fmla="*/ 0 h 452"/>
                <a:gd name="T2" fmla="*/ 0 w 897"/>
                <a:gd name="T3" fmla="*/ 0 h 452"/>
                <a:gd name="T4" fmla="*/ 0 w 897"/>
                <a:gd name="T5" fmla="*/ 451 h 452"/>
                <a:gd name="T6" fmla="*/ 896 w 897"/>
                <a:gd name="T7" fmla="*/ 451 h 452"/>
                <a:gd name="T8" fmla="*/ 896 w 897"/>
                <a:gd name="T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7" h="452">
                  <a:moveTo>
                    <a:pt x="896" y="0"/>
                  </a:moveTo>
                  <a:lnTo>
                    <a:pt x="0" y="0"/>
                  </a:lnTo>
                  <a:lnTo>
                    <a:pt x="0" y="451"/>
                  </a:lnTo>
                  <a:lnTo>
                    <a:pt x="896" y="451"/>
                  </a:lnTo>
                  <a:lnTo>
                    <a:pt x="896" y="0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9C0DF155-2067-4B84-ABEF-9B4CBE9C6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2922" y="10136622"/>
              <a:ext cx="554268" cy="325274"/>
            </a:xfrm>
            <a:custGeom>
              <a:avLst/>
              <a:gdLst>
                <a:gd name="T0" fmla="*/ 0 w 938"/>
                <a:gd name="T1" fmla="*/ 551 h 552"/>
                <a:gd name="T2" fmla="*/ 937 w 938"/>
                <a:gd name="T3" fmla="*/ 551 h 552"/>
                <a:gd name="T4" fmla="*/ 937 w 938"/>
                <a:gd name="T5" fmla="*/ 0 h 552"/>
                <a:gd name="T6" fmla="*/ 0 w 938"/>
                <a:gd name="T7" fmla="*/ 0 h 552"/>
                <a:gd name="T8" fmla="*/ 0 w 938"/>
                <a:gd name="T9" fmla="*/ 55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8" h="552">
                  <a:moveTo>
                    <a:pt x="0" y="551"/>
                  </a:moveTo>
                  <a:lnTo>
                    <a:pt x="937" y="551"/>
                  </a:lnTo>
                  <a:lnTo>
                    <a:pt x="937" y="0"/>
                  </a:lnTo>
                  <a:lnTo>
                    <a:pt x="0" y="0"/>
                  </a:lnTo>
                  <a:lnTo>
                    <a:pt x="0" y="551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575313BB-9F79-47C1-96B4-9B52B283F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1206" y="5876827"/>
              <a:ext cx="1269871" cy="4762018"/>
            </a:xfrm>
            <a:custGeom>
              <a:avLst/>
              <a:gdLst>
                <a:gd name="T0" fmla="*/ 2151 w 2152"/>
                <a:gd name="T1" fmla="*/ 0 h 8069"/>
                <a:gd name="T2" fmla="*/ 0 w 2152"/>
                <a:gd name="T3" fmla="*/ 0 h 8069"/>
                <a:gd name="T4" fmla="*/ 0 w 2152"/>
                <a:gd name="T5" fmla="*/ 8068 h 8069"/>
                <a:gd name="T6" fmla="*/ 2151 w 2152"/>
                <a:gd name="T7" fmla="*/ 8068 h 8069"/>
                <a:gd name="T8" fmla="*/ 2151 w 2152"/>
                <a:gd name="T9" fmla="*/ 0 h 8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2" h="8069">
                  <a:moveTo>
                    <a:pt x="2151" y="0"/>
                  </a:moveTo>
                  <a:lnTo>
                    <a:pt x="0" y="0"/>
                  </a:lnTo>
                  <a:lnTo>
                    <a:pt x="0" y="8068"/>
                  </a:lnTo>
                  <a:lnTo>
                    <a:pt x="2151" y="8068"/>
                  </a:lnTo>
                  <a:lnTo>
                    <a:pt x="2151" y="0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EE062974-E6D7-41F3-BE27-AA038EAE9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2542" y="6345222"/>
              <a:ext cx="913370" cy="153530"/>
            </a:xfrm>
            <a:custGeom>
              <a:avLst/>
              <a:gdLst>
                <a:gd name="T0" fmla="*/ 1547 w 1548"/>
                <a:gd name="T1" fmla="*/ 259 h 260"/>
                <a:gd name="T2" fmla="*/ 0 w 1548"/>
                <a:gd name="T3" fmla="*/ 259 h 260"/>
                <a:gd name="T4" fmla="*/ 0 w 1548"/>
                <a:gd name="T5" fmla="*/ 0 h 260"/>
                <a:gd name="T6" fmla="*/ 1547 w 1548"/>
                <a:gd name="T7" fmla="*/ 0 h 260"/>
                <a:gd name="T8" fmla="*/ 1547 w 1548"/>
                <a:gd name="T9" fmla="*/ 259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8" h="260">
                  <a:moveTo>
                    <a:pt x="1547" y="259"/>
                  </a:moveTo>
                  <a:lnTo>
                    <a:pt x="0" y="259"/>
                  </a:lnTo>
                  <a:lnTo>
                    <a:pt x="0" y="0"/>
                  </a:lnTo>
                  <a:lnTo>
                    <a:pt x="1547" y="0"/>
                  </a:lnTo>
                  <a:lnTo>
                    <a:pt x="1547" y="25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6BBF0AB7-F98D-4E33-B218-259F65532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2542" y="6860457"/>
              <a:ext cx="913370" cy="150927"/>
            </a:xfrm>
            <a:custGeom>
              <a:avLst/>
              <a:gdLst>
                <a:gd name="T0" fmla="*/ 1547 w 1548"/>
                <a:gd name="T1" fmla="*/ 253 h 254"/>
                <a:gd name="T2" fmla="*/ 0 w 1548"/>
                <a:gd name="T3" fmla="*/ 253 h 254"/>
                <a:gd name="T4" fmla="*/ 0 w 1548"/>
                <a:gd name="T5" fmla="*/ 0 h 254"/>
                <a:gd name="T6" fmla="*/ 1547 w 1548"/>
                <a:gd name="T7" fmla="*/ 0 h 254"/>
                <a:gd name="T8" fmla="*/ 1547 w 1548"/>
                <a:gd name="T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8" h="254">
                  <a:moveTo>
                    <a:pt x="1547" y="253"/>
                  </a:moveTo>
                  <a:lnTo>
                    <a:pt x="0" y="253"/>
                  </a:lnTo>
                  <a:lnTo>
                    <a:pt x="0" y="0"/>
                  </a:lnTo>
                  <a:lnTo>
                    <a:pt x="1547" y="0"/>
                  </a:lnTo>
                  <a:lnTo>
                    <a:pt x="1547" y="253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37CAC00B-D09C-4820-8239-C116CB28E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2542" y="7367886"/>
              <a:ext cx="913370" cy="148324"/>
            </a:xfrm>
            <a:custGeom>
              <a:avLst/>
              <a:gdLst>
                <a:gd name="T0" fmla="*/ 1547 w 1548"/>
                <a:gd name="T1" fmla="*/ 252 h 253"/>
                <a:gd name="T2" fmla="*/ 0 w 1548"/>
                <a:gd name="T3" fmla="*/ 252 h 253"/>
                <a:gd name="T4" fmla="*/ 0 w 1548"/>
                <a:gd name="T5" fmla="*/ 0 h 253"/>
                <a:gd name="T6" fmla="*/ 1547 w 1548"/>
                <a:gd name="T7" fmla="*/ 0 h 253"/>
                <a:gd name="T8" fmla="*/ 1547 w 1548"/>
                <a:gd name="T9" fmla="*/ 25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8" h="253">
                  <a:moveTo>
                    <a:pt x="1547" y="252"/>
                  </a:moveTo>
                  <a:lnTo>
                    <a:pt x="0" y="252"/>
                  </a:lnTo>
                  <a:lnTo>
                    <a:pt x="0" y="0"/>
                  </a:lnTo>
                  <a:lnTo>
                    <a:pt x="1547" y="0"/>
                  </a:lnTo>
                  <a:lnTo>
                    <a:pt x="1547" y="252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68272DB1-0DCF-491E-83C0-54963A8B5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2542" y="7877916"/>
              <a:ext cx="913370" cy="153529"/>
            </a:xfrm>
            <a:custGeom>
              <a:avLst/>
              <a:gdLst>
                <a:gd name="T0" fmla="*/ 1547 w 1548"/>
                <a:gd name="T1" fmla="*/ 259 h 260"/>
                <a:gd name="T2" fmla="*/ 0 w 1548"/>
                <a:gd name="T3" fmla="*/ 259 h 260"/>
                <a:gd name="T4" fmla="*/ 0 w 1548"/>
                <a:gd name="T5" fmla="*/ 0 h 260"/>
                <a:gd name="T6" fmla="*/ 1547 w 1548"/>
                <a:gd name="T7" fmla="*/ 0 h 260"/>
                <a:gd name="T8" fmla="*/ 1547 w 1548"/>
                <a:gd name="T9" fmla="*/ 259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8" h="260">
                  <a:moveTo>
                    <a:pt x="1547" y="259"/>
                  </a:moveTo>
                  <a:lnTo>
                    <a:pt x="0" y="259"/>
                  </a:lnTo>
                  <a:lnTo>
                    <a:pt x="0" y="0"/>
                  </a:lnTo>
                  <a:lnTo>
                    <a:pt x="1547" y="0"/>
                  </a:lnTo>
                  <a:lnTo>
                    <a:pt x="1547" y="259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4C7678BB-D7F7-40A9-A75C-8B7DFBAC9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2542" y="8387946"/>
              <a:ext cx="913370" cy="153529"/>
            </a:xfrm>
            <a:custGeom>
              <a:avLst/>
              <a:gdLst>
                <a:gd name="T0" fmla="*/ 1547 w 1548"/>
                <a:gd name="T1" fmla="*/ 259 h 260"/>
                <a:gd name="T2" fmla="*/ 0 w 1548"/>
                <a:gd name="T3" fmla="*/ 259 h 260"/>
                <a:gd name="T4" fmla="*/ 0 w 1548"/>
                <a:gd name="T5" fmla="*/ 0 h 260"/>
                <a:gd name="T6" fmla="*/ 1547 w 1548"/>
                <a:gd name="T7" fmla="*/ 0 h 260"/>
                <a:gd name="T8" fmla="*/ 1547 w 1548"/>
                <a:gd name="T9" fmla="*/ 259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8" h="260">
                  <a:moveTo>
                    <a:pt x="1547" y="259"/>
                  </a:moveTo>
                  <a:lnTo>
                    <a:pt x="0" y="259"/>
                  </a:lnTo>
                  <a:lnTo>
                    <a:pt x="0" y="0"/>
                  </a:lnTo>
                  <a:lnTo>
                    <a:pt x="1547" y="0"/>
                  </a:lnTo>
                  <a:lnTo>
                    <a:pt x="1547" y="25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4B6B2824-BA9B-42E5-A5BC-4D90E5257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2542" y="8900578"/>
              <a:ext cx="913370" cy="148326"/>
            </a:xfrm>
            <a:custGeom>
              <a:avLst/>
              <a:gdLst>
                <a:gd name="T0" fmla="*/ 1547 w 1548"/>
                <a:gd name="T1" fmla="*/ 252 h 253"/>
                <a:gd name="T2" fmla="*/ 0 w 1548"/>
                <a:gd name="T3" fmla="*/ 252 h 253"/>
                <a:gd name="T4" fmla="*/ 0 w 1548"/>
                <a:gd name="T5" fmla="*/ 0 h 253"/>
                <a:gd name="T6" fmla="*/ 1547 w 1548"/>
                <a:gd name="T7" fmla="*/ 0 h 253"/>
                <a:gd name="T8" fmla="*/ 1547 w 1548"/>
                <a:gd name="T9" fmla="*/ 25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8" h="253">
                  <a:moveTo>
                    <a:pt x="1547" y="252"/>
                  </a:moveTo>
                  <a:lnTo>
                    <a:pt x="0" y="252"/>
                  </a:lnTo>
                  <a:lnTo>
                    <a:pt x="0" y="0"/>
                  </a:lnTo>
                  <a:lnTo>
                    <a:pt x="1547" y="0"/>
                  </a:lnTo>
                  <a:lnTo>
                    <a:pt x="1547" y="252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9431B861-19B9-49CE-9062-97CE69A81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2542" y="9410608"/>
              <a:ext cx="913370" cy="150927"/>
            </a:xfrm>
            <a:custGeom>
              <a:avLst/>
              <a:gdLst>
                <a:gd name="T0" fmla="*/ 1547 w 1548"/>
                <a:gd name="T1" fmla="*/ 253 h 254"/>
                <a:gd name="T2" fmla="*/ 0 w 1548"/>
                <a:gd name="T3" fmla="*/ 253 h 254"/>
                <a:gd name="T4" fmla="*/ 0 w 1548"/>
                <a:gd name="T5" fmla="*/ 0 h 254"/>
                <a:gd name="T6" fmla="*/ 1547 w 1548"/>
                <a:gd name="T7" fmla="*/ 0 h 254"/>
                <a:gd name="T8" fmla="*/ 1547 w 1548"/>
                <a:gd name="T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8" h="254">
                  <a:moveTo>
                    <a:pt x="1547" y="253"/>
                  </a:moveTo>
                  <a:lnTo>
                    <a:pt x="0" y="253"/>
                  </a:lnTo>
                  <a:lnTo>
                    <a:pt x="0" y="0"/>
                  </a:lnTo>
                  <a:lnTo>
                    <a:pt x="1547" y="0"/>
                  </a:lnTo>
                  <a:lnTo>
                    <a:pt x="1547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FAF9A36-FECE-4B5E-8DCD-5E8171523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2542" y="9920638"/>
              <a:ext cx="913370" cy="153530"/>
            </a:xfrm>
            <a:custGeom>
              <a:avLst/>
              <a:gdLst>
                <a:gd name="T0" fmla="*/ 1547 w 1548"/>
                <a:gd name="T1" fmla="*/ 258 h 259"/>
                <a:gd name="T2" fmla="*/ 0 w 1548"/>
                <a:gd name="T3" fmla="*/ 258 h 259"/>
                <a:gd name="T4" fmla="*/ 0 w 1548"/>
                <a:gd name="T5" fmla="*/ 0 h 259"/>
                <a:gd name="T6" fmla="*/ 1547 w 1548"/>
                <a:gd name="T7" fmla="*/ 0 h 259"/>
                <a:gd name="T8" fmla="*/ 1547 w 1548"/>
                <a:gd name="T9" fmla="*/ 25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8" h="259">
                  <a:moveTo>
                    <a:pt x="1547" y="258"/>
                  </a:moveTo>
                  <a:lnTo>
                    <a:pt x="0" y="258"/>
                  </a:lnTo>
                  <a:lnTo>
                    <a:pt x="0" y="0"/>
                  </a:lnTo>
                  <a:lnTo>
                    <a:pt x="1547" y="0"/>
                  </a:lnTo>
                  <a:lnTo>
                    <a:pt x="1547" y="258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CF976542-6F44-4DDE-B726-AE22F500A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1206" y="5876827"/>
              <a:ext cx="1269871" cy="4762018"/>
            </a:xfrm>
            <a:custGeom>
              <a:avLst/>
              <a:gdLst>
                <a:gd name="T0" fmla="*/ 2151 w 2152"/>
                <a:gd name="T1" fmla="*/ 0 h 8069"/>
                <a:gd name="T2" fmla="*/ 0 w 2152"/>
                <a:gd name="T3" fmla="*/ 0 h 8069"/>
                <a:gd name="T4" fmla="*/ 0 w 2152"/>
                <a:gd name="T5" fmla="*/ 8068 h 8069"/>
                <a:gd name="T6" fmla="*/ 2151 w 2152"/>
                <a:gd name="T7" fmla="*/ 8068 h 8069"/>
                <a:gd name="T8" fmla="*/ 2151 w 2152"/>
                <a:gd name="T9" fmla="*/ 0 h 8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2" h="8069">
                  <a:moveTo>
                    <a:pt x="2151" y="0"/>
                  </a:moveTo>
                  <a:lnTo>
                    <a:pt x="0" y="0"/>
                  </a:lnTo>
                  <a:lnTo>
                    <a:pt x="0" y="8068"/>
                  </a:lnTo>
                  <a:lnTo>
                    <a:pt x="2151" y="8068"/>
                  </a:lnTo>
                  <a:lnTo>
                    <a:pt x="2151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F62A3E6E-3EC8-4BFF-928E-CDB469791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2542" y="6345222"/>
              <a:ext cx="913370" cy="153530"/>
            </a:xfrm>
            <a:custGeom>
              <a:avLst/>
              <a:gdLst>
                <a:gd name="T0" fmla="*/ 1547 w 1548"/>
                <a:gd name="T1" fmla="*/ 259 h 260"/>
                <a:gd name="T2" fmla="*/ 0 w 1548"/>
                <a:gd name="T3" fmla="*/ 259 h 260"/>
                <a:gd name="T4" fmla="*/ 0 w 1548"/>
                <a:gd name="T5" fmla="*/ 0 h 260"/>
                <a:gd name="T6" fmla="*/ 1547 w 1548"/>
                <a:gd name="T7" fmla="*/ 0 h 260"/>
                <a:gd name="T8" fmla="*/ 1547 w 1548"/>
                <a:gd name="T9" fmla="*/ 259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8" h="260">
                  <a:moveTo>
                    <a:pt x="1547" y="259"/>
                  </a:moveTo>
                  <a:lnTo>
                    <a:pt x="0" y="259"/>
                  </a:lnTo>
                  <a:lnTo>
                    <a:pt x="0" y="0"/>
                  </a:lnTo>
                  <a:lnTo>
                    <a:pt x="1547" y="0"/>
                  </a:lnTo>
                  <a:lnTo>
                    <a:pt x="1547" y="259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7359CCA9-50F0-4919-9718-AE29C6005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2542" y="6860457"/>
              <a:ext cx="913370" cy="150927"/>
            </a:xfrm>
            <a:custGeom>
              <a:avLst/>
              <a:gdLst>
                <a:gd name="T0" fmla="*/ 1547 w 1548"/>
                <a:gd name="T1" fmla="*/ 253 h 254"/>
                <a:gd name="T2" fmla="*/ 0 w 1548"/>
                <a:gd name="T3" fmla="*/ 253 h 254"/>
                <a:gd name="T4" fmla="*/ 0 w 1548"/>
                <a:gd name="T5" fmla="*/ 0 h 254"/>
                <a:gd name="T6" fmla="*/ 1547 w 1548"/>
                <a:gd name="T7" fmla="*/ 0 h 254"/>
                <a:gd name="T8" fmla="*/ 1547 w 1548"/>
                <a:gd name="T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8" h="254">
                  <a:moveTo>
                    <a:pt x="1547" y="253"/>
                  </a:moveTo>
                  <a:lnTo>
                    <a:pt x="0" y="253"/>
                  </a:lnTo>
                  <a:lnTo>
                    <a:pt x="0" y="0"/>
                  </a:lnTo>
                  <a:lnTo>
                    <a:pt x="1547" y="0"/>
                  </a:lnTo>
                  <a:lnTo>
                    <a:pt x="1547" y="253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8F1FF8A6-BB62-46CF-8888-73D966408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2542" y="7367886"/>
              <a:ext cx="913370" cy="148324"/>
            </a:xfrm>
            <a:custGeom>
              <a:avLst/>
              <a:gdLst>
                <a:gd name="T0" fmla="*/ 1547 w 1548"/>
                <a:gd name="T1" fmla="*/ 252 h 253"/>
                <a:gd name="T2" fmla="*/ 0 w 1548"/>
                <a:gd name="T3" fmla="*/ 252 h 253"/>
                <a:gd name="T4" fmla="*/ 0 w 1548"/>
                <a:gd name="T5" fmla="*/ 0 h 253"/>
                <a:gd name="T6" fmla="*/ 1547 w 1548"/>
                <a:gd name="T7" fmla="*/ 0 h 253"/>
                <a:gd name="T8" fmla="*/ 1547 w 1548"/>
                <a:gd name="T9" fmla="*/ 25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8" h="253">
                  <a:moveTo>
                    <a:pt x="1547" y="252"/>
                  </a:moveTo>
                  <a:lnTo>
                    <a:pt x="0" y="252"/>
                  </a:lnTo>
                  <a:lnTo>
                    <a:pt x="0" y="0"/>
                  </a:lnTo>
                  <a:lnTo>
                    <a:pt x="1547" y="0"/>
                  </a:lnTo>
                  <a:lnTo>
                    <a:pt x="1547" y="252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77C97CCA-C732-4A51-AFEB-42E9286DC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2542" y="7877916"/>
              <a:ext cx="913370" cy="153529"/>
            </a:xfrm>
            <a:custGeom>
              <a:avLst/>
              <a:gdLst>
                <a:gd name="T0" fmla="*/ 1547 w 1548"/>
                <a:gd name="T1" fmla="*/ 259 h 260"/>
                <a:gd name="T2" fmla="*/ 0 w 1548"/>
                <a:gd name="T3" fmla="*/ 259 h 260"/>
                <a:gd name="T4" fmla="*/ 0 w 1548"/>
                <a:gd name="T5" fmla="*/ 0 h 260"/>
                <a:gd name="T6" fmla="*/ 1547 w 1548"/>
                <a:gd name="T7" fmla="*/ 0 h 260"/>
                <a:gd name="T8" fmla="*/ 1547 w 1548"/>
                <a:gd name="T9" fmla="*/ 259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8" h="260">
                  <a:moveTo>
                    <a:pt x="1547" y="259"/>
                  </a:moveTo>
                  <a:lnTo>
                    <a:pt x="0" y="259"/>
                  </a:lnTo>
                  <a:lnTo>
                    <a:pt x="0" y="0"/>
                  </a:lnTo>
                  <a:lnTo>
                    <a:pt x="1547" y="0"/>
                  </a:lnTo>
                  <a:lnTo>
                    <a:pt x="1547" y="259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FAA1EF14-66D6-47F8-80B9-C0EEDAA17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2542" y="8387946"/>
              <a:ext cx="913370" cy="153529"/>
            </a:xfrm>
            <a:custGeom>
              <a:avLst/>
              <a:gdLst>
                <a:gd name="T0" fmla="*/ 1547 w 1548"/>
                <a:gd name="T1" fmla="*/ 259 h 260"/>
                <a:gd name="T2" fmla="*/ 0 w 1548"/>
                <a:gd name="T3" fmla="*/ 259 h 260"/>
                <a:gd name="T4" fmla="*/ 0 w 1548"/>
                <a:gd name="T5" fmla="*/ 0 h 260"/>
                <a:gd name="T6" fmla="*/ 1547 w 1548"/>
                <a:gd name="T7" fmla="*/ 0 h 260"/>
                <a:gd name="T8" fmla="*/ 1547 w 1548"/>
                <a:gd name="T9" fmla="*/ 259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8" h="260">
                  <a:moveTo>
                    <a:pt x="1547" y="259"/>
                  </a:moveTo>
                  <a:lnTo>
                    <a:pt x="0" y="259"/>
                  </a:lnTo>
                  <a:lnTo>
                    <a:pt x="0" y="0"/>
                  </a:lnTo>
                  <a:lnTo>
                    <a:pt x="1547" y="0"/>
                  </a:lnTo>
                  <a:lnTo>
                    <a:pt x="1547" y="259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id="{791E1311-428B-42A3-AE7F-F0A701F62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2542" y="8900578"/>
              <a:ext cx="913370" cy="148326"/>
            </a:xfrm>
            <a:custGeom>
              <a:avLst/>
              <a:gdLst>
                <a:gd name="T0" fmla="*/ 1547 w 1548"/>
                <a:gd name="T1" fmla="*/ 252 h 253"/>
                <a:gd name="T2" fmla="*/ 0 w 1548"/>
                <a:gd name="T3" fmla="*/ 252 h 253"/>
                <a:gd name="T4" fmla="*/ 0 w 1548"/>
                <a:gd name="T5" fmla="*/ 0 h 253"/>
                <a:gd name="T6" fmla="*/ 1547 w 1548"/>
                <a:gd name="T7" fmla="*/ 0 h 253"/>
                <a:gd name="T8" fmla="*/ 1547 w 1548"/>
                <a:gd name="T9" fmla="*/ 25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8" h="253">
                  <a:moveTo>
                    <a:pt x="1547" y="252"/>
                  </a:moveTo>
                  <a:lnTo>
                    <a:pt x="0" y="252"/>
                  </a:lnTo>
                  <a:lnTo>
                    <a:pt x="0" y="0"/>
                  </a:lnTo>
                  <a:lnTo>
                    <a:pt x="1547" y="0"/>
                  </a:lnTo>
                  <a:lnTo>
                    <a:pt x="1547" y="252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3402F9F6-74F8-45AD-8093-2D8E4BE54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2542" y="9410608"/>
              <a:ext cx="913370" cy="150927"/>
            </a:xfrm>
            <a:custGeom>
              <a:avLst/>
              <a:gdLst>
                <a:gd name="T0" fmla="*/ 1547 w 1548"/>
                <a:gd name="T1" fmla="*/ 253 h 254"/>
                <a:gd name="T2" fmla="*/ 0 w 1548"/>
                <a:gd name="T3" fmla="*/ 253 h 254"/>
                <a:gd name="T4" fmla="*/ 0 w 1548"/>
                <a:gd name="T5" fmla="*/ 0 h 254"/>
                <a:gd name="T6" fmla="*/ 1547 w 1548"/>
                <a:gd name="T7" fmla="*/ 0 h 254"/>
                <a:gd name="T8" fmla="*/ 1547 w 1548"/>
                <a:gd name="T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8" h="254">
                  <a:moveTo>
                    <a:pt x="1547" y="253"/>
                  </a:moveTo>
                  <a:lnTo>
                    <a:pt x="0" y="253"/>
                  </a:lnTo>
                  <a:lnTo>
                    <a:pt x="0" y="0"/>
                  </a:lnTo>
                  <a:lnTo>
                    <a:pt x="1547" y="0"/>
                  </a:lnTo>
                  <a:lnTo>
                    <a:pt x="1547" y="253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12B7D333-A97A-4DA4-BC9C-6FD0F6910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2542" y="9920638"/>
              <a:ext cx="913370" cy="153530"/>
            </a:xfrm>
            <a:custGeom>
              <a:avLst/>
              <a:gdLst>
                <a:gd name="T0" fmla="*/ 1547 w 1548"/>
                <a:gd name="T1" fmla="*/ 258 h 259"/>
                <a:gd name="T2" fmla="*/ 0 w 1548"/>
                <a:gd name="T3" fmla="*/ 258 h 259"/>
                <a:gd name="T4" fmla="*/ 0 w 1548"/>
                <a:gd name="T5" fmla="*/ 0 h 259"/>
                <a:gd name="T6" fmla="*/ 1547 w 1548"/>
                <a:gd name="T7" fmla="*/ 0 h 259"/>
                <a:gd name="T8" fmla="*/ 1547 w 1548"/>
                <a:gd name="T9" fmla="*/ 25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8" h="259">
                  <a:moveTo>
                    <a:pt x="1547" y="258"/>
                  </a:moveTo>
                  <a:lnTo>
                    <a:pt x="0" y="258"/>
                  </a:lnTo>
                  <a:lnTo>
                    <a:pt x="0" y="0"/>
                  </a:lnTo>
                  <a:lnTo>
                    <a:pt x="1547" y="0"/>
                  </a:lnTo>
                  <a:lnTo>
                    <a:pt x="1547" y="258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BDC89949-CB2D-405C-9DCD-CFC9B581E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2481" y="6738154"/>
              <a:ext cx="936790" cy="3892884"/>
            </a:xfrm>
            <a:custGeom>
              <a:avLst/>
              <a:gdLst>
                <a:gd name="T0" fmla="*/ 1588 w 1589"/>
                <a:gd name="T1" fmla="*/ 0 h 6595"/>
                <a:gd name="T2" fmla="*/ 0 w 1589"/>
                <a:gd name="T3" fmla="*/ 1335 h 6595"/>
                <a:gd name="T4" fmla="*/ 0 w 1589"/>
                <a:gd name="T5" fmla="*/ 6594 h 6595"/>
                <a:gd name="T6" fmla="*/ 1588 w 1589"/>
                <a:gd name="T7" fmla="*/ 6594 h 6595"/>
                <a:gd name="T8" fmla="*/ 1588 w 1589"/>
                <a:gd name="T9" fmla="*/ 0 h 6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9" h="6595">
                  <a:moveTo>
                    <a:pt x="1588" y="0"/>
                  </a:moveTo>
                  <a:lnTo>
                    <a:pt x="0" y="1335"/>
                  </a:lnTo>
                  <a:lnTo>
                    <a:pt x="0" y="6594"/>
                  </a:lnTo>
                  <a:lnTo>
                    <a:pt x="1588" y="6594"/>
                  </a:lnTo>
                  <a:lnTo>
                    <a:pt x="1588" y="0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29B4A5CB-F8B0-4F1C-8AD7-9D8557EB2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2481" y="6738154"/>
              <a:ext cx="936790" cy="3892884"/>
            </a:xfrm>
            <a:custGeom>
              <a:avLst/>
              <a:gdLst>
                <a:gd name="T0" fmla="*/ 1588 w 1589"/>
                <a:gd name="T1" fmla="*/ 0 h 6595"/>
                <a:gd name="T2" fmla="*/ 0 w 1589"/>
                <a:gd name="T3" fmla="*/ 1335 h 6595"/>
                <a:gd name="T4" fmla="*/ 0 w 1589"/>
                <a:gd name="T5" fmla="*/ 6594 h 6595"/>
                <a:gd name="T6" fmla="*/ 1588 w 1589"/>
                <a:gd name="T7" fmla="*/ 6594 h 6595"/>
                <a:gd name="T8" fmla="*/ 1588 w 1589"/>
                <a:gd name="T9" fmla="*/ 0 h 6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9" h="6595">
                  <a:moveTo>
                    <a:pt x="1588" y="0"/>
                  </a:moveTo>
                  <a:lnTo>
                    <a:pt x="0" y="1335"/>
                  </a:lnTo>
                  <a:lnTo>
                    <a:pt x="0" y="6594"/>
                  </a:lnTo>
                  <a:lnTo>
                    <a:pt x="1588" y="6594"/>
                  </a:lnTo>
                  <a:lnTo>
                    <a:pt x="1588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9A2DD264-5BA7-44A0-8C65-1A07CE525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3966" y="7724386"/>
              <a:ext cx="309662" cy="307059"/>
            </a:xfrm>
            <a:custGeom>
              <a:avLst/>
              <a:gdLst>
                <a:gd name="T0" fmla="*/ 525 w 526"/>
                <a:gd name="T1" fmla="*/ 259 h 519"/>
                <a:gd name="T2" fmla="*/ 525 w 526"/>
                <a:gd name="T3" fmla="*/ 259 h 519"/>
                <a:gd name="T4" fmla="*/ 266 w 526"/>
                <a:gd name="T5" fmla="*/ 0 h 519"/>
                <a:gd name="T6" fmla="*/ 0 w 526"/>
                <a:gd name="T7" fmla="*/ 259 h 519"/>
                <a:gd name="T8" fmla="*/ 266 w 526"/>
                <a:gd name="T9" fmla="*/ 518 h 519"/>
                <a:gd name="T10" fmla="*/ 525 w 526"/>
                <a:gd name="T11" fmla="*/ 25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19">
                  <a:moveTo>
                    <a:pt x="525" y="259"/>
                  </a:moveTo>
                  <a:lnTo>
                    <a:pt x="525" y="259"/>
                  </a:lnTo>
                  <a:cubicBezTo>
                    <a:pt x="525" y="113"/>
                    <a:pt x="405" y="0"/>
                    <a:pt x="266" y="0"/>
                  </a:cubicBezTo>
                  <a:cubicBezTo>
                    <a:pt x="120" y="0"/>
                    <a:pt x="0" y="113"/>
                    <a:pt x="0" y="259"/>
                  </a:cubicBezTo>
                  <a:cubicBezTo>
                    <a:pt x="0" y="405"/>
                    <a:pt x="120" y="518"/>
                    <a:pt x="266" y="518"/>
                  </a:cubicBezTo>
                  <a:cubicBezTo>
                    <a:pt x="405" y="518"/>
                    <a:pt x="525" y="405"/>
                    <a:pt x="525" y="259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5253FCFB-5F6D-4B10-8CFA-59F248F28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8125" y="7724386"/>
              <a:ext cx="307059" cy="307059"/>
            </a:xfrm>
            <a:custGeom>
              <a:avLst/>
              <a:gdLst>
                <a:gd name="T0" fmla="*/ 518 w 519"/>
                <a:gd name="T1" fmla="*/ 259 h 519"/>
                <a:gd name="T2" fmla="*/ 518 w 519"/>
                <a:gd name="T3" fmla="*/ 259 h 519"/>
                <a:gd name="T4" fmla="*/ 259 w 519"/>
                <a:gd name="T5" fmla="*/ 0 h 519"/>
                <a:gd name="T6" fmla="*/ 0 w 519"/>
                <a:gd name="T7" fmla="*/ 259 h 519"/>
                <a:gd name="T8" fmla="*/ 259 w 519"/>
                <a:gd name="T9" fmla="*/ 518 h 519"/>
                <a:gd name="T10" fmla="*/ 518 w 519"/>
                <a:gd name="T11" fmla="*/ 25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9" h="519">
                  <a:moveTo>
                    <a:pt x="518" y="259"/>
                  </a:moveTo>
                  <a:lnTo>
                    <a:pt x="518" y="259"/>
                  </a:lnTo>
                  <a:cubicBezTo>
                    <a:pt x="518" y="113"/>
                    <a:pt x="405" y="0"/>
                    <a:pt x="259" y="0"/>
                  </a:cubicBezTo>
                  <a:cubicBezTo>
                    <a:pt x="120" y="0"/>
                    <a:pt x="0" y="113"/>
                    <a:pt x="0" y="259"/>
                  </a:cubicBezTo>
                  <a:cubicBezTo>
                    <a:pt x="0" y="405"/>
                    <a:pt x="120" y="518"/>
                    <a:pt x="259" y="518"/>
                  </a:cubicBezTo>
                  <a:cubicBezTo>
                    <a:pt x="405" y="518"/>
                    <a:pt x="518" y="405"/>
                    <a:pt x="518" y="259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0623D26B-598B-42F0-97BD-78B3E9EE3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3966" y="8156350"/>
              <a:ext cx="309662" cy="307059"/>
            </a:xfrm>
            <a:custGeom>
              <a:avLst/>
              <a:gdLst>
                <a:gd name="T0" fmla="*/ 525 w 526"/>
                <a:gd name="T1" fmla="*/ 259 h 519"/>
                <a:gd name="T2" fmla="*/ 525 w 526"/>
                <a:gd name="T3" fmla="*/ 259 h 519"/>
                <a:gd name="T4" fmla="*/ 266 w 526"/>
                <a:gd name="T5" fmla="*/ 0 h 519"/>
                <a:gd name="T6" fmla="*/ 0 w 526"/>
                <a:gd name="T7" fmla="*/ 259 h 519"/>
                <a:gd name="T8" fmla="*/ 266 w 526"/>
                <a:gd name="T9" fmla="*/ 518 h 519"/>
                <a:gd name="T10" fmla="*/ 525 w 526"/>
                <a:gd name="T11" fmla="*/ 25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19">
                  <a:moveTo>
                    <a:pt x="525" y="259"/>
                  </a:moveTo>
                  <a:lnTo>
                    <a:pt x="525" y="259"/>
                  </a:lnTo>
                  <a:cubicBezTo>
                    <a:pt x="525" y="113"/>
                    <a:pt x="405" y="0"/>
                    <a:pt x="266" y="0"/>
                  </a:cubicBezTo>
                  <a:cubicBezTo>
                    <a:pt x="120" y="0"/>
                    <a:pt x="0" y="113"/>
                    <a:pt x="0" y="259"/>
                  </a:cubicBezTo>
                  <a:cubicBezTo>
                    <a:pt x="0" y="399"/>
                    <a:pt x="120" y="518"/>
                    <a:pt x="266" y="518"/>
                  </a:cubicBezTo>
                  <a:cubicBezTo>
                    <a:pt x="405" y="518"/>
                    <a:pt x="525" y="399"/>
                    <a:pt x="525" y="259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880F6130-526C-41FB-B966-9FDF60415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8125" y="8156350"/>
              <a:ext cx="307059" cy="307059"/>
            </a:xfrm>
            <a:custGeom>
              <a:avLst/>
              <a:gdLst>
                <a:gd name="T0" fmla="*/ 518 w 519"/>
                <a:gd name="T1" fmla="*/ 259 h 519"/>
                <a:gd name="T2" fmla="*/ 518 w 519"/>
                <a:gd name="T3" fmla="*/ 259 h 519"/>
                <a:gd name="T4" fmla="*/ 259 w 519"/>
                <a:gd name="T5" fmla="*/ 0 h 519"/>
                <a:gd name="T6" fmla="*/ 0 w 519"/>
                <a:gd name="T7" fmla="*/ 259 h 519"/>
                <a:gd name="T8" fmla="*/ 259 w 519"/>
                <a:gd name="T9" fmla="*/ 518 h 519"/>
                <a:gd name="T10" fmla="*/ 518 w 519"/>
                <a:gd name="T11" fmla="*/ 25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9" h="519">
                  <a:moveTo>
                    <a:pt x="518" y="259"/>
                  </a:moveTo>
                  <a:lnTo>
                    <a:pt x="518" y="259"/>
                  </a:lnTo>
                  <a:cubicBezTo>
                    <a:pt x="518" y="113"/>
                    <a:pt x="405" y="0"/>
                    <a:pt x="259" y="0"/>
                  </a:cubicBezTo>
                  <a:cubicBezTo>
                    <a:pt x="120" y="0"/>
                    <a:pt x="0" y="113"/>
                    <a:pt x="0" y="259"/>
                  </a:cubicBezTo>
                  <a:cubicBezTo>
                    <a:pt x="0" y="399"/>
                    <a:pt x="120" y="518"/>
                    <a:pt x="259" y="518"/>
                  </a:cubicBezTo>
                  <a:cubicBezTo>
                    <a:pt x="405" y="518"/>
                    <a:pt x="518" y="399"/>
                    <a:pt x="518" y="259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0" name="Freeform 51">
              <a:extLst>
                <a:ext uri="{FF2B5EF4-FFF2-40B4-BE49-F238E27FC236}">
                  <a16:creationId xmlns:a16="http://schemas.microsoft.com/office/drawing/2014/main" id="{55F051DD-6084-4F56-BCC9-51D82EF27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3966" y="8583110"/>
              <a:ext cx="309662" cy="309662"/>
            </a:xfrm>
            <a:custGeom>
              <a:avLst/>
              <a:gdLst>
                <a:gd name="T0" fmla="*/ 525 w 526"/>
                <a:gd name="T1" fmla="*/ 259 h 526"/>
                <a:gd name="T2" fmla="*/ 525 w 526"/>
                <a:gd name="T3" fmla="*/ 259 h 526"/>
                <a:gd name="T4" fmla="*/ 266 w 526"/>
                <a:gd name="T5" fmla="*/ 0 h 526"/>
                <a:gd name="T6" fmla="*/ 0 w 526"/>
                <a:gd name="T7" fmla="*/ 259 h 526"/>
                <a:gd name="T8" fmla="*/ 266 w 526"/>
                <a:gd name="T9" fmla="*/ 525 h 526"/>
                <a:gd name="T10" fmla="*/ 525 w 526"/>
                <a:gd name="T11" fmla="*/ 259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525" y="259"/>
                  </a:moveTo>
                  <a:lnTo>
                    <a:pt x="525" y="259"/>
                  </a:lnTo>
                  <a:cubicBezTo>
                    <a:pt x="525" y="120"/>
                    <a:pt x="405" y="0"/>
                    <a:pt x="266" y="0"/>
                  </a:cubicBezTo>
                  <a:cubicBezTo>
                    <a:pt x="120" y="0"/>
                    <a:pt x="0" y="120"/>
                    <a:pt x="0" y="259"/>
                  </a:cubicBezTo>
                  <a:cubicBezTo>
                    <a:pt x="0" y="405"/>
                    <a:pt x="120" y="525"/>
                    <a:pt x="266" y="525"/>
                  </a:cubicBezTo>
                  <a:cubicBezTo>
                    <a:pt x="405" y="525"/>
                    <a:pt x="525" y="405"/>
                    <a:pt x="525" y="259"/>
                  </a:cubicBez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1" name="Freeform 52">
              <a:extLst>
                <a:ext uri="{FF2B5EF4-FFF2-40B4-BE49-F238E27FC236}">
                  <a16:creationId xmlns:a16="http://schemas.microsoft.com/office/drawing/2014/main" id="{DA09040D-9650-481B-B767-673D6F500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8125" y="8583110"/>
              <a:ext cx="307059" cy="309662"/>
            </a:xfrm>
            <a:custGeom>
              <a:avLst/>
              <a:gdLst>
                <a:gd name="T0" fmla="*/ 518 w 519"/>
                <a:gd name="T1" fmla="*/ 259 h 526"/>
                <a:gd name="T2" fmla="*/ 518 w 519"/>
                <a:gd name="T3" fmla="*/ 259 h 526"/>
                <a:gd name="T4" fmla="*/ 259 w 519"/>
                <a:gd name="T5" fmla="*/ 0 h 526"/>
                <a:gd name="T6" fmla="*/ 0 w 519"/>
                <a:gd name="T7" fmla="*/ 259 h 526"/>
                <a:gd name="T8" fmla="*/ 259 w 519"/>
                <a:gd name="T9" fmla="*/ 525 h 526"/>
                <a:gd name="T10" fmla="*/ 518 w 519"/>
                <a:gd name="T11" fmla="*/ 259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9" h="526">
                  <a:moveTo>
                    <a:pt x="518" y="259"/>
                  </a:moveTo>
                  <a:lnTo>
                    <a:pt x="518" y="259"/>
                  </a:lnTo>
                  <a:cubicBezTo>
                    <a:pt x="518" y="120"/>
                    <a:pt x="405" y="0"/>
                    <a:pt x="259" y="0"/>
                  </a:cubicBezTo>
                  <a:cubicBezTo>
                    <a:pt x="120" y="0"/>
                    <a:pt x="0" y="120"/>
                    <a:pt x="0" y="259"/>
                  </a:cubicBezTo>
                  <a:cubicBezTo>
                    <a:pt x="0" y="405"/>
                    <a:pt x="120" y="525"/>
                    <a:pt x="259" y="525"/>
                  </a:cubicBezTo>
                  <a:cubicBezTo>
                    <a:pt x="405" y="525"/>
                    <a:pt x="518" y="405"/>
                    <a:pt x="518" y="259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id="{5ABD19A9-525C-4303-AED0-FF92AD9D7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3966" y="9015074"/>
              <a:ext cx="309662" cy="304458"/>
            </a:xfrm>
            <a:custGeom>
              <a:avLst/>
              <a:gdLst>
                <a:gd name="T0" fmla="*/ 525 w 526"/>
                <a:gd name="T1" fmla="*/ 259 h 518"/>
                <a:gd name="T2" fmla="*/ 525 w 526"/>
                <a:gd name="T3" fmla="*/ 259 h 518"/>
                <a:gd name="T4" fmla="*/ 266 w 526"/>
                <a:gd name="T5" fmla="*/ 0 h 518"/>
                <a:gd name="T6" fmla="*/ 0 w 526"/>
                <a:gd name="T7" fmla="*/ 259 h 518"/>
                <a:gd name="T8" fmla="*/ 266 w 526"/>
                <a:gd name="T9" fmla="*/ 517 h 518"/>
                <a:gd name="T10" fmla="*/ 525 w 526"/>
                <a:gd name="T11" fmla="*/ 259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18">
                  <a:moveTo>
                    <a:pt x="525" y="259"/>
                  </a:moveTo>
                  <a:lnTo>
                    <a:pt x="525" y="259"/>
                  </a:lnTo>
                  <a:cubicBezTo>
                    <a:pt x="525" y="119"/>
                    <a:pt x="405" y="0"/>
                    <a:pt x="266" y="0"/>
                  </a:cubicBezTo>
                  <a:cubicBezTo>
                    <a:pt x="120" y="0"/>
                    <a:pt x="0" y="119"/>
                    <a:pt x="0" y="259"/>
                  </a:cubicBezTo>
                  <a:cubicBezTo>
                    <a:pt x="0" y="405"/>
                    <a:pt x="120" y="517"/>
                    <a:pt x="266" y="517"/>
                  </a:cubicBezTo>
                  <a:cubicBezTo>
                    <a:pt x="405" y="517"/>
                    <a:pt x="525" y="405"/>
                    <a:pt x="525" y="259"/>
                  </a:cubicBez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3" name="Freeform 54">
              <a:extLst>
                <a:ext uri="{FF2B5EF4-FFF2-40B4-BE49-F238E27FC236}">
                  <a16:creationId xmlns:a16="http://schemas.microsoft.com/office/drawing/2014/main" id="{CC351DB6-8FE5-4641-A3B1-1D28964B7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8125" y="9015074"/>
              <a:ext cx="307059" cy="304458"/>
            </a:xfrm>
            <a:custGeom>
              <a:avLst/>
              <a:gdLst>
                <a:gd name="T0" fmla="*/ 518 w 519"/>
                <a:gd name="T1" fmla="*/ 259 h 518"/>
                <a:gd name="T2" fmla="*/ 518 w 519"/>
                <a:gd name="T3" fmla="*/ 259 h 518"/>
                <a:gd name="T4" fmla="*/ 259 w 519"/>
                <a:gd name="T5" fmla="*/ 0 h 518"/>
                <a:gd name="T6" fmla="*/ 0 w 519"/>
                <a:gd name="T7" fmla="*/ 259 h 518"/>
                <a:gd name="T8" fmla="*/ 259 w 519"/>
                <a:gd name="T9" fmla="*/ 517 h 518"/>
                <a:gd name="T10" fmla="*/ 518 w 519"/>
                <a:gd name="T11" fmla="*/ 259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9" h="518">
                  <a:moveTo>
                    <a:pt x="518" y="259"/>
                  </a:moveTo>
                  <a:lnTo>
                    <a:pt x="518" y="259"/>
                  </a:lnTo>
                  <a:cubicBezTo>
                    <a:pt x="518" y="119"/>
                    <a:pt x="405" y="0"/>
                    <a:pt x="259" y="0"/>
                  </a:cubicBezTo>
                  <a:cubicBezTo>
                    <a:pt x="120" y="0"/>
                    <a:pt x="0" y="119"/>
                    <a:pt x="0" y="259"/>
                  </a:cubicBezTo>
                  <a:cubicBezTo>
                    <a:pt x="0" y="405"/>
                    <a:pt x="120" y="517"/>
                    <a:pt x="259" y="517"/>
                  </a:cubicBezTo>
                  <a:cubicBezTo>
                    <a:pt x="405" y="517"/>
                    <a:pt x="518" y="405"/>
                    <a:pt x="518" y="259"/>
                  </a:cubicBez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C072E32A-D498-4AF3-AA53-452AF23A2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3966" y="9444438"/>
              <a:ext cx="309662" cy="307059"/>
            </a:xfrm>
            <a:custGeom>
              <a:avLst/>
              <a:gdLst>
                <a:gd name="T0" fmla="*/ 525 w 526"/>
                <a:gd name="T1" fmla="*/ 259 h 519"/>
                <a:gd name="T2" fmla="*/ 525 w 526"/>
                <a:gd name="T3" fmla="*/ 259 h 519"/>
                <a:gd name="T4" fmla="*/ 266 w 526"/>
                <a:gd name="T5" fmla="*/ 0 h 519"/>
                <a:gd name="T6" fmla="*/ 0 w 526"/>
                <a:gd name="T7" fmla="*/ 259 h 519"/>
                <a:gd name="T8" fmla="*/ 266 w 526"/>
                <a:gd name="T9" fmla="*/ 518 h 519"/>
                <a:gd name="T10" fmla="*/ 525 w 526"/>
                <a:gd name="T11" fmla="*/ 25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19">
                  <a:moveTo>
                    <a:pt x="525" y="259"/>
                  </a:moveTo>
                  <a:lnTo>
                    <a:pt x="525" y="259"/>
                  </a:lnTo>
                  <a:cubicBezTo>
                    <a:pt x="525" y="113"/>
                    <a:pt x="405" y="0"/>
                    <a:pt x="266" y="0"/>
                  </a:cubicBezTo>
                  <a:cubicBezTo>
                    <a:pt x="120" y="0"/>
                    <a:pt x="0" y="113"/>
                    <a:pt x="0" y="259"/>
                  </a:cubicBezTo>
                  <a:cubicBezTo>
                    <a:pt x="0" y="405"/>
                    <a:pt x="120" y="518"/>
                    <a:pt x="266" y="518"/>
                  </a:cubicBezTo>
                  <a:cubicBezTo>
                    <a:pt x="405" y="518"/>
                    <a:pt x="525" y="405"/>
                    <a:pt x="525" y="259"/>
                  </a:cubicBez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id="{8239F776-8043-4D90-BD91-E0D3A2236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8125" y="9444438"/>
              <a:ext cx="307059" cy="307059"/>
            </a:xfrm>
            <a:custGeom>
              <a:avLst/>
              <a:gdLst>
                <a:gd name="T0" fmla="*/ 518 w 519"/>
                <a:gd name="T1" fmla="*/ 259 h 519"/>
                <a:gd name="T2" fmla="*/ 518 w 519"/>
                <a:gd name="T3" fmla="*/ 259 h 519"/>
                <a:gd name="T4" fmla="*/ 259 w 519"/>
                <a:gd name="T5" fmla="*/ 0 h 519"/>
                <a:gd name="T6" fmla="*/ 0 w 519"/>
                <a:gd name="T7" fmla="*/ 259 h 519"/>
                <a:gd name="T8" fmla="*/ 259 w 519"/>
                <a:gd name="T9" fmla="*/ 518 h 519"/>
                <a:gd name="T10" fmla="*/ 518 w 519"/>
                <a:gd name="T11" fmla="*/ 25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9" h="519">
                  <a:moveTo>
                    <a:pt x="518" y="259"/>
                  </a:moveTo>
                  <a:lnTo>
                    <a:pt x="518" y="259"/>
                  </a:lnTo>
                  <a:cubicBezTo>
                    <a:pt x="518" y="113"/>
                    <a:pt x="405" y="0"/>
                    <a:pt x="259" y="0"/>
                  </a:cubicBezTo>
                  <a:cubicBezTo>
                    <a:pt x="120" y="0"/>
                    <a:pt x="0" y="113"/>
                    <a:pt x="0" y="259"/>
                  </a:cubicBezTo>
                  <a:cubicBezTo>
                    <a:pt x="0" y="405"/>
                    <a:pt x="120" y="518"/>
                    <a:pt x="259" y="518"/>
                  </a:cubicBezTo>
                  <a:cubicBezTo>
                    <a:pt x="405" y="518"/>
                    <a:pt x="518" y="405"/>
                    <a:pt x="518" y="259"/>
                  </a:cubicBez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6" name="Freeform 57">
              <a:extLst>
                <a:ext uri="{FF2B5EF4-FFF2-40B4-BE49-F238E27FC236}">
                  <a16:creationId xmlns:a16="http://schemas.microsoft.com/office/drawing/2014/main" id="{6A974069-5B25-46B8-A655-D44EC8117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3966" y="9873799"/>
              <a:ext cx="309662" cy="309662"/>
            </a:xfrm>
            <a:custGeom>
              <a:avLst/>
              <a:gdLst>
                <a:gd name="T0" fmla="*/ 525 w 526"/>
                <a:gd name="T1" fmla="*/ 265 h 525"/>
                <a:gd name="T2" fmla="*/ 525 w 526"/>
                <a:gd name="T3" fmla="*/ 265 h 525"/>
                <a:gd name="T4" fmla="*/ 266 w 526"/>
                <a:gd name="T5" fmla="*/ 0 h 525"/>
                <a:gd name="T6" fmla="*/ 0 w 526"/>
                <a:gd name="T7" fmla="*/ 265 h 525"/>
                <a:gd name="T8" fmla="*/ 266 w 526"/>
                <a:gd name="T9" fmla="*/ 524 h 525"/>
                <a:gd name="T10" fmla="*/ 525 w 526"/>
                <a:gd name="T11" fmla="*/ 26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5">
                  <a:moveTo>
                    <a:pt x="525" y="265"/>
                  </a:moveTo>
                  <a:lnTo>
                    <a:pt x="525" y="265"/>
                  </a:lnTo>
                  <a:cubicBezTo>
                    <a:pt x="525" y="119"/>
                    <a:pt x="405" y="0"/>
                    <a:pt x="266" y="0"/>
                  </a:cubicBezTo>
                  <a:cubicBezTo>
                    <a:pt x="120" y="0"/>
                    <a:pt x="0" y="119"/>
                    <a:pt x="0" y="265"/>
                  </a:cubicBezTo>
                  <a:cubicBezTo>
                    <a:pt x="0" y="405"/>
                    <a:pt x="120" y="524"/>
                    <a:pt x="266" y="524"/>
                  </a:cubicBezTo>
                  <a:cubicBezTo>
                    <a:pt x="405" y="524"/>
                    <a:pt x="525" y="405"/>
                    <a:pt x="525" y="265"/>
                  </a:cubicBez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7" name="Freeform 58">
              <a:extLst>
                <a:ext uri="{FF2B5EF4-FFF2-40B4-BE49-F238E27FC236}">
                  <a16:creationId xmlns:a16="http://schemas.microsoft.com/office/drawing/2014/main" id="{008602DE-9DBA-4B34-A60F-EAF4F1E23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8125" y="9873799"/>
              <a:ext cx="307059" cy="309662"/>
            </a:xfrm>
            <a:custGeom>
              <a:avLst/>
              <a:gdLst>
                <a:gd name="T0" fmla="*/ 518 w 519"/>
                <a:gd name="T1" fmla="*/ 265 h 525"/>
                <a:gd name="T2" fmla="*/ 518 w 519"/>
                <a:gd name="T3" fmla="*/ 265 h 525"/>
                <a:gd name="T4" fmla="*/ 259 w 519"/>
                <a:gd name="T5" fmla="*/ 0 h 525"/>
                <a:gd name="T6" fmla="*/ 0 w 519"/>
                <a:gd name="T7" fmla="*/ 265 h 525"/>
                <a:gd name="T8" fmla="*/ 259 w 519"/>
                <a:gd name="T9" fmla="*/ 524 h 525"/>
                <a:gd name="T10" fmla="*/ 518 w 519"/>
                <a:gd name="T11" fmla="*/ 26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9" h="525">
                  <a:moveTo>
                    <a:pt x="518" y="265"/>
                  </a:moveTo>
                  <a:lnTo>
                    <a:pt x="518" y="265"/>
                  </a:lnTo>
                  <a:cubicBezTo>
                    <a:pt x="518" y="119"/>
                    <a:pt x="405" y="0"/>
                    <a:pt x="259" y="0"/>
                  </a:cubicBezTo>
                  <a:cubicBezTo>
                    <a:pt x="120" y="0"/>
                    <a:pt x="0" y="119"/>
                    <a:pt x="0" y="265"/>
                  </a:cubicBezTo>
                  <a:cubicBezTo>
                    <a:pt x="0" y="405"/>
                    <a:pt x="120" y="524"/>
                    <a:pt x="259" y="524"/>
                  </a:cubicBezTo>
                  <a:cubicBezTo>
                    <a:pt x="405" y="524"/>
                    <a:pt x="518" y="405"/>
                    <a:pt x="518" y="265"/>
                  </a:cubicBez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8" name="Freeform 59">
              <a:extLst>
                <a:ext uri="{FF2B5EF4-FFF2-40B4-BE49-F238E27FC236}">
                  <a16:creationId xmlns:a16="http://schemas.microsoft.com/office/drawing/2014/main" id="{BCF1E484-45CE-4FA3-8073-C8E0EFDE6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94105" y="6738154"/>
              <a:ext cx="936790" cy="3892884"/>
            </a:xfrm>
            <a:custGeom>
              <a:avLst/>
              <a:gdLst>
                <a:gd name="T0" fmla="*/ 1586 w 1587"/>
                <a:gd name="T1" fmla="*/ 0 h 6595"/>
                <a:gd name="T2" fmla="*/ 0 w 1587"/>
                <a:gd name="T3" fmla="*/ 1335 h 6595"/>
                <a:gd name="T4" fmla="*/ 0 w 1587"/>
                <a:gd name="T5" fmla="*/ 6594 h 6595"/>
                <a:gd name="T6" fmla="*/ 1586 w 1587"/>
                <a:gd name="T7" fmla="*/ 6594 h 6595"/>
                <a:gd name="T8" fmla="*/ 1586 w 1587"/>
                <a:gd name="T9" fmla="*/ 0 h 6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7" h="6595">
                  <a:moveTo>
                    <a:pt x="1586" y="0"/>
                  </a:moveTo>
                  <a:lnTo>
                    <a:pt x="0" y="1335"/>
                  </a:lnTo>
                  <a:lnTo>
                    <a:pt x="0" y="6594"/>
                  </a:lnTo>
                  <a:lnTo>
                    <a:pt x="1586" y="6594"/>
                  </a:lnTo>
                  <a:lnTo>
                    <a:pt x="1586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9" name="Freeform 60">
              <a:extLst>
                <a:ext uri="{FF2B5EF4-FFF2-40B4-BE49-F238E27FC236}">
                  <a16:creationId xmlns:a16="http://schemas.microsoft.com/office/drawing/2014/main" id="{3D3032CF-D554-405C-8128-541F40F50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0794" y="7677546"/>
              <a:ext cx="304458" cy="307059"/>
            </a:xfrm>
            <a:custGeom>
              <a:avLst/>
              <a:gdLst>
                <a:gd name="T0" fmla="*/ 517 w 518"/>
                <a:gd name="T1" fmla="*/ 259 h 519"/>
                <a:gd name="T2" fmla="*/ 517 w 518"/>
                <a:gd name="T3" fmla="*/ 259 h 519"/>
                <a:gd name="T4" fmla="*/ 258 w 518"/>
                <a:gd name="T5" fmla="*/ 0 h 519"/>
                <a:gd name="T6" fmla="*/ 0 w 518"/>
                <a:gd name="T7" fmla="*/ 259 h 519"/>
                <a:gd name="T8" fmla="*/ 258 w 518"/>
                <a:gd name="T9" fmla="*/ 518 h 519"/>
                <a:gd name="T10" fmla="*/ 517 w 518"/>
                <a:gd name="T11" fmla="*/ 25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8" h="519">
                  <a:moveTo>
                    <a:pt x="517" y="259"/>
                  </a:moveTo>
                  <a:lnTo>
                    <a:pt x="517" y="259"/>
                  </a:lnTo>
                  <a:cubicBezTo>
                    <a:pt x="517" y="113"/>
                    <a:pt x="398" y="0"/>
                    <a:pt x="258" y="0"/>
                  </a:cubicBezTo>
                  <a:cubicBezTo>
                    <a:pt x="113" y="0"/>
                    <a:pt x="0" y="113"/>
                    <a:pt x="0" y="259"/>
                  </a:cubicBezTo>
                  <a:cubicBezTo>
                    <a:pt x="0" y="405"/>
                    <a:pt x="113" y="518"/>
                    <a:pt x="258" y="518"/>
                  </a:cubicBezTo>
                  <a:cubicBezTo>
                    <a:pt x="398" y="518"/>
                    <a:pt x="517" y="405"/>
                    <a:pt x="517" y="259"/>
                  </a:cubicBezTo>
                </a:path>
              </a:pathLst>
            </a:custGeom>
            <a:solidFill>
              <a:srgbClr val="0027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60" name="Freeform 61">
              <a:extLst>
                <a:ext uri="{FF2B5EF4-FFF2-40B4-BE49-F238E27FC236}">
                  <a16:creationId xmlns:a16="http://schemas.microsoft.com/office/drawing/2014/main" id="{52ED9210-2BE6-40F1-819E-545A7B0E7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9749" y="7677546"/>
              <a:ext cx="309660" cy="307059"/>
            </a:xfrm>
            <a:custGeom>
              <a:avLst/>
              <a:gdLst>
                <a:gd name="T0" fmla="*/ 524 w 525"/>
                <a:gd name="T1" fmla="*/ 259 h 519"/>
                <a:gd name="T2" fmla="*/ 524 w 525"/>
                <a:gd name="T3" fmla="*/ 259 h 519"/>
                <a:gd name="T4" fmla="*/ 259 w 525"/>
                <a:gd name="T5" fmla="*/ 0 h 519"/>
                <a:gd name="T6" fmla="*/ 0 w 525"/>
                <a:gd name="T7" fmla="*/ 259 h 519"/>
                <a:gd name="T8" fmla="*/ 259 w 525"/>
                <a:gd name="T9" fmla="*/ 518 h 519"/>
                <a:gd name="T10" fmla="*/ 524 w 525"/>
                <a:gd name="T11" fmla="*/ 25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5" h="519">
                  <a:moveTo>
                    <a:pt x="524" y="259"/>
                  </a:moveTo>
                  <a:lnTo>
                    <a:pt x="524" y="259"/>
                  </a:lnTo>
                  <a:cubicBezTo>
                    <a:pt x="524" y="113"/>
                    <a:pt x="405" y="0"/>
                    <a:pt x="259" y="0"/>
                  </a:cubicBezTo>
                  <a:cubicBezTo>
                    <a:pt x="119" y="0"/>
                    <a:pt x="0" y="113"/>
                    <a:pt x="0" y="259"/>
                  </a:cubicBezTo>
                  <a:cubicBezTo>
                    <a:pt x="0" y="405"/>
                    <a:pt x="119" y="518"/>
                    <a:pt x="259" y="518"/>
                  </a:cubicBezTo>
                  <a:cubicBezTo>
                    <a:pt x="405" y="518"/>
                    <a:pt x="524" y="405"/>
                    <a:pt x="524" y="259"/>
                  </a:cubicBezTo>
                </a:path>
              </a:pathLst>
            </a:custGeom>
            <a:solidFill>
              <a:srgbClr val="0027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61" name="Freeform 62">
              <a:extLst>
                <a:ext uri="{FF2B5EF4-FFF2-40B4-BE49-F238E27FC236}">
                  <a16:creationId xmlns:a16="http://schemas.microsoft.com/office/drawing/2014/main" id="{03F81C52-DC0F-4E2A-BACD-DF9594A6D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0794" y="8104306"/>
              <a:ext cx="304458" cy="309662"/>
            </a:xfrm>
            <a:custGeom>
              <a:avLst/>
              <a:gdLst>
                <a:gd name="T0" fmla="*/ 517 w 518"/>
                <a:gd name="T1" fmla="*/ 266 h 526"/>
                <a:gd name="T2" fmla="*/ 517 w 518"/>
                <a:gd name="T3" fmla="*/ 266 h 526"/>
                <a:gd name="T4" fmla="*/ 258 w 518"/>
                <a:gd name="T5" fmla="*/ 0 h 526"/>
                <a:gd name="T6" fmla="*/ 0 w 518"/>
                <a:gd name="T7" fmla="*/ 266 h 526"/>
                <a:gd name="T8" fmla="*/ 258 w 518"/>
                <a:gd name="T9" fmla="*/ 525 h 526"/>
                <a:gd name="T10" fmla="*/ 517 w 518"/>
                <a:gd name="T11" fmla="*/ 26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8" h="526">
                  <a:moveTo>
                    <a:pt x="517" y="266"/>
                  </a:moveTo>
                  <a:lnTo>
                    <a:pt x="517" y="266"/>
                  </a:lnTo>
                  <a:cubicBezTo>
                    <a:pt x="517" y="119"/>
                    <a:pt x="398" y="0"/>
                    <a:pt x="258" y="0"/>
                  </a:cubicBezTo>
                  <a:cubicBezTo>
                    <a:pt x="113" y="0"/>
                    <a:pt x="0" y="119"/>
                    <a:pt x="0" y="266"/>
                  </a:cubicBezTo>
                  <a:cubicBezTo>
                    <a:pt x="0" y="405"/>
                    <a:pt x="113" y="525"/>
                    <a:pt x="258" y="525"/>
                  </a:cubicBezTo>
                  <a:cubicBezTo>
                    <a:pt x="398" y="525"/>
                    <a:pt x="517" y="405"/>
                    <a:pt x="517" y="266"/>
                  </a:cubicBezTo>
                </a:path>
              </a:pathLst>
            </a:custGeom>
            <a:solidFill>
              <a:srgbClr val="0027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62" name="Freeform 63">
              <a:extLst>
                <a:ext uri="{FF2B5EF4-FFF2-40B4-BE49-F238E27FC236}">
                  <a16:creationId xmlns:a16="http://schemas.microsoft.com/office/drawing/2014/main" id="{7DB5A6C1-D462-44AD-9690-E952A046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9749" y="8104306"/>
              <a:ext cx="309660" cy="309662"/>
            </a:xfrm>
            <a:custGeom>
              <a:avLst/>
              <a:gdLst>
                <a:gd name="T0" fmla="*/ 524 w 525"/>
                <a:gd name="T1" fmla="*/ 266 h 526"/>
                <a:gd name="T2" fmla="*/ 524 w 525"/>
                <a:gd name="T3" fmla="*/ 266 h 526"/>
                <a:gd name="T4" fmla="*/ 259 w 525"/>
                <a:gd name="T5" fmla="*/ 0 h 526"/>
                <a:gd name="T6" fmla="*/ 0 w 525"/>
                <a:gd name="T7" fmla="*/ 266 h 526"/>
                <a:gd name="T8" fmla="*/ 259 w 525"/>
                <a:gd name="T9" fmla="*/ 525 h 526"/>
                <a:gd name="T10" fmla="*/ 524 w 525"/>
                <a:gd name="T11" fmla="*/ 26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5" h="526">
                  <a:moveTo>
                    <a:pt x="524" y="266"/>
                  </a:moveTo>
                  <a:lnTo>
                    <a:pt x="524" y="266"/>
                  </a:lnTo>
                  <a:cubicBezTo>
                    <a:pt x="524" y="119"/>
                    <a:pt x="405" y="0"/>
                    <a:pt x="259" y="0"/>
                  </a:cubicBezTo>
                  <a:cubicBezTo>
                    <a:pt x="119" y="0"/>
                    <a:pt x="0" y="119"/>
                    <a:pt x="0" y="266"/>
                  </a:cubicBezTo>
                  <a:cubicBezTo>
                    <a:pt x="0" y="405"/>
                    <a:pt x="119" y="525"/>
                    <a:pt x="259" y="525"/>
                  </a:cubicBezTo>
                  <a:cubicBezTo>
                    <a:pt x="405" y="525"/>
                    <a:pt x="524" y="405"/>
                    <a:pt x="524" y="266"/>
                  </a:cubicBezTo>
                </a:path>
              </a:pathLst>
            </a:custGeom>
            <a:solidFill>
              <a:srgbClr val="0027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id="{7DEAC6F6-3968-47FD-AB62-E57EC59A5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0794" y="8536271"/>
              <a:ext cx="304458" cy="309662"/>
            </a:xfrm>
            <a:custGeom>
              <a:avLst/>
              <a:gdLst>
                <a:gd name="T0" fmla="*/ 517 w 518"/>
                <a:gd name="T1" fmla="*/ 259 h 526"/>
                <a:gd name="T2" fmla="*/ 517 w 518"/>
                <a:gd name="T3" fmla="*/ 259 h 526"/>
                <a:gd name="T4" fmla="*/ 258 w 518"/>
                <a:gd name="T5" fmla="*/ 0 h 526"/>
                <a:gd name="T6" fmla="*/ 0 w 518"/>
                <a:gd name="T7" fmla="*/ 259 h 526"/>
                <a:gd name="T8" fmla="*/ 258 w 518"/>
                <a:gd name="T9" fmla="*/ 525 h 526"/>
                <a:gd name="T10" fmla="*/ 517 w 518"/>
                <a:gd name="T11" fmla="*/ 259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8" h="526">
                  <a:moveTo>
                    <a:pt x="517" y="259"/>
                  </a:moveTo>
                  <a:lnTo>
                    <a:pt x="517" y="259"/>
                  </a:lnTo>
                  <a:cubicBezTo>
                    <a:pt x="517" y="120"/>
                    <a:pt x="398" y="0"/>
                    <a:pt x="258" y="0"/>
                  </a:cubicBezTo>
                  <a:cubicBezTo>
                    <a:pt x="113" y="0"/>
                    <a:pt x="0" y="120"/>
                    <a:pt x="0" y="259"/>
                  </a:cubicBezTo>
                  <a:cubicBezTo>
                    <a:pt x="0" y="406"/>
                    <a:pt x="113" y="525"/>
                    <a:pt x="258" y="525"/>
                  </a:cubicBezTo>
                  <a:cubicBezTo>
                    <a:pt x="398" y="525"/>
                    <a:pt x="517" y="406"/>
                    <a:pt x="517" y="259"/>
                  </a:cubicBezTo>
                </a:path>
              </a:pathLst>
            </a:custGeom>
            <a:solidFill>
              <a:srgbClr val="0027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64" name="Freeform 65">
              <a:extLst>
                <a:ext uri="{FF2B5EF4-FFF2-40B4-BE49-F238E27FC236}">
                  <a16:creationId xmlns:a16="http://schemas.microsoft.com/office/drawing/2014/main" id="{3506C5CB-D892-418B-912B-F96AC5212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9749" y="8536271"/>
              <a:ext cx="309660" cy="309662"/>
            </a:xfrm>
            <a:custGeom>
              <a:avLst/>
              <a:gdLst>
                <a:gd name="T0" fmla="*/ 524 w 525"/>
                <a:gd name="T1" fmla="*/ 259 h 526"/>
                <a:gd name="T2" fmla="*/ 524 w 525"/>
                <a:gd name="T3" fmla="*/ 259 h 526"/>
                <a:gd name="T4" fmla="*/ 259 w 525"/>
                <a:gd name="T5" fmla="*/ 0 h 526"/>
                <a:gd name="T6" fmla="*/ 0 w 525"/>
                <a:gd name="T7" fmla="*/ 259 h 526"/>
                <a:gd name="T8" fmla="*/ 259 w 525"/>
                <a:gd name="T9" fmla="*/ 525 h 526"/>
                <a:gd name="T10" fmla="*/ 524 w 525"/>
                <a:gd name="T11" fmla="*/ 259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5" h="526">
                  <a:moveTo>
                    <a:pt x="524" y="259"/>
                  </a:moveTo>
                  <a:lnTo>
                    <a:pt x="524" y="259"/>
                  </a:lnTo>
                  <a:cubicBezTo>
                    <a:pt x="524" y="120"/>
                    <a:pt x="405" y="0"/>
                    <a:pt x="259" y="0"/>
                  </a:cubicBezTo>
                  <a:cubicBezTo>
                    <a:pt x="119" y="0"/>
                    <a:pt x="0" y="120"/>
                    <a:pt x="0" y="259"/>
                  </a:cubicBezTo>
                  <a:cubicBezTo>
                    <a:pt x="0" y="406"/>
                    <a:pt x="119" y="525"/>
                    <a:pt x="259" y="525"/>
                  </a:cubicBezTo>
                  <a:cubicBezTo>
                    <a:pt x="405" y="525"/>
                    <a:pt x="524" y="406"/>
                    <a:pt x="524" y="259"/>
                  </a:cubicBez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65" name="Freeform 66">
              <a:extLst>
                <a:ext uri="{FF2B5EF4-FFF2-40B4-BE49-F238E27FC236}">
                  <a16:creationId xmlns:a16="http://schemas.microsoft.com/office/drawing/2014/main" id="{A42AF2F2-A078-43F4-B87D-21641D185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0794" y="8968235"/>
              <a:ext cx="304458" cy="307059"/>
            </a:xfrm>
            <a:custGeom>
              <a:avLst/>
              <a:gdLst>
                <a:gd name="T0" fmla="*/ 517 w 518"/>
                <a:gd name="T1" fmla="*/ 259 h 519"/>
                <a:gd name="T2" fmla="*/ 517 w 518"/>
                <a:gd name="T3" fmla="*/ 259 h 519"/>
                <a:gd name="T4" fmla="*/ 258 w 518"/>
                <a:gd name="T5" fmla="*/ 0 h 519"/>
                <a:gd name="T6" fmla="*/ 0 w 518"/>
                <a:gd name="T7" fmla="*/ 259 h 519"/>
                <a:gd name="T8" fmla="*/ 258 w 518"/>
                <a:gd name="T9" fmla="*/ 518 h 519"/>
                <a:gd name="T10" fmla="*/ 517 w 518"/>
                <a:gd name="T11" fmla="*/ 25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8" h="519">
                  <a:moveTo>
                    <a:pt x="517" y="259"/>
                  </a:moveTo>
                  <a:lnTo>
                    <a:pt x="517" y="259"/>
                  </a:lnTo>
                  <a:cubicBezTo>
                    <a:pt x="517" y="113"/>
                    <a:pt x="398" y="0"/>
                    <a:pt x="258" y="0"/>
                  </a:cubicBezTo>
                  <a:cubicBezTo>
                    <a:pt x="113" y="0"/>
                    <a:pt x="0" y="113"/>
                    <a:pt x="0" y="259"/>
                  </a:cubicBezTo>
                  <a:cubicBezTo>
                    <a:pt x="0" y="405"/>
                    <a:pt x="113" y="518"/>
                    <a:pt x="258" y="518"/>
                  </a:cubicBezTo>
                  <a:cubicBezTo>
                    <a:pt x="398" y="518"/>
                    <a:pt x="517" y="405"/>
                    <a:pt x="517" y="259"/>
                  </a:cubicBez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66" name="Freeform 67">
              <a:extLst>
                <a:ext uri="{FF2B5EF4-FFF2-40B4-BE49-F238E27FC236}">
                  <a16:creationId xmlns:a16="http://schemas.microsoft.com/office/drawing/2014/main" id="{1A9174F8-2B5A-4A5A-A6E4-C9A39DC9D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9749" y="8968235"/>
              <a:ext cx="309660" cy="307059"/>
            </a:xfrm>
            <a:custGeom>
              <a:avLst/>
              <a:gdLst>
                <a:gd name="T0" fmla="*/ 524 w 525"/>
                <a:gd name="T1" fmla="*/ 259 h 519"/>
                <a:gd name="T2" fmla="*/ 524 w 525"/>
                <a:gd name="T3" fmla="*/ 259 h 519"/>
                <a:gd name="T4" fmla="*/ 259 w 525"/>
                <a:gd name="T5" fmla="*/ 0 h 519"/>
                <a:gd name="T6" fmla="*/ 0 w 525"/>
                <a:gd name="T7" fmla="*/ 259 h 519"/>
                <a:gd name="T8" fmla="*/ 259 w 525"/>
                <a:gd name="T9" fmla="*/ 518 h 519"/>
                <a:gd name="T10" fmla="*/ 524 w 525"/>
                <a:gd name="T11" fmla="*/ 25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5" h="519">
                  <a:moveTo>
                    <a:pt x="524" y="259"/>
                  </a:moveTo>
                  <a:lnTo>
                    <a:pt x="524" y="259"/>
                  </a:lnTo>
                  <a:cubicBezTo>
                    <a:pt x="524" y="113"/>
                    <a:pt x="405" y="0"/>
                    <a:pt x="259" y="0"/>
                  </a:cubicBezTo>
                  <a:cubicBezTo>
                    <a:pt x="119" y="0"/>
                    <a:pt x="0" y="113"/>
                    <a:pt x="0" y="259"/>
                  </a:cubicBezTo>
                  <a:cubicBezTo>
                    <a:pt x="0" y="405"/>
                    <a:pt x="119" y="518"/>
                    <a:pt x="259" y="518"/>
                  </a:cubicBezTo>
                  <a:cubicBezTo>
                    <a:pt x="405" y="518"/>
                    <a:pt x="524" y="405"/>
                    <a:pt x="524" y="259"/>
                  </a:cubicBez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67" name="Freeform 68">
              <a:extLst>
                <a:ext uri="{FF2B5EF4-FFF2-40B4-BE49-F238E27FC236}">
                  <a16:creationId xmlns:a16="http://schemas.microsoft.com/office/drawing/2014/main" id="{E0828E86-4841-440E-A5A8-9256040EC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0794" y="9397598"/>
              <a:ext cx="304458" cy="307059"/>
            </a:xfrm>
            <a:custGeom>
              <a:avLst/>
              <a:gdLst>
                <a:gd name="T0" fmla="*/ 517 w 518"/>
                <a:gd name="T1" fmla="*/ 259 h 519"/>
                <a:gd name="T2" fmla="*/ 517 w 518"/>
                <a:gd name="T3" fmla="*/ 259 h 519"/>
                <a:gd name="T4" fmla="*/ 258 w 518"/>
                <a:gd name="T5" fmla="*/ 0 h 519"/>
                <a:gd name="T6" fmla="*/ 0 w 518"/>
                <a:gd name="T7" fmla="*/ 259 h 519"/>
                <a:gd name="T8" fmla="*/ 258 w 518"/>
                <a:gd name="T9" fmla="*/ 518 h 519"/>
                <a:gd name="T10" fmla="*/ 517 w 518"/>
                <a:gd name="T11" fmla="*/ 25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8" h="519">
                  <a:moveTo>
                    <a:pt x="517" y="259"/>
                  </a:moveTo>
                  <a:lnTo>
                    <a:pt x="517" y="259"/>
                  </a:lnTo>
                  <a:cubicBezTo>
                    <a:pt x="517" y="113"/>
                    <a:pt x="398" y="0"/>
                    <a:pt x="258" y="0"/>
                  </a:cubicBezTo>
                  <a:cubicBezTo>
                    <a:pt x="113" y="0"/>
                    <a:pt x="0" y="113"/>
                    <a:pt x="0" y="259"/>
                  </a:cubicBezTo>
                  <a:cubicBezTo>
                    <a:pt x="0" y="399"/>
                    <a:pt x="113" y="518"/>
                    <a:pt x="258" y="518"/>
                  </a:cubicBezTo>
                  <a:cubicBezTo>
                    <a:pt x="398" y="518"/>
                    <a:pt x="517" y="399"/>
                    <a:pt x="517" y="259"/>
                  </a:cubicBez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68" name="Freeform 69">
              <a:extLst>
                <a:ext uri="{FF2B5EF4-FFF2-40B4-BE49-F238E27FC236}">
                  <a16:creationId xmlns:a16="http://schemas.microsoft.com/office/drawing/2014/main" id="{C7505D9A-EB0A-4455-B918-4165BFF2B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9749" y="9397598"/>
              <a:ext cx="309660" cy="307059"/>
            </a:xfrm>
            <a:custGeom>
              <a:avLst/>
              <a:gdLst>
                <a:gd name="T0" fmla="*/ 524 w 525"/>
                <a:gd name="T1" fmla="*/ 259 h 519"/>
                <a:gd name="T2" fmla="*/ 524 w 525"/>
                <a:gd name="T3" fmla="*/ 259 h 519"/>
                <a:gd name="T4" fmla="*/ 259 w 525"/>
                <a:gd name="T5" fmla="*/ 0 h 519"/>
                <a:gd name="T6" fmla="*/ 0 w 525"/>
                <a:gd name="T7" fmla="*/ 259 h 519"/>
                <a:gd name="T8" fmla="*/ 259 w 525"/>
                <a:gd name="T9" fmla="*/ 518 h 519"/>
                <a:gd name="T10" fmla="*/ 524 w 525"/>
                <a:gd name="T11" fmla="*/ 25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5" h="519">
                  <a:moveTo>
                    <a:pt x="524" y="259"/>
                  </a:moveTo>
                  <a:lnTo>
                    <a:pt x="524" y="259"/>
                  </a:lnTo>
                  <a:cubicBezTo>
                    <a:pt x="524" y="113"/>
                    <a:pt x="405" y="0"/>
                    <a:pt x="259" y="0"/>
                  </a:cubicBezTo>
                  <a:cubicBezTo>
                    <a:pt x="119" y="0"/>
                    <a:pt x="0" y="113"/>
                    <a:pt x="0" y="259"/>
                  </a:cubicBezTo>
                  <a:cubicBezTo>
                    <a:pt x="0" y="399"/>
                    <a:pt x="119" y="518"/>
                    <a:pt x="259" y="518"/>
                  </a:cubicBezTo>
                  <a:cubicBezTo>
                    <a:pt x="405" y="518"/>
                    <a:pt x="524" y="399"/>
                    <a:pt x="524" y="259"/>
                  </a:cubicBez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69" name="Freeform 70">
              <a:extLst>
                <a:ext uri="{FF2B5EF4-FFF2-40B4-BE49-F238E27FC236}">
                  <a16:creationId xmlns:a16="http://schemas.microsoft.com/office/drawing/2014/main" id="{89557FF3-757A-4F4D-97B6-D3032506F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0794" y="9826959"/>
              <a:ext cx="304458" cy="309662"/>
            </a:xfrm>
            <a:custGeom>
              <a:avLst/>
              <a:gdLst>
                <a:gd name="T0" fmla="*/ 517 w 518"/>
                <a:gd name="T1" fmla="*/ 259 h 526"/>
                <a:gd name="T2" fmla="*/ 517 w 518"/>
                <a:gd name="T3" fmla="*/ 259 h 526"/>
                <a:gd name="T4" fmla="*/ 258 w 518"/>
                <a:gd name="T5" fmla="*/ 0 h 526"/>
                <a:gd name="T6" fmla="*/ 0 w 518"/>
                <a:gd name="T7" fmla="*/ 259 h 526"/>
                <a:gd name="T8" fmla="*/ 258 w 518"/>
                <a:gd name="T9" fmla="*/ 525 h 526"/>
                <a:gd name="T10" fmla="*/ 517 w 518"/>
                <a:gd name="T11" fmla="*/ 259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8" h="526">
                  <a:moveTo>
                    <a:pt x="517" y="259"/>
                  </a:moveTo>
                  <a:lnTo>
                    <a:pt x="517" y="259"/>
                  </a:lnTo>
                  <a:cubicBezTo>
                    <a:pt x="517" y="120"/>
                    <a:pt x="398" y="0"/>
                    <a:pt x="258" y="0"/>
                  </a:cubicBezTo>
                  <a:cubicBezTo>
                    <a:pt x="113" y="0"/>
                    <a:pt x="0" y="120"/>
                    <a:pt x="0" y="259"/>
                  </a:cubicBezTo>
                  <a:cubicBezTo>
                    <a:pt x="0" y="405"/>
                    <a:pt x="113" y="525"/>
                    <a:pt x="258" y="525"/>
                  </a:cubicBezTo>
                  <a:cubicBezTo>
                    <a:pt x="398" y="525"/>
                    <a:pt x="517" y="405"/>
                    <a:pt x="517" y="259"/>
                  </a:cubicBez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70" name="Freeform 71">
              <a:extLst>
                <a:ext uri="{FF2B5EF4-FFF2-40B4-BE49-F238E27FC236}">
                  <a16:creationId xmlns:a16="http://schemas.microsoft.com/office/drawing/2014/main" id="{497AEF9E-14DB-4FCC-8AE0-AB2752A35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9749" y="9826959"/>
              <a:ext cx="309660" cy="309662"/>
            </a:xfrm>
            <a:custGeom>
              <a:avLst/>
              <a:gdLst>
                <a:gd name="T0" fmla="*/ 524 w 525"/>
                <a:gd name="T1" fmla="*/ 259 h 526"/>
                <a:gd name="T2" fmla="*/ 524 w 525"/>
                <a:gd name="T3" fmla="*/ 259 h 526"/>
                <a:gd name="T4" fmla="*/ 259 w 525"/>
                <a:gd name="T5" fmla="*/ 0 h 526"/>
                <a:gd name="T6" fmla="*/ 0 w 525"/>
                <a:gd name="T7" fmla="*/ 259 h 526"/>
                <a:gd name="T8" fmla="*/ 259 w 525"/>
                <a:gd name="T9" fmla="*/ 525 h 526"/>
                <a:gd name="T10" fmla="*/ 524 w 525"/>
                <a:gd name="T11" fmla="*/ 259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5" h="526">
                  <a:moveTo>
                    <a:pt x="524" y="259"/>
                  </a:moveTo>
                  <a:lnTo>
                    <a:pt x="524" y="259"/>
                  </a:lnTo>
                  <a:cubicBezTo>
                    <a:pt x="524" y="120"/>
                    <a:pt x="405" y="0"/>
                    <a:pt x="259" y="0"/>
                  </a:cubicBezTo>
                  <a:cubicBezTo>
                    <a:pt x="119" y="0"/>
                    <a:pt x="0" y="120"/>
                    <a:pt x="0" y="259"/>
                  </a:cubicBezTo>
                  <a:cubicBezTo>
                    <a:pt x="0" y="405"/>
                    <a:pt x="119" y="525"/>
                    <a:pt x="259" y="525"/>
                  </a:cubicBezTo>
                  <a:cubicBezTo>
                    <a:pt x="405" y="525"/>
                    <a:pt x="524" y="405"/>
                    <a:pt x="524" y="259"/>
                  </a:cubicBez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71" name="Freeform 72">
              <a:extLst>
                <a:ext uri="{FF2B5EF4-FFF2-40B4-BE49-F238E27FC236}">
                  <a16:creationId xmlns:a16="http://schemas.microsoft.com/office/drawing/2014/main" id="{B3401E5C-57A6-4F34-A147-50DA285C2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0895" y="6738154"/>
              <a:ext cx="934187" cy="3892884"/>
            </a:xfrm>
            <a:custGeom>
              <a:avLst/>
              <a:gdLst>
                <a:gd name="T0" fmla="*/ 1580 w 1581"/>
                <a:gd name="T1" fmla="*/ 0 h 6595"/>
                <a:gd name="T2" fmla="*/ 0 w 1581"/>
                <a:gd name="T3" fmla="*/ 1335 h 6595"/>
                <a:gd name="T4" fmla="*/ 0 w 1581"/>
                <a:gd name="T5" fmla="*/ 6594 h 6595"/>
                <a:gd name="T6" fmla="*/ 1580 w 1581"/>
                <a:gd name="T7" fmla="*/ 6594 h 6595"/>
                <a:gd name="T8" fmla="*/ 1580 w 1581"/>
                <a:gd name="T9" fmla="*/ 0 h 6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1" h="6595">
                  <a:moveTo>
                    <a:pt x="1580" y="0"/>
                  </a:moveTo>
                  <a:lnTo>
                    <a:pt x="0" y="1335"/>
                  </a:lnTo>
                  <a:lnTo>
                    <a:pt x="0" y="6594"/>
                  </a:lnTo>
                  <a:lnTo>
                    <a:pt x="1580" y="6594"/>
                  </a:lnTo>
                  <a:lnTo>
                    <a:pt x="158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72" name="Freeform 73">
              <a:extLst>
                <a:ext uri="{FF2B5EF4-FFF2-40B4-BE49-F238E27FC236}">
                  <a16:creationId xmlns:a16="http://schemas.microsoft.com/office/drawing/2014/main" id="{EA421DA1-49EF-4137-ABEA-687BB9585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7735" y="7815463"/>
              <a:ext cx="117098" cy="278434"/>
            </a:xfrm>
            <a:custGeom>
              <a:avLst/>
              <a:gdLst>
                <a:gd name="T0" fmla="*/ 199 w 200"/>
                <a:gd name="T1" fmla="*/ 472 h 473"/>
                <a:gd name="T2" fmla="*/ 0 w 200"/>
                <a:gd name="T3" fmla="*/ 472 h 473"/>
                <a:gd name="T4" fmla="*/ 0 w 200"/>
                <a:gd name="T5" fmla="*/ 0 h 473"/>
                <a:gd name="T6" fmla="*/ 199 w 200"/>
                <a:gd name="T7" fmla="*/ 0 h 473"/>
                <a:gd name="T8" fmla="*/ 199 w 200"/>
                <a:gd name="T9" fmla="*/ 472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73">
                  <a:moveTo>
                    <a:pt x="199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72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73" name="Freeform 74">
              <a:extLst>
                <a:ext uri="{FF2B5EF4-FFF2-40B4-BE49-F238E27FC236}">
                  <a16:creationId xmlns:a16="http://schemas.microsoft.com/office/drawing/2014/main" id="{1470FD1D-6AF5-4D16-AC3E-3521CD548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7286" y="7815463"/>
              <a:ext cx="117100" cy="278434"/>
            </a:xfrm>
            <a:custGeom>
              <a:avLst/>
              <a:gdLst>
                <a:gd name="T0" fmla="*/ 199 w 200"/>
                <a:gd name="T1" fmla="*/ 472 h 473"/>
                <a:gd name="T2" fmla="*/ 0 w 200"/>
                <a:gd name="T3" fmla="*/ 472 h 473"/>
                <a:gd name="T4" fmla="*/ 0 w 200"/>
                <a:gd name="T5" fmla="*/ 0 h 473"/>
                <a:gd name="T6" fmla="*/ 199 w 200"/>
                <a:gd name="T7" fmla="*/ 0 h 473"/>
                <a:gd name="T8" fmla="*/ 199 w 200"/>
                <a:gd name="T9" fmla="*/ 472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73">
                  <a:moveTo>
                    <a:pt x="199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72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74" name="Freeform 75">
              <a:extLst>
                <a:ext uri="{FF2B5EF4-FFF2-40B4-BE49-F238E27FC236}">
                  <a16:creationId xmlns:a16="http://schemas.microsoft.com/office/drawing/2014/main" id="{52461B2E-849D-40BA-8346-F65F7AAFA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9439" y="7815463"/>
              <a:ext cx="117100" cy="278434"/>
            </a:xfrm>
            <a:custGeom>
              <a:avLst/>
              <a:gdLst>
                <a:gd name="T0" fmla="*/ 199 w 200"/>
                <a:gd name="T1" fmla="*/ 472 h 473"/>
                <a:gd name="T2" fmla="*/ 0 w 200"/>
                <a:gd name="T3" fmla="*/ 472 h 473"/>
                <a:gd name="T4" fmla="*/ 0 w 200"/>
                <a:gd name="T5" fmla="*/ 0 h 473"/>
                <a:gd name="T6" fmla="*/ 199 w 200"/>
                <a:gd name="T7" fmla="*/ 0 h 473"/>
                <a:gd name="T8" fmla="*/ 199 w 200"/>
                <a:gd name="T9" fmla="*/ 472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73">
                  <a:moveTo>
                    <a:pt x="199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72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75" name="Freeform 76">
              <a:extLst>
                <a:ext uri="{FF2B5EF4-FFF2-40B4-BE49-F238E27FC236}">
                  <a16:creationId xmlns:a16="http://schemas.microsoft.com/office/drawing/2014/main" id="{3ADEBCEE-6558-4673-ACBA-BF24EFCD1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8992" y="7815463"/>
              <a:ext cx="117098" cy="278434"/>
            </a:xfrm>
            <a:custGeom>
              <a:avLst/>
              <a:gdLst>
                <a:gd name="T0" fmla="*/ 199 w 200"/>
                <a:gd name="T1" fmla="*/ 472 h 473"/>
                <a:gd name="T2" fmla="*/ 0 w 200"/>
                <a:gd name="T3" fmla="*/ 472 h 473"/>
                <a:gd name="T4" fmla="*/ 0 w 200"/>
                <a:gd name="T5" fmla="*/ 0 h 473"/>
                <a:gd name="T6" fmla="*/ 199 w 200"/>
                <a:gd name="T7" fmla="*/ 0 h 473"/>
                <a:gd name="T8" fmla="*/ 199 w 200"/>
                <a:gd name="T9" fmla="*/ 472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73">
                  <a:moveTo>
                    <a:pt x="199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72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76" name="Freeform 77">
              <a:extLst>
                <a:ext uri="{FF2B5EF4-FFF2-40B4-BE49-F238E27FC236}">
                  <a16:creationId xmlns:a16="http://schemas.microsoft.com/office/drawing/2014/main" id="{61A68F47-009D-46DE-86CB-AE1BBC390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8542" y="7815463"/>
              <a:ext cx="117100" cy="278434"/>
            </a:xfrm>
            <a:custGeom>
              <a:avLst/>
              <a:gdLst>
                <a:gd name="T0" fmla="*/ 199 w 200"/>
                <a:gd name="T1" fmla="*/ 472 h 473"/>
                <a:gd name="T2" fmla="*/ 0 w 200"/>
                <a:gd name="T3" fmla="*/ 472 h 473"/>
                <a:gd name="T4" fmla="*/ 0 w 200"/>
                <a:gd name="T5" fmla="*/ 0 h 473"/>
                <a:gd name="T6" fmla="*/ 199 w 200"/>
                <a:gd name="T7" fmla="*/ 0 h 473"/>
                <a:gd name="T8" fmla="*/ 199 w 200"/>
                <a:gd name="T9" fmla="*/ 472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73">
                  <a:moveTo>
                    <a:pt x="199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72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77" name="Freeform 78">
              <a:extLst>
                <a:ext uri="{FF2B5EF4-FFF2-40B4-BE49-F238E27FC236}">
                  <a16:creationId xmlns:a16="http://schemas.microsoft.com/office/drawing/2014/main" id="{98E81BB8-F64D-478A-B086-866A09145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7735" y="8169362"/>
              <a:ext cx="117098" cy="278434"/>
            </a:xfrm>
            <a:custGeom>
              <a:avLst/>
              <a:gdLst>
                <a:gd name="T0" fmla="*/ 199 w 200"/>
                <a:gd name="T1" fmla="*/ 472 h 473"/>
                <a:gd name="T2" fmla="*/ 0 w 200"/>
                <a:gd name="T3" fmla="*/ 472 h 473"/>
                <a:gd name="T4" fmla="*/ 0 w 200"/>
                <a:gd name="T5" fmla="*/ 0 h 473"/>
                <a:gd name="T6" fmla="*/ 199 w 200"/>
                <a:gd name="T7" fmla="*/ 0 h 473"/>
                <a:gd name="T8" fmla="*/ 199 w 200"/>
                <a:gd name="T9" fmla="*/ 472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73">
                  <a:moveTo>
                    <a:pt x="199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72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78" name="Freeform 79">
              <a:extLst>
                <a:ext uri="{FF2B5EF4-FFF2-40B4-BE49-F238E27FC236}">
                  <a16:creationId xmlns:a16="http://schemas.microsoft.com/office/drawing/2014/main" id="{B67D0BF9-2AE1-4F1F-A2D2-8FE87F634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7286" y="8169362"/>
              <a:ext cx="117100" cy="278434"/>
            </a:xfrm>
            <a:custGeom>
              <a:avLst/>
              <a:gdLst>
                <a:gd name="T0" fmla="*/ 199 w 200"/>
                <a:gd name="T1" fmla="*/ 472 h 473"/>
                <a:gd name="T2" fmla="*/ 0 w 200"/>
                <a:gd name="T3" fmla="*/ 472 h 473"/>
                <a:gd name="T4" fmla="*/ 0 w 200"/>
                <a:gd name="T5" fmla="*/ 0 h 473"/>
                <a:gd name="T6" fmla="*/ 199 w 200"/>
                <a:gd name="T7" fmla="*/ 0 h 473"/>
                <a:gd name="T8" fmla="*/ 199 w 200"/>
                <a:gd name="T9" fmla="*/ 472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73">
                  <a:moveTo>
                    <a:pt x="199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72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79" name="Freeform 80">
              <a:extLst>
                <a:ext uri="{FF2B5EF4-FFF2-40B4-BE49-F238E27FC236}">
                  <a16:creationId xmlns:a16="http://schemas.microsoft.com/office/drawing/2014/main" id="{D63223E3-FB5E-4744-AD81-82D24B4DA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9439" y="8169362"/>
              <a:ext cx="117100" cy="278434"/>
            </a:xfrm>
            <a:custGeom>
              <a:avLst/>
              <a:gdLst>
                <a:gd name="T0" fmla="*/ 199 w 200"/>
                <a:gd name="T1" fmla="*/ 472 h 473"/>
                <a:gd name="T2" fmla="*/ 0 w 200"/>
                <a:gd name="T3" fmla="*/ 472 h 473"/>
                <a:gd name="T4" fmla="*/ 0 w 200"/>
                <a:gd name="T5" fmla="*/ 0 h 473"/>
                <a:gd name="T6" fmla="*/ 199 w 200"/>
                <a:gd name="T7" fmla="*/ 0 h 473"/>
                <a:gd name="T8" fmla="*/ 199 w 200"/>
                <a:gd name="T9" fmla="*/ 472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73">
                  <a:moveTo>
                    <a:pt x="199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72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80" name="Freeform 81">
              <a:extLst>
                <a:ext uri="{FF2B5EF4-FFF2-40B4-BE49-F238E27FC236}">
                  <a16:creationId xmlns:a16="http://schemas.microsoft.com/office/drawing/2014/main" id="{97E652FC-A3C3-4368-A9E9-4E0BDE7ED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8992" y="8169362"/>
              <a:ext cx="117098" cy="278434"/>
            </a:xfrm>
            <a:custGeom>
              <a:avLst/>
              <a:gdLst>
                <a:gd name="T0" fmla="*/ 199 w 200"/>
                <a:gd name="T1" fmla="*/ 472 h 473"/>
                <a:gd name="T2" fmla="*/ 0 w 200"/>
                <a:gd name="T3" fmla="*/ 472 h 473"/>
                <a:gd name="T4" fmla="*/ 0 w 200"/>
                <a:gd name="T5" fmla="*/ 0 h 473"/>
                <a:gd name="T6" fmla="*/ 199 w 200"/>
                <a:gd name="T7" fmla="*/ 0 h 473"/>
                <a:gd name="T8" fmla="*/ 199 w 200"/>
                <a:gd name="T9" fmla="*/ 472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73">
                  <a:moveTo>
                    <a:pt x="199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72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81" name="Freeform 82">
              <a:extLst>
                <a:ext uri="{FF2B5EF4-FFF2-40B4-BE49-F238E27FC236}">
                  <a16:creationId xmlns:a16="http://schemas.microsoft.com/office/drawing/2014/main" id="{0F930DB2-B800-4A7E-8495-DF54E6684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8542" y="8169362"/>
              <a:ext cx="117100" cy="278434"/>
            </a:xfrm>
            <a:custGeom>
              <a:avLst/>
              <a:gdLst>
                <a:gd name="T0" fmla="*/ 199 w 200"/>
                <a:gd name="T1" fmla="*/ 472 h 473"/>
                <a:gd name="T2" fmla="*/ 0 w 200"/>
                <a:gd name="T3" fmla="*/ 472 h 473"/>
                <a:gd name="T4" fmla="*/ 0 w 200"/>
                <a:gd name="T5" fmla="*/ 0 h 473"/>
                <a:gd name="T6" fmla="*/ 199 w 200"/>
                <a:gd name="T7" fmla="*/ 0 h 473"/>
                <a:gd name="T8" fmla="*/ 199 w 200"/>
                <a:gd name="T9" fmla="*/ 472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73">
                  <a:moveTo>
                    <a:pt x="199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72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82" name="Freeform 83">
              <a:extLst>
                <a:ext uri="{FF2B5EF4-FFF2-40B4-BE49-F238E27FC236}">
                  <a16:creationId xmlns:a16="http://schemas.microsoft.com/office/drawing/2014/main" id="{9197C884-412A-4A58-89F4-4271E92A1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7735" y="8525862"/>
              <a:ext cx="117098" cy="278436"/>
            </a:xfrm>
            <a:custGeom>
              <a:avLst/>
              <a:gdLst>
                <a:gd name="T0" fmla="*/ 199 w 200"/>
                <a:gd name="T1" fmla="*/ 471 h 472"/>
                <a:gd name="T2" fmla="*/ 0 w 200"/>
                <a:gd name="T3" fmla="*/ 471 h 472"/>
                <a:gd name="T4" fmla="*/ 0 w 200"/>
                <a:gd name="T5" fmla="*/ 0 h 472"/>
                <a:gd name="T6" fmla="*/ 199 w 200"/>
                <a:gd name="T7" fmla="*/ 0 h 472"/>
                <a:gd name="T8" fmla="*/ 199 w 200"/>
                <a:gd name="T9" fmla="*/ 47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72">
                  <a:moveTo>
                    <a:pt x="199" y="471"/>
                  </a:moveTo>
                  <a:lnTo>
                    <a:pt x="0" y="471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71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83" name="Freeform 84">
              <a:extLst>
                <a:ext uri="{FF2B5EF4-FFF2-40B4-BE49-F238E27FC236}">
                  <a16:creationId xmlns:a16="http://schemas.microsoft.com/office/drawing/2014/main" id="{F6A3BF47-BE0A-4C73-B6DB-1E644D4DC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7286" y="8525862"/>
              <a:ext cx="117100" cy="278436"/>
            </a:xfrm>
            <a:custGeom>
              <a:avLst/>
              <a:gdLst>
                <a:gd name="T0" fmla="*/ 199 w 200"/>
                <a:gd name="T1" fmla="*/ 471 h 472"/>
                <a:gd name="T2" fmla="*/ 0 w 200"/>
                <a:gd name="T3" fmla="*/ 471 h 472"/>
                <a:gd name="T4" fmla="*/ 0 w 200"/>
                <a:gd name="T5" fmla="*/ 0 h 472"/>
                <a:gd name="T6" fmla="*/ 199 w 200"/>
                <a:gd name="T7" fmla="*/ 0 h 472"/>
                <a:gd name="T8" fmla="*/ 199 w 200"/>
                <a:gd name="T9" fmla="*/ 47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72">
                  <a:moveTo>
                    <a:pt x="199" y="471"/>
                  </a:moveTo>
                  <a:lnTo>
                    <a:pt x="0" y="471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71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84" name="Freeform 85">
              <a:extLst>
                <a:ext uri="{FF2B5EF4-FFF2-40B4-BE49-F238E27FC236}">
                  <a16:creationId xmlns:a16="http://schemas.microsoft.com/office/drawing/2014/main" id="{A1D1B1A6-24E2-4EFB-AF93-8FC482738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9439" y="8525862"/>
              <a:ext cx="117100" cy="278436"/>
            </a:xfrm>
            <a:custGeom>
              <a:avLst/>
              <a:gdLst>
                <a:gd name="T0" fmla="*/ 199 w 200"/>
                <a:gd name="T1" fmla="*/ 471 h 472"/>
                <a:gd name="T2" fmla="*/ 0 w 200"/>
                <a:gd name="T3" fmla="*/ 471 h 472"/>
                <a:gd name="T4" fmla="*/ 0 w 200"/>
                <a:gd name="T5" fmla="*/ 0 h 472"/>
                <a:gd name="T6" fmla="*/ 199 w 200"/>
                <a:gd name="T7" fmla="*/ 0 h 472"/>
                <a:gd name="T8" fmla="*/ 199 w 200"/>
                <a:gd name="T9" fmla="*/ 47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72">
                  <a:moveTo>
                    <a:pt x="199" y="471"/>
                  </a:moveTo>
                  <a:lnTo>
                    <a:pt x="0" y="471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71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85" name="Freeform 86">
              <a:extLst>
                <a:ext uri="{FF2B5EF4-FFF2-40B4-BE49-F238E27FC236}">
                  <a16:creationId xmlns:a16="http://schemas.microsoft.com/office/drawing/2014/main" id="{08EB4C1F-7B6E-42FC-BAE9-2C4B24579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8992" y="8525862"/>
              <a:ext cx="117098" cy="278436"/>
            </a:xfrm>
            <a:custGeom>
              <a:avLst/>
              <a:gdLst>
                <a:gd name="T0" fmla="*/ 199 w 200"/>
                <a:gd name="T1" fmla="*/ 471 h 472"/>
                <a:gd name="T2" fmla="*/ 0 w 200"/>
                <a:gd name="T3" fmla="*/ 471 h 472"/>
                <a:gd name="T4" fmla="*/ 0 w 200"/>
                <a:gd name="T5" fmla="*/ 0 h 472"/>
                <a:gd name="T6" fmla="*/ 199 w 200"/>
                <a:gd name="T7" fmla="*/ 0 h 472"/>
                <a:gd name="T8" fmla="*/ 199 w 200"/>
                <a:gd name="T9" fmla="*/ 47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72">
                  <a:moveTo>
                    <a:pt x="199" y="471"/>
                  </a:moveTo>
                  <a:lnTo>
                    <a:pt x="0" y="471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71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86" name="Freeform 87">
              <a:extLst>
                <a:ext uri="{FF2B5EF4-FFF2-40B4-BE49-F238E27FC236}">
                  <a16:creationId xmlns:a16="http://schemas.microsoft.com/office/drawing/2014/main" id="{38A7A961-5650-486E-8A13-42B3485EA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8542" y="8525862"/>
              <a:ext cx="117100" cy="278436"/>
            </a:xfrm>
            <a:custGeom>
              <a:avLst/>
              <a:gdLst>
                <a:gd name="T0" fmla="*/ 199 w 200"/>
                <a:gd name="T1" fmla="*/ 471 h 472"/>
                <a:gd name="T2" fmla="*/ 0 w 200"/>
                <a:gd name="T3" fmla="*/ 471 h 472"/>
                <a:gd name="T4" fmla="*/ 0 w 200"/>
                <a:gd name="T5" fmla="*/ 0 h 472"/>
                <a:gd name="T6" fmla="*/ 199 w 200"/>
                <a:gd name="T7" fmla="*/ 0 h 472"/>
                <a:gd name="T8" fmla="*/ 199 w 200"/>
                <a:gd name="T9" fmla="*/ 47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72">
                  <a:moveTo>
                    <a:pt x="199" y="471"/>
                  </a:moveTo>
                  <a:lnTo>
                    <a:pt x="0" y="471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71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87" name="Freeform 88">
              <a:extLst>
                <a:ext uri="{FF2B5EF4-FFF2-40B4-BE49-F238E27FC236}">
                  <a16:creationId xmlns:a16="http://schemas.microsoft.com/office/drawing/2014/main" id="{EB0AAADF-E22C-441B-BCE9-8512A0796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7735" y="8877159"/>
              <a:ext cx="117098" cy="278434"/>
            </a:xfrm>
            <a:custGeom>
              <a:avLst/>
              <a:gdLst>
                <a:gd name="T0" fmla="*/ 199 w 200"/>
                <a:gd name="T1" fmla="*/ 472 h 473"/>
                <a:gd name="T2" fmla="*/ 0 w 200"/>
                <a:gd name="T3" fmla="*/ 472 h 473"/>
                <a:gd name="T4" fmla="*/ 0 w 200"/>
                <a:gd name="T5" fmla="*/ 0 h 473"/>
                <a:gd name="T6" fmla="*/ 199 w 200"/>
                <a:gd name="T7" fmla="*/ 0 h 473"/>
                <a:gd name="T8" fmla="*/ 199 w 200"/>
                <a:gd name="T9" fmla="*/ 472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73">
                  <a:moveTo>
                    <a:pt x="199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72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88" name="Freeform 89">
              <a:extLst>
                <a:ext uri="{FF2B5EF4-FFF2-40B4-BE49-F238E27FC236}">
                  <a16:creationId xmlns:a16="http://schemas.microsoft.com/office/drawing/2014/main" id="{7C2FADF6-4214-445B-B3BA-80C20297A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7286" y="8877159"/>
              <a:ext cx="117100" cy="278434"/>
            </a:xfrm>
            <a:custGeom>
              <a:avLst/>
              <a:gdLst>
                <a:gd name="T0" fmla="*/ 199 w 200"/>
                <a:gd name="T1" fmla="*/ 472 h 473"/>
                <a:gd name="T2" fmla="*/ 0 w 200"/>
                <a:gd name="T3" fmla="*/ 472 h 473"/>
                <a:gd name="T4" fmla="*/ 0 w 200"/>
                <a:gd name="T5" fmla="*/ 0 h 473"/>
                <a:gd name="T6" fmla="*/ 199 w 200"/>
                <a:gd name="T7" fmla="*/ 0 h 473"/>
                <a:gd name="T8" fmla="*/ 199 w 200"/>
                <a:gd name="T9" fmla="*/ 472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73">
                  <a:moveTo>
                    <a:pt x="199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72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89" name="Freeform 90">
              <a:extLst>
                <a:ext uri="{FF2B5EF4-FFF2-40B4-BE49-F238E27FC236}">
                  <a16:creationId xmlns:a16="http://schemas.microsoft.com/office/drawing/2014/main" id="{077A0ACD-8AB9-4E2B-A01B-F1F9B298F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9439" y="8877159"/>
              <a:ext cx="117100" cy="278434"/>
            </a:xfrm>
            <a:custGeom>
              <a:avLst/>
              <a:gdLst>
                <a:gd name="T0" fmla="*/ 199 w 200"/>
                <a:gd name="T1" fmla="*/ 472 h 473"/>
                <a:gd name="T2" fmla="*/ 0 w 200"/>
                <a:gd name="T3" fmla="*/ 472 h 473"/>
                <a:gd name="T4" fmla="*/ 0 w 200"/>
                <a:gd name="T5" fmla="*/ 0 h 473"/>
                <a:gd name="T6" fmla="*/ 199 w 200"/>
                <a:gd name="T7" fmla="*/ 0 h 473"/>
                <a:gd name="T8" fmla="*/ 199 w 200"/>
                <a:gd name="T9" fmla="*/ 472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73">
                  <a:moveTo>
                    <a:pt x="199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72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90" name="Freeform 91">
              <a:extLst>
                <a:ext uri="{FF2B5EF4-FFF2-40B4-BE49-F238E27FC236}">
                  <a16:creationId xmlns:a16="http://schemas.microsoft.com/office/drawing/2014/main" id="{03E6C978-8DC8-4C06-ABDB-71086341C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8992" y="8877159"/>
              <a:ext cx="117098" cy="278434"/>
            </a:xfrm>
            <a:custGeom>
              <a:avLst/>
              <a:gdLst>
                <a:gd name="T0" fmla="*/ 199 w 200"/>
                <a:gd name="T1" fmla="*/ 472 h 473"/>
                <a:gd name="T2" fmla="*/ 0 w 200"/>
                <a:gd name="T3" fmla="*/ 472 h 473"/>
                <a:gd name="T4" fmla="*/ 0 w 200"/>
                <a:gd name="T5" fmla="*/ 0 h 473"/>
                <a:gd name="T6" fmla="*/ 199 w 200"/>
                <a:gd name="T7" fmla="*/ 0 h 473"/>
                <a:gd name="T8" fmla="*/ 199 w 200"/>
                <a:gd name="T9" fmla="*/ 472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73">
                  <a:moveTo>
                    <a:pt x="199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72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91" name="Freeform 92">
              <a:extLst>
                <a:ext uri="{FF2B5EF4-FFF2-40B4-BE49-F238E27FC236}">
                  <a16:creationId xmlns:a16="http://schemas.microsoft.com/office/drawing/2014/main" id="{C9DC32EE-2305-4C96-BF49-7DAEB88B8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8542" y="8877159"/>
              <a:ext cx="117100" cy="278434"/>
            </a:xfrm>
            <a:custGeom>
              <a:avLst/>
              <a:gdLst>
                <a:gd name="T0" fmla="*/ 199 w 200"/>
                <a:gd name="T1" fmla="*/ 472 h 473"/>
                <a:gd name="T2" fmla="*/ 0 w 200"/>
                <a:gd name="T3" fmla="*/ 472 h 473"/>
                <a:gd name="T4" fmla="*/ 0 w 200"/>
                <a:gd name="T5" fmla="*/ 0 h 473"/>
                <a:gd name="T6" fmla="*/ 199 w 200"/>
                <a:gd name="T7" fmla="*/ 0 h 473"/>
                <a:gd name="T8" fmla="*/ 199 w 200"/>
                <a:gd name="T9" fmla="*/ 472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73">
                  <a:moveTo>
                    <a:pt x="199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72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92" name="Freeform 93">
              <a:extLst>
                <a:ext uri="{FF2B5EF4-FFF2-40B4-BE49-F238E27FC236}">
                  <a16:creationId xmlns:a16="http://schemas.microsoft.com/office/drawing/2014/main" id="{198964EB-CC15-4B3E-8609-BA61C9EB6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7735" y="9233659"/>
              <a:ext cx="117098" cy="275833"/>
            </a:xfrm>
            <a:custGeom>
              <a:avLst/>
              <a:gdLst>
                <a:gd name="T0" fmla="*/ 199 w 200"/>
                <a:gd name="T1" fmla="*/ 465 h 466"/>
                <a:gd name="T2" fmla="*/ 0 w 200"/>
                <a:gd name="T3" fmla="*/ 465 h 466"/>
                <a:gd name="T4" fmla="*/ 0 w 200"/>
                <a:gd name="T5" fmla="*/ 0 h 466"/>
                <a:gd name="T6" fmla="*/ 199 w 200"/>
                <a:gd name="T7" fmla="*/ 0 h 466"/>
                <a:gd name="T8" fmla="*/ 199 w 200"/>
                <a:gd name="T9" fmla="*/ 46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66">
                  <a:moveTo>
                    <a:pt x="199" y="465"/>
                  </a:moveTo>
                  <a:lnTo>
                    <a:pt x="0" y="465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65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93" name="Freeform 94">
              <a:extLst>
                <a:ext uri="{FF2B5EF4-FFF2-40B4-BE49-F238E27FC236}">
                  <a16:creationId xmlns:a16="http://schemas.microsoft.com/office/drawing/2014/main" id="{377D7F85-754F-4E55-8396-ABA2321F8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7286" y="9233659"/>
              <a:ext cx="117100" cy="275833"/>
            </a:xfrm>
            <a:custGeom>
              <a:avLst/>
              <a:gdLst>
                <a:gd name="T0" fmla="*/ 199 w 200"/>
                <a:gd name="T1" fmla="*/ 465 h 466"/>
                <a:gd name="T2" fmla="*/ 0 w 200"/>
                <a:gd name="T3" fmla="*/ 465 h 466"/>
                <a:gd name="T4" fmla="*/ 0 w 200"/>
                <a:gd name="T5" fmla="*/ 0 h 466"/>
                <a:gd name="T6" fmla="*/ 199 w 200"/>
                <a:gd name="T7" fmla="*/ 0 h 466"/>
                <a:gd name="T8" fmla="*/ 199 w 200"/>
                <a:gd name="T9" fmla="*/ 46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66">
                  <a:moveTo>
                    <a:pt x="199" y="465"/>
                  </a:moveTo>
                  <a:lnTo>
                    <a:pt x="0" y="465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65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94" name="Freeform 95">
              <a:extLst>
                <a:ext uri="{FF2B5EF4-FFF2-40B4-BE49-F238E27FC236}">
                  <a16:creationId xmlns:a16="http://schemas.microsoft.com/office/drawing/2014/main" id="{504606D8-3121-4ABD-9C84-16330D2E5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9439" y="9233659"/>
              <a:ext cx="117100" cy="275833"/>
            </a:xfrm>
            <a:custGeom>
              <a:avLst/>
              <a:gdLst>
                <a:gd name="T0" fmla="*/ 199 w 200"/>
                <a:gd name="T1" fmla="*/ 465 h 466"/>
                <a:gd name="T2" fmla="*/ 0 w 200"/>
                <a:gd name="T3" fmla="*/ 465 h 466"/>
                <a:gd name="T4" fmla="*/ 0 w 200"/>
                <a:gd name="T5" fmla="*/ 0 h 466"/>
                <a:gd name="T6" fmla="*/ 199 w 200"/>
                <a:gd name="T7" fmla="*/ 0 h 466"/>
                <a:gd name="T8" fmla="*/ 199 w 200"/>
                <a:gd name="T9" fmla="*/ 46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66">
                  <a:moveTo>
                    <a:pt x="199" y="465"/>
                  </a:moveTo>
                  <a:lnTo>
                    <a:pt x="0" y="465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65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95" name="Freeform 96">
              <a:extLst>
                <a:ext uri="{FF2B5EF4-FFF2-40B4-BE49-F238E27FC236}">
                  <a16:creationId xmlns:a16="http://schemas.microsoft.com/office/drawing/2014/main" id="{AB0001B9-FE17-42AF-8983-AC07947DF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8992" y="9233659"/>
              <a:ext cx="117098" cy="275833"/>
            </a:xfrm>
            <a:custGeom>
              <a:avLst/>
              <a:gdLst>
                <a:gd name="T0" fmla="*/ 199 w 200"/>
                <a:gd name="T1" fmla="*/ 465 h 466"/>
                <a:gd name="T2" fmla="*/ 0 w 200"/>
                <a:gd name="T3" fmla="*/ 465 h 466"/>
                <a:gd name="T4" fmla="*/ 0 w 200"/>
                <a:gd name="T5" fmla="*/ 0 h 466"/>
                <a:gd name="T6" fmla="*/ 199 w 200"/>
                <a:gd name="T7" fmla="*/ 0 h 466"/>
                <a:gd name="T8" fmla="*/ 199 w 200"/>
                <a:gd name="T9" fmla="*/ 46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66">
                  <a:moveTo>
                    <a:pt x="199" y="465"/>
                  </a:moveTo>
                  <a:lnTo>
                    <a:pt x="0" y="465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65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96" name="Freeform 97">
              <a:extLst>
                <a:ext uri="{FF2B5EF4-FFF2-40B4-BE49-F238E27FC236}">
                  <a16:creationId xmlns:a16="http://schemas.microsoft.com/office/drawing/2014/main" id="{CFD95AA2-AC7F-46B2-9F19-9923C51E9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8542" y="9233659"/>
              <a:ext cx="117100" cy="275833"/>
            </a:xfrm>
            <a:custGeom>
              <a:avLst/>
              <a:gdLst>
                <a:gd name="T0" fmla="*/ 199 w 200"/>
                <a:gd name="T1" fmla="*/ 465 h 466"/>
                <a:gd name="T2" fmla="*/ 0 w 200"/>
                <a:gd name="T3" fmla="*/ 465 h 466"/>
                <a:gd name="T4" fmla="*/ 0 w 200"/>
                <a:gd name="T5" fmla="*/ 0 h 466"/>
                <a:gd name="T6" fmla="*/ 199 w 200"/>
                <a:gd name="T7" fmla="*/ 0 h 466"/>
                <a:gd name="T8" fmla="*/ 199 w 200"/>
                <a:gd name="T9" fmla="*/ 46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66">
                  <a:moveTo>
                    <a:pt x="199" y="465"/>
                  </a:moveTo>
                  <a:lnTo>
                    <a:pt x="0" y="465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65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97" name="Freeform 98">
              <a:extLst>
                <a:ext uri="{FF2B5EF4-FFF2-40B4-BE49-F238E27FC236}">
                  <a16:creationId xmlns:a16="http://schemas.microsoft.com/office/drawing/2014/main" id="{B3789139-6D9B-442A-88D0-22FF7C9C1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7735" y="9587557"/>
              <a:ext cx="117098" cy="278436"/>
            </a:xfrm>
            <a:custGeom>
              <a:avLst/>
              <a:gdLst>
                <a:gd name="T0" fmla="*/ 199 w 200"/>
                <a:gd name="T1" fmla="*/ 471 h 472"/>
                <a:gd name="T2" fmla="*/ 0 w 200"/>
                <a:gd name="T3" fmla="*/ 471 h 472"/>
                <a:gd name="T4" fmla="*/ 0 w 200"/>
                <a:gd name="T5" fmla="*/ 0 h 472"/>
                <a:gd name="T6" fmla="*/ 199 w 200"/>
                <a:gd name="T7" fmla="*/ 0 h 472"/>
                <a:gd name="T8" fmla="*/ 199 w 200"/>
                <a:gd name="T9" fmla="*/ 47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72">
                  <a:moveTo>
                    <a:pt x="199" y="471"/>
                  </a:moveTo>
                  <a:lnTo>
                    <a:pt x="0" y="471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71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98" name="Freeform 99">
              <a:extLst>
                <a:ext uri="{FF2B5EF4-FFF2-40B4-BE49-F238E27FC236}">
                  <a16:creationId xmlns:a16="http://schemas.microsoft.com/office/drawing/2014/main" id="{816ACA82-22DB-42B7-9ABD-ED6DC590F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7286" y="9587557"/>
              <a:ext cx="117100" cy="278436"/>
            </a:xfrm>
            <a:custGeom>
              <a:avLst/>
              <a:gdLst>
                <a:gd name="T0" fmla="*/ 199 w 200"/>
                <a:gd name="T1" fmla="*/ 471 h 472"/>
                <a:gd name="T2" fmla="*/ 0 w 200"/>
                <a:gd name="T3" fmla="*/ 471 h 472"/>
                <a:gd name="T4" fmla="*/ 0 w 200"/>
                <a:gd name="T5" fmla="*/ 0 h 472"/>
                <a:gd name="T6" fmla="*/ 199 w 200"/>
                <a:gd name="T7" fmla="*/ 0 h 472"/>
                <a:gd name="T8" fmla="*/ 199 w 200"/>
                <a:gd name="T9" fmla="*/ 47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72">
                  <a:moveTo>
                    <a:pt x="199" y="471"/>
                  </a:moveTo>
                  <a:lnTo>
                    <a:pt x="0" y="471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71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99" name="Freeform 100">
              <a:extLst>
                <a:ext uri="{FF2B5EF4-FFF2-40B4-BE49-F238E27FC236}">
                  <a16:creationId xmlns:a16="http://schemas.microsoft.com/office/drawing/2014/main" id="{7DDD6C58-0181-4E19-AD8C-4170E5C25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9439" y="9587557"/>
              <a:ext cx="117100" cy="278436"/>
            </a:xfrm>
            <a:custGeom>
              <a:avLst/>
              <a:gdLst>
                <a:gd name="T0" fmla="*/ 199 w 200"/>
                <a:gd name="T1" fmla="*/ 471 h 472"/>
                <a:gd name="T2" fmla="*/ 0 w 200"/>
                <a:gd name="T3" fmla="*/ 471 h 472"/>
                <a:gd name="T4" fmla="*/ 0 w 200"/>
                <a:gd name="T5" fmla="*/ 0 h 472"/>
                <a:gd name="T6" fmla="*/ 199 w 200"/>
                <a:gd name="T7" fmla="*/ 0 h 472"/>
                <a:gd name="T8" fmla="*/ 199 w 200"/>
                <a:gd name="T9" fmla="*/ 47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72">
                  <a:moveTo>
                    <a:pt x="199" y="471"/>
                  </a:moveTo>
                  <a:lnTo>
                    <a:pt x="0" y="471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71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00" name="Freeform 101">
              <a:extLst>
                <a:ext uri="{FF2B5EF4-FFF2-40B4-BE49-F238E27FC236}">
                  <a16:creationId xmlns:a16="http://schemas.microsoft.com/office/drawing/2014/main" id="{12535E3D-FB07-478F-AD3B-E7578EAE1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8992" y="9587557"/>
              <a:ext cx="117098" cy="278436"/>
            </a:xfrm>
            <a:custGeom>
              <a:avLst/>
              <a:gdLst>
                <a:gd name="T0" fmla="*/ 199 w 200"/>
                <a:gd name="T1" fmla="*/ 471 h 472"/>
                <a:gd name="T2" fmla="*/ 0 w 200"/>
                <a:gd name="T3" fmla="*/ 471 h 472"/>
                <a:gd name="T4" fmla="*/ 0 w 200"/>
                <a:gd name="T5" fmla="*/ 0 h 472"/>
                <a:gd name="T6" fmla="*/ 199 w 200"/>
                <a:gd name="T7" fmla="*/ 0 h 472"/>
                <a:gd name="T8" fmla="*/ 199 w 200"/>
                <a:gd name="T9" fmla="*/ 47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72">
                  <a:moveTo>
                    <a:pt x="199" y="471"/>
                  </a:moveTo>
                  <a:lnTo>
                    <a:pt x="0" y="471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71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01" name="Freeform 102">
              <a:extLst>
                <a:ext uri="{FF2B5EF4-FFF2-40B4-BE49-F238E27FC236}">
                  <a16:creationId xmlns:a16="http://schemas.microsoft.com/office/drawing/2014/main" id="{CF7A4FE8-9DE3-4AAF-ABA9-5F1C07AD2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8542" y="9587557"/>
              <a:ext cx="117100" cy="278436"/>
            </a:xfrm>
            <a:custGeom>
              <a:avLst/>
              <a:gdLst>
                <a:gd name="T0" fmla="*/ 199 w 200"/>
                <a:gd name="T1" fmla="*/ 471 h 472"/>
                <a:gd name="T2" fmla="*/ 0 w 200"/>
                <a:gd name="T3" fmla="*/ 471 h 472"/>
                <a:gd name="T4" fmla="*/ 0 w 200"/>
                <a:gd name="T5" fmla="*/ 0 h 472"/>
                <a:gd name="T6" fmla="*/ 199 w 200"/>
                <a:gd name="T7" fmla="*/ 0 h 472"/>
                <a:gd name="T8" fmla="*/ 199 w 200"/>
                <a:gd name="T9" fmla="*/ 47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72">
                  <a:moveTo>
                    <a:pt x="199" y="471"/>
                  </a:moveTo>
                  <a:lnTo>
                    <a:pt x="0" y="471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71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02" name="Freeform 103">
              <a:extLst>
                <a:ext uri="{FF2B5EF4-FFF2-40B4-BE49-F238E27FC236}">
                  <a16:creationId xmlns:a16="http://schemas.microsoft.com/office/drawing/2014/main" id="{62A25B56-65E4-42DA-A1E1-7BA5C8494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7735" y="9944059"/>
              <a:ext cx="117098" cy="275833"/>
            </a:xfrm>
            <a:custGeom>
              <a:avLst/>
              <a:gdLst>
                <a:gd name="T0" fmla="*/ 199 w 200"/>
                <a:gd name="T1" fmla="*/ 465 h 466"/>
                <a:gd name="T2" fmla="*/ 0 w 200"/>
                <a:gd name="T3" fmla="*/ 465 h 466"/>
                <a:gd name="T4" fmla="*/ 0 w 200"/>
                <a:gd name="T5" fmla="*/ 0 h 466"/>
                <a:gd name="T6" fmla="*/ 199 w 200"/>
                <a:gd name="T7" fmla="*/ 0 h 466"/>
                <a:gd name="T8" fmla="*/ 199 w 200"/>
                <a:gd name="T9" fmla="*/ 46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66">
                  <a:moveTo>
                    <a:pt x="199" y="465"/>
                  </a:moveTo>
                  <a:lnTo>
                    <a:pt x="0" y="465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65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03" name="Freeform 104">
              <a:extLst>
                <a:ext uri="{FF2B5EF4-FFF2-40B4-BE49-F238E27FC236}">
                  <a16:creationId xmlns:a16="http://schemas.microsoft.com/office/drawing/2014/main" id="{15699443-9A05-4306-8AA0-0245C62C1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7286" y="9944059"/>
              <a:ext cx="117100" cy="275833"/>
            </a:xfrm>
            <a:custGeom>
              <a:avLst/>
              <a:gdLst>
                <a:gd name="T0" fmla="*/ 199 w 200"/>
                <a:gd name="T1" fmla="*/ 465 h 466"/>
                <a:gd name="T2" fmla="*/ 0 w 200"/>
                <a:gd name="T3" fmla="*/ 465 h 466"/>
                <a:gd name="T4" fmla="*/ 0 w 200"/>
                <a:gd name="T5" fmla="*/ 0 h 466"/>
                <a:gd name="T6" fmla="*/ 199 w 200"/>
                <a:gd name="T7" fmla="*/ 0 h 466"/>
                <a:gd name="T8" fmla="*/ 199 w 200"/>
                <a:gd name="T9" fmla="*/ 46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66">
                  <a:moveTo>
                    <a:pt x="199" y="465"/>
                  </a:moveTo>
                  <a:lnTo>
                    <a:pt x="0" y="465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65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04" name="Freeform 105">
              <a:extLst>
                <a:ext uri="{FF2B5EF4-FFF2-40B4-BE49-F238E27FC236}">
                  <a16:creationId xmlns:a16="http://schemas.microsoft.com/office/drawing/2014/main" id="{5B6D5A03-3686-44F3-97EF-A491F9D4F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9439" y="9944059"/>
              <a:ext cx="117100" cy="275833"/>
            </a:xfrm>
            <a:custGeom>
              <a:avLst/>
              <a:gdLst>
                <a:gd name="T0" fmla="*/ 199 w 200"/>
                <a:gd name="T1" fmla="*/ 465 h 466"/>
                <a:gd name="T2" fmla="*/ 0 w 200"/>
                <a:gd name="T3" fmla="*/ 465 h 466"/>
                <a:gd name="T4" fmla="*/ 0 w 200"/>
                <a:gd name="T5" fmla="*/ 0 h 466"/>
                <a:gd name="T6" fmla="*/ 199 w 200"/>
                <a:gd name="T7" fmla="*/ 0 h 466"/>
                <a:gd name="T8" fmla="*/ 199 w 200"/>
                <a:gd name="T9" fmla="*/ 46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66">
                  <a:moveTo>
                    <a:pt x="199" y="465"/>
                  </a:moveTo>
                  <a:lnTo>
                    <a:pt x="0" y="465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65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05" name="Freeform 106">
              <a:extLst>
                <a:ext uri="{FF2B5EF4-FFF2-40B4-BE49-F238E27FC236}">
                  <a16:creationId xmlns:a16="http://schemas.microsoft.com/office/drawing/2014/main" id="{613B19F5-D4DA-43AC-A58C-E330627B4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8992" y="9944059"/>
              <a:ext cx="117098" cy="275833"/>
            </a:xfrm>
            <a:custGeom>
              <a:avLst/>
              <a:gdLst>
                <a:gd name="T0" fmla="*/ 199 w 200"/>
                <a:gd name="T1" fmla="*/ 465 h 466"/>
                <a:gd name="T2" fmla="*/ 0 w 200"/>
                <a:gd name="T3" fmla="*/ 465 h 466"/>
                <a:gd name="T4" fmla="*/ 0 w 200"/>
                <a:gd name="T5" fmla="*/ 0 h 466"/>
                <a:gd name="T6" fmla="*/ 199 w 200"/>
                <a:gd name="T7" fmla="*/ 0 h 466"/>
                <a:gd name="T8" fmla="*/ 199 w 200"/>
                <a:gd name="T9" fmla="*/ 46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66">
                  <a:moveTo>
                    <a:pt x="199" y="465"/>
                  </a:moveTo>
                  <a:lnTo>
                    <a:pt x="0" y="465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65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06" name="Freeform 107">
              <a:extLst>
                <a:ext uri="{FF2B5EF4-FFF2-40B4-BE49-F238E27FC236}">
                  <a16:creationId xmlns:a16="http://schemas.microsoft.com/office/drawing/2014/main" id="{47F63004-C174-4E07-9FBF-6D53B7875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8542" y="9944059"/>
              <a:ext cx="117100" cy="275833"/>
            </a:xfrm>
            <a:custGeom>
              <a:avLst/>
              <a:gdLst>
                <a:gd name="T0" fmla="*/ 199 w 200"/>
                <a:gd name="T1" fmla="*/ 465 h 466"/>
                <a:gd name="T2" fmla="*/ 0 w 200"/>
                <a:gd name="T3" fmla="*/ 465 h 466"/>
                <a:gd name="T4" fmla="*/ 0 w 200"/>
                <a:gd name="T5" fmla="*/ 0 h 466"/>
                <a:gd name="T6" fmla="*/ 199 w 200"/>
                <a:gd name="T7" fmla="*/ 0 h 466"/>
                <a:gd name="T8" fmla="*/ 199 w 200"/>
                <a:gd name="T9" fmla="*/ 46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466">
                  <a:moveTo>
                    <a:pt x="199" y="465"/>
                  </a:moveTo>
                  <a:lnTo>
                    <a:pt x="0" y="465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465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07" name="Freeform 108">
              <a:extLst>
                <a:ext uri="{FF2B5EF4-FFF2-40B4-BE49-F238E27FC236}">
                  <a16:creationId xmlns:a16="http://schemas.microsoft.com/office/drawing/2014/main" id="{91096810-2174-4507-9F52-4E331792B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0982" y="4799518"/>
              <a:ext cx="1275076" cy="5839326"/>
            </a:xfrm>
            <a:custGeom>
              <a:avLst/>
              <a:gdLst>
                <a:gd name="T0" fmla="*/ 2158 w 2159"/>
                <a:gd name="T1" fmla="*/ 0 h 9895"/>
                <a:gd name="T2" fmla="*/ 0 w 2159"/>
                <a:gd name="T3" fmla="*/ 0 h 9895"/>
                <a:gd name="T4" fmla="*/ 0 w 2159"/>
                <a:gd name="T5" fmla="*/ 9894 h 9895"/>
                <a:gd name="T6" fmla="*/ 2158 w 2159"/>
                <a:gd name="T7" fmla="*/ 9894 h 9895"/>
                <a:gd name="T8" fmla="*/ 2158 w 2159"/>
                <a:gd name="T9" fmla="*/ 0 h 9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9" h="9895">
                  <a:moveTo>
                    <a:pt x="2158" y="0"/>
                  </a:moveTo>
                  <a:lnTo>
                    <a:pt x="0" y="0"/>
                  </a:lnTo>
                  <a:lnTo>
                    <a:pt x="0" y="9894"/>
                  </a:lnTo>
                  <a:lnTo>
                    <a:pt x="2158" y="9894"/>
                  </a:lnTo>
                  <a:lnTo>
                    <a:pt x="2158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08" name="Freeform 109">
              <a:extLst>
                <a:ext uri="{FF2B5EF4-FFF2-40B4-BE49-F238E27FC236}">
                  <a16:creationId xmlns:a16="http://schemas.microsoft.com/office/drawing/2014/main" id="{99DDD856-C368-4DA8-9D7C-85CBC82F2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8489" y="4963457"/>
              <a:ext cx="1014856" cy="62453"/>
            </a:xfrm>
            <a:custGeom>
              <a:avLst/>
              <a:gdLst>
                <a:gd name="T0" fmla="*/ 1720 w 1721"/>
                <a:gd name="T1" fmla="*/ 106 h 107"/>
                <a:gd name="T2" fmla="*/ 0 w 1721"/>
                <a:gd name="T3" fmla="*/ 106 h 107"/>
                <a:gd name="T4" fmla="*/ 0 w 1721"/>
                <a:gd name="T5" fmla="*/ 0 h 107"/>
                <a:gd name="T6" fmla="*/ 1720 w 1721"/>
                <a:gd name="T7" fmla="*/ 0 h 107"/>
                <a:gd name="T8" fmla="*/ 1720 w 1721"/>
                <a:gd name="T9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" h="107">
                  <a:moveTo>
                    <a:pt x="1720" y="106"/>
                  </a:moveTo>
                  <a:lnTo>
                    <a:pt x="0" y="106"/>
                  </a:lnTo>
                  <a:lnTo>
                    <a:pt x="0" y="0"/>
                  </a:lnTo>
                  <a:lnTo>
                    <a:pt x="1720" y="0"/>
                  </a:lnTo>
                  <a:lnTo>
                    <a:pt x="1720" y="106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09" name="Freeform 110">
              <a:extLst>
                <a:ext uri="{FF2B5EF4-FFF2-40B4-BE49-F238E27FC236}">
                  <a16:creationId xmlns:a16="http://schemas.microsoft.com/office/drawing/2014/main" id="{26CC207B-CA45-49B0-9BD0-741F91A40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8489" y="5187246"/>
              <a:ext cx="1014856" cy="62453"/>
            </a:xfrm>
            <a:custGeom>
              <a:avLst/>
              <a:gdLst>
                <a:gd name="T0" fmla="*/ 1720 w 1721"/>
                <a:gd name="T1" fmla="*/ 106 h 107"/>
                <a:gd name="T2" fmla="*/ 0 w 1721"/>
                <a:gd name="T3" fmla="*/ 106 h 107"/>
                <a:gd name="T4" fmla="*/ 0 w 1721"/>
                <a:gd name="T5" fmla="*/ 0 h 107"/>
                <a:gd name="T6" fmla="*/ 1720 w 1721"/>
                <a:gd name="T7" fmla="*/ 0 h 107"/>
                <a:gd name="T8" fmla="*/ 1720 w 1721"/>
                <a:gd name="T9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" h="107">
                  <a:moveTo>
                    <a:pt x="1720" y="106"/>
                  </a:moveTo>
                  <a:lnTo>
                    <a:pt x="0" y="106"/>
                  </a:lnTo>
                  <a:lnTo>
                    <a:pt x="0" y="0"/>
                  </a:lnTo>
                  <a:lnTo>
                    <a:pt x="1720" y="0"/>
                  </a:lnTo>
                  <a:lnTo>
                    <a:pt x="1720" y="106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10" name="Freeform 111">
              <a:extLst>
                <a:ext uri="{FF2B5EF4-FFF2-40B4-BE49-F238E27FC236}">
                  <a16:creationId xmlns:a16="http://schemas.microsoft.com/office/drawing/2014/main" id="{FC14CE89-AEE8-403F-BDE5-EE696C0E9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8489" y="5408432"/>
              <a:ext cx="1014856" cy="62453"/>
            </a:xfrm>
            <a:custGeom>
              <a:avLst/>
              <a:gdLst>
                <a:gd name="T0" fmla="*/ 1720 w 1721"/>
                <a:gd name="T1" fmla="*/ 107 h 108"/>
                <a:gd name="T2" fmla="*/ 0 w 1721"/>
                <a:gd name="T3" fmla="*/ 107 h 108"/>
                <a:gd name="T4" fmla="*/ 0 w 1721"/>
                <a:gd name="T5" fmla="*/ 0 h 108"/>
                <a:gd name="T6" fmla="*/ 1720 w 1721"/>
                <a:gd name="T7" fmla="*/ 0 h 108"/>
                <a:gd name="T8" fmla="*/ 1720 w 1721"/>
                <a:gd name="T9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" h="108">
                  <a:moveTo>
                    <a:pt x="1720" y="107"/>
                  </a:moveTo>
                  <a:lnTo>
                    <a:pt x="0" y="107"/>
                  </a:lnTo>
                  <a:lnTo>
                    <a:pt x="0" y="0"/>
                  </a:lnTo>
                  <a:lnTo>
                    <a:pt x="1720" y="0"/>
                  </a:lnTo>
                  <a:lnTo>
                    <a:pt x="1720" y="107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11" name="Freeform 112">
              <a:extLst>
                <a:ext uri="{FF2B5EF4-FFF2-40B4-BE49-F238E27FC236}">
                  <a16:creationId xmlns:a16="http://schemas.microsoft.com/office/drawing/2014/main" id="{B70D27C3-4815-4AEA-A252-2E06EE245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8489" y="5632221"/>
              <a:ext cx="1014856" cy="62453"/>
            </a:xfrm>
            <a:custGeom>
              <a:avLst/>
              <a:gdLst>
                <a:gd name="T0" fmla="*/ 1720 w 1721"/>
                <a:gd name="T1" fmla="*/ 106 h 107"/>
                <a:gd name="T2" fmla="*/ 0 w 1721"/>
                <a:gd name="T3" fmla="*/ 106 h 107"/>
                <a:gd name="T4" fmla="*/ 0 w 1721"/>
                <a:gd name="T5" fmla="*/ 0 h 107"/>
                <a:gd name="T6" fmla="*/ 1720 w 1721"/>
                <a:gd name="T7" fmla="*/ 0 h 107"/>
                <a:gd name="T8" fmla="*/ 1720 w 1721"/>
                <a:gd name="T9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" h="107">
                  <a:moveTo>
                    <a:pt x="1720" y="106"/>
                  </a:moveTo>
                  <a:lnTo>
                    <a:pt x="0" y="106"/>
                  </a:lnTo>
                  <a:lnTo>
                    <a:pt x="0" y="0"/>
                  </a:lnTo>
                  <a:lnTo>
                    <a:pt x="1720" y="0"/>
                  </a:lnTo>
                  <a:lnTo>
                    <a:pt x="1720" y="106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12" name="Freeform 113">
              <a:extLst>
                <a:ext uri="{FF2B5EF4-FFF2-40B4-BE49-F238E27FC236}">
                  <a16:creationId xmlns:a16="http://schemas.microsoft.com/office/drawing/2014/main" id="{39A1255A-7CBF-4F64-8EE4-52987C7DB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8489" y="5856009"/>
              <a:ext cx="1014856" cy="62453"/>
            </a:xfrm>
            <a:custGeom>
              <a:avLst/>
              <a:gdLst>
                <a:gd name="T0" fmla="*/ 1720 w 1721"/>
                <a:gd name="T1" fmla="*/ 106 h 107"/>
                <a:gd name="T2" fmla="*/ 0 w 1721"/>
                <a:gd name="T3" fmla="*/ 106 h 107"/>
                <a:gd name="T4" fmla="*/ 0 w 1721"/>
                <a:gd name="T5" fmla="*/ 0 h 107"/>
                <a:gd name="T6" fmla="*/ 1720 w 1721"/>
                <a:gd name="T7" fmla="*/ 0 h 107"/>
                <a:gd name="T8" fmla="*/ 1720 w 1721"/>
                <a:gd name="T9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" h="107">
                  <a:moveTo>
                    <a:pt x="1720" y="106"/>
                  </a:moveTo>
                  <a:lnTo>
                    <a:pt x="0" y="106"/>
                  </a:lnTo>
                  <a:lnTo>
                    <a:pt x="0" y="0"/>
                  </a:lnTo>
                  <a:lnTo>
                    <a:pt x="1720" y="0"/>
                  </a:lnTo>
                  <a:lnTo>
                    <a:pt x="1720" y="106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13" name="Freeform 114">
              <a:extLst>
                <a:ext uri="{FF2B5EF4-FFF2-40B4-BE49-F238E27FC236}">
                  <a16:creationId xmlns:a16="http://schemas.microsoft.com/office/drawing/2014/main" id="{BD828047-92BC-4E13-9434-ECEB5F6FC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8489" y="6079798"/>
              <a:ext cx="1014856" cy="62453"/>
            </a:xfrm>
            <a:custGeom>
              <a:avLst/>
              <a:gdLst>
                <a:gd name="T0" fmla="*/ 1720 w 1721"/>
                <a:gd name="T1" fmla="*/ 106 h 107"/>
                <a:gd name="T2" fmla="*/ 0 w 1721"/>
                <a:gd name="T3" fmla="*/ 106 h 107"/>
                <a:gd name="T4" fmla="*/ 0 w 1721"/>
                <a:gd name="T5" fmla="*/ 0 h 107"/>
                <a:gd name="T6" fmla="*/ 1720 w 1721"/>
                <a:gd name="T7" fmla="*/ 0 h 107"/>
                <a:gd name="T8" fmla="*/ 1720 w 1721"/>
                <a:gd name="T9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" h="107">
                  <a:moveTo>
                    <a:pt x="1720" y="106"/>
                  </a:moveTo>
                  <a:lnTo>
                    <a:pt x="0" y="106"/>
                  </a:lnTo>
                  <a:lnTo>
                    <a:pt x="0" y="0"/>
                  </a:lnTo>
                  <a:lnTo>
                    <a:pt x="1720" y="0"/>
                  </a:lnTo>
                  <a:lnTo>
                    <a:pt x="1720" y="106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14" name="Freeform 115">
              <a:extLst>
                <a:ext uri="{FF2B5EF4-FFF2-40B4-BE49-F238E27FC236}">
                  <a16:creationId xmlns:a16="http://schemas.microsoft.com/office/drawing/2014/main" id="{71736B83-A7AF-4A65-9C79-4DCF63F0C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8489" y="6303587"/>
              <a:ext cx="1014856" cy="62453"/>
            </a:xfrm>
            <a:custGeom>
              <a:avLst/>
              <a:gdLst>
                <a:gd name="T0" fmla="*/ 1720 w 1721"/>
                <a:gd name="T1" fmla="*/ 107 h 108"/>
                <a:gd name="T2" fmla="*/ 0 w 1721"/>
                <a:gd name="T3" fmla="*/ 107 h 108"/>
                <a:gd name="T4" fmla="*/ 0 w 1721"/>
                <a:gd name="T5" fmla="*/ 0 h 108"/>
                <a:gd name="T6" fmla="*/ 1720 w 1721"/>
                <a:gd name="T7" fmla="*/ 0 h 108"/>
                <a:gd name="T8" fmla="*/ 1720 w 1721"/>
                <a:gd name="T9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" h="108">
                  <a:moveTo>
                    <a:pt x="1720" y="107"/>
                  </a:moveTo>
                  <a:lnTo>
                    <a:pt x="0" y="107"/>
                  </a:lnTo>
                  <a:lnTo>
                    <a:pt x="0" y="0"/>
                  </a:lnTo>
                  <a:lnTo>
                    <a:pt x="1720" y="0"/>
                  </a:lnTo>
                  <a:lnTo>
                    <a:pt x="1720" y="107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15" name="Freeform 116">
              <a:extLst>
                <a:ext uri="{FF2B5EF4-FFF2-40B4-BE49-F238E27FC236}">
                  <a16:creationId xmlns:a16="http://schemas.microsoft.com/office/drawing/2014/main" id="{AA2A64E0-B046-4C28-AFA2-3BD39C4A3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8489" y="6527376"/>
              <a:ext cx="1014856" cy="62453"/>
            </a:xfrm>
            <a:custGeom>
              <a:avLst/>
              <a:gdLst>
                <a:gd name="T0" fmla="*/ 1720 w 1721"/>
                <a:gd name="T1" fmla="*/ 106 h 107"/>
                <a:gd name="T2" fmla="*/ 0 w 1721"/>
                <a:gd name="T3" fmla="*/ 106 h 107"/>
                <a:gd name="T4" fmla="*/ 0 w 1721"/>
                <a:gd name="T5" fmla="*/ 0 h 107"/>
                <a:gd name="T6" fmla="*/ 1720 w 1721"/>
                <a:gd name="T7" fmla="*/ 0 h 107"/>
                <a:gd name="T8" fmla="*/ 1720 w 1721"/>
                <a:gd name="T9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" h="107">
                  <a:moveTo>
                    <a:pt x="1720" y="106"/>
                  </a:moveTo>
                  <a:lnTo>
                    <a:pt x="0" y="106"/>
                  </a:lnTo>
                  <a:lnTo>
                    <a:pt x="0" y="0"/>
                  </a:lnTo>
                  <a:lnTo>
                    <a:pt x="1720" y="0"/>
                  </a:lnTo>
                  <a:lnTo>
                    <a:pt x="1720" y="106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16" name="Freeform 117">
              <a:extLst>
                <a:ext uri="{FF2B5EF4-FFF2-40B4-BE49-F238E27FC236}">
                  <a16:creationId xmlns:a16="http://schemas.microsoft.com/office/drawing/2014/main" id="{938192CC-0EB0-40DB-A906-854D62361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8489" y="6748563"/>
              <a:ext cx="1014856" cy="62453"/>
            </a:xfrm>
            <a:custGeom>
              <a:avLst/>
              <a:gdLst>
                <a:gd name="T0" fmla="*/ 1720 w 1721"/>
                <a:gd name="T1" fmla="*/ 106 h 107"/>
                <a:gd name="T2" fmla="*/ 0 w 1721"/>
                <a:gd name="T3" fmla="*/ 106 h 107"/>
                <a:gd name="T4" fmla="*/ 0 w 1721"/>
                <a:gd name="T5" fmla="*/ 0 h 107"/>
                <a:gd name="T6" fmla="*/ 1720 w 1721"/>
                <a:gd name="T7" fmla="*/ 0 h 107"/>
                <a:gd name="T8" fmla="*/ 1720 w 1721"/>
                <a:gd name="T9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" h="107">
                  <a:moveTo>
                    <a:pt x="1720" y="106"/>
                  </a:moveTo>
                  <a:lnTo>
                    <a:pt x="0" y="106"/>
                  </a:lnTo>
                  <a:lnTo>
                    <a:pt x="0" y="0"/>
                  </a:lnTo>
                  <a:lnTo>
                    <a:pt x="1720" y="0"/>
                  </a:lnTo>
                  <a:lnTo>
                    <a:pt x="1720" y="106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17" name="Freeform 118">
              <a:extLst>
                <a:ext uri="{FF2B5EF4-FFF2-40B4-BE49-F238E27FC236}">
                  <a16:creationId xmlns:a16="http://schemas.microsoft.com/office/drawing/2014/main" id="{D915F1F8-D7FB-4782-87F4-CCF91B030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8489" y="6972352"/>
              <a:ext cx="1014856" cy="62453"/>
            </a:xfrm>
            <a:custGeom>
              <a:avLst/>
              <a:gdLst>
                <a:gd name="T0" fmla="*/ 1720 w 1721"/>
                <a:gd name="T1" fmla="*/ 106 h 107"/>
                <a:gd name="T2" fmla="*/ 0 w 1721"/>
                <a:gd name="T3" fmla="*/ 106 h 107"/>
                <a:gd name="T4" fmla="*/ 0 w 1721"/>
                <a:gd name="T5" fmla="*/ 0 h 107"/>
                <a:gd name="T6" fmla="*/ 1720 w 1721"/>
                <a:gd name="T7" fmla="*/ 0 h 107"/>
                <a:gd name="T8" fmla="*/ 1720 w 1721"/>
                <a:gd name="T9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" h="107">
                  <a:moveTo>
                    <a:pt x="1720" y="106"/>
                  </a:moveTo>
                  <a:lnTo>
                    <a:pt x="0" y="106"/>
                  </a:lnTo>
                  <a:lnTo>
                    <a:pt x="0" y="0"/>
                  </a:lnTo>
                  <a:lnTo>
                    <a:pt x="1720" y="0"/>
                  </a:lnTo>
                  <a:lnTo>
                    <a:pt x="1720" y="106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18" name="Freeform 119">
              <a:extLst>
                <a:ext uri="{FF2B5EF4-FFF2-40B4-BE49-F238E27FC236}">
                  <a16:creationId xmlns:a16="http://schemas.microsoft.com/office/drawing/2014/main" id="{6A635086-B2E9-4137-8B05-F87EE8EE6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8489" y="7196141"/>
              <a:ext cx="1014856" cy="62453"/>
            </a:xfrm>
            <a:custGeom>
              <a:avLst/>
              <a:gdLst>
                <a:gd name="T0" fmla="*/ 1720 w 1721"/>
                <a:gd name="T1" fmla="*/ 107 h 108"/>
                <a:gd name="T2" fmla="*/ 0 w 1721"/>
                <a:gd name="T3" fmla="*/ 107 h 108"/>
                <a:gd name="T4" fmla="*/ 0 w 1721"/>
                <a:gd name="T5" fmla="*/ 0 h 108"/>
                <a:gd name="T6" fmla="*/ 1720 w 1721"/>
                <a:gd name="T7" fmla="*/ 0 h 108"/>
                <a:gd name="T8" fmla="*/ 1720 w 1721"/>
                <a:gd name="T9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" h="108">
                  <a:moveTo>
                    <a:pt x="1720" y="107"/>
                  </a:moveTo>
                  <a:lnTo>
                    <a:pt x="0" y="107"/>
                  </a:lnTo>
                  <a:lnTo>
                    <a:pt x="0" y="0"/>
                  </a:lnTo>
                  <a:lnTo>
                    <a:pt x="1720" y="0"/>
                  </a:lnTo>
                  <a:lnTo>
                    <a:pt x="1720" y="107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19" name="Freeform 120">
              <a:extLst>
                <a:ext uri="{FF2B5EF4-FFF2-40B4-BE49-F238E27FC236}">
                  <a16:creationId xmlns:a16="http://schemas.microsoft.com/office/drawing/2014/main" id="{BA313C50-22EF-4298-A7C9-34AAAF31E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8489" y="7419930"/>
              <a:ext cx="1014856" cy="62453"/>
            </a:xfrm>
            <a:custGeom>
              <a:avLst/>
              <a:gdLst>
                <a:gd name="T0" fmla="*/ 1720 w 1721"/>
                <a:gd name="T1" fmla="*/ 106 h 107"/>
                <a:gd name="T2" fmla="*/ 0 w 1721"/>
                <a:gd name="T3" fmla="*/ 106 h 107"/>
                <a:gd name="T4" fmla="*/ 0 w 1721"/>
                <a:gd name="T5" fmla="*/ 0 h 107"/>
                <a:gd name="T6" fmla="*/ 1720 w 1721"/>
                <a:gd name="T7" fmla="*/ 0 h 107"/>
                <a:gd name="T8" fmla="*/ 1720 w 1721"/>
                <a:gd name="T9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" h="107">
                  <a:moveTo>
                    <a:pt x="1720" y="106"/>
                  </a:moveTo>
                  <a:lnTo>
                    <a:pt x="0" y="106"/>
                  </a:lnTo>
                  <a:lnTo>
                    <a:pt x="0" y="0"/>
                  </a:lnTo>
                  <a:lnTo>
                    <a:pt x="1720" y="0"/>
                  </a:lnTo>
                  <a:lnTo>
                    <a:pt x="1720" y="106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20" name="Freeform 121">
              <a:extLst>
                <a:ext uri="{FF2B5EF4-FFF2-40B4-BE49-F238E27FC236}">
                  <a16:creationId xmlns:a16="http://schemas.microsoft.com/office/drawing/2014/main" id="{C183CCE2-BB6B-4656-9706-27E8A3A46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8489" y="7643718"/>
              <a:ext cx="1014856" cy="62453"/>
            </a:xfrm>
            <a:custGeom>
              <a:avLst/>
              <a:gdLst>
                <a:gd name="T0" fmla="*/ 1720 w 1721"/>
                <a:gd name="T1" fmla="*/ 107 h 108"/>
                <a:gd name="T2" fmla="*/ 0 w 1721"/>
                <a:gd name="T3" fmla="*/ 107 h 108"/>
                <a:gd name="T4" fmla="*/ 0 w 1721"/>
                <a:gd name="T5" fmla="*/ 0 h 108"/>
                <a:gd name="T6" fmla="*/ 1720 w 1721"/>
                <a:gd name="T7" fmla="*/ 0 h 108"/>
                <a:gd name="T8" fmla="*/ 1720 w 1721"/>
                <a:gd name="T9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" h="108">
                  <a:moveTo>
                    <a:pt x="1720" y="107"/>
                  </a:moveTo>
                  <a:lnTo>
                    <a:pt x="0" y="107"/>
                  </a:lnTo>
                  <a:lnTo>
                    <a:pt x="0" y="0"/>
                  </a:lnTo>
                  <a:lnTo>
                    <a:pt x="1720" y="0"/>
                  </a:lnTo>
                  <a:lnTo>
                    <a:pt x="1720" y="107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21" name="Freeform 122">
              <a:extLst>
                <a:ext uri="{FF2B5EF4-FFF2-40B4-BE49-F238E27FC236}">
                  <a16:creationId xmlns:a16="http://schemas.microsoft.com/office/drawing/2014/main" id="{EA62B821-AFC9-49F4-96D1-7D92BE71B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8489" y="7867507"/>
              <a:ext cx="1014856" cy="62453"/>
            </a:xfrm>
            <a:custGeom>
              <a:avLst/>
              <a:gdLst>
                <a:gd name="T0" fmla="*/ 1720 w 1721"/>
                <a:gd name="T1" fmla="*/ 106 h 107"/>
                <a:gd name="T2" fmla="*/ 0 w 1721"/>
                <a:gd name="T3" fmla="*/ 106 h 107"/>
                <a:gd name="T4" fmla="*/ 0 w 1721"/>
                <a:gd name="T5" fmla="*/ 0 h 107"/>
                <a:gd name="T6" fmla="*/ 1720 w 1721"/>
                <a:gd name="T7" fmla="*/ 0 h 107"/>
                <a:gd name="T8" fmla="*/ 1720 w 1721"/>
                <a:gd name="T9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" h="107">
                  <a:moveTo>
                    <a:pt x="1720" y="106"/>
                  </a:moveTo>
                  <a:lnTo>
                    <a:pt x="0" y="106"/>
                  </a:lnTo>
                  <a:lnTo>
                    <a:pt x="0" y="0"/>
                  </a:lnTo>
                  <a:lnTo>
                    <a:pt x="1720" y="0"/>
                  </a:lnTo>
                  <a:lnTo>
                    <a:pt x="1720" y="106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22" name="Freeform 123">
              <a:extLst>
                <a:ext uri="{FF2B5EF4-FFF2-40B4-BE49-F238E27FC236}">
                  <a16:creationId xmlns:a16="http://schemas.microsoft.com/office/drawing/2014/main" id="{28283C79-D3E9-4C9F-992F-1DCD23AC6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8489" y="8088693"/>
              <a:ext cx="1014856" cy="62453"/>
            </a:xfrm>
            <a:custGeom>
              <a:avLst/>
              <a:gdLst>
                <a:gd name="T0" fmla="*/ 1720 w 1721"/>
                <a:gd name="T1" fmla="*/ 107 h 108"/>
                <a:gd name="T2" fmla="*/ 0 w 1721"/>
                <a:gd name="T3" fmla="*/ 107 h 108"/>
                <a:gd name="T4" fmla="*/ 0 w 1721"/>
                <a:gd name="T5" fmla="*/ 0 h 108"/>
                <a:gd name="T6" fmla="*/ 1720 w 1721"/>
                <a:gd name="T7" fmla="*/ 0 h 108"/>
                <a:gd name="T8" fmla="*/ 1720 w 1721"/>
                <a:gd name="T9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" h="108">
                  <a:moveTo>
                    <a:pt x="1720" y="107"/>
                  </a:moveTo>
                  <a:lnTo>
                    <a:pt x="0" y="107"/>
                  </a:lnTo>
                  <a:lnTo>
                    <a:pt x="0" y="0"/>
                  </a:lnTo>
                  <a:lnTo>
                    <a:pt x="1720" y="0"/>
                  </a:lnTo>
                  <a:lnTo>
                    <a:pt x="1720" y="107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23" name="Freeform 124">
              <a:extLst>
                <a:ext uri="{FF2B5EF4-FFF2-40B4-BE49-F238E27FC236}">
                  <a16:creationId xmlns:a16="http://schemas.microsoft.com/office/drawing/2014/main" id="{EE6AC0AE-87CF-4A88-A06D-9A5DAA0B7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8489" y="8312482"/>
              <a:ext cx="1014856" cy="62453"/>
            </a:xfrm>
            <a:custGeom>
              <a:avLst/>
              <a:gdLst>
                <a:gd name="T0" fmla="*/ 1720 w 1721"/>
                <a:gd name="T1" fmla="*/ 106 h 107"/>
                <a:gd name="T2" fmla="*/ 0 w 1721"/>
                <a:gd name="T3" fmla="*/ 106 h 107"/>
                <a:gd name="T4" fmla="*/ 0 w 1721"/>
                <a:gd name="T5" fmla="*/ 0 h 107"/>
                <a:gd name="T6" fmla="*/ 1720 w 1721"/>
                <a:gd name="T7" fmla="*/ 0 h 107"/>
                <a:gd name="T8" fmla="*/ 1720 w 1721"/>
                <a:gd name="T9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" h="107">
                  <a:moveTo>
                    <a:pt x="1720" y="106"/>
                  </a:moveTo>
                  <a:lnTo>
                    <a:pt x="0" y="106"/>
                  </a:lnTo>
                  <a:lnTo>
                    <a:pt x="0" y="0"/>
                  </a:lnTo>
                  <a:lnTo>
                    <a:pt x="1720" y="0"/>
                  </a:lnTo>
                  <a:lnTo>
                    <a:pt x="1720" y="106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24" name="Freeform 125">
              <a:extLst>
                <a:ext uri="{FF2B5EF4-FFF2-40B4-BE49-F238E27FC236}">
                  <a16:creationId xmlns:a16="http://schemas.microsoft.com/office/drawing/2014/main" id="{589022C2-8B6F-4C16-87DB-FD7626E8E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8489" y="8536271"/>
              <a:ext cx="1014856" cy="62453"/>
            </a:xfrm>
            <a:custGeom>
              <a:avLst/>
              <a:gdLst>
                <a:gd name="T0" fmla="*/ 1720 w 1721"/>
                <a:gd name="T1" fmla="*/ 107 h 108"/>
                <a:gd name="T2" fmla="*/ 0 w 1721"/>
                <a:gd name="T3" fmla="*/ 107 h 108"/>
                <a:gd name="T4" fmla="*/ 0 w 1721"/>
                <a:gd name="T5" fmla="*/ 0 h 108"/>
                <a:gd name="T6" fmla="*/ 1720 w 1721"/>
                <a:gd name="T7" fmla="*/ 0 h 108"/>
                <a:gd name="T8" fmla="*/ 1720 w 1721"/>
                <a:gd name="T9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" h="108">
                  <a:moveTo>
                    <a:pt x="1720" y="107"/>
                  </a:moveTo>
                  <a:lnTo>
                    <a:pt x="0" y="107"/>
                  </a:lnTo>
                  <a:lnTo>
                    <a:pt x="0" y="0"/>
                  </a:lnTo>
                  <a:lnTo>
                    <a:pt x="1720" y="0"/>
                  </a:lnTo>
                  <a:lnTo>
                    <a:pt x="1720" y="107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25" name="Freeform 126">
              <a:extLst>
                <a:ext uri="{FF2B5EF4-FFF2-40B4-BE49-F238E27FC236}">
                  <a16:creationId xmlns:a16="http://schemas.microsoft.com/office/drawing/2014/main" id="{E613CE43-FF18-4781-8A8E-63B7AB23F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8489" y="8760059"/>
              <a:ext cx="1014856" cy="62453"/>
            </a:xfrm>
            <a:custGeom>
              <a:avLst/>
              <a:gdLst>
                <a:gd name="T0" fmla="*/ 1720 w 1721"/>
                <a:gd name="T1" fmla="*/ 106 h 107"/>
                <a:gd name="T2" fmla="*/ 0 w 1721"/>
                <a:gd name="T3" fmla="*/ 106 h 107"/>
                <a:gd name="T4" fmla="*/ 0 w 1721"/>
                <a:gd name="T5" fmla="*/ 0 h 107"/>
                <a:gd name="T6" fmla="*/ 1720 w 1721"/>
                <a:gd name="T7" fmla="*/ 0 h 107"/>
                <a:gd name="T8" fmla="*/ 1720 w 1721"/>
                <a:gd name="T9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" h="107">
                  <a:moveTo>
                    <a:pt x="1720" y="106"/>
                  </a:moveTo>
                  <a:lnTo>
                    <a:pt x="0" y="106"/>
                  </a:lnTo>
                  <a:lnTo>
                    <a:pt x="0" y="0"/>
                  </a:lnTo>
                  <a:lnTo>
                    <a:pt x="1720" y="0"/>
                  </a:lnTo>
                  <a:lnTo>
                    <a:pt x="1720" y="106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26" name="Freeform 127">
              <a:extLst>
                <a:ext uri="{FF2B5EF4-FFF2-40B4-BE49-F238E27FC236}">
                  <a16:creationId xmlns:a16="http://schemas.microsoft.com/office/drawing/2014/main" id="{EF3C9486-EBCF-4517-BA27-FB324FC8A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8489" y="8983848"/>
              <a:ext cx="1014856" cy="62453"/>
            </a:xfrm>
            <a:custGeom>
              <a:avLst/>
              <a:gdLst>
                <a:gd name="T0" fmla="*/ 1720 w 1721"/>
                <a:gd name="T1" fmla="*/ 107 h 108"/>
                <a:gd name="T2" fmla="*/ 0 w 1721"/>
                <a:gd name="T3" fmla="*/ 107 h 108"/>
                <a:gd name="T4" fmla="*/ 0 w 1721"/>
                <a:gd name="T5" fmla="*/ 0 h 108"/>
                <a:gd name="T6" fmla="*/ 1720 w 1721"/>
                <a:gd name="T7" fmla="*/ 0 h 108"/>
                <a:gd name="T8" fmla="*/ 1720 w 1721"/>
                <a:gd name="T9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" h="108">
                  <a:moveTo>
                    <a:pt x="1720" y="107"/>
                  </a:moveTo>
                  <a:lnTo>
                    <a:pt x="0" y="107"/>
                  </a:lnTo>
                  <a:lnTo>
                    <a:pt x="0" y="0"/>
                  </a:lnTo>
                  <a:lnTo>
                    <a:pt x="1720" y="0"/>
                  </a:lnTo>
                  <a:lnTo>
                    <a:pt x="1720" y="107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27" name="Freeform 128">
              <a:extLst>
                <a:ext uri="{FF2B5EF4-FFF2-40B4-BE49-F238E27FC236}">
                  <a16:creationId xmlns:a16="http://schemas.microsoft.com/office/drawing/2014/main" id="{F0FF688E-7EBE-43B8-B7CD-BA9607341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8489" y="9207637"/>
              <a:ext cx="1014856" cy="62453"/>
            </a:xfrm>
            <a:custGeom>
              <a:avLst/>
              <a:gdLst>
                <a:gd name="T0" fmla="*/ 1720 w 1721"/>
                <a:gd name="T1" fmla="*/ 106 h 107"/>
                <a:gd name="T2" fmla="*/ 0 w 1721"/>
                <a:gd name="T3" fmla="*/ 106 h 107"/>
                <a:gd name="T4" fmla="*/ 0 w 1721"/>
                <a:gd name="T5" fmla="*/ 0 h 107"/>
                <a:gd name="T6" fmla="*/ 1720 w 1721"/>
                <a:gd name="T7" fmla="*/ 0 h 107"/>
                <a:gd name="T8" fmla="*/ 1720 w 1721"/>
                <a:gd name="T9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" h="107">
                  <a:moveTo>
                    <a:pt x="1720" y="106"/>
                  </a:moveTo>
                  <a:lnTo>
                    <a:pt x="0" y="106"/>
                  </a:lnTo>
                  <a:lnTo>
                    <a:pt x="0" y="0"/>
                  </a:lnTo>
                  <a:lnTo>
                    <a:pt x="1720" y="0"/>
                  </a:lnTo>
                  <a:lnTo>
                    <a:pt x="1720" y="106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28" name="Freeform 129">
              <a:extLst>
                <a:ext uri="{FF2B5EF4-FFF2-40B4-BE49-F238E27FC236}">
                  <a16:creationId xmlns:a16="http://schemas.microsoft.com/office/drawing/2014/main" id="{8267FF6B-4A74-40CE-B5D8-CC3D5D0EF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8489" y="9428824"/>
              <a:ext cx="1014856" cy="62453"/>
            </a:xfrm>
            <a:custGeom>
              <a:avLst/>
              <a:gdLst>
                <a:gd name="T0" fmla="*/ 1720 w 1721"/>
                <a:gd name="T1" fmla="*/ 107 h 108"/>
                <a:gd name="T2" fmla="*/ 0 w 1721"/>
                <a:gd name="T3" fmla="*/ 107 h 108"/>
                <a:gd name="T4" fmla="*/ 0 w 1721"/>
                <a:gd name="T5" fmla="*/ 0 h 108"/>
                <a:gd name="T6" fmla="*/ 1720 w 1721"/>
                <a:gd name="T7" fmla="*/ 0 h 108"/>
                <a:gd name="T8" fmla="*/ 1720 w 1721"/>
                <a:gd name="T9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" h="108">
                  <a:moveTo>
                    <a:pt x="1720" y="107"/>
                  </a:moveTo>
                  <a:lnTo>
                    <a:pt x="0" y="107"/>
                  </a:lnTo>
                  <a:lnTo>
                    <a:pt x="0" y="0"/>
                  </a:lnTo>
                  <a:lnTo>
                    <a:pt x="1720" y="0"/>
                  </a:lnTo>
                  <a:lnTo>
                    <a:pt x="1720" y="107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29" name="Freeform 130">
              <a:extLst>
                <a:ext uri="{FF2B5EF4-FFF2-40B4-BE49-F238E27FC236}">
                  <a16:creationId xmlns:a16="http://schemas.microsoft.com/office/drawing/2014/main" id="{EBE9CBF9-DDE6-4BA6-8A9B-020E4497E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8489" y="9652613"/>
              <a:ext cx="1014856" cy="62453"/>
            </a:xfrm>
            <a:custGeom>
              <a:avLst/>
              <a:gdLst>
                <a:gd name="T0" fmla="*/ 1720 w 1721"/>
                <a:gd name="T1" fmla="*/ 106 h 107"/>
                <a:gd name="T2" fmla="*/ 0 w 1721"/>
                <a:gd name="T3" fmla="*/ 106 h 107"/>
                <a:gd name="T4" fmla="*/ 0 w 1721"/>
                <a:gd name="T5" fmla="*/ 0 h 107"/>
                <a:gd name="T6" fmla="*/ 1720 w 1721"/>
                <a:gd name="T7" fmla="*/ 0 h 107"/>
                <a:gd name="T8" fmla="*/ 1720 w 1721"/>
                <a:gd name="T9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" h="107">
                  <a:moveTo>
                    <a:pt x="1720" y="106"/>
                  </a:moveTo>
                  <a:lnTo>
                    <a:pt x="0" y="106"/>
                  </a:lnTo>
                  <a:lnTo>
                    <a:pt x="0" y="0"/>
                  </a:lnTo>
                  <a:lnTo>
                    <a:pt x="1720" y="0"/>
                  </a:lnTo>
                  <a:lnTo>
                    <a:pt x="1720" y="106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30" name="Freeform 131">
              <a:extLst>
                <a:ext uri="{FF2B5EF4-FFF2-40B4-BE49-F238E27FC236}">
                  <a16:creationId xmlns:a16="http://schemas.microsoft.com/office/drawing/2014/main" id="{C235A1A9-5299-47AA-92BE-8EE589365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8489" y="9876402"/>
              <a:ext cx="1014856" cy="62453"/>
            </a:xfrm>
            <a:custGeom>
              <a:avLst/>
              <a:gdLst>
                <a:gd name="T0" fmla="*/ 1720 w 1721"/>
                <a:gd name="T1" fmla="*/ 107 h 108"/>
                <a:gd name="T2" fmla="*/ 0 w 1721"/>
                <a:gd name="T3" fmla="*/ 107 h 108"/>
                <a:gd name="T4" fmla="*/ 0 w 1721"/>
                <a:gd name="T5" fmla="*/ 0 h 108"/>
                <a:gd name="T6" fmla="*/ 1720 w 1721"/>
                <a:gd name="T7" fmla="*/ 0 h 108"/>
                <a:gd name="T8" fmla="*/ 1720 w 1721"/>
                <a:gd name="T9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" h="108">
                  <a:moveTo>
                    <a:pt x="1720" y="107"/>
                  </a:moveTo>
                  <a:lnTo>
                    <a:pt x="0" y="107"/>
                  </a:lnTo>
                  <a:lnTo>
                    <a:pt x="0" y="0"/>
                  </a:lnTo>
                  <a:lnTo>
                    <a:pt x="1720" y="0"/>
                  </a:lnTo>
                  <a:lnTo>
                    <a:pt x="1720" y="107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31" name="Freeform 132">
              <a:extLst>
                <a:ext uri="{FF2B5EF4-FFF2-40B4-BE49-F238E27FC236}">
                  <a16:creationId xmlns:a16="http://schemas.microsoft.com/office/drawing/2014/main" id="{C691D651-BF87-40D2-9DA6-5501285C5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8489" y="10100191"/>
              <a:ext cx="1014856" cy="62453"/>
            </a:xfrm>
            <a:custGeom>
              <a:avLst/>
              <a:gdLst>
                <a:gd name="T0" fmla="*/ 1720 w 1721"/>
                <a:gd name="T1" fmla="*/ 106 h 107"/>
                <a:gd name="T2" fmla="*/ 0 w 1721"/>
                <a:gd name="T3" fmla="*/ 106 h 107"/>
                <a:gd name="T4" fmla="*/ 0 w 1721"/>
                <a:gd name="T5" fmla="*/ 0 h 107"/>
                <a:gd name="T6" fmla="*/ 1720 w 1721"/>
                <a:gd name="T7" fmla="*/ 0 h 107"/>
                <a:gd name="T8" fmla="*/ 1720 w 1721"/>
                <a:gd name="T9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" h="107">
                  <a:moveTo>
                    <a:pt x="1720" y="106"/>
                  </a:moveTo>
                  <a:lnTo>
                    <a:pt x="0" y="106"/>
                  </a:lnTo>
                  <a:lnTo>
                    <a:pt x="0" y="0"/>
                  </a:lnTo>
                  <a:lnTo>
                    <a:pt x="1720" y="0"/>
                  </a:lnTo>
                  <a:lnTo>
                    <a:pt x="1720" y="106"/>
                  </a:lnTo>
                </a:path>
              </a:pathLst>
            </a:custGeom>
            <a:solidFill>
              <a:srgbClr val="FBD0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32" name="Freeform 133">
              <a:extLst>
                <a:ext uri="{FF2B5EF4-FFF2-40B4-BE49-F238E27FC236}">
                  <a16:creationId xmlns:a16="http://schemas.microsoft.com/office/drawing/2014/main" id="{B1264ED9-590F-4A41-B47E-0EF9C5742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2119" y="6670497"/>
              <a:ext cx="1269871" cy="3965746"/>
            </a:xfrm>
            <a:custGeom>
              <a:avLst/>
              <a:gdLst>
                <a:gd name="T0" fmla="*/ 2152 w 2153"/>
                <a:gd name="T1" fmla="*/ 0 h 6722"/>
                <a:gd name="T2" fmla="*/ 0 w 2153"/>
                <a:gd name="T3" fmla="*/ 0 h 6722"/>
                <a:gd name="T4" fmla="*/ 0 w 2153"/>
                <a:gd name="T5" fmla="*/ 6721 h 6722"/>
                <a:gd name="T6" fmla="*/ 2152 w 2153"/>
                <a:gd name="T7" fmla="*/ 6721 h 6722"/>
                <a:gd name="T8" fmla="*/ 2152 w 2153"/>
                <a:gd name="T9" fmla="*/ 0 h 6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3" h="6722">
                  <a:moveTo>
                    <a:pt x="2152" y="0"/>
                  </a:moveTo>
                  <a:lnTo>
                    <a:pt x="0" y="0"/>
                  </a:lnTo>
                  <a:lnTo>
                    <a:pt x="0" y="6721"/>
                  </a:lnTo>
                  <a:lnTo>
                    <a:pt x="2152" y="6721"/>
                  </a:lnTo>
                  <a:lnTo>
                    <a:pt x="2152" y="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33" name="Freeform 134">
              <a:extLst>
                <a:ext uri="{FF2B5EF4-FFF2-40B4-BE49-F238E27FC236}">
                  <a16:creationId xmlns:a16="http://schemas.microsoft.com/office/drawing/2014/main" id="{453B990E-A9E3-4885-BD1E-999DC5B15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5759" y="6124036"/>
              <a:ext cx="705194" cy="1098126"/>
            </a:xfrm>
            <a:custGeom>
              <a:avLst/>
              <a:gdLst>
                <a:gd name="T0" fmla="*/ 1195 w 1196"/>
                <a:gd name="T1" fmla="*/ 1859 h 1860"/>
                <a:gd name="T2" fmla="*/ 0 w 1196"/>
                <a:gd name="T3" fmla="*/ 1859 h 1860"/>
                <a:gd name="T4" fmla="*/ 0 w 1196"/>
                <a:gd name="T5" fmla="*/ 524 h 1860"/>
                <a:gd name="T6" fmla="*/ 597 w 1196"/>
                <a:gd name="T7" fmla="*/ 0 h 1860"/>
                <a:gd name="T8" fmla="*/ 1195 w 1196"/>
                <a:gd name="T9" fmla="*/ 524 h 1860"/>
                <a:gd name="T10" fmla="*/ 1195 w 1196"/>
                <a:gd name="T11" fmla="*/ 1859 h 1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6" h="1860">
                  <a:moveTo>
                    <a:pt x="1195" y="1859"/>
                  </a:moveTo>
                  <a:lnTo>
                    <a:pt x="0" y="1859"/>
                  </a:lnTo>
                  <a:lnTo>
                    <a:pt x="0" y="524"/>
                  </a:lnTo>
                  <a:lnTo>
                    <a:pt x="597" y="0"/>
                  </a:lnTo>
                  <a:lnTo>
                    <a:pt x="1195" y="524"/>
                  </a:lnTo>
                  <a:lnTo>
                    <a:pt x="1195" y="1859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34" name="Freeform 135">
              <a:extLst>
                <a:ext uri="{FF2B5EF4-FFF2-40B4-BE49-F238E27FC236}">
                  <a16:creationId xmlns:a16="http://schemas.microsoft.com/office/drawing/2014/main" id="{006F5441-2722-49D4-8888-6D787919B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2300" y="6441504"/>
              <a:ext cx="130110" cy="299252"/>
            </a:xfrm>
            <a:custGeom>
              <a:avLst/>
              <a:gdLst>
                <a:gd name="T0" fmla="*/ 219 w 220"/>
                <a:gd name="T1" fmla="*/ 504 h 505"/>
                <a:gd name="T2" fmla="*/ 0 w 220"/>
                <a:gd name="T3" fmla="*/ 504 h 505"/>
                <a:gd name="T4" fmla="*/ 0 w 220"/>
                <a:gd name="T5" fmla="*/ 0 h 505"/>
                <a:gd name="T6" fmla="*/ 219 w 220"/>
                <a:gd name="T7" fmla="*/ 0 h 505"/>
                <a:gd name="T8" fmla="*/ 219 w 220"/>
                <a:gd name="T9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505">
                  <a:moveTo>
                    <a:pt x="219" y="504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219" y="0"/>
                  </a:lnTo>
                  <a:lnTo>
                    <a:pt x="219" y="504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35" name="Freeform 136">
              <a:extLst>
                <a:ext uri="{FF2B5EF4-FFF2-40B4-BE49-F238E27FC236}">
                  <a16:creationId xmlns:a16="http://schemas.microsoft.com/office/drawing/2014/main" id="{B1277FCC-ED6B-498B-BB73-67699BF23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1702" y="6441504"/>
              <a:ext cx="130110" cy="299252"/>
            </a:xfrm>
            <a:custGeom>
              <a:avLst/>
              <a:gdLst>
                <a:gd name="T0" fmla="*/ 219 w 220"/>
                <a:gd name="T1" fmla="*/ 504 h 505"/>
                <a:gd name="T2" fmla="*/ 0 w 220"/>
                <a:gd name="T3" fmla="*/ 504 h 505"/>
                <a:gd name="T4" fmla="*/ 0 w 220"/>
                <a:gd name="T5" fmla="*/ 0 h 505"/>
                <a:gd name="T6" fmla="*/ 219 w 220"/>
                <a:gd name="T7" fmla="*/ 0 h 505"/>
                <a:gd name="T8" fmla="*/ 219 w 220"/>
                <a:gd name="T9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505">
                  <a:moveTo>
                    <a:pt x="219" y="504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219" y="0"/>
                  </a:lnTo>
                  <a:lnTo>
                    <a:pt x="219" y="504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36" name="Freeform 137">
              <a:extLst>
                <a:ext uri="{FF2B5EF4-FFF2-40B4-BE49-F238E27FC236}">
                  <a16:creationId xmlns:a16="http://schemas.microsoft.com/office/drawing/2014/main" id="{6BE184F9-0B38-400E-9AEA-75582369B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8102" y="6922909"/>
              <a:ext cx="124905" cy="299253"/>
            </a:xfrm>
            <a:custGeom>
              <a:avLst/>
              <a:gdLst>
                <a:gd name="T0" fmla="*/ 212 w 213"/>
                <a:gd name="T1" fmla="*/ 505 h 506"/>
                <a:gd name="T2" fmla="*/ 0 w 213"/>
                <a:gd name="T3" fmla="*/ 505 h 506"/>
                <a:gd name="T4" fmla="*/ 0 w 213"/>
                <a:gd name="T5" fmla="*/ 0 h 506"/>
                <a:gd name="T6" fmla="*/ 212 w 213"/>
                <a:gd name="T7" fmla="*/ 0 h 506"/>
                <a:gd name="T8" fmla="*/ 212 w 213"/>
                <a:gd name="T9" fmla="*/ 50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506">
                  <a:moveTo>
                    <a:pt x="212" y="505"/>
                  </a:moveTo>
                  <a:lnTo>
                    <a:pt x="0" y="505"/>
                  </a:lnTo>
                  <a:lnTo>
                    <a:pt x="0" y="0"/>
                  </a:lnTo>
                  <a:lnTo>
                    <a:pt x="212" y="0"/>
                  </a:lnTo>
                  <a:lnTo>
                    <a:pt x="212" y="505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37" name="Freeform 138">
              <a:extLst>
                <a:ext uri="{FF2B5EF4-FFF2-40B4-BE49-F238E27FC236}">
                  <a16:creationId xmlns:a16="http://schemas.microsoft.com/office/drawing/2014/main" id="{C688940E-781D-4250-88E8-6002ECBEE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7504" y="6922909"/>
              <a:ext cx="124905" cy="299253"/>
            </a:xfrm>
            <a:custGeom>
              <a:avLst/>
              <a:gdLst>
                <a:gd name="T0" fmla="*/ 212 w 213"/>
                <a:gd name="T1" fmla="*/ 505 h 506"/>
                <a:gd name="T2" fmla="*/ 0 w 213"/>
                <a:gd name="T3" fmla="*/ 505 h 506"/>
                <a:gd name="T4" fmla="*/ 0 w 213"/>
                <a:gd name="T5" fmla="*/ 0 h 506"/>
                <a:gd name="T6" fmla="*/ 212 w 213"/>
                <a:gd name="T7" fmla="*/ 0 h 506"/>
                <a:gd name="T8" fmla="*/ 212 w 213"/>
                <a:gd name="T9" fmla="*/ 50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506">
                  <a:moveTo>
                    <a:pt x="212" y="505"/>
                  </a:moveTo>
                  <a:lnTo>
                    <a:pt x="0" y="505"/>
                  </a:lnTo>
                  <a:lnTo>
                    <a:pt x="0" y="0"/>
                  </a:lnTo>
                  <a:lnTo>
                    <a:pt x="212" y="0"/>
                  </a:lnTo>
                  <a:lnTo>
                    <a:pt x="212" y="505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38" name="Freeform 139">
              <a:extLst>
                <a:ext uri="{FF2B5EF4-FFF2-40B4-BE49-F238E27FC236}">
                  <a16:creationId xmlns:a16="http://schemas.microsoft.com/office/drawing/2014/main" id="{0498CEE8-52E4-426A-95AF-C134DBEE9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1702" y="6922909"/>
              <a:ext cx="127507" cy="299253"/>
            </a:xfrm>
            <a:custGeom>
              <a:avLst/>
              <a:gdLst>
                <a:gd name="T0" fmla="*/ 213 w 214"/>
                <a:gd name="T1" fmla="*/ 505 h 506"/>
                <a:gd name="T2" fmla="*/ 0 w 214"/>
                <a:gd name="T3" fmla="*/ 505 h 506"/>
                <a:gd name="T4" fmla="*/ 0 w 214"/>
                <a:gd name="T5" fmla="*/ 0 h 506"/>
                <a:gd name="T6" fmla="*/ 213 w 214"/>
                <a:gd name="T7" fmla="*/ 0 h 506"/>
                <a:gd name="T8" fmla="*/ 213 w 214"/>
                <a:gd name="T9" fmla="*/ 50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506">
                  <a:moveTo>
                    <a:pt x="213" y="505"/>
                  </a:moveTo>
                  <a:lnTo>
                    <a:pt x="0" y="505"/>
                  </a:lnTo>
                  <a:lnTo>
                    <a:pt x="0" y="0"/>
                  </a:lnTo>
                  <a:lnTo>
                    <a:pt x="213" y="0"/>
                  </a:lnTo>
                  <a:lnTo>
                    <a:pt x="213" y="505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39" name="Freeform 140">
              <a:extLst>
                <a:ext uri="{FF2B5EF4-FFF2-40B4-BE49-F238E27FC236}">
                  <a16:creationId xmlns:a16="http://schemas.microsoft.com/office/drawing/2014/main" id="{66200EE3-8D32-4194-9411-83302150C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1104" y="6922909"/>
              <a:ext cx="127507" cy="299253"/>
            </a:xfrm>
            <a:custGeom>
              <a:avLst/>
              <a:gdLst>
                <a:gd name="T0" fmla="*/ 213 w 214"/>
                <a:gd name="T1" fmla="*/ 505 h 506"/>
                <a:gd name="T2" fmla="*/ 0 w 214"/>
                <a:gd name="T3" fmla="*/ 505 h 506"/>
                <a:gd name="T4" fmla="*/ 0 w 214"/>
                <a:gd name="T5" fmla="*/ 0 h 506"/>
                <a:gd name="T6" fmla="*/ 213 w 214"/>
                <a:gd name="T7" fmla="*/ 0 h 506"/>
                <a:gd name="T8" fmla="*/ 213 w 214"/>
                <a:gd name="T9" fmla="*/ 50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506">
                  <a:moveTo>
                    <a:pt x="213" y="505"/>
                  </a:moveTo>
                  <a:lnTo>
                    <a:pt x="0" y="505"/>
                  </a:lnTo>
                  <a:lnTo>
                    <a:pt x="0" y="0"/>
                  </a:lnTo>
                  <a:lnTo>
                    <a:pt x="213" y="0"/>
                  </a:lnTo>
                  <a:lnTo>
                    <a:pt x="213" y="505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40" name="Freeform 141">
              <a:extLst>
                <a:ext uri="{FF2B5EF4-FFF2-40B4-BE49-F238E27FC236}">
                  <a16:creationId xmlns:a16="http://schemas.microsoft.com/office/drawing/2014/main" id="{F2599E1B-637F-42E8-BE43-5A71B36A5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8102" y="7334056"/>
              <a:ext cx="124905" cy="299253"/>
            </a:xfrm>
            <a:custGeom>
              <a:avLst/>
              <a:gdLst>
                <a:gd name="T0" fmla="*/ 212 w 213"/>
                <a:gd name="T1" fmla="*/ 504 h 505"/>
                <a:gd name="T2" fmla="*/ 0 w 213"/>
                <a:gd name="T3" fmla="*/ 504 h 505"/>
                <a:gd name="T4" fmla="*/ 0 w 213"/>
                <a:gd name="T5" fmla="*/ 0 h 505"/>
                <a:gd name="T6" fmla="*/ 212 w 213"/>
                <a:gd name="T7" fmla="*/ 0 h 505"/>
                <a:gd name="T8" fmla="*/ 212 w 213"/>
                <a:gd name="T9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505">
                  <a:moveTo>
                    <a:pt x="212" y="504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212" y="0"/>
                  </a:lnTo>
                  <a:lnTo>
                    <a:pt x="212" y="504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41" name="Freeform 142">
              <a:extLst>
                <a:ext uri="{FF2B5EF4-FFF2-40B4-BE49-F238E27FC236}">
                  <a16:creationId xmlns:a16="http://schemas.microsoft.com/office/drawing/2014/main" id="{7B298ECA-2A5E-409E-A64A-21DA62E4D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7504" y="7334056"/>
              <a:ext cx="124905" cy="299253"/>
            </a:xfrm>
            <a:custGeom>
              <a:avLst/>
              <a:gdLst>
                <a:gd name="T0" fmla="*/ 212 w 213"/>
                <a:gd name="T1" fmla="*/ 504 h 505"/>
                <a:gd name="T2" fmla="*/ 0 w 213"/>
                <a:gd name="T3" fmla="*/ 504 h 505"/>
                <a:gd name="T4" fmla="*/ 0 w 213"/>
                <a:gd name="T5" fmla="*/ 0 h 505"/>
                <a:gd name="T6" fmla="*/ 212 w 213"/>
                <a:gd name="T7" fmla="*/ 0 h 505"/>
                <a:gd name="T8" fmla="*/ 212 w 213"/>
                <a:gd name="T9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505">
                  <a:moveTo>
                    <a:pt x="212" y="504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212" y="0"/>
                  </a:lnTo>
                  <a:lnTo>
                    <a:pt x="212" y="504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42" name="Freeform 143">
              <a:extLst>
                <a:ext uri="{FF2B5EF4-FFF2-40B4-BE49-F238E27FC236}">
                  <a16:creationId xmlns:a16="http://schemas.microsoft.com/office/drawing/2014/main" id="{985BA62A-D36C-42E1-B1E5-F472726DE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1702" y="7334056"/>
              <a:ext cx="127507" cy="299253"/>
            </a:xfrm>
            <a:custGeom>
              <a:avLst/>
              <a:gdLst>
                <a:gd name="T0" fmla="*/ 213 w 214"/>
                <a:gd name="T1" fmla="*/ 504 h 505"/>
                <a:gd name="T2" fmla="*/ 0 w 214"/>
                <a:gd name="T3" fmla="*/ 504 h 505"/>
                <a:gd name="T4" fmla="*/ 0 w 214"/>
                <a:gd name="T5" fmla="*/ 0 h 505"/>
                <a:gd name="T6" fmla="*/ 213 w 214"/>
                <a:gd name="T7" fmla="*/ 0 h 505"/>
                <a:gd name="T8" fmla="*/ 213 w 214"/>
                <a:gd name="T9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505">
                  <a:moveTo>
                    <a:pt x="213" y="504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213" y="0"/>
                  </a:lnTo>
                  <a:lnTo>
                    <a:pt x="213" y="504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43" name="Freeform 144">
              <a:extLst>
                <a:ext uri="{FF2B5EF4-FFF2-40B4-BE49-F238E27FC236}">
                  <a16:creationId xmlns:a16="http://schemas.microsoft.com/office/drawing/2014/main" id="{884A610D-CB59-4B65-B99C-0FEEDA743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1104" y="7334056"/>
              <a:ext cx="127507" cy="299253"/>
            </a:xfrm>
            <a:custGeom>
              <a:avLst/>
              <a:gdLst>
                <a:gd name="T0" fmla="*/ 213 w 214"/>
                <a:gd name="T1" fmla="*/ 504 h 505"/>
                <a:gd name="T2" fmla="*/ 0 w 214"/>
                <a:gd name="T3" fmla="*/ 504 h 505"/>
                <a:gd name="T4" fmla="*/ 0 w 214"/>
                <a:gd name="T5" fmla="*/ 0 h 505"/>
                <a:gd name="T6" fmla="*/ 213 w 214"/>
                <a:gd name="T7" fmla="*/ 0 h 505"/>
                <a:gd name="T8" fmla="*/ 213 w 214"/>
                <a:gd name="T9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505">
                  <a:moveTo>
                    <a:pt x="213" y="504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213" y="0"/>
                  </a:lnTo>
                  <a:lnTo>
                    <a:pt x="213" y="504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44" name="Freeform 145">
              <a:extLst>
                <a:ext uri="{FF2B5EF4-FFF2-40B4-BE49-F238E27FC236}">
                  <a16:creationId xmlns:a16="http://schemas.microsoft.com/office/drawing/2014/main" id="{4F7A82F1-6038-4207-B40C-A000303E4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8102" y="7745203"/>
              <a:ext cx="124905" cy="299253"/>
            </a:xfrm>
            <a:custGeom>
              <a:avLst/>
              <a:gdLst>
                <a:gd name="T0" fmla="*/ 212 w 213"/>
                <a:gd name="T1" fmla="*/ 505 h 506"/>
                <a:gd name="T2" fmla="*/ 0 w 213"/>
                <a:gd name="T3" fmla="*/ 505 h 506"/>
                <a:gd name="T4" fmla="*/ 0 w 213"/>
                <a:gd name="T5" fmla="*/ 0 h 506"/>
                <a:gd name="T6" fmla="*/ 212 w 213"/>
                <a:gd name="T7" fmla="*/ 0 h 506"/>
                <a:gd name="T8" fmla="*/ 212 w 213"/>
                <a:gd name="T9" fmla="*/ 50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506">
                  <a:moveTo>
                    <a:pt x="212" y="505"/>
                  </a:moveTo>
                  <a:lnTo>
                    <a:pt x="0" y="505"/>
                  </a:lnTo>
                  <a:lnTo>
                    <a:pt x="0" y="0"/>
                  </a:lnTo>
                  <a:lnTo>
                    <a:pt x="212" y="0"/>
                  </a:lnTo>
                  <a:lnTo>
                    <a:pt x="212" y="505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45" name="Freeform 146">
              <a:extLst>
                <a:ext uri="{FF2B5EF4-FFF2-40B4-BE49-F238E27FC236}">
                  <a16:creationId xmlns:a16="http://schemas.microsoft.com/office/drawing/2014/main" id="{FA2B88C4-E8B1-4FCD-89E0-87D787003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7504" y="7745203"/>
              <a:ext cx="124905" cy="299253"/>
            </a:xfrm>
            <a:custGeom>
              <a:avLst/>
              <a:gdLst>
                <a:gd name="T0" fmla="*/ 212 w 213"/>
                <a:gd name="T1" fmla="*/ 505 h 506"/>
                <a:gd name="T2" fmla="*/ 0 w 213"/>
                <a:gd name="T3" fmla="*/ 505 h 506"/>
                <a:gd name="T4" fmla="*/ 0 w 213"/>
                <a:gd name="T5" fmla="*/ 0 h 506"/>
                <a:gd name="T6" fmla="*/ 212 w 213"/>
                <a:gd name="T7" fmla="*/ 0 h 506"/>
                <a:gd name="T8" fmla="*/ 212 w 213"/>
                <a:gd name="T9" fmla="*/ 50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506">
                  <a:moveTo>
                    <a:pt x="212" y="505"/>
                  </a:moveTo>
                  <a:lnTo>
                    <a:pt x="0" y="505"/>
                  </a:lnTo>
                  <a:lnTo>
                    <a:pt x="0" y="0"/>
                  </a:lnTo>
                  <a:lnTo>
                    <a:pt x="212" y="0"/>
                  </a:lnTo>
                  <a:lnTo>
                    <a:pt x="212" y="505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46" name="Freeform 147">
              <a:extLst>
                <a:ext uri="{FF2B5EF4-FFF2-40B4-BE49-F238E27FC236}">
                  <a16:creationId xmlns:a16="http://schemas.microsoft.com/office/drawing/2014/main" id="{30076B21-08E2-48E5-8422-1E6EE904D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1702" y="7745203"/>
              <a:ext cx="127507" cy="299253"/>
            </a:xfrm>
            <a:custGeom>
              <a:avLst/>
              <a:gdLst>
                <a:gd name="T0" fmla="*/ 213 w 214"/>
                <a:gd name="T1" fmla="*/ 505 h 506"/>
                <a:gd name="T2" fmla="*/ 0 w 214"/>
                <a:gd name="T3" fmla="*/ 505 h 506"/>
                <a:gd name="T4" fmla="*/ 0 w 214"/>
                <a:gd name="T5" fmla="*/ 0 h 506"/>
                <a:gd name="T6" fmla="*/ 213 w 214"/>
                <a:gd name="T7" fmla="*/ 0 h 506"/>
                <a:gd name="T8" fmla="*/ 213 w 214"/>
                <a:gd name="T9" fmla="*/ 50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506">
                  <a:moveTo>
                    <a:pt x="213" y="505"/>
                  </a:moveTo>
                  <a:lnTo>
                    <a:pt x="0" y="505"/>
                  </a:lnTo>
                  <a:lnTo>
                    <a:pt x="0" y="0"/>
                  </a:lnTo>
                  <a:lnTo>
                    <a:pt x="213" y="0"/>
                  </a:lnTo>
                  <a:lnTo>
                    <a:pt x="213" y="505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47" name="Freeform 148">
              <a:extLst>
                <a:ext uri="{FF2B5EF4-FFF2-40B4-BE49-F238E27FC236}">
                  <a16:creationId xmlns:a16="http://schemas.microsoft.com/office/drawing/2014/main" id="{0F3100FF-443A-462B-8504-FD275C7A5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1104" y="7745203"/>
              <a:ext cx="127507" cy="299253"/>
            </a:xfrm>
            <a:custGeom>
              <a:avLst/>
              <a:gdLst>
                <a:gd name="T0" fmla="*/ 213 w 214"/>
                <a:gd name="T1" fmla="*/ 505 h 506"/>
                <a:gd name="T2" fmla="*/ 0 w 214"/>
                <a:gd name="T3" fmla="*/ 505 h 506"/>
                <a:gd name="T4" fmla="*/ 0 w 214"/>
                <a:gd name="T5" fmla="*/ 0 h 506"/>
                <a:gd name="T6" fmla="*/ 213 w 214"/>
                <a:gd name="T7" fmla="*/ 0 h 506"/>
                <a:gd name="T8" fmla="*/ 213 w 214"/>
                <a:gd name="T9" fmla="*/ 50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506">
                  <a:moveTo>
                    <a:pt x="213" y="505"/>
                  </a:moveTo>
                  <a:lnTo>
                    <a:pt x="0" y="505"/>
                  </a:lnTo>
                  <a:lnTo>
                    <a:pt x="0" y="0"/>
                  </a:lnTo>
                  <a:lnTo>
                    <a:pt x="213" y="0"/>
                  </a:lnTo>
                  <a:lnTo>
                    <a:pt x="213" y="505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48" name="Freeform 149">
              <a:extLst>
                <a:ext uri="{FF2B5EF4-FFF2-40B4-BE49-F238E27FC236}">
                  <a16:creationId xmlns:a16="http://schemas.microsoft.com/office/drawing/2014/main" id="{42021D0B-B922-4F10-8EDD-B42C5D395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8102" y="8153749"/>
              <a:ext cx="124905" cy="299252"/>
            </a:xfrm>
            <a:custGeom>
              <a:avLst/>
              <a:gdLst>
                <a:gd name="T0" fmla="*/ 212 w 213"/>
                <a:gd name="T1" fmla="*/ 504 h 505"/>
                <a:gd name="T2" fmla="*/ 0 w 213"/>
                <a:gd name="T3" fmla="*/ 504 h 505"/>
                <a:gd name="T4" fmla="*/ 0 w 213"/>
                <a:gd name="T5" fmla="*/ 0 h 505"/>
                <a:gd name="T6" fmla="*/ 212 w 213"/>
                <a:gd name="T7" fmla="*/ 0 h 505"/>
                <a:gd name="T8" fmla="*/ 212 w 213"/>
                <a:gd name="T9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505">
                  <a:moveTo>
                    <a:pt x="212" y="504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212" y="0"/>
                  </a:lnTo>
                  <a:lnTo>
                    <a:pt x="212" y="504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49" name="Freeform 150">
              <a:extLst>
                <a:ext uri="{FF2B5EF4-FFF2-40B4-BE49-F238E27FC236}">
                  <a16:creationId xmlns:a16="http://schemas.microsoft.com/office/drawing/2014/main" id="{C89E716A-2C72-438F-A0FC-30607B2B6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7504" y="8153749"/>
              <a:ext cx="124905" cy="299252"/>
            </a:xfrm>
            <a:custGeom>
              <a:avLst/>
              <a:gdLst>
                <a:gd name="T0" fmla="*/ 212 w 213"/>
                <a:gd name="T1" fmla="*/ 504 h 505"/>
                <a:gd name="T2" fmla="*/ 0 w 213"/>
                <a:gd name="T3" fmla="*/ 504 h 505"/>
                <a:gd name="T4" fmla="*/ 0 w 213"/>
                <a:gd name="T5" fmla="*/ 0 h 505"/>
                <a:gd name="T6" fmla="*/ 212 w 213"/>
                <a:gd name="T7" fmla="*/ 0 h 505"/>
                <a:gd name="T8" fmla="*/ 212 w 213"/>
                <a:gd name="T9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505">
                  <a:moveTo>
                    <a:pt x="212" y="504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212" y="0"/>
                  </a:lnTo>
                  <a:lnTo>
                    <a:pt x="212" y="504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50" name="Freeform 151">
              <a:extLst>
                <a:ext uri="{FF2B5EF4-FFF2-40B4-BE49-F238E27FC236}">
                  <a16:creationId xmlns:a16="http://schemas.microsoft.com/office/drawing/2014/main" id="{D1706D1C-1DE7-44EE-9CEE-0A7364415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1702" y="8153749"/>
              <a:ext cx="127507" cy="299252"/>
            </a:xfrm>
            <a:custGeom>
              <a:avLst/>
              <a:gdLst>
                <a:gd name="T0" fmla="*/ 213 w 214"/>
                <a:gd name="T1" fmla="*/ 504 h 505"/>
                <a:gd name="T2" fmla="*/ 0 w 214"/>
                <a:gd name="T3" fmla="*/ 504 h 505"/>
                <a:gd name="T4" fmla="*/ 0 w 214"/>
                <a:gd name="T5" fmla="*/ 0 h 505"/>
                <a:gd name="T6" fmla="*/ 213 w 214"/>
                <a:gd name="T7" fmla="*/ 0 h 505"/>
                <a:gd name="T8" fmla="*/ 213 w 214"/>
                <a:gd name="T9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505">
                  <a:moveTo>
                    <a:pt x="213" y="504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213" y="0"/>
                  </a:lnTo>
                  <a:lnTo>
                    <a:pt x="213" y="504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51" name="Freeform 152">
              <a:extLst>
                <a:ext uri="{FF2B5EF4-FFF2-40B4-BE49-F238E27FC236}">
                  <a16:creationId xmlns:a16="http://schemas.microsoft.com/office/drawing/2014/main" id="{34A66BDC-925A-4D50-B545-331313D8C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1104" y="8153749"/>
              <a:ext cx="127507" cy="299252"/>
            </a:xfrm>
            <a:custGeom>
              <a:avLst/>
              <a:gdLst>
                <a:gd name="T0" fmla="*/ 213 w 214"/>
                <a:gd name="T1" fmla="*/ 504 h 505"/>
                <a:gd name="T2" fmla="*/ 0 w 214"/>
                <a:gd name="T3" fmla="*/ 504 h 505"/>
                <a:gd name="T4" fmla="*/ 0 w 214"/>
                <a:gd name="T5" fmla="*/ 0 h 505"/>
                <a:gd name="T6" fmla="*/ 213 w 214"/>
                <a:gd name="T7" fmla="*/ 0 h 505"/>
                <a:gd name="T8" fmla="*/ 213 w 214"/>
                <a:gd name="T9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505">
                  <a:moveTo>
                    <a:pt x="213" y="504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213" y="0"/>
                  </a:lnTo>
                  <a:lnTo>
                    <a:pt x="213" y="504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52" name="Freeform 154">
              <a:extLst>
                <a:ext uri="{FF2B5EF4-FFF2-40B4-BE49-F238E27FC236}">
                  <a16:creationId xmlns:a16="http://schemas.microsoft.com/office/drawing/2014/main" id="{84A7BEA5-1F03-4949-9D11-867A5ABFB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7504" y="8564896"/>
              <a:ext cx="124905" cy="299252"/>
            </a:xfrm>
            <a:custGeom>
              <a:avLst/>
              <a:gdLst>
                <a:gd name="T0" fmla="*/ 212 w 213"/>
                <a:gd name="T1" fmla="*/ 504 h 505"/>
                <a:gd name="T2" fmla="*/ 0 w 213"/>
                <a:gd name="T3" fmla="*/ 504 h 505"/>
                <a:gd name="T4" fmla="*/ 0 w 213"/>
                <a:gd name="T5" fmla="*/ 0 h 505"/>
                <a:gd name="T6" fmla="*/ 212 w 213"/>
                <a:gd name="T7" fmla="*/ 0 h 505"/>
                <a:gd name="T8" fmla="*/ 212 w 213"/>
                <a:gd name="T9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505">
                  <a:moveTo>
                    <a:pt x="212" y="504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212" y="0"/>
                  </a:lnTo>
                  <a:lnTo>
                    <a:pt x="212" y="504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53" name="Freeform 155">
              <a:extLst>
                <a:ext uri="{FF2B5EF4-FFF2-40B4-BE49-F238E27FC236}">
                  <a16:creationId xmlns:a16="http://schemas.microsoft.com/office/drawing/2014/main" id="{7F22BA80-39AF-41A2-9CF8-49FE92AAC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1702" y="8564896"/>
              <a:ext cx="127507" cy="299252"/>
            </a:xfrm>
            <a:custGeom>
              <a:avLst/>
              <a:gdLst>
                <a:gd name="T0" fmla="*/ 213 w 214"/>
                <a:gd name="T1" fmla="*/ 504 h 505"/>
                <a:gd name="T2" fmla="*/ 0 w 214"/>
                <a:gd name="T3" fmla="*/ 504 h 505"/>
                <a:gd name="T4" fmla="*/ 0 w 214"/>
                <a:gd name="T5" fmla="*/ 0 h 505"/>
                <a:gd name="T6" fmla="*/ 213 w 214"/>
                <a:gd name="T7" fmla="*/ 0 h 505"/>
                <a:gd name="T8" fmla="*/ 213 w 214"/>
                <a:gd name="T9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505">
                  <a:moveTo>
                    <a:pt x="213" y="504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213" y="0"/>
                  </a:lnTo>
                  <a:lnTo>
                    <a:pt x="213" y="504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54" name="Freeform 156">
              <a:extLst>
                <a:ext uri="{FF2B5EF4-FFF2-40B4-BE49-F238E27FC236}">
                  <a16:creationId xmlns:a16="http://schemas.microsoft.com/office/drawing/2014/main" id="{B38755A3-A6E2-4588-BE9D-DA5DA17FA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1104" y="8564896"/>
              <a:ext cx="127507" cy="299252"/>
            </a:xfrm>
            <a:custGeom>
              <a:avLst/>
              <a:gdLst>
                <a:gd name="T0" fmla="*/ 213 w 214"/>
                <a:gd name="T1" fmla="*/ 504 h 505"/>
                <a:gd name="T2" fmla="*/ 0 w 214"/>
                <a:gd name="T3" fmla="*/ 504 h 505"/>
                <a:gd name="T4" fmla="*/ 0 w 214"/>
                <a:gd name="T5" fmla="*/ 0 h 505"/>
                <a:gd name="T6" fmla="*/ 213 w 214"/>
                <a:gd name="T7" fmla="*/ 0 h 505"/>
                <a:gd name="T8" fmla="*/ 213 w 214"/>
                <a:gd name="T9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505">
                  <a:moveTo>
                    <a:pt x="213" y="504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213" y="0"/>
                  </a:lnTo>
                  <a:lnTo>
                    <a:pt x="213" y="504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55" name="Freeform 158">
              <a:extLst>
                <a:ext uri="{FF2B5EF4-FFF2-40B4-BE49-F238E27FC236}">
                  <a16:creationId xmlns:a16="http://schemas.microsoft.com/office/drawing/2014/main" id="{CC1632E5-64C4-4F17-A054-820B173C2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7504" y="8970838"/>
              <a:ext cx="124905" cy="299252"/>
            </a:xfrm>
            <a:custGeom>
              <a:avLst/>
              <a:gdLst>
                <a:gd name="T0" fmla="*/ 212 w 213"/>
                <a:gd name="T1" fmla="*/ 505 h 506"/>
                <a:gd name="T2" fmla="*/ 0 w 213"/>
                <a:gd name="T3" fmla="*/ 505 h 506"/>
                <a:gd name="T4" fmla="*/ 0 w 213"/>
                <a:gd name="T5" fmla="*/ 0 h 506"/>
                <a:gd name="T6" fmla="*/ 212 w 213"/>
                <a:gd name="T7" fmla="*/ 0 h 506"/>
                <a:gd name="T8" fmla="*/ 212 w 213"/>
                <a:gd name="T9" fmla="*/ 50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506">
                  <a:moveTo>
                    <a:pt x="212" y="505"/>
                  </a:moveTo>
                  <a:lnTo>
                    <a:pt x="0" y="505"/>
                  </a:lnTo>
                  <a:lnTo>
                    <a:pt x="0" y="0"/>
                  </a:lnTo>
                  <a:lnTo>
                    <a:pt x="212" y="0"/>
                  </a:lnTo>
                  <a:lnTo>
                    <a:pt x="212" y="505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56" name="Freeform 159">
              <a:extLst>
                <a:ext uri="{FF2B5EF4-FFF2-40B4-BE49-F238E27FC236}">
                  <a16:creationId xmlns:a16="http://schemas.microsoft.com/office/drawing/2014/main" id="{CF9734F7-C324-4F71-9842-B586354BF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1702" y="8970838"/>
              <a:ext cx="127507" cy="299252"/>
            </a:xfrm>
            <a:custGeom>
              <a:avLst/>
              <a:gdLst>
                <a:gd name="T0" fmla="*/ 213 w 214"/>
                <a:gd name="T1" fmla="*/ 505 h 506"/>
                <a:gd name="T2" fmla="*/ 0 w 214"/>
                <a:gd name="T3" fmla="*/ 505 h 506"/>
                <a:gd name="T4" fmla="*/ 0 w 214"/>
                <a:gd name="T5" fmla="*/ 0 h 506"/>
                <a:gd name="T6" fmla="*/ 213 w 214"/>
                <a:gd name="T7" fmla="*/ 0 h 506"/>
                <a:gd name="T8" fmla="*/ 213 w 214"/>
                <a:gd name="T9" fmla="*/ 50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506">
                  <a:moveTo>
                    <a:pt x="213" y="505"/>
                  </a:moveTo>
                  <a:lnTo>
                    <a:pt x="0" y="505"/>
                  </a:lnTo>
                  <a:lnTo>
                    <a:pt x="0" y="0"/>
                  </a:lnTo>
                  <a:lnTo>
                    <a:pt x="213" y="0"/>
                  </a:lnTo>
                  <a:lnTo>
                    <a:pt x="213" y="505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57" name="Freeform 160">
              <a:extLst>
                <a:ext uri="{FF2B5EF4-FFF2-40B4-BE49-F238E27FC236}">
                  <a16:creationId xmlns:a16="http://schemas.microsoft.com/office/drawing/2014/main" id="{8663C892-4F37-4F03-8A0C-CB3D533E6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1104" y="8970838"/>
              <a:ext cx="127507" cy="299252"/>
            </a:xfrm>
            <a:custGeom>
              <a:avLst/>
              <a:gdLst>
                <a:gd name="T0" fmla="*/ 213 w 214"/>
                <a:gd name="T1" fmla="*/ 505 h 506"/>
                <a:gd name="T2" fmla="*/ 0 w 214"/>
                <a:gd name="T3" fmla="*/ 505 h 506"/>
                <a:gd name="T4" fmla="*/ 0 w 214"/>
                <a:gd name="T5" fmla="*/ 0 h 506"/>
                <a:gd name="T6" fmla="*/ 213 w 214"/>
                <a:gd name="T7" fmla="*/ 0 h 506"/>
                <a:gd name="T8" fmla="*/ 213 w 214"/>
                <a:gd name="T9" fmla="*/ 50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506">
                  <a:moveTo>
                    <a:pt x="213" y="505"/>
                  </a:moveTo>
                  <a:lnTo>
                    <a:pt x="0" y="505"/>
                  </a:lnTo>
                  <a:lnTo>
                    <a:pt x="0" y="0"/>
                  </a:lnTo>
                  <a:lnTo>
                    <a:pt x="213" y="0"/>
                  </a:lnTo>
                  <a:lnTo>
                    <a:pt x="213" y="505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58" name="Freeform 162">
              <a:extLst>
                <a:ext uri="{FF2B5EF4-FFF2-40B4-BE49-F238E27FC236}">
                  <a16:creationId xmlns:a16="http://schemas.microsoft.com/office/drawing/2014/main" id="{EB8AF8DE-21E2-43B5-9FA3-1F5B105AE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7504" y="9381985"/>
              <a:ext cx="124905" cy="299252"/>
            </a:xfrm>
            <a:custGeom>
              <a:avLst/>
              <a:gdLst>
                <a:gd name="T0" fmla="*/ 212 w 213"/>
                <a:gd name="T1" fmla="*/ 504 h 505"/>
                <a:gd name="T2" fmla="*/ 0 w 213"/>
                <a:gd name="T3" fmla="*/ 504 h 505"/>
                <a:gd name="T4" fmla="*/ 0 w 213"/>
                <a:gd name="T5" fmla="*/ 0 h 505"/>
                <a:gd name="T6" fmla="*/ 212 w 213"/>
                <a:gd name="T7" fmla="*/ 0 h 505"/>
                <a:gd name="T8" fmla="*/ 212 w 213"/>
                <a:gd name="T9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505">
                  <a:moveTo>
                    <a:pt x="212" y="504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212" y="0"/>
                  </a:lnTo>
                  <a:lnTo>
                    <a:pt x="212" y="504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59" name="Freeform 163">
              <a:extLst>
                <a:ext uri="{FF2B5EF4-FFF2-40B4-BE49-F238E27FC236}">
                  <a16:creationId xmlns:a16="http://schemas.microsoft.com/office/drawing/2014/main" id="{70DC1067-3BA8-4B9B-A8DB-FF700E47C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1702" y="9381985"/>
              <a:ext cx="127507" cy="299252"/>
            </a:xfrm>
            <a:custGeom>
              <a:avLst/>
              <a:gdLst>
                <a:gd name="T0" fmla="*/ 213 w 214"/>
                <a:gd name="T1" fmla="*/ 504 h 505"/>
                <a:gd name="T2" fmla="*/ 0 w 214"/>
                <a:gd name="T3" fmla="*/ 504 h 505"/>
                <a:gd name="T4" fmla="*/ 0 w 214"/>
                <a:gd name="T5" fmla="*/ 0 h 505"/>
                <a:gd name="T6" fmla="*/ 213 w 214"/>
                <a:gd name="T7" fmla="*/ 0 h 505"/>
                <a:gd name="T8" fmla="*/ 213 w 214"/>
                <a:gd name="T9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505">
                  <a:moveTo>
                    <a:pt x="213" y="504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213" y="0"/>
                  </a:lnTo>
                  <a:lnTo>
                    <a:pt x="213" y="504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60" name="Freeform 164">
              <a:extLst>
                <a:ext uri="{FF2B5EF4-FFF2-40B4-BE49-F238E27FC236}">
                  <a16:creationId xmlns:a16="http://schemas.microsoft.com/office/drawing/2014/main" id="{C70F82D1-5E30-41FE-BADF-EAD91DE32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1104" y="9381985"/>
              <a:ext cx="127507" cy="299252"/>
            </a:xfrm>
            <a:custGeom>
              <a:avLst/>
              <a:gdLst>
                <a:gd name="T0" fmla="*/ 213 w 214"/>
                <a:gd name="T1" fmla="*/ 504 h 505"/>
                <a:gd name="T2" fmla="*/ 0 w 214"/>
                <a:gd name="T3" fmla="*/ 504 h 505"/>
                <a:gd name="T4" fmla="*/ 0 w 214"/>
                <a:gd name="T5" fmla="*/ 0 h 505"/>
                <a:gd name="T6" fmla="*/ 213 w 214"/>
                <a:gd name="T7" fmla="*/ 0 h 505"/>
                <a:gd name="T8" fmla="*/ 213 w 214"/>
                <a:gd name="T9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505">
                  <a:moveTo>
                    <a:pt x="213" y="504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213" y="0"/>
                  </a:lnTo>
                  <a:lnTo>
                    <a:pt x="213" y="504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61" name="Freeform 166">
              <a:extLst>
                <a:ext uri="{FF2B5EF4-FFF2-40B4-BE49-F238E27FC236}">
                  <a16:creationId xmlns:a16="http://schemas.microsoft.com/office/drawing/2014/main" id="{D879F799-1F06-4172-8950-CC133ECB0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7504" y="9793132"/>
              <a:ext cx="124905" cy="299252"/>
            </a:xfrm>
            <a:custGeom>
              <a:avLst/>
              <a:gdLst>
                <a:gd name="T0" fmla="*/ 212 w 213"/>
                <a:gd name="T1" fmla="*/ 505 h 506"/>
                <a:gd name="T2" fmla="*/ 0 w 213"/>
                <a:gd name="T3" fmla="*/ 505 h 506"/>
                <a:gd name="T4" fmla="*/ 0 w 213"/>
                <a:gd name="T5" fmla="*/ 0 h 506"/>
                <a:gd name="T6" fmla="*/ 212 w 213"/>
                <a:gd name="T7" fmla="*/ 0 h 506"/>
                <a:gd name="T8" fmla="*/ 212 w 213"/>
                <a:gd name="T9" fmla="*/ 50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506">
                  <a:moveTo>
                    <a:pt x="212" y="505"/>
                  </a:moveTo>
                  <a:lnTo>
                    <a:pt x="0" y="505"/>
                  </a:lnTo>
                  <a:lnTo>
                    <a:pt x="0" y="0"/>
                  </a:lnTo>
                  <a:lnTo>
                    <a:pt x="212" y="0"/>
                  </a:lnTo>
                  <a:lnTo>
                    <a:pt x="212" y="505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62" name="Freeform 167">
              <a:extLst>
                <a:ext uri="{FF2B5EF4-FFF2-40B4-BE49-F238E27FC236}">
                  <a16:creationId xmlns:a16="http://schemas.microsoft.com/office/drawing/2014/main" id="{2340EDC2-7256-40F6-8613-64611E47F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1702" y="9793132"/>
              <a:ext cx="127507" cy="299252"/>
            </a:xfrm>
            <a:custGeom>
              <a:avLst/>
              <a:gdLst>
                <a:gd name="T0" fmla="*/ 213 w 214"/>
                <a:gd name="T1" fmla="*/ 505 h 506"/>
                <a:gd name="T2" fmla="*/ 0 w 214"/>
                <a:gd name="T3" fmla="*/ 505 h 506"/>
                <a:gd name="T4" fmla="*/ 0 w 214"/>
                <a:gd name="T5" fmla="*/ 0 h 506"/>
                <a:gd name="T6" fmla="*/ 213 w 214"/>
                <a:gd name="T7" fmla="*/ 0 h 506"/>
                <a:gd name="T8" fmla="*/ 213 w 214"/>
                <a:gd name="T9" fmla="*/ 50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506">
                  <a:moveTo>
                    <a:pt x="213" y="505"/>
                  </a:moveTo>
                  <a:lnTo>
                    <a:pt x="0" y="505"/>
                  </a:lnTo>
                  <a:lnTo>
                    <a:pt x="0" y="0"/>
                  </a:lnTo>
                  <a:lnTo>
                    <a:pt x="213" y="0"/>
                  </a:lnTo>
                  <a:lnTo>
                    <a:pt x="213" y="505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63" name="Freeform 168">
              <a:extLst>
                <a:ext uri="{FF2B5EF4-FFF2-40B4-BE49-F238E27FC236}">
                  <a16:creationId xmlns:a16="http://schemas.microsoft.com/office/drawing/2014/main" id="{AB8AD463-7DBE-4F02-8ACA-09B280125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1104" y="9793132"/>
              <a:ext cx="127507" cy="299252"/>
            </a:xfrm>
            <a:custGeom>
              <a:avLst/>
              <a:gdLst>
                <a:gd name="T0" fmla="*/ 213 w 214"/>
                <a:gd name="T1" fmla="*/ 505 h 506"/>
                <a:gd name="T2" fmla="*/ 0 w 214"/>
                <a:gd name="T3" fmla="*/ 505 h 506"/>
                <a:gd name="T4" fmla="*/ 0 w 214"/>
                <a:gd name="T5" fmla="*/ 0 h 506"/>
                <a:gd name="T6" fmla="*/ 213 w 214"/>
                <a:gd name="T7" fmla="*/ 0 h 506"/>
                <a:gd name="T8" fmla="*/ 213 w 214"/>
                <a:gd name="T9" fmla="*/ 50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506">
                  <a:moveTo>
                    <a:pt x="213" y="505"/>
                  </a:moveTo>
                  <a:lnTo>
                    <a:pt x="0" y="505"/>
                  </a:lnTo>
                  <a:lnTo>
                    <a:pt x="0" y="0"/>
                  </a:lnTo>
                  <a:lnTo>
                    <a:pt x="213" y="0"/>
                  </a:lnTo>
                  <a:lnTo>
                    <a:pt x="213" y="505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grpSp>
          <p:nvGrpSpPr>
            <p:cNvPr id="164" name="Group 3">
              <a:extLst>
                <a:ext uri="{FF2B5EF4-FFF2-40B4-BE49-F238E27FC236}">
                  <a16:creationId xmlns:a16="http://schemas.microsoft.com/office/drawing/2014/main" id="{904A05B4-BBEE-4982-94D7-1A3DECF175D6}"/>
                </a:ext>
              </a:extLst>
            </p:cNvPr>
            <p:cNvGrpSpPr/>
            <p:nvPr/>
          </p:nvGrpSpPr>
          <p:grpSpPr>
            <a:xfrm>
              <a:off x="11714988" y="6150058"/>
              <a:ext cx="1379164" cy="4639714"/>
              <a:chOff x="11714988" y="6150058"/>
              <a:chExt cx="1379164" cy="4639714"/>
            </a:xfrm>
            <a:solidFill>
              <a:schemeClr val="bg1">
                <a:lumMod val="75000"/>
              </a:schemeClr>
            </a:solidFill>
          </p:grpSpPr>
          <p:sp>
            <p:nvSpPr>
              <p:cNvPr id="276" name="Freeform 169">
                <a:extLst>
                  <a:ext uri="{FF2B5EF4-FFF2-40B4-BE49-F238E27FC236}">
                    <a16:creationId xmlns:a16="http://schemas.microsoft.com/office/drawing/2014/main" id="{E1D1CE8D-5A15-40CD-9E38-5E2307DFE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4988" y="6748563"/>
                <a:ext cx="1379164" cy="4041209"/>
              </a:xfrm>
              <a:custGeom>
                <a:avLst/>
                <a:gdLst>
                  <a:gd name="T0" fmla="*/ 2338 w 2339"/>
                  <a:gd name="T1" fmla="*/ 0 h 6848"/>
                  <a:gd name="T2" fmla="*/ 0 w 2339"/>
                  <a:gd name="T3" fmla="*/ 0 h 6848"/>
                  <a:gd name="T4" fmla="*/ 0 w 2339"/>
                  <a:gd name="T5" fmla="*/ 6847 h 6848"/>
                  <a:gd name="T6" fmla="*/ 2338 w 2339"/>
                  <a:gd name="T7" fmla="*/ 6847 h 6848"/>
                  <a:gd name="T8" fmla="*/ 2338 w 2339"/>
                  <a:gd name="T9" fmla="*/ 0 h 6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9" h="6848">
                    <a:moveTo>
                      <a:pt x="2338" y="0"/>
                    </a:moveTo>
                    <a:lnTo>
                      <a:pt x="0" y="0"/>
                    </a:lnTo>
                    <a:lnTo>
                      <a:pt x="0" y="6847"/>
                    </a:lnTo>
                    <a:lnTo>
                      <a:pt x="2338" y="6847"/>
                    </a:lnTo>
                    <a:lnTo>
                      <a:pt x="2338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277" name="Freeform 170">
                <a:extLst>
                  <a:ext uri="{FF2B5EF4-FFF2-40B4-BE49-F238E27FC236}">
                    <a16:creationId xmlns:a16="http://schemas.microsoft.com/office/drawing/2014/main" id="{244E63F3-0018-4056-A77F-550E7B89E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5098" y="6441502"/>
                <a:ext cx="1092922" cy="463191"/>
              </a:xfrm>
              <a:custGeom>
                <a:avLst/>
                <a:gdLst>
                  <a:gd name="T0" fmla="*/ 1852 w 1853"/>
                  <a:gd name="T1" fmla="*/ 783 h 784"/>
                  <a:gd name="T2" fmla="*/ 0 w 1853"/>
                  <a:gd name="T3" fmla="*/ 783 h 784"/>
                  <a:gd name="T4" fmla="*/ 0 w 1853"/>
                  <a:gd name="T5" fmla="*/ 0 h 784"/>
                  <a:gd name="T6" fmla="*/ 1852 w 1853"/>
                  <a:gd name="T7" fmla="*/ 0 h 784"/>
                  <a:gd name="T8" fmla="*/ 1852 w 1853"/>
                  <a:gd name="T9" fmla="*/ 783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3" h="784">
                    <a:moveTo>
                      <a:pt x="1852" y="783"/>
                    </a:moveTo>
                    <a:lnTo>
                      <a:pt x="0" y="783"/>
                    </a:lnTo>
                    <a:lnTo>
                      <a:pt x="0" y="0"/>
                    </a:lnTo>
                    <a:lnTo>
                      <a:pt x="1852" y="0"/>
                    </a:lnTo>
                    <a:lnTo>
                      <a:pt x="1852" y="78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278" name="Freeform 171">
                <a:extLst>
                  <a:ext uri="{FF2B5EF4-FFF2-40B4-BE49-F238E27FC236}">
                    <a16:creationId xmlns:a16="http://schemas.microsoft.com/office/drawing/2014/main" id="{4611CB80-1A39-4606-8C11-496169A7B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70003" y="6150058"/>
                <a:ext cx="843111" cy="353899"/>
              </a:xfrm>
              <a:custGeom>
                <a:avLst/>
                <a:gdLst>
                  <a:gd name="T0" fmla="*/ 1428 w 1429"/>
                  <a:gd name="T1" fmla="*/ 598 h 599"/>
                  <a:gd name="T2" fmla="*/ 0 w 1429"/>
                  <a:gd name="T3" fmla="*/ 598 h 599"/>
                  <a:gd name="T4" fmla="*/ 0 w 1429"/>
                  <a:gd name="T5" fmla="*/ 0 h 599"/>
                  <a:gd name="T6" fmla="*/ 1428 w 1429"/>
                  <a:gd name="T7" fmla="*/ 0 h 599"/>
                  <a:gd name="T8" fmla="*/ 1428 w 1429"/>
                  <a:gd name="T9" fmla="*/ 598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9" h="599">
                    <a:moveTo>
                      <a:pt x="1428" y="598"/>
                    </a:moveTo>
                    <a:lnTo>
                      <a:pt x="0" y="598"/>
                    </a:lnTo>
                    <a:lnTo>
                      <a:pt x="0" y="0"/>
                    </a:lnTo>
                    <a:lnTo>
                      <a:pt x="1428" y="0"/>
                    </a:lnTo>
                    <a:lnTo>
                      <a:pt x="1428" y="59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</p:grpSp>
        <p:grpSp>
          <p:nvGrpSpPr>
            <p:cNvPr id="165" name="Group 2">
              <a:extLst>
                <a:ext uri="{FF2B5EF4-FFF2-40B4-BE49-F238E27FC236}">
                  <a16:creationId xmlns:a16="http://schemas.microsoft.com/office/drawing/2014/main" id="{9E8CD395-FD06-4A94-B454-46C44CDC906F}"/>
                </a:ext>
              </a:extLst>
            </p:cNvPr>
            <p:cNvGrpSpPr/>
            <p:nvPr/>
          </p:nvGrpSpPr>
          <p:grpSpPr>
            <a:xfrm>
              <a:off x="11907550" y="6972352"/>
              <a:ext cx="968017" cy="1917818"/>
              <a:chOff x="11907550" y="6972352"/>
              <a:chExt cx="968017" cy="1917818"/>
            </a:xfrm>
            <a:solidFill>
              <a:schemeClr val="bg1">
                <a:lumMod val="50000"/>
              </a:schemeClr>
            </a:solidFill>
          </p:grpSpPr>
          <p:sp>
            <p:nvSpPr>
              <p:cNvPr id="260" name="Freeform 172">
                <a:extLst>
                  <a:ext uri="{FF2B5EF4-FFF2-40B4-BE49-F238E27FC236}">
                    <a16:creationId xmlns:a16="http://schemas.microsoft.com/office/drawing/2014/main" id="{251A1040-5EB1-46C5-A0CC-A0EDC8FFB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07550" y="6972352"/>
                <a:ext cx="171745" cy="377318"/>
              </a:xfrm>
              <a:custGeom>
                <a:avLst/>
                <a:gdLst>
                  <a:gd name="T0" fmla="*/ 292 w 293"/>
                  <a:gd name="T1" fmla="*/ 637 h 638"/>
                  <a:gd name="T2" fmla="*/ 0 w 293"/>
                  <a:gd name="T3" fmla="*/ 637 h 638"/>
                  <a:gd name="T4" fmla="*/ 0 w 293"/>
                  <a:gd name="T5" fmla="*/ 0 h 638"/>
                  <a:gd name="T6" fmla="*/ 292 w 293"/>
                  <a:gd name="T7" fmla="*/ 0 h 638"/>
                  <a:gd name="T8" fmla="*/ 292 w 293"/>
                  <a:gd name="T9" fmla="*/ 637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638">
                    <a:moveTo>
                      <a:pt x="292" y="637"/>
                    </a:moveTo>
                    <a:lnTo>
                      <a:pt x="0" y="637"/>
                    </a:lnTo>
                    <a:lnTo>
                      <a:pt x="0" y="0"/>
                    </a:lnTo>
                    <a:lnTo>
                      <a:pt x="292" y="0"/>
                    </a:lnTo>
                    <a:lnTo>
                      <a:pt x="292" y="63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261" name="Freeform 173">
                <a:extLst>
                  <a:ext uri="{FF2B5EF4-FFF2-40B4-BE49-F238E27FC236}">
                    <a16:creationId xmlns:a16="http://schemas.microsoft.com/office/drawing/2014/main" id="{0D6E7651-0645-4F25-8C6A-37495AFAC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72974" y="6972352"/>
                <a:ext cx="169144" cy="377318"/>
              </a:xfrm>
              <a:custGeom>
                <a:avLst/>
                <a:gdLst>
                  <a:gd name="T0" fmla="*/ 286 w 287"/>
                  <a:gd name="T1" fmla="*/ 637 h 638"/>
                  <a:gd name="T2" fmla="*/ 0 w 287"/>
                  <a:gd name="T3" fmla="*/ 637 h 638"/>
                  <a:gd name="T4" fmla="*/ 0 w 287"/>
                  <a:gd name="T5" fmla="*/ 0 h 638"/>
                  <a:gd name="T6" fmla="*/ 286 w 287"/>
                  <a:gd name="T7" fmla="*/ 0 h 638"/>
                  <a:gd name="T8" fmla="*/ 286 w 287"/>
                  <a:gd name="T9" fmla="*/ 637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" h="638">
                    <a:moveTo>
                      <a:pt x="286" y="637"/>
                    </a:moveTo>
                    <a:lnTo>
                      <a:pt x="0" y="637"/>
                    </a:lnTo>
                    <a:lnTo>
                      <a:pt x="0" y="0"/>
                    </a:lnTo>
                    <a:lnTo>
                      <a:pt x="286" y="0"/>
                    </a:lnTo>
                    <a:lnTo>
                      <a:pt x="286" y="63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262" name="Freeform 174">
                <a:extLst>
                  <a:ext uri="{FF2B5EF4-FFF2-40B4-BE49-F238E27FC236}">
                    <a16:creationId xmlns:a16="http://schemas.microsoft.com/office/drawing/2014/main" id="{D2793CE7-AA2E-4BF1-AD95-833868D1E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1001" y="6972352"/>
                <a:ext cx="169142" cy="377318"/>
              </a:xfrm>
              <a:custGeom>
                <a:avLst/>
                <a:gdLst>
                  <a:gd name="T0" fmla="*/ 285 w 286"/>
                  <a:gd name="T1" fmla="*/ 637 h 638"/>
                  <a:gd name="T2" fmla="*/ 0 w 286"/>
                  <a:gd name="T3" fmla="*/ 637 h 638"/>
                  <a:gd name="T4" fmla="*/ 0 w 286"/>
                  <a:gd name="T5" fmla="*/ 0 h 638"/>
                  <a:gd name="T6" fmla="*/ 285 w 286"/>
                  <a:gd name="T7" fmla="*/ 0 h 638"/>
                  <a:gd name="T8" fmla="*/ 285 w 286"/>
                  <a:gd name="T9" fmla="*/ 637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638">
                    <a:moveTo>
                      <a:pt x="285" y="637"/>
                    </a:moveTo>
                    <a:lnTo>
                      <a:pt x="0" y="637"/>
                    </a:lnTo>
                    <a:lnTo>
                      <a:pt x="0" y="0"/>
                    </a:lnTo>
                    <a:lnTo>
                      <a:pt x="285" y="0"/>
                    </a:lnTo>
                    <a:lnTo>
                      <a:pt x="285" y="63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263" name="Freeform 175">
                <a:extLst>
                  <a:ext uri="{FF2B5EF4-FFF2-40B4-BE49-F238E27FC236}">
                    <a16:creationId xmlns:a16="http://schemas.microsoft.com/office/drawing/2014/main" id="{895E8A1D-2645-4E80-A3A9-19D8F29D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03822" y="6972352"/>
                <a:ext cx="171745" cy="377318"/>
              </a:xfrm>
              <a:custGeom>
                <a:avLst/>
                <a:gdLst>
                  <a:gd name="T0" fmla="*/ 292 w 293"/>
                  <a:gd name="T1" fmla="*/ 637 h 638"/>
                  <a:gd name="T2" fmla="*/ 0 w 293"/>
                  <a:gd name="T3" fmla="*/ 637 h 638"/>
                  <a:gd name="T4" fmla="*/ 0 w 293"/>
                  <a:gd name="T5" fmla="*/ 0 h 638"/>
                  <a:gd name="T6" fmla="*/ 292 w 293"/>
                  <a:gd name="T7" fmla="*/ 0 h 638"/>
                  <a:gd name="T8" fmla="*/ 292 w 293"/>
                  <a:gd name="T9" fmla="*/ 637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638">
                    <a:moveTo>
                      <a:pt x="292" y="637"/>
                    </a:moveTo>
                    <a:lnTo>
                      <a:pt x="0" y="637"/>
                    </a:lnTo>
                    <a:lnTo>
                      <a:pt x="0" y="0"/>
                    </a:lnTo>
                    <a:lnTo>
                      <a:pt x="292" y="0"/>
                    </a:lnTo>
                    <a:lnTo>
                      <a:pt x="292" y="63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264" name="Freeform 176">
                <a:extLst>
                  <a:ext uri="{FF2B5EF4-FFF2-40B4-BE49-F238E27FC236}">
                    <a16:creationId xmlns:a16="http://schemas.microsoft.com/office/drawing/2014/main" id="{69F2A020-E97E-4295-9F8E-A48679EDD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07550" y="7487587"/>
                <a:ext cx="171745" cy="377318"/>
              </a:xfrm>
              <a:custGeom>
                <a:avLst/>
                <a:gdLst>
                  <a:gd name="T0" fmla="*/ 292 w 293"/>
                  <a:gd name="T1" fmla="*/ 637 h 638"/>
                  <a:gd name="T2" fmla="*/ 0 w 293"/>
                  <a:gd name="T3" fmla="*/ 637 h 638"/>
                  <a:gd name="T4" fmla="*/ 0 w 293"/>
                  <a:gd name="T5" fmla="*/ 0 h 638"/>
                  <a:gd name="T6" fmla="*/ 292 w 293"/>
                  <a:gd name="T7" fmla="*/ 0 h 638"/>
                  <a:gd name="T8" fmla="*/ 292 w 293"/>
                  <a:gd name="T9" fmla="*/ 637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638">
                    <a:moveTo>
                      <a:pt x="292" y="637"/>
                    </a:moveTo>
                    <a:lnTo>
                      <a:pt x="0" y="637"/>
                    </a:lnTo>
                    <a:lnTo>
                      <a:pt x="0" y="0"/>
                    </a:lnTo>
                    <a:lnTo>
                      <a:pt x="292" y="0"/>
                    </a:lnTo>
                    <a:lnTo>
                      <a:pt x="292" y="63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265" name="Freeform 177">
                <a:extLst>
                  <a:ext uri="{FF2B5EF4-FFF2-40B4-BE49-F238E27FC236}">
                    <a16:creationId xmlns:a16="http://schemas.microsoft.com/office/drawing/2014/main" id="{D857000A-B7D0-4AA0-B613-5C1C563E0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72974" y="7487587"/>
                <a:ext cx="169144" cy="377318"/>
              </a:xfrm>
              <a:custGeom>
                <a:avLst/>
                <a:gdLst>
                  <a:gd name="T0" fmla="*/ 286 w 287"/>
                  <a:gd name="T1" fmla="*/ 637 h 638"/>
                  <a:gd name="T2" fmla="*/ 0 w 287"/>
                  <a:gd name="T3" fmla="*/ 637 h 638"/>
                  <a:gd name="T4" fmla="*/ 0 w 287"/>
                  <a:gd name="T5" fmla="*/ 0 h 638"/>
                  <a:gd name="T6" fmla="*/ 286 w 287"/>
                  <a:gd name="T7" fmla="*/ 0 h 638"/>
                  <a:gd name="T8" fmla="*/ 286 w 287"/>
                  <a:gd name="T9" fmla="*/ 637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" h="638">
                    <a:moveTo>
                      <a:pt x="286" y="637"/>
                    </a:moveTo>
                    <a:lnTo>
                      <a:pt x="0" y="637"/>
                    </a:lnTo>
                    <a:lnTo>
                      <a:pt x="0" y="0"/>
                    </a:lnTo>
                    <a:lnTo>
                      <a:pt x="286" y="0"/>
                    </a:lnTo>
                    <a:lnTo>
                      <a:pt x="286" y="63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266" name="Freeform 178">
                <a:extLst>
                  <a:ext uri="{FF2B5EF4-FFF2-40B4-BE49-F238E27FC236}">
                    <a16:creationId xmlns:a16="http://schemas.microsoft.com/office/drawing/2014/main" id="{ECB3E74A-9FDD-4310-8358-68F949097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1001" y="7487587"/>
                <a:ext cx="169142" cy="377318"/>
              </a:xfrm>
              <a:custGeom>
                <a:avLst/>
                <a:gdLst>
                  <a:gd name="T0" fmla="*/ 285 w 286"/>
                  <a:gd name="T1" fmla="*/ 637 h 638"/>
                  <a:gd name="T2" fmla="*/ 0 w 286"/>
                  <a:gd name="T3" fmla="*/ 637 h 638"/>
                  <a:gd name="T4" fmla="*/ 0 w 286"/>
                  <a:gd name="T5" fmla="*/ 0 h 638"/>
                  <a:gd name="T6" fmla="*/ 285 w 286"/>
                  <a:gd name="T7" fmla="*/ 0 h 638"/>
                  <a:gd name="T8" fmla="*/ 285 w 286"/>
                  <a:gd name="T9" fmla="*/ 637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638">
                    <a:moveTo>
                      <a:pt x="285" y="637"/>
                    </a:moveTo>
                    <a:lnTo>
                      <a:pt x="0" y="637"/>
                    </a:lnTo>
                    <a:lnTo>
                      <a:pt x="0" y="0"/>
                    </a:lnTo>
                    <a:lnTo>
                      <a:pt x="285" y="0"/>
                    </a:lnTo>
                    <a:lnTo>
                      <a:pt x="285" y="63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267" name="Freeform 179">
                <a:extLst>
                  <a:ext uri="{FF2B5EF4-FFF2-40B4-BE49-F238E27FC236}">
                    <a16:creationId xmlns:a16="http://schemas.microsoft.com/office/drawing/2014/main" id="{A10566B0-EA03-495F-AE6A-F38B3A145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03822" y="7487587"/>
                <a:ext cx="171745" cy="377318"/>
              </a:xfrm>
              <a:custGeom>
                <a:avLst/>
                <a:gdLst>
                  <a:gd name="T0" fmla="*/ 292 w 293"/>
                  <a:gd name="T1" fmla="*/ 637 h 638"/>
                  <a:gd name="T2" fmla="*/ 0 w 293"/>
                  <a:gd name="T3" fmla="*/ 637 h 638"/>
                  <a:gd name="T4" fmla="*/ 0 w 293"/>
                  <a:gd name="T5" fmla="*/ 0 h 638"/>
                  <a:gd name="T6" fmla="*/ 292 w 293"/>
                  <a:gd name="T7" fmla="*/ 0 h 638"/>
                  <a:gd name="T8" fmla="*/ 292 w 293"/>
                  <a:gd name="T9" fmla="*/ 637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638">
                    <a:moveTo>
                      <a:pt x="292" y="637"/>
                    </a:moveTo>
                    <a:lnTo>
                      <a:pt x="0" y="637"/>
                    </a:lnTo>
                    <a:lnTo>
                      <a:pt x="0" y="0"/>
                    </a:lnTo>
                    <a:lnTo>
                      <a:pt x="292" y="0"/>
                    </a:lnTo>
                    <a:lnTo>
                      <a:pt x="292" y="63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268" name="Freeform 180">
                <a:extLst>
                  <a:ext uri="{FF2B5EF4-FFF2-40B4-BE49-F238E27FC236}">
                    <a16:creationId xmlns:a16="http://schemas.microsoft.com/office/drawing/2014/main" id="{2BF3C7BE-F786-49B7-BF33-DB948375C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07550" y="8000218"/>
                <a:ext cx="171745" cy="377319"/>
              </a:xfrm>
              <a:custGeom>
                <a:avLst/>
                <a:gdLst>
                  <a:gd name="T0" fmla="*/ 292 w 293"/>
                  <a:gd name="T1" fmla="*/ 637 h 638"/>
                  <a:gd name="T2" fmla="*/ 0 w 293"/>
                  <a:gd name="T3" fmla="*/ 637 h 638"/>
                  <a:gd name="T4" fmla="*/ 0 w 293"/>
                  <a:gd name="T5" fmla="*/ 0 h 638"/>
                  <a:gd name="T6" fmla="*/ 292 w 293"/>
                  <a:gd name="T7" fmla="*/ 0 h 638"/>
                  <a:gd name="T8" fmla="*/ 292 w 293"/>
                  <a:gd name="T9" fmla="*/ 637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638">
                    <a:moveTo>
                      <a:pt x="292" y="637"/>
                    </a:moveTo>
                    <a:lnTo>
                      <a:pt x="0" y="637"/>
                    </a:lnTo>
                    <a:lnTo>
                      <a:pt x="0" y="0"/>
                    </a:lnTo>
                    <a:lnTo>
                      <a:pt x="292" y="0"/>
                    </a:lnTo>
                    <a:lnTo>
                      <a:pt x="292" y="63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269" name="Freeform 181">
                <a:extLst>
                  <a:ext uri="{FF2B5EF4-FFF2-40B4-BE49-F238E27FC236}">
                    <a16:creationId xmlns:a16="http://schemas.microsoft.com/office/drawing/2014/main" id="{5040B69A-A60E-4201-92BC-F47B6462D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72974" y="8000218"/>
                <a:ext cx="169144" cy="377319"/>
              </a:xfrm>
              <a:custGeom>
                <a:avLst/>
                <a:gdLst>
                  <a:gd name="T0" fmla="*/ 286 w 287"/>
                  <a:gd name="T1" fmla="*/ 637 h 638"/>
                  <a:gd name="T2" fmla="*/ 0 w 287"/>
                  <a:gd name="T3" fmla="*/ 637 h 638"/>
                  <a:gd name="T4" fmla="*/ 0 w 287"/>
                  <a:gd name="T5" fmla="*/ 0 h 638"/>
                  <a:gd name="T6" fmla="*/ 286 w 287"/>
                  <a:gd name="T7" fmla="*/ 0 h 638"/>
                  <a:gd name="T8" fmla="*/ 286 w 287"/>
                  <a:gd name="T9" fmla="*/ 637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" h="638">
                    <a:moveTo>
                      <a:pt x="286" y="637"/>
                    </a:moveTo>
                    <a:lnTo>
                      <a:pt x="0" y="637"/>
                    </a:lnTo>
                    <a:lnTo>
                      <a:pt x="0" y="0"/>
                    </a:lnTo>
                    <a:lnTo>
                      <a:pt x="286" y="0"/>
                    </a:lnTo>
                    <a:lnTo>
                      <a:pt x="286" y="63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270" name="Freeform 182">
                <a:extLst>
                  <a:ext uri="{FF2B5EF4-FFF2-40B4-BE49-F238E27FC236}">
                    <a16:creationId xmlns:a16="http://schemas.microsoft.com/office/drawing/2014/main" id="{CADCC7E4-56B7-4A8D-9DFF-DDF1F1B93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1001" y="8000218"/>
                <a:ext cx="169142" cy="377319"/>
              </a:xfrm>
              <a:custGeom>
                <a:avLst/>
                <a:gdLst>
                  <a:gd name="T0" fmla="*/ 285 w 286"/>
                  <a:gd name="T1" fmla="*/ 637 h 638"/>
                  <a:gd name="T2" fmla="*/ 0 w 286"/>
                  <a:gd name="T3" fmla="*/ 637 h 638"/>
                  <a:gd name="T4" fmla="*/ 0 w 286"/>
                  <a:gd name="T5" fmla="*/ 0 h 638"/>
                  <a:gd name="T6" fmla="*/ 285 w 286"/>
                  <a:gd name="T7" fmla="*/ 0 h 638"/>
                  <a:gd name="T8" fmla="*/ 285 w 286"/>
                  <a:gd name="T9" fmla="*/ 637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638">
                    <a:moveTo>
                      <a:pt x="285" y="637"/>
                    </a:moveTo>
                    <a:lnTo>
                      <a:pt x="0" y="637"/>
                    </a:lnTo>
                    <a:lnTo>
                      <a:pt x="0" y="0"/>
                    </a:lnTo>
                    <a:lnTo>
                      <a:pt x="285" y="0"/>
                    </a:lnTo>
                    <a:lnTo>
                      <a:pt x="285" y="63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271" name="Freeform 183">
                <a:extLst>
                  <a:ext uri="{FF2B5EF4-FFF2-40B4-BE49-F238E27FC236}">
                    <a16:creationId xmlns:a16="http://schemas.microsoft.com/office/drawing/2014/main" id="{8D791791-CB64-44B5-8E16-CE36C090B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03822" y="8000218"/>
                <a:ext cx="171745" cy="377319"/>
              </a:xfrm>
              <a:custGeom>
                <a:avLst/>
                <a:gdLst>
                  <a:gd name="T0" fmla="*/ 292 w 293"/>
                  <a:gd name="T1" fmla="*/ 637 h 638"/>
                  <a:gd name="T2" fmla="*/ 0 w 293"/>
                  <a:gd name="T3" fmla="*/ 637 h 638"/>
                  <a:gd name="T4" fmla="*/ 0 w 293"/>
                  <a:gd name="T5" fmla="*/ 0 h 638"/>
                  <a:gd name="T6" fmla="*/ 292 w 293"/>
                  <a:gd name="T7" fmla="*/ 0 h 638"/>
                  <a:gd name="T8" fmla="*/ 292 w 293"/>
                  <a:gd name="T9" fmla="*/ 637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638">
                    <a:moveTo>
                      <a:pt x="292" y="637"/>
                    </a:moveTo>
                    <a:lnTo>
                      <a:pt x="0" y="637"/>
                    </a:lnTo>
                    <a:lnTo>
                      <a:pt x="0" y="0"/>
                    </a:lnTo>
                    <a:lnTo>
                      <a:pt x="292" y="0"/>
                    </a:lnTo>
                    <a:lnTo>
                      <a:pt x="292" y="63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272" name="Freeform 184">
                <a:extLst>
                  <a:ext uri="{FF2B5EF4-FFF2-40B4-BE49-F238E27FC236}">
                    <a16:creationId xmlns:a16="http://schemas.microsoft.com/office/drawing/2014/main" id="{1B9D0F00-81F1-42AC-B1A9-BDFD4F548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07550" y="8512852"/>
                <a:ext cx="171745" cy="377318"/>
              </a:xfrm>
              <a:custGeom>
                <a:avLst/>
                <a:gdLst>
                  <a:gd name="T0" fmla="*/ 292 w 293"/>
                  <a:gd name="T1" fmla="*/ 637 h 638"/>
                  <a:gd name="T2" fmla="*/ 0 w 293"/>
                  <a:gd name="T3" fmla="*/ 637 h 638"/>
                  <a:gd name="T4" fmla="*/ 0 w 293"/>
                  <a:gd name="T5" fmla="*/ 0 h 638"/>
                  <a:gd name="T6" fmla="*/ 292 w 293"/>
                  <a:gd name="T7" fmla="*/ 0 h 638"/>
                  <a:gd name="T8" fmla="*/ 292 w 293"/>
                  <a:gd name="T9" fmla="*/ 637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638">
                    <a:moveTo>
                      <a:pt x="292" y="637"/>
                    </a:moveTo>
                    <a:lnTo>
                      <a:pt x="0" y="637"/>
                    </a:lnTo>
                    <a:lnTo>
                      <a:pt x="0" y="0"/>
                    </a:lnTo>
                    <a:lnTo>
                      <a:pt x="292" y="0"/>
                    </a:lnTo>
                    <a:lnTo>
                      <a:pt x="292" y="63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273" name="Freeform 185">
                <a:extLst>
                  <a:ext uri="{FF2B5EF4-FFF2-40B4-BE49-F238E27FC236}">
                    <a16:creationId xmlns:a16="http://schemas.microsoft.com/office/drawing/2014/main" id="{2168C483-EBD7-4F69-9780-3A83D7470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72974" y="8512852"/>
                <a:ext cx="169144" cy="377318"/>
              </a:xfrm>
              <a:custGeom>
                <a:avLst/>
                <a:gdLst>
                  <a:gd name="T0" fmla="*/ 286 w 287"/>
                  <a:gd name="T1" fmla="*/ 637 h 638"/>
                  <a:gd name="T2" fmla="*/ 0 w 287"/>
                  <a:gd name="T3" fmla="*/ 637 h 638"/>
                  <a:gd name="T4" fmla="*/ 0 w 287"/>
                  <a:gd name="T5" fmla="*/ 0 h 638"/>
                  <a:gd name="T6" fmla="*/ 286 w 287"/>
                  <a:gd name="T7" fmla="*/ 0 h 638"/>
                  <a:gd name="T8" fmla="*/ 286 w 287"/>
                  <a:gd name="T9" fmla="*/ 637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" h="638">
                    <a:moveTo>
                      <a:pt x="286" y="637"/>
                    </a:moveTo>
                    <a:lnTo>
                      <a:pt x="0" y="637"/>
                    </a:lnTo>
                    <a:lnTo>
                      <a:pt x="0" y="0"/>
                    </a:lnTo>
                    <a:lnTo>
                      <a:pt x="286" y="0"/>
                    </a:lnTo>
                    <a:lnTo>
                      <a:pt x="286" y="63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274" name="Freeform 186">
                <a:extLst>
                  <a:ext uri="{FF2B5EF4-FFF2-40B4-BE49-F238E27FC236}">
                    <a16:creationId xmlns:a16="http://schemas.microsoft.com/office/drawing/2014/main" id="{89E36E4D-2830-41D1-8C0C-FF7B61CD1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1001" y="8512852"/>
                <a:ext cx="169142" cy="377318"/>
              </a:xfrm>
              <a:custGeom>
                <a:avLst/>
                <a:gdLst>
                  <a:gd name="T0" fmla="*/ 285 w 286"/>
                  <a:gd name="T1" fmla="*/ 637 h 638"/>
                  <a:gd name="T2" fmla="*/ 0 w 286"/>
                  <a:gd name="T3" fmla="*/ 637 h 638"/>
                  <a:gd name="T4" fmla="*/ 0 w 286"/>
                  <a:gd name="T5" fmla="*/ 0 h 638"/>
                  <a:gd name="T6" fmla="*/ 285 w 286"/>
                  <a:gd name="T7" fmla="*/ 0 h 638"/>
                  <a:gd name="T8" fmla="*/ 285 w 286"/>
                  <a:gd name="T9" fmla="*/ 637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638">
                    <a:moveTo>
                      <a:pt x="285" y="637"/>
                    </a:moveTo>
                    <a:lnTo>
                      <a:pt x="0" y="637"/>
                    </a:lnTo>
                    <a:lnTo>
                      <a:pt x="0" y="0"/>
                    </a:lnTo>
                    <a:lnTo>
                      <a:pt x="285" y="0"/>
                    </a:lnTo>
                    <a:lnTo>
                      <a:pt x="285" y="63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275" name="Freeform 187">
                <a:extLst>
                  <a:ext uri="{FF2B5EF4-FFF2-40B4-BE49-F238E27FC236}">
                    <a16:creationId xmlns:a16="http://schemas.microsoft.com/office/drawing/2014/main" id="{8CC41D91-A304-4AAA-B710-43EC47A2F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03822" y="8512852"/>
                <a:ext cx="171745" cy="377318"/>
              </a:xfrm>
              <a:custGeom>
                <a:avLst/>
                <a:gdLst>
                  <a:gd name="T0" fmla="*/ 292 w 293"/>
                  <a:gd name="T1" fmla="*/ 637 h 638"/>
                  <a:gd name="T2" fmla="*/ 0 w 293"/>
                  <a:gd name="T3" fmla="*/ 637 h 638"/>
                  <a:gd name="T4" fmla="*/ 0 w 293"/>
                  <a:gd name="T5" fmla="*/ 0 h 638"/>
                  <a:gd name="T6" fmla="*/ 292 w 293"/>
                  <a:gd name="T7" fmla="*/ 0 h 638"/>
                  <a:gd name="T8" fmla="*/ 292 w 293"/>
                  <a:gd name="T9" fmla="*/ 637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638">
                    <a:moveTo>
                      <a:pt x="292" y="637"/>
                    </a:moveTo>
                    <a:lnTo>
                      <a:pt x="0" y="637"/>
                    </a:lnTo>
                    <a:lnTo>
                      <a:pt x="0" y="0"/>
                    </a:lnTo>
                    <a:lnTo>
                      <a:pt x="292" y="0"/>
                    </a:lnTo>
                    <a:lnTo>
                      <a:pt x="292" y="63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</p:grpSp>
        <p:sp>
          <p:nvSpPr>
            <p:cNvPr id="166" name="Freeform 188">
              <a:extLst>
                <a:ext uri="{FF2B5EF4-FFF2-40B4-BE49-F238E27FC236}">
                  <a16:creationId xmlns:a16="http://schemas.microsoft.com/office/drawing/2014/main" id="{3F9851FD-5BC1-4E8E-89A1-33B6846CC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6535" y="7721784"/>
              <a:ext cx="1277677" cy="3005535"/>
            </a:xfrm>
            <a:custGeom>
              <a:avLst/>
              <a:gdLst>
                <a:gd name="T0" fmla="*/ 2164 w 2165"/>
                <a:gd name="T1" fmla="*/ 5093 h 5094"/>
                <a:gd name="T2" fmla="*/ 0 w 2165"/>
                <a:gd name="T3" fmla="*/ 5093 h 5094"/>
                <a:gd name="T4" fmla="*/ 0 w 2165"/>
                <a:gd name="T5" fmla="*/ 790 h 5094"/>
                <a:gd name="T6" fmla="*/ 438 w 2165"/>
                <a:gd name="T7" fmla="*/ 0 h 5094"/>
                <a:gd name="T8" fmla="*/ 1700 w 2165"/>
                <a:gd name="T9" fmla="*/ 0 h 5094"/>
                <a:gd name="T10" fmla="*/ 2164 w 2165"/>
                <a:gd name="T11" fmla="*/ 790 h 5094"/>
                <a:gd name="T12" fmla="*/ 2164 w 2165"/>
                <a:gd name="T13" fmla="*/ 5093 h 5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5" h="5094">
                  <a:moveTo>
                    <a:pt x="2164" y="5093"/>
                  </a:moveTo>
                  <a:lnTo>
                    <a:pt x="0" y="5093"/>
                  </a:lnTo>
                  <a:lnTo>
                    <a:pt x="0" y="790"/>
                  </a:lnTo>
                  <a:lnTo>
                    <a:pt x="438" y="0"/>
                  </a:lnTo>
                  <a:lnTo>
                    <a:pt x="1700" y="0"/>
                  </a:lnTo>
                  <a:lnTo>
                    <a:pt x="2164" y="790"/>
                  </a:lnTo>
                  <a:lnTo>
                    <a:pt x="2164" y="5093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67" name="Freeform 189">
              <a:extLst>
                <a:ext uri="{FF2B5EF4-FFF2-40B4-BE49-F238E27FC236}">
                  <a16:creationId xmlns:a16="http://schemas.microsoft.com/office/drawing/2014/main" id="{DCC5023F-1178-4B33-8C7A-D155AB96C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2776" y="8200588"/>
              <a:ext cx="171745" cy="377318"/>
            </a:xfrm>
            <a:custGeom>
              <a:avLst/>
              <a:gdLst>
                <a:gd name="T0" fmla="*/ 292 w 293"/>
                <a:gd name="T1" fmla="*/ 638 h 639"/>
                <a:gd name="T2" fmla="*/ 0 w 293"/>
                <a:gd name="T3" fmla="*/ 638 h 639"/>
                <a:gd name="T4" fmla="*/ 0 w 293"/>
                <a:gd name="T5" fmla="*/ 0 h 639"/>
                <a:gd name="T6" fmla="*/ 292 w 293"/>
                <a:gd name="T7" fmla="*/ 0 h 639"/>
                <a:gd name="T8" fmla="*/ 292 w 293"/>
                <a:gd name="T9" fmla="*/ 638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639">
                  <a:moveTo>
                    <a:pt x="292" y="638"/>
                  </a:moveTo>
                  <a:lnTo>
                    <a:pt x="0" y="638"/>
                  </a:lnTo>
                  <a:lnTo>
                    <a:pt x="0" y="0"/>
                  </a:lnTo>
                  <a:lnTo>
                    <a:pt x="292" y="0"/>
                  </a:lnTo>
                  <a:lnTo>
                    <a:pt x="292" y="638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68" name="Freeform 190">
              <a:extLst>
                <a:ext uri="{FF2B5EF4-FFF2-40B4-BE49-F238E27FC236}">
                  <a16:creationId xmlns:a16="http://schemas.microsoft.com/office/drawing/2014/main" id="{14AD74E3-EE8A-462C-B00E-F773E1B8E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8200" y="8200588"/>
              <a:ext cx="169142" cy="377318"/>
            </a:xfrm>
            <a:custGeom>
              <a:avLst/>
              <a:gdLst>
                <a:gd name="T0" fmla="*/ 285 w 286"/>
                <a:gd name="T1" fmla="*/ 638 h 639"/>
                <a:gd name="T2" fmla="*/ 0 w 286"/>
                <a:gd name="T3" fmla="*/ 638 h 639"/>
                <a:gd name="T4" fmla="*/ 0 w 286"/>
                <a:gd name="T5" fmla="*/ 0 h 639"/>
                <a:gd name="T6" fmla="*/ 285 w 286"/>
                <a:gd name="T7" fmla="*/ 0 h 639"/>
                <a:gd name="T8" fmla="*/ 285 w 286"/>
                <a:gd name="T9" fmla="*/ 638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639">
                  <a:moveTo>
                    <a:pt x="285" y="638"/>
                  </a:moveTo>
                  <a:lnTo>
                    <a:pt x="0" y="638"/>
                  </a:lnTo>
                  <a:lnTo>
                    <a:pt x="0" y="0"/>
                  </a:lnTo>
                  <a:lnTo>
                    <a:pt x="285" y="0"/>
                  </a:lnTo>
                  <a:lnTo>
                    <a:pt x="285" y="638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69" name="Freeform 191">
              <a:extLst>
                <a:ext uri="{FF2B5EF4-FFF2-40B4-BE49-F238E27FC236}">
                  <a16:creationId xmlns:a16="http://schemas.microsoft.com/office/drawing/2014/main" id="{A89D4055-8250-41D0-809C-BBE4112F9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6226" y="8200588"/>
              <a:ext cx="169144" cy="377318"/>
            </a:xfrm>
            <a:custGeom>
              <a:avLst/>
              <a:gdLst>
                <a:gd name="T0" fmla="*/ 285 w 286"/>
                <a:gd name="T1" fmla="*/ 638 h 639"/>
                <a:gd name="T2" fmla="*/ 0 w 286"/>
                <a:gd name="T3" fmla="*/ 638 h 639"/>
                <a:gd name="T4" fmla="*/ 0 w 286"/>
                <a:gd name="T5" fmla="*/ 0 h 639"/>
                <a:gd name="T6" fmla="*/ 285 w 286"/>
                <a:gd name="T7" fmla="*/ 0 h 639"/>
                <a:gd name="T8" fmla="*/ 285 w 286"/>
                <a:gd name="T9" fmla="*/ 638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639">
                  <a:moveTo>
                    <a:pt x="285" y="638"/>
                  </a:moveTo>
                  <a:lnTo>
                    <a:pt x="0" y="638"/>
                  </a:lnTo>
                  <a:lnTo>
                    <a:pt x="0" y="0"/>
                  </a:lnTo>
                  <a:lnTo>
                    <a:pt x="285" y="0"/>
                  </a:lnTo>
                  <a:lnTo>
                    <a:pt x="285" y="638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70" name="Freeform 192">
              <a:extLst>
                <a:ext uri="{FF2B5EF4-FFF2-40B4-BE49-F238E27FC236}">
                  <a16:creationId xmlns:a16="http://schemas.microsoft.com/office/drawing/2014/main" id="{D1273654-4344-475E-BB0E-C5D872A18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2776" y="8674188"/>
              <a:ext cx="171745" cy="377318"/>
            </a:xfrm>
            <a:custGeom>
              <a:avLst/>
              <a:gdLst>
                <a:gd name="T0" fmla="*/ 292 w 293"/>
                <a:gd name="T1" fmla="*/ 637 h 638"/>
                <a:gd name="T2" fmla="*/ 0 w 293"/>
                <a:gd name="T3" fmla="*/ 637 h 638"/>
                <a:gd name="T4" fmla="*/ 0 w 293"/>
                <a:gd name="T5" fmla="*/ 0 h 638"/>
                <a:gd name="T6" fmla="*/ 292 w 293"/>
                <a:gd name="T7" fmla="*/ 0 h 638"/>
                <a:gd name="T8" fmla="*/ 292 w 293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638">
                  <a:moveTo>
                    <a:pt x="292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92" y="0"/>
                  </a:lnTo>
                  <a:lnTo>
                    <a:pt x="292" y="637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71" name="Freeform 193">
              <a:extLst>
                <a:ext uri="{FF2B5EF4-FFF2-40B4-BE49-F238E27FC236}">
                  <a16:creationId xmlns:a16="http://schemas.microsoft.com/office/drawing/2014/main" id="{2DF0666A-99D7-4E43-A6AF-1F044BEDB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8200" y="8674188"/>
              <a:ext cx="169142" cy="377318"/>
            </a:xfrm>
            <a:custGeom>
              <a:avLst/>
              <a:gdLst>
                <a:gd name="T0" fmla="*/ 285 w 286"/>
                <a:gd name="T1" fmla="*/ 637 h 638"/>
                <a:gd name="T2" fmla="*/ 0 w 286"/>
                <a:gd name="T3" fmla="*/ 637 h 638"/>
                <a:gd name="T4" fmla="*/ 0 w 286"/>
                <a:gd name="T5" fmla="*/ 0 h 638"/>
                <a:gd name="T6" fmla="*/ 285 w 286"/>
                <a:gd name="T7" fmla="*/ 0 h 638"/>
                <a:gd name="T8" fmla="*/ 285 w 286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638">
                  <a:moveTo>
                    <a:pt x="285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85" y="0"/>
                  </a:lnTo>
                  <a:lnTo>
                    <a:pt x="285" y="637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72" name="Freeform 194">
              <a:extLst>
                <a:ext uri="{FF2B5EF4-FFF2-40B4-BE49-F238E27FC236}">
                  <a16:creationId xmlns:a16="http://schemas.microsoft.com/office/drawing/2014/main" id="{DFFCBB8B-45CC-4D33-8078-71FE1A1C3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6226" y="8674188"/>
              <a:ext cx="169144" cy="377318"/>
            </a:xfrm>
            <a:custGeom>
              <a:avLst/>
              <a:gdLst>
                <a:gd name="T0" fmla="*/ 285 w 286"/>
                <a:gd name="T1" fmla="*/ 637 h 638"/>
                <a:gd name="T2" fmla="*/ 0 w 286"/>
                <a:gd name="T3" fmla="*/ 637 h 638"/>
                <a:gd name="T4" fmla="*/ 0 w 286"/>
                <a:gd name="T5" fmla="*/ 0 h 638"/>
                <a:gd name="T6" fmla="*/ 285 w 286"/>
                <a:gd name="T7" fmla="*/ 0 h 638"/>
                <a:gd name="T8" fmla="*/ 285 w 286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638">
                  <a:moveTo>
                    <a:pt x="285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85" y="0"/>
                  </a:lnTo>
                  <a:lnTo>
                    <a:pt x="285" y="637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73" name="Freeform 195">
              <a:extLst>
                <a:ext uri="{FF2B5EF4-FFF2-40B4-BE49-F238E27FC236}">
                  <a16:creationId xmlns:a16="http://schemas.microsoft.com/office/drawing/2014/main" id="{121CBCFC-DA8D-46C3-9585-9E356FFEF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2776" y="9145184"/>
              <a:ext cx="171745" cy="377319"/>
            </a:xfrm>
            <a:custGeom>
              <a:avLst/>
              <a:gdLst>
                <a:gd name="T0" fmla="*/ 292 w 293"/>
                <a:gd name="T1" fmla="*/ 637 h 638"/>
                <a:gd name="T2" fmla="*/ 0 w 293"/>
                <a:gd name="T3" fmla="*/ 637 h 638"/>
                <a:gd name="T4" fmla="*/ 0 w 293"/>
                <a:gd name="T5" fmla="*/ 0 h 638"/>
                <a:gd name="T6" fmla="*/ 292 w 293"/>
                <a:gd name="T7" fmla="*/ 0 h 638"/>
                <a:gd name="T8" fmla="*/ 292 w 293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638">
                  <a:moveTo>
                    <a:pt x="292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92" y="0"/>
                  </a:lnTo>
                  <a:lnTo>
                    <a:pt x="292" y="637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74" name="Freeform 196">
              <a:extLst>
                <a:ext uri="{FF2B5EF4-FFF2-40B4-BE49-F238E27FC236}">
                  <a16:creationId xmlns:a16="http://schemas.microsoft.com/office/drawing/2014/main" id="{B5CDD937-F118-4DD6-ACDF-EFE557D01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8200" y="9145184"/>
              <a:ext cx="169142" cy="377319"/>
            </a:xfrm>
            <a:custGeom>
              <a:avLst/>
              <a:gdLst>
                <a:gd name="T0" fmla="*/ 285 w 286"/>
                <a:gd name="T1" fmla="*/ 637 h 638"/>
                <a:gd name="T2" fmla="*/ 0 w 286"/>
                <a:gd name="T3" fmla="*/ 637 h 638"/>
                <a:gd name="T4" fmla="*/ 0 w 286"/>
                <a:gd name="T5" fmla="*/ 0 h 638"/>
                <a:gd name="T6" fmla="*/ 285 w 286"/>
                <a:gd name="T7" fmla="*/ 0 h 638"/>
                <a:gd name="T8" fmla="*/ 285 w 286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638">
                  <a:moveTo>
                    <a:pt x="285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85" y="0"/>
                  </a:lnTo>
                  <a:lnTo>
                    <a:pt x="285" y="637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75" name="Freeform 197">
              <a:extLst>
                <a:ext uri="{FF2B5EF4-FFF2-40B4-BE49-F238E27FC236}">
                  <a16:creationId xmlns:a16="http://schemas.microsoft.com/office/drawing/2014/main" id="{41F89C5A-6F48-4266-8732-4F487684D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6226" y="9145184"/>
              <a:ext cx="169144" cy="377319"/>
            </a:xfrm>
            <a:custGeom>
              <a:avLst/>
              <a:gdLst>
                <a:gd name="T0" fmla="*/ 285 w 286"/>
                <a:gd name="T1" fmla="*/ 637 h 638"/>
                <a:gd name="T2" fmla="*/ 0 w 286"/>
                <a:gd name="T3" fmla="*/ 637 h 638"/>
                <a:gd name="T4" fmla="*/ 0 w 286"/>
                <a:gd name="T5" fmla="*/ 0 h 638"/>
                <a:gd name="T6" fmla="*/ 285 w 286"/>
                <a:gd name="T7" fmla="*/ 0 h 638"/>
                <a:gd name="T8" fmla="*/ 285 w 286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638">
                  <a:moveTo>
                    <a:pt x="285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85" y="0"/>
                  </a:lnTo>
                  <a:lnTo>
                    <a:pt x="285" y="637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76" name="Freeform 198">
              <a:extLst>
                <a:ext uri="{FF2B5EF4-FFF2-40B4-BE49-F238E27FC236}">
                  <a16:creationId xmlns:a16="http://schemas.microsoft.com/office/drawing/2014/main" id="{C823DF77-CCE4-4653-B34F-69AFD2B0F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4364" y="8015831"/>
              <a:ext cx="1272474" cy="2711488"/>
            </a:xfrm>
            <a:custGeom>
              <a:avLst/>
              <a:gdLst>
                <a:gd name="T0" fmla="*/ 2157 w 2158"/>
                <a:gd name="T1" fmla="*/ 4595 h 4596"/>
                <a:gd name="T2" fmla="*/ 0 w 2158"/>
                <a:gd name="T3" fmla="*/ 4595 h 4596"/>
                <a:gd name="T4" fmla="*/ 0 w 2158"/>
                <a:gd name="T5" fmla="*/ 1461 h 4596"/>
                <a:gd name="T6" fmla="*/ 1081 w 2158"/>
                <a:gd name="T7" fmla="*/ 0 h 4596"/>
                <a:gd name="T8" fmla="*/ 2157 w 2158"/>
                <a:gd name="T9" fmla="*/ 1461 h 4596"/>
                <a:gd name="T10" fmla="*/ 2157 w 2158"/>
                <a:gd name="T11" fmla="*/ 4595 h 4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8" h="4596">
                  <a:moveTo>
                    <a:pt x="2157" y="4595"/>
                  </a:moveTo>
                  <a:lnTo>
                    <a:pt x="0" y="4595"/>
                  </a:lnTo>
                  <a:lnTo>
                    <a:pt x="0" y="1461"/>
                  </a:lnTo>
                  <a:lnTo>
                    <a:pt x="1081" y="0"/>
                  </a:lnTo>
                  <a:lnTo>
                    <a:pt x="2157" y="1461"/>
                  </a:lnTo>
                  <a:lnTo>
                    <a:pt x="2157" y="4595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77" name="Freeform 199">
              <a:extLst>
                <a:ext uri="{FF2B5EF4-FFF2-40B4-BE49-F238E27FC236}">
                  <a16:creationId xmlns:a16="http://schemas.microsoft.com/office/drawing/2014/main" id="{F7151898-D739-42BE-ABF5-ED74ED24B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38711" y="9735883"/>
              <a:ext cx="928983" cy="486610"/>
            </a:xfrm>
            <a:custGeom>
              <a:avLst/>
              <a:gdLst>
                <a:gd name="T0" fmla="*/ 1572 w 1573"/>
                <a:gd name="T1" fmla="*/ 0 h 825"/>
                <a:gd name="T2" fmla="*/ 0 w 1573"/>
                <a:gd name="T3" fmla="*/ 0 h 825"/>
                <a:gd name="T4" fmla="*/ 0 w 1573"/>
                <a:gd name="T5" fmla="*/ 824 h 825"/>
                <a:gd name="T6" fmla="*/ 1572 w 1573"/>
                <a:gd name="T7" fmla="*/ 824 h 825"/>
                <a:gd name="T8" fmla="*/ 1572 w 1573"/>
                <a:gd name="T9" fmla="*/ 0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3" h="825">
                  <a:moveTo>
                    <a:pt x="1572" y="0"/>
                  </a:moveTo>
                  <a:lnTo>
                    <a:pt x="0" y="0"/>
                  </a:lnTo>
                  <a:lnTo>
                    <a:pt x="0" y="824"/>
                  </a:lnTo>
                  <a:lnTo>
                    <a:pt x="1572" y="824"/>
                  </a:lnTo>
                  <a:lnTo>
                    <a:pt x="1572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78" name="Freeform 200">
              <a:extLst>
                <a:ext uri="{FF2B5EF4-FFF2-40B4-BE49-F238E27FC236}">
                  <a16:creationId xmlns:a16="http://schemas.microsoft.com/office/drawing/2014/main" id="{8850E519-2756-48B4-9C47-40CE0355E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6816" y="9483470"/>
              <a:ext cx="1147569" cy="338285"/>
            </a:xfrm>
            <a:custGeom>
              <a:avLst/>
              <a:gdLst>
                <a:gd name="T0" fmla="*/ 1938 w 1945"/>
                <a:gd name="T1" fmla="*/ 465 h 572"/>
                <a:gd name="T2" fmla="*/ 1938 w 1945"/>
                <a:gd name="T3" fmla="*/ 465 h 572"/>
                <a:gd name="T4" fmla="*/ 1832 w 1945"/>
                <a:gd name="T5" fmla="*/ 0 h 572"/>
                <a:gd name="T6" fmla="*/ 1187 w 1945"/>
                <a:gd name="T7" fmla="*/ 0 h 572"/>
                <a:gd name="T8" fmla="*/ 782 w 1945"/>
                <a:gd name="T9" fmla="*/ 0 h 572"/>
                <a:gd name="T10" fmla="*/ 119 w 1945"/>
                <a:gd name="T11" fmla="*/ 0 h 572"/>
                <a:gd name="T12" fmla="*/ 6 w 1945"/>
                <a:gd name="T13" fmla="*/ 465 h 572"/>
                <a:gd name="T14" fmla="*/ 0 w 1945"/>
                <a:gd name="T15" fmla="*/ 492 h 572"/>
                <a:gd name="T16" fmla="*/ 73 w 1945"/>
                <a:gd name="T17" fmla="*/ 571 h 572"/>
                <a:gd name="T18" fmla="*/ 152 w 1945"/>
                <a:gd name="T19" fmla="*/ 492 h 572"/>
                <a:gd name="T20" fmla="*/ 224 w 1945"/>
                <a:gd name="T21" fmla="*/ 571 h 572"/>
                <a:gd name="T22" fmla="*/ 298 w 1945"/>
                <a:gd name="T23" fmla="*/ 492 h 572"/>
                <a:gd name="T24" fmla="*/ 377 w 1945"/>
                <a:gd name="T25" fmla="*/ 571 h 572"/>
                <a:gd name="T26" fmla="*/ 450 w 1945"/>
                <a:gd name="T27" fmla="*/ 492 h 572"/>
                <a:gd name="T28" fmla="*/ 523 w 1945"/>
                <a:gd name="T29" fmla="*/ 571 h 572"/>
                <a:gd name="T30" fmla="*/ 596 w 1945"/>
                <a:gd name="T31" fmla="*/ 492 h 572"/>
                <a:gd name="T32" fmla="*/ 676 w 1945"/>
                <a:gd name="T33" fmla="*/ 571 h 572"/>
                <a:gd name="T34" fmla="*/ 749 w 1945"/>
                <a:gd name="T35" fmla="*/ 492 h 572"/>
                <a:gd name="T36" fmla="*/ 822 w 1945"/>
                <a:gd name="T37" fmla="*/ 571 h 572"/>
                <a:gd name="T38" fmla="*/ 895 w 1945"/>
                <a:gd name="T39" fmla="*/ 492 h 572"/>
                <a:gd name="T40" fmla="*/ 975 w 1945"/>
                <a:gd name="T41" fmla="*/ 571 h 572"/>
                <a:gd name="T42" fmla="*/ 1048 w 1945"/>
                <a:gd name="T43" fmla="*/ 492 h 572"/>
                <a:gd name="T44" fmla="*/ 1121 w 1945"/>
                <a:gd name="T45" fmla="*/ 571 h 572"/>
                <a:gd name="T46" fmla="*/ 1194 w 1945"/>
                <a:gd name="T47" fmla="*/ 492 h 572"/>
                <a:gd name="T48" fmla="*/ 1274 w 1945"/>
                <a:gd name="T49" fmla="*/ 571 h 572"/>
                <a:gd name="T50" fmla="*/ 1347 w 1945"/>
                <a:gd name="T51" fmla="*/ 492 h 572"/>
                <a:gd name="T52" fmla="*/ 1420 w 1945"/>
                <a:gd name="T53" fmla="*/ 571 h 572"/>
                <a:gd name="T54" fmla="*/ 1499 w 1945"/>
                <a:gd name="T55" fmla="*/ 492 h 572"/>
                <a:gd name="T56" fmla="*/ 1573 w 1945"/>
                <a:gd name="T57" fmla="*/ 571 h 572"/>
                <a:gd name="T58" fmla="*/ 1646 w 1945"/>
                <a:gd name="T59" fmla="*/ 492 h 572"/>
                <a:gd name="T60" fmla="*/ 1719 w 1945"/>
                <a:gd name="T61" fmla="*/ 571 h 572"/>
                <a:gd name="T62" fmla="*/ 1798 w 1945"/>
                <a:gd name="T63" fmla="*/ 492 h 572"/>
                <a:gd name="T64" fmla="*/ 1871 w 1945"/>
                <a:gd name="T65" fmla="*/ 571 h 572"/>
                <a:gd name="T66" fmla="*/ 1944 w 1945"/>
                <a:gd name="T67" fmla="*/ 492 h 572"/>
                <a:gd name="T68" fmla="*/ 1938 w 1945"/>
                <a:gd name="T69" fmla="*/ 465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45" h="572">
                  <a:moveTo>
                    <a:pt x="1938" y="465"/>
                  </a:moveTo>
                  <a:lnTo>
                    <a:pt x="1938" y="465"/>
                  </a:lnTo>
                  <a:cubicBezTo>
                    <a:pt x="1832" y="0"/>
                    <a:pt x="1832" y="0"/>
                    <a:pt x="1832" y="0"/>
                  </a:cubicBezTo>
                  <a:cubicBezTo>
                    <a:pt x="1187" y="0"/>
                    <a:pt x="1187" y="0"/>
                    <a:pt x="1187" y="0"/>
                  </a:cubicBezTo>
                  <a:cubicBezTo>
                    <a:pt x="782" y="0"/>
                    <a:pt x="782" y="0"/>
                    <a:pt x="782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6" y="465"/>
                    <a:pt x="6" y="465"/>
                    <a:pt x="6" y="465"/>
                  </a:cubicBezTo>
                  <a:cubicBezTo>
                    <a:pt x="0" y="478"/>
                    <a:pt x="0" y="485"/>
                    <a:pt x="0" y="492"/>
                  </a:cubicBezTo>
                  <a:cubicBezTo>
                    <a:pt x="0" y="538"/>
                    <a:pt x="33" y="571"/>
                    <a:pt x="73" y="571"/>
                  </a:cubicBezTo>
                  <a:cubicBezTo>
                    <a:pt x="119" y="571"/>
                    <a:pt x="152" y="538"/>
                    <a:pt x="152" y="492"/>
                  </a:cubicBezTo>
                  <a:cubicBezTo>
                    <a:pt x="152" y="538"/>
                    <a:pt x="186" y="571"/>
                    <a:pt x="224" y="571"/>
                  </a:cubicBezTo>
                  <a:cubicBezTo>
                    <a:pt x="264" y="571"/>
                    <a:pt x="298" y="538"/>
                    <a:pt x="298" y="492"/>
                  </a:cubicBezTo>
                  <a:cubicBezTo>
                    <a:pt x="298" y="538"/>
                    <a:pt x="331" y="571"/>
                    <a:pt x="377" y="571"/>
                  </a:cubicBezTo>
                  <a:cubicBezTo>
                    <a:pt x="417" y="571"/>
                    <a:pt x="450" y="538"/>
                    <a:pt x="450" y="492"/>
                  </a:cubicBezTo>
                  <a:cubicBezTo>
                    <a:pt x="450" y="538"/>
                    <a:pt x="483" y="571"/>
                    <a:pt x="523" y="571"/>
                  </a:cubicBezTo>
                  <a:cubicBezTo>
                    <a:pt x="563" y="571"/>
                    <a:pt x="596" y="538"/>
                    <a:pt x="596" y="492"/>
                  </a:cubicBezTo>
                  <a:cubicBezTo>
                    <a:pt x="596" y="538"/>
                    <a:pt x="629" y="571"/>
                    <a:pt x="676" y="571"/>
                  </a:cubicBezTo>
                  <a:cubicBezTo>
                    <a:pt x="716" y="571"/>
                    <a:pt x="749" y="538"/>
                    <a:pt x="749" y="492"/>
                  </a:cubicBezTo>
                  <a:cubicBezTo>
                    <a:pt x="749" y="538"/>
                    <a:pt x="782" y="571"/>
                    <a:pt x="822" y="571"/>
                  </a:cubicBezTo>
                  <a:cubicBezTo>
                    <a:pt x="862" y="571"/>
                    <a:pt x="895" y="538"/>
                    <a:pt x="895" y="492"/>
                  </a:cubicBezTo>
                  <a:cubicBezTo>
                    <a:pt x="895" y="538"/>
                    <a:pt x="928" y="571"/>
                    <a:pt x="975" y="571"/>
                  </a:cubicBezTo>
                  <a:cubicBezTo>
                    <a:pt x="1015" y="571"/>
                    <a:pt x="1048" y="538"/>
                    <a:pt x="1048" y="492"/>
                  </a:cubicBezTo>
                  <a:cubicBezTo>
                    <a:pt x="1048" y="538"/>
                    <a:pt x="1081" y="571"/>
                    <a:pt x="1121" y="571"/>
                  </a:cubicBezTo>
                  <a:cubicBezTo>
                    <a:pt x="1161" y="571"/>
                    <a:pt x="1194" y="538"/>
                    <a:pt x="1194" y="492"/>
                  </a:cubicBezTo>
                  <a:cubicBezTo>
                    <a:pt x="1194" y="538"/>
                    <a:pt x="1227" y="571"/>
                    <a:pt x="1274" y="571"/>
                  </a:cubicBezTo>
                  <a:cubicBezTo>
                    <a:pt x="1314" y="571"/>
                    <a:pt x="1347" y="538"/>
                    <a:pt x="1347" y="492"/>
                  </a:cubicBezTo>
                  <a:cubicBezTo>
                    <a:pt x="1347" y="538"/>
                    <a:pt x="1380" y="571"/>
                    <a:pt x="1420" y="571"/>
                  </a:cubicBezTo>
                  <a:cubicBezTo>
                    <a:pt x="1459" y="571"/>
                    <a:pt x="1499" y="538"/>
                    <a:pt x="1499" y="492"/>
                  </a:cubicBezTo>
                  <a:cubicBezTo>
                    <a:pt x="1499" y="538"/>
                    <a:pt x="1533" y="571"/>
                    <a:pt x="1573" y="571"/>
                  </a:cubicBezTo>
                  <a:cubicBezTo>
                    <a:pt x="1612" y="571"/>
                    <a:pt x="1646" y="538"/>
                    <a:pt x="1646" y="492"/>
                  </a:cubicBezTo>
                  <a:cubicBezTo>
                    <a:pt x="1646" y="538"/>
                    <a:pt x="1679" y="571"/>
                    <a:pt x="1719" y="571"/>
                  </a:cubicBezTo>
                  <a:cubicBezTo>
                    <a:pt x="1765" y="571"/>
                    <a:pt x="1798" y="538"/>
                    <a:pt x="1798" y="492"/>
                  </a:cubicBezTo>
                  <a:cubicBezTo>
                    <a:pt x="1798" y="538"/>
                    <a:pt x="1832" y="571"/>
                    <a:pt x="1871" y="571"/>
                  </a:cubicBezTo>
                  <a:cubicBezTo>
                    <a:pt x="1911" y="571"/>
                    <a:pt x="1944" y="538"/>
                    <a:pt x="1944" y="492"/>
                  </a:cubicBezTo>
                  <a:cubicBezTo>
                    <a:pt x="1944" y="485"/>
                    <a:pt x="1944" y="478"/>
                    <a:pt x="1938" y="465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79" name="Freeform 201">
              <a:extLst>
                <a:ext uri="{FF2B5EF4-FFF2-40B4-BE49-F238E27FC236}">
                  <a16:creationId xmlns:a16="http://schemas.microsoft.com/office/drawing/2014/main" id="{7138BFB3-95A6-4630-9BDB-8D1EB14A1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6517" y="8952622"/>
              <a:ext cx="145723" cy="338285"/>
            </a:xfrm>
            <a:custGeom>
              <a:avLst/>
              <a:gdLst>
                <a:gd name="T0" fmla="*/ 245 w 246"/>
                <a:gd name="T1" fmla="*/ 571 h 572"/>
                <a:gd name="T2" fmla="*/ 0 w 246"/>
                <a:gd name="T3" fmla="*/ 571 h 572"/>
                <a:gd name="T4" fmla="*/ 0 w 246"/>
                <a:gd name="T5" fmla="*/ 0 h 572"/>
                <a:gd name="T6" fmla="*/ 245 w 246"/>
                <a:gd name="T7" fmla="*/ 0 h 572"/>
                <a:gd name="T8" fmla="*/ 245 w 246"/>
                <a:gd name="T9" fmla="*/ 57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572">
                  <a:moveTo>
                    <a:pt x="245" y="571"/>
                  </a:moveTo>
                  <a:lnTo>
                    <a:pt x="0" y="571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245" y="571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80" name="Freeform 202">
              <a:extLst>
                <a:ext uri="{FF2B5EF4-FFF2-40B4-BE49-F238E27FC236}">
                  <a16:creationId xmlns:a16="http://schemas.microsoft.com/office/drawing/2014/main" id="{9FAAE2E4-E820-4004-85AA-C4506DA75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0715" y="8952622"/>
              <a:ext cx="150927" cy="338285"/>
            </a:xfrm>
            <a:custGeom>
              <a:avLst/>
              <a:gdLst>
                <a:gd name="T0" fmla="*/ 253 w 254"/>
                <a:gd name="T1" fmla="*/ 571 h 572"/>
                <a:gd name="T2" fmla="*/ 0 w 254"/>
                <a:gd name="T3" fmla="*/ 571 h 572"/>
                <a:gd name="T4" fmla="*/ 0 w 254"/>
                <a:gd name="T5" fmla="*/ 0 h 572"/>
                <a:gd name="T6" fmla="*/ 253 w 254"/>
                <a:gd name="T7" fmla="*/ 0 h 572"/>
                <a:gd name="T8" fmla="*/ 253 w 254"/>
                <a:gd name="T9" fmla="*/ 57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572">
                  <a:moveTo>
                    <a:pt x="253" y="571"/>
                  </a:moveTo>
                  <a:lnTo>
                    <a:pt x="0" y="571"/>
                  </a:lnTo>
                  <a:lnTo>
                    <a:pt x="0" y="0"/>
                  </a:lnTo>
                  <a:lnTo>
                    <a:pt x="253" y="0"/>
                  </a:lnTo>
                  <a:lnTo>
                    <a:pt x="253" y="571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81" name="Freeform 203">
              <a:extLst>
                <a:ext uri="{FF2B5EF4-FFF2-40B4-BE49-F238E27FC236}">
                  <a16:creationId xmlns:a16="http://schemas.microsoft.com/office/drawing/2014/main" id="{B972C439-22F3-4154-A525-83784499B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7515" y="8952622"/>
              <a:ext cx="145723" cy="338285"/>
            </a:xfrm>
            <a:custGeom>
              <a:avLst/>
              <a:gdLst>
                <a:gd name="T0" fmla="*/ 246 w 247"/>
                <a:gd name="T1" fmla="*/ 571 h 572"/>
                <a:gd name="T2" fmla="*/ 0 w 247"/>
                <a:gd name="T3" fmla="*/ 571 h 572"/>
                <a:gd name="T4" fmla="*/ 0 w 247"/>
                <a:gd name="T5" fmla="*/ 0 h 572"/>
                <a:gd name="T6" fmla="*/ 246 w 247"/>
                <a:gd name="T7" fmla="*/ 0 h 572"/>
                <a:gd name="T8" fmla="*/ 246 w 247"/>
                <a:gd name="T9" fmla="*/ 57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572">
                  <a:moveTo>
                    <a:pt x="246" y="571"/>
                  </a:moveTo>
                  <a:lnTo>
                    <a:pt x="0" y="5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246" y="571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82" name="Freeform 204">
              <a:extLst>
                <a:ext uri="{FF2B5EF4-FFF2-40B4-BE49-F238E27FC236}">
                  <a16:creationId xmlns:a16="http://schemas.microsoft.com/office/drawing/2014/main" id="{7F097AFB-F287-40BF-B26F-44E601550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4314" y="8952622"/>
              <a:ext cx="148326" cy="338285"/>
            </a:xfrm>
            <a:custGeom>
              <a:avLst/>
              <a:gdLst>
                <a:gd name="T0" fmla="*/ 252 w 253"/>
                <a:gd name="T1" fmla="*/ 571 h 572"/>
                <a:gd name="T2" fmla="*/ 0 w 253"/>
                <a:gd name="T3" fmla="*/ 571 h 572"/>
                <a:gd name="T4" fmla="*/ 0 w 253"/>
                <a:gd name="T5" fmla="*/ 0 h 572"/>
                <a:gd name="T6" fmla="*/ 252 w 253"/>
                <a:gd name="T7" fmla="*/ 0 h 572"/>
                <a:gd name="T8" fmla="*/ 252 w 253"/>
                <a:gd name="T9" fmla="*/ 57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572">
                  <a:moveTo>
                    <a:pt x="252" y="571"/>
                  </a:moveTo>
                  <a:lnTo>
                    <a:pt x="0" y="571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571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83" name="Freeform 205">
              <a:extLst>
                <a:ext uri="{FF2B5EF4-FFF2-40B4-BE49-F238E27FC236}">
                  <a16:creationId xmlns:a16="http://schemas.microsoft.com/office/drawing/2014/main" id="{2E1D734A-C59F-4DCD-AD72-5262DC3BB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6686" y="8026240"/>
              <a:ext cx="1277677" cy="2422645"/>
            </a:xfrm>
            <a:custGeom>
              <a:avLst/>
              <a:gdLst>
                <a:gd name="T0" fmla="*/ 2165 w 2166"/>
                <a:gd name="T1" fmla="*/ 4104 h 4105"/>
                <a:gd name="T2" fmla="*/ 0 w 2166"/>
                <a:gd name="T3" fmla="*/ 4104 h 4105"/>
                <a:gd name="T4" fmla="*/ 0 w 2166"/>
                <a:gd name="T5" fmla="*/ 1461 h 4105"/>
                <a:gd name="T6" fmla="*/ 1082 w 2166"/>
                <a:gd name="T7" fmla="*/ 0 h 4105"/>
                <a:gd name="T8" fmla="*/ 2165 w 2166"/>
                <a:gd name="T9" fmla="*/ 1461 h 4105"/>
                <a:gd name="T10" fmla="*/ 2165 w 2166"/>
                <a:gd name="T11" fmla="*/ 4104 h 4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6" h="4105">
                  <a:moveTo>
                    <a:pt x="2165" y="4104"/>
                  </a:moveTo>
                  <a:lnTo>
                    <a:pt x="0" y="4104"/>
                  </a:lnTo>
                  <a:lnTo>
                    <a:pt x="0" y="1461"/>
                  </a:lnTo>
                  <a:lnTo>
                    <a:pt x="1082" y="0"/>
                  </a:lnTo>
                  <a:lnTo>
                    <a:pt x="2165" y="1461"/>
                  </a:lnTo>
                  <a:lnTo>
                    <a:pt x="2165" y="410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84" name="Freeform 206">
              <a:extLst>
                <a:ext uri="{FF2B5EF4-FFF2-40B4-BE49-F238E27FC236}">
                  <a16:creationId xmlns:a16="http://schemas.microsoft.com/office/drawing/2014/main" id="{3CF33FED-E2B8-414A-BE56-5A6FF1D81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0624" y="8999461"/>
              <a:ext cx="184757" cy="392932"/>
            </a:xfrm>
            <a:custGeom>
              <a:avLst/>
              <a:gdLst>
                <a:gd name="T0" fmla="*/ 313 w 314"/>
                <a:gd name="T1" fmla="*/ 159 h 665"/>
                <a:gd name="T2" fmla="*/ 313 w 314"/>
                <a:gd name="T3" fmla="*/ 159 h 665"/>
                <a:gd name="T4" fmla="*/ 313 w 314"/>
                <a:gd name="T5" fmla="*/ 159 h 665"/>
                <a:gd name="T6" fmla="*/ 160 w 314"/>
                <a:gd name="T7" fmla="*/ 0 h 665"/>
                <a:gd name="T8" fmla="*/ 0 w 314"/>
                <a:gd name="T9" fmla="*/ 159 h 665"/>
                <a:gd name="T10" fmla="*/ 0 w 314"/>
                <a:gd name="T11" fmla="*/ 159 h 665"/>
                <a:gd name="T12" fmla="*/ 0 w 314"/>
                <a:gd name="T13" fmla="*/ 159 h 665"/>
                <a:gd name="T14" fmla="*/ 0 w 314"/>
                <a:gd name="T15" fmla="*/ 664 h 665"/>
                <a:gd name="T16" fmla="*/ 313 w 314"/>
                <a:gd name="T17" fmla="*/ 664 h 665"/>
                <a:gd name="T18" fmla="*/ 313 w 314"/>
                <a:gd name="T19" fmla="*/ 15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4" h="665">
                  <a:moveTo>
                    <a:pt x="313" y="159"/>
                  </a:moveTo>
                  <a:lnTo>
                    <a:pt x="313" y="159"/>
                  </a:lnTo>
                  <a:lnTo>
                    <a:pt x="313" y="159"/>
                  </a:lnTo>
                  <a:cubicBezTo>
                    <a:pt x="313" y="66"/>
                    <a:pt x="246" y="0"/>
                    <a:pt x="160" y="0"/>
                  </a:cubicBezTo>
                  <a:cubicBezTo>
                    <a:pt x="67" y="0"/>
                    <a:pt x="0" y="66"/>
                    <a:pt x="0" y="159"/>
                  </a:cubicBezTo>
                  <a:lnTo>
                    <a:pt x="0" y="159"/>
                  </a:lnTo>
                  <a:lnTo>
                    <a:pt x="0" y="159"/>
                  </a:lnTo>
                  <a:cubicBezTo>
                    <a:pt x="0" y="664"/>
                    <a:pt x="0" y="664"/>
                    <a:pt x="0" y="664"/>
                  </a:cubicBezTo>
                  <a:cubicBezTo>
                    <a:pt x="313" y="664"/>
                    <a:pt x="313" y="664"/>
                    <a:pt x="313" y="664"/>
                  </a:cubicBezTo>
                  <a:cubicBezTo>
                    <a:pt x="313" y="159"/>
                    <a:pt x="313" y="159"/>
                    <a:pt x="313" y="159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85" name="Freeform 207">
              <a:extLst>
                <a:ext uri="{FF2B5EF4-FFF2-40B4-BE49-F238E27FC236}">
                  <a16:creationId xmlns:a16="http://schemas.microsoft.com/office/drawing/2014/main" id="{9E60C004-0007-45C3-A0E5-70E7ABAB4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5639" y="8999461"/>
              <a:ext cx="184757" cy="392932"/>
            </a:xfrm>
            <a:custGeom>
              <a:avLst/>
              <a:gdLst>
                <a:gd name="T0" fmla="*/ 312 w 313"/>
                <a:gd name="T1" fmla="*/ 159 h 665"/>
                <a:gd name="T2" fmla="*/ 312 w 313"/>
                <a:gd name="T3" fmla="*/ 159 h 665"/>
                <a:gd name="T4" fmla="*/ 312 w 313"/>
                <a:gd name="T5" fmla="*/ 159 h 665"/>
                <a:gd name="T6" fmla="*/ 160 w 313"/>
                <a:gd name="T7" fmla="*/ 0 h 665"/>
                <a:gd name="T8" fmla="*/ 0 w 313"/>
                <a:gd name="T9" fmla="*/ 159 h 665"/>
                <a:gd name="T10" fmla="*/ 0 w 313"/>
                <a:gd name="T11" fmla="*/ 159 h 665"/>
                <a:gd name="T12" fmla="*/ 0 w 313"/>
                <a:gd name="T13" fmla="*/ 159 h 665"/>
                <a:gd name="T14" fmla="*/ 0 w 313"/>
                <a:gd name="T15" fmla="*/ 664 h 665"/>
                <a:gd name="T16" fmla="*/ 312 w 313"/>
                <a:gd name="T17" fmla="*/ 664 h 665"/>
                <a:gd name="T18" fmla="*/ 312 w 313"/>
                <a:gd name="T19" fmla="*/ 15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3" h="665">
                  <a:moveTo>
                    <a:pt x="312" y="159"/>
                  </a:moveTo>
                  <a:lnTo>
                    <a:pt x="312" y="159"/>
                  </a:lnTo>
                  <a:lnTo>
                    <a:pt x="312" y="159"/>
                  </a:lnTo>
                  <a:cubicBezTo>
                    <a:pt x="312" y="66"/>
                    <a:pt x="246" y="0"/>
                    <a:pt x="160" y="0"/>
                  </a:cubicBezTo>
                  <a:cubicBezTo>
                    <a:pt x="66" y="0"/>
                    <a:pt x="0" y="66"/>
                    <a:pt x="0" y="159"/>
                  </a:cubicBezTo>
                  <a:lnTo>
                    <a:pt x="0" y="159"/>
                  </a:lnTo>
                  <a:lnTo>
                    <a:pt x="0" y="159"/>
                  </a:lnTo>
                  <a:cubicBezTo>
                    <a:pt x="0" y="664"/>
                    <a:pt x="0" y="664"/>
                    <a:pt x="0" y="664"/>
                  </a:cubicBezTo>
                  <a:cubicBezTo>
                    <a:pt x="312" y="664"/>
                    <a:pt x="312" y="664"/>
                    <a:pt x="312" y="664"/>
                  </a:cubicBezTo>
                  <a:cubicBezTo>
                    <a:pt x="312" y="159"/>
                    <a:pt x="312" y="159"/>
                    <a:pt x="312" y="159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86" name="Freeform 208">
              <a:extLst>
                <a:ext uri="{FF2B5EF4-FFF2-40B4-BE49-F238E27FC236}">
                  <a16:creationId xmlns:a16="http://schemas.microsoft.com/office/drawing/2014/main" id="{0880A2B0-7FC8-4E77-9058-A7B578D69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0654" y="8999461"/>
              <a:ext cx="184757" cy="392932"/>
            </a:xfrm>
            <a:custGeom>
              <a:avLst/>
              <a:gdLst>
                <a:gd name="T0" fmla="*/ 312 w 313"/>
                <a:gd name="T1" fmla="*/ 159 h 665"/>
                <a:gd name="T2" fmla="*/ 312 w 313"/>
                <a:gd name="T3" fmla="*/ 159 h 665"/>
                <a:gd name="T4" fmla="*/ 312 w 313"/>
                <a:gd name="T5" fmla="*/ 159 h 665"/>
                <a:gd name="T6" fmla="*/ 159 w 313"/>
                <a:gd name="T7" fmla="*/ 0 h 665"/>
                <a:gd name="T8" fmla="*/ 0 w 313"/>
                <a:gd name="T9" fmla="*/ 159 h 665"/>
                <a:gd name="T10" fmla="*/ 0 w 313"/>
                <a:gd name="T11" fmla="*/ 159 h 665"/>
                <a:gd name="T12" fmla="*/ 0 w 313"/>
                <a:gd name="T13" fmla="*/ 159 h 665"/>
                <a:gd name="T14" fmla="*/ 0 w 313"/>
                <a:gd name="T15" fmla="*/ 664 h 665"/>
                <a:gd name="T16" fmla="*/ 312 w 313"/>
                <a:gd name="T17" fmla="*/ 664 h 665"/>
                <a:gd name="T18" fmla="*/ 312 w 313"/>
                <a:gd name="T19" fmla="*/ 15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3" h="665">
                  <a:moveTo>
                    <a:pt x="312" y="159"/>
                  </a:moveTo>
                  <a:lnTo>
                    <a:pt x="312" y="159"/>
                  </a:lnTo>
                  <a:lnTo>
                    <a:pt x="312" y="159"/>
                  </a:lnTo>
                  <a:cubicBezTo>
                    <a:pt x="312" y="66"/>
                    <a:pt x="245" y="0"/>
                    <a:pt x="159" y="0"/>
                  </a:cubicBezTo>
                  <a:cubicBezTo>
                    <a:pt x="66" y="0"/>
                    <a:pt x="0" y="66"/>
                    <a:pt x="0" y="159"/>
                  </a:cubicBezTo>
                  <a:lnTo>
                    <a:pt x="0" y="159"/>
                  </a:lnTo>
                  <a:lnTo>
                    <a:pt x="0" y="159"/>
                  </a:lnTo>
                  <a:cubicBezTo>
                    <a:pt x="0" y="664"/>
                    <a:pt x="0" y="664"/>
                    <a:pt x="0" y="664"/>
                  </a:cubicBezTo>
                  <a:cubicBezTo>
                    <a:pt x="312" y="664"/>
                    <a:pt x="312" y="664"/>
                    <a:pt x="312" y="664"/>
                  </a:cubicBezTo>
                  <a:cubicBezTo>
                    <a:pt x="312" y="159"/>
                    <a:pt x="312" y="159"/>
                    <a:pt x="312" y="159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87" name="Freeform 209">
              <a:extLst>
                <a:ext uri="{FF2B5EF4-FFF2-40B4-BE49-F238E27FC236}">
                  <a16:creationId xmlns:a16="http://schemas.microsoft.com/office/drawing/2014/main" id="{AB82C7A5-1EFD-4DD3-BED3-6540CA542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5669" y="8999461"/>
              <a:ext cx="184757" cy="392932"/>
            </a:xfrm>
            <a:custGeom>
              <a:avLst/>
              <a:gdLst>
                <a:gd name="T0" fmla="*/ 313 w 314"/>
                <a:gd name="T1" fmla="*/ 159 h 665"/>
                <a:gd name="T2" fmla="*/ 313 w 314"/>
                <a:gd name="T3" fmla="*/ 159 h 665"/>
                <a:gd name="T4" fmla="*/ 313 w 314"/>
                <a:gd name="T5" fmla="*/ 159 h 665"/>
                <a:gd name="T6" fmla="*/ 160 w 314"/>
                <a:gd name="T7" fmla="*/ 0 h 665"/>
                <a:gd name="T8" fmla="*/ 0 w 314"/>
                <a:gd name="T9" fmla="*/ 159 h 665"/>
                <a:gd name="T10" fmla="*/ 0 w 314"/>
                <a:gd name="T11" fmla="*/ 159 h 665"/>
                <a:gd name="T12" fmla="*/ 0 w 314"/>
                <a:gd name="T13" fmla="*/ 159 h 665"/>
                <a:gd name="T14" fmla="*/ 0 w 314"/>
                <a:gd name="T15" fmla="*/ 664 h 665"/>
                <a:gd name="T16" fmla="*/ 313 w 314"/>
                <a:gd name="T17" fmla="*/ 664 h 665"/>
                <a:gd name="T18" fmla="*/ 313 w 314"/>
                <a:gd name="T19" fmla="*/ 15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4" h="665">
                  <a:moveTo>
                    <a:pt x="313" y="159"/>
                  </a:moveTo>
                  <a:lnTo>
                    <a:pt x="313" y="159"/>
                  </a:lnTo>
                  <a:lnTo>
                    <a:pt x="313" y="159"/>
                  </a:lnTo>
                  <a:cubicBezTo>
                    <a:pt x="313" y="66"/>
                    <a:pt x="246" y="0"/>
                    <a:pt x="160" y="0"/>
                  </a:cubicBezTo>
                  <a:cubicBezTo>
                    <a:pt x="67" y="0"/>
                    <a:pt x="0" y="66"/>
                    <a:pt x="0" y="159"/>
                  </a:cubicBezTo>
                  <a:lnTo>
                    <a:pt x="0" y="159"/>
                  </a:lnTo>
                  <a:lnTo>
                    <a:pt x="0" y="159"/>
                  </a:lnTo>
                  <a:cubicBezTo>
                    <a:pt x="0" y="664"/>
                    <a:pt x="0" y="664"/>
                    <a:pt x="0" y="664"/>
                  </a:cubicBezTo>
                  <a:cubicBezTo>
                    <a:pt x="313" y="664"/>
                    <a:pt x="313" y="664"/>
                    <a:pt x="313" y="664"/>
                  </a:cubicBezTo>
                  <a:cubicBezTo>
                    <a:pt x="313" y="159"/>
                    <a:pt x="313" y="159"/>
                    <a:pt x="313" y="159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88" name="Freeform 210">
              <a:extLst>
                <a:ext uri="{FF2B5EF4-FFF2-40B4-BE49-F238E27FC236}">
                  <a16:creationId xmlns:a16="http://schemas.microsoft.com/office/drawing/2014/main" id="{5A63263B-77F9-487E-BF25-3D5F3B7F7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0624" y="9480868"/>
              <a:ext cx="184757" cy="392931"/>
            </a:xfrm>
            <a:custGeom>
              <a:avLst/>
              <a:gdLst>
                <a:gd name="T0" fmla="*/ 313 w 314"/>
                <a:gd name="T1" fmla="*/ 166 h 665"/>
                <a:gd name="T2" fmla="*/ 313 w 314"/>
                <a:gd name="T3" fmla="*/ 166 h 665"/>
                <a:gd name="T4" fmla="*/ 313 w 314"/>
                <a:gd name="T5" fmla="*/ 159 h 665"/>
                <a:gd name="T6" fmla="*/ 160 w 314"/>
                <a:gd name="T7" fmla="*/ 0 h 665"/>
                <a:gd name="T8" fmla="*/ 0 w 314"/>
                <a:gd name="T9" fmla="*/ 159 h 665"/>
                <a:gd name="T10" fmla="*/ 0 w 314"/>
                <a:gd name="T11" fmla="*/ 166 h 665"/>
                <a:gd name="T12" fmla="*/ 0 w 314"/>
                <a:gd name="T13" fmla="*/ 166 h 665"/>
                <a:gd name="T14" fmla="*/ 0 w 314"/>
                <a:gd name="T15" fmla="*/ 664 h 665"/>
                <a:gd name="T16" fmla="*/ 313 w 314"/>
                <a:gd name="T17" fmla="*/ 664 h 665"/>
                <a:gd name="T18" fmla="*/ 313 w 314"/>
                <a:gd name="T19" fmla="*/ 166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4" h="665">
                  <a:moveTo>
                    <a:pt x="313" y="166"/>
                  </a:moveTo>
                  <a:lnTo>
                    <a:pt x="313" y="166"/>
                  </a:lnTo>
                  <a:cubicBezTo>
                    <a:pt x="313" y="159"/>
                    <a:pt x="313" y="159"/>
                    <a:pt x="313" y="159"/>
                  </a:cubicBezTo>
                  <a:cubicBezTo>
                    <a:pt x="313" y="73"/>
                    <a:pt x="246" y="0"/>
                    <a:pt x="160" y="0"/>
                  </a:cubicBezTo>
                  <a:cubicBezTo>
                    <a:pt x="67" y="0"/>
                    <a:pt x="0" y="73"/>
                    <a:pt x="0" y="159"/>
                  </a:cubicBezTo>
                  <a:cubicBezTo>
                    <a:pt x="0" y="159"/>
                    <a:pt x="0" y="159"/>
                    <a:pt x="0" y="166"/>
                  </a:cubicBezTo>
                  <a:lnTo>
                    <a:pt x="0" y="166"/>
                  </a:lnTo>
                  <a:cubicBezTo>
                    <a:pt x="0" y="664"/>
                    <a:pt x="0" y="664"/>
                    <a:pt x="0" y="664"/>
                  </a:cubicBezTo>
                  <a:cubicBezTo>
                    <a:pt x="313" y="664"/>
                    <a:pt x="313" y="664"/>
                    <a:pt x="313" y="664"/>
                  </a:cubicBezTo>
                  <a:cubicBezTo>
                    <a:pt x="313" y="166"/>
                    <a:pt x="313" y="166"/>
                    <a:pt x="313" y="1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89" name="Freeform 211">
              <a:extLst>
                <a:ext uri="{FF2B5EF4-FFF2-40B4-BE49-F238E27FC236}">
                  <a16:creationId xmlns:a16="http://schemas.microsoft.com/office/drawing/2014/main" id="{B3B3F062-DE4A-4708-88F9-095B57663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5639" y="9480868"/>
              <a:ext cx="184757" cy="392931"/>
            </a:xfrm>
            <a:custGeom>
              <a:avLst/>
              <a:gdLst>
                <a:gd name="T0" fmla="*/ 312 w 313"/>
                <a:gd name="T1" fmla="*/ 166 h 665"/>
                <a:gd name="T2" fmla="*/ 312 w 313"/>
                <a:gd name="T3" fmla="*/ 166 h 665"/>
                <a:gd name="T4" fmla="*/ 312 w 313"/>
                <a:gd name="T5" fmla="*/ 159 h 665"/>
                <a:gd name="T6" fmla="*/ 160 w 313"/>
                <a:gd name="T7" fmla="*/ 0 h 665"/>
                <a:gd name="T8" fmla="*/ 0 w 313"/>
                <a:gd name="T9" fmla="*/ 159 h 665"/>
                <a:gd name="T10" fmla="*/ 0 w 313"/>
                <a:gd name="T11" fmla="*/ 166 h 665"/>
                <a:gd name="T12" fmla="*/ 0 w 313"/>
                <a:gd name="T13" fmla="*/ 166 h 665"/>
                <a:gd name="T14" fmla="*/ 0 w 313"/>
                <a:gd name="T15" fmla="*/ 664 h 665"/>
                <a:gd name="T16" fmla="*/ 312 w 313"/>
                <a:gd name="T17" fmla="*/ 664 h 665"/>
                <a:gd name="T18" fmla="*/ 312 w 313"/>
                <a:gd name="T19" fmla="*/ 166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3" h="665">
                  <a:moveTo>
                    <a:pt x="312" y="166"/>
                  </a:moveTo>
                  <a:lnTo>
                    <a:pt x="312" y="166"/>
                  </a:lnTo>
                  <a:cubicBezTo>
                    <a:pt x="312" y="159"/>
                    <a:pt x="312" y="159"/>
                    <a:pt x="312" y="159"/>
                  </a:cubicBezTo>
                  <a:cubicBezTo>
                    <a:pt x="312" y="73"/>
                    <a:pt x="246" y="0"/>
                    <a:pt x="160" y="0"/>
                  </a:cubicBezTo>
                  <a:cubicBezTo>
                    <a:pt x="66" y="0"/>
                    <a:pt x="0" y="73"/>
                    <a:pt x="0" y="159"/>
                  </a:cubicBezTo>
                  <a:cubicBezTo>
                    <a:pt x="0" y="159"/>
                    <a:pt x="0" y="159"/>
                    <a:pt x="0" y="166"/>
                  </a:cubicBezTo>
                  <a:lnTo>
                    <a:pt x="0" y="166"/>
                  </a:lnTo>
                  <a:cubicBezTo>
                    <a:pt x="0" y="664"/>
                    <a:pt x="0" y="664"/>
                    <a:pt x="0" y="664"/>
                  </a:cubicBezTo>
                  <a:cubicBezTo>
                    <a:pt x="312" y="664"/>
                    <a:pt x="312" y="664"/>
                    <a:pt x="312" y="664"/>
                  </a:cubicBezTo>
                  <a:cubicBezTo>
                    <a:pt x="312" y="166"/>
                    <a:pt x="312" y="166"/>
                    <a:pt x="312" y="1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90" name="Freeform 212">
              <a:extLst>
                <a:ext uri="{FF2B5EF4-FFF2-40B4-BE49-F238E27FC236}">
                  <a16:creationId xmlns:a16="http://schemas.microsoft.com/office/drawing/2014/main" id="{1B392AFA-8C0D-4811-A27F-31D7A978A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0654" y="9480868"/>
              <a:ext cx="184757" cy="392931"/>
            </a:xfrm>
            <a:custGeom>
              <a:avLst/>
              <a:gdLst>
                <a:gd name="T0" fmla="*/ 312 w 313"/>
                <a:gd name="T1" fmla="*/ 166 h 665"/>
                <a:gd name="T2" fmla="*/ 312 w 313"/>
                <a:gd name="T3" fmla="*/ 166 h 665"/>
                <a:gd name="T4" fmla="*/ 312 w 313"/>
                <a:gd name="T5" fmla="*/ 159 h 665"/>
                <a:gd name="T6" fmla="*/ 159 w 313"/>
                <a:gd name="T7" fmla="*/ 0 h 665"/>
                <a:gd name="T8" fmla="*/ 0 w 313"/>
                <a:gd name="T9" fmla="*/ 159 h 665"/>
                <a:gd name="T10" fmla="*/ 0 w 313"/>
                <a:gd name="T11" fmla="*/ 166 h 665"/>
                <a:gd name="T12" fmla="*/ 0 w 313"/>
                <a:gd name="T13" fmla="*/ 166 h 665"/>
                <a:gd name="T14" fmla="*/ 0 w 313"/>
                <a:gd name="T15" fmla="*/ 664 h 665"/>
                <a:gd name="T16" fmla="*/ 312 w 313"/>
                <a:gd name="T17" fmla="*/ 664 h 665"/>
                <a:gd name="T18" fmla="*/ 312 w 313"/>
                <a:gd name="T19" fmla="*/ 166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3" h="665">
                  <a:moveTo>
                    <a:pt x="312" y="166"/>
                  </a:moveTo>
                  <a:lnTo>
                    <a:pt x="312" y="166"/>
                  </a:lnTo>
                  <a:cubicBezTo>
                    <a:pt x="312" y="159"/>
                    <a:pt x="312" y="159"/>
                    <a:pt x="312" y="159"/>
                  </a:cubicBezTo>
                  <a:cubicBezTo>
                    <a:pt x="312" y="73"/>
                    <a:pt x="245" y="0"/>
                    <a:pt x="159" y="0"/>
                  </a:cubicBezTo>
                  <a:cubicBezTo>
                    <a:pt x="66" y="0"/>
                    <a:pt x="0" y="73"/>
                    <a:pt x="0" y="159"/>
                  </a:cubicBezTo>
                  <a:cubicBezTo>
                    <a:pt x="0" y="159"/>
                    <a:pt x="0" y="159"/>
                    <a:pt x="0" y="166"/>
                  </a:cubicBezTo>
                  <a:lnTo>
                    <a:pt x="0" y="166"/>
                  </a:lnTo>
                  <a:cubicBezTo>
                    <a:pt x="0" y="664"/>
                    <a:pt x="0" y="664"/>
                    <a:pt x="0" y="664"/>
                  </a:cubicBezTo>
                  <a:cubicBezTo>
                    <a:pt x="312" y="664"/>
                    <a:pt x="312" y="664"/>
                    <a:pt x="312" y="664"/>
                  </a:cubicBezTo>
                  <a:cubicBezTo>
                    <a:pt x="312" y="166"/>
                    <a:pt x="312" y="166"/>
                    <a:pt x="312" y="1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91" name="Freeform 213">
              <a:extLst>
                <a:ext uri="{FF2B5EF4-FFF2-40B4-BE49-F238E27FC236}">
                  <a16:creationId xmlns:a16="http://schemas.microsoft.com/office/drawing/2014/main" id="{601DEBC7-A277-4884-98C9-4BAF80EA2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5669" y="9480868"/>
              <a:ext cx="184757" cy="392931"/>
            </a:xfrm>
            <a:custGeom>
              <a:avLst/>
              <a:gdLst>
                <a:gd name="T0" fmla="*/ 313 w 314"/>
                <a:gd name="T1" fmla="*/ 166 h 665"/>
                <a:gd name="T2" fmla="*/ 313 w 314"/>
                <a:gd name="T3" fmla="*/ 166 h 665"/>
                <a:gd name="T4" fmla="*/ 313 w 314"/>
                <a:gd name="T5" fmla="*/ 159 h 665"/>
                <a:gd name="T6" fmla="*/ 160 w 314"/>
                <a:gd name="T7" fmla="*/ 0 h 665"/>
                <a:gd name="T8" fmla="*/ 0 w 314"/>
                <a:gd name="T9" fmla="*/ 159 h 665"/>
                <a:gd name="T10" fmla="*/ 0 w 314"/>
                <a:gd name="T11" fmla="*/ 166 h 665"/>
                <a:gd name="T12" fmla="*/ 0 w 314"/>
                <a:gd name="T13" fmla="*/ 166 h 665"/>
                <a:gd name="T14" fmla="*/ 0 w 314"/>
                <a:gd name="T15" fmla="*/ 664 h 665"/>
                <a:gd name="T16" fmla="*/ 313 w 314"/>
                <a:gd name="T17" fmla="*/ 664 h 665"/>
                <a:gd name="T18" fmla="*/ 313 w 314"/>
                <a:gd name="T19" fmla="*/ 166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4" h="665">
                  <a:moveTo>
                    <a:pt x="313" y="166"/>
                  </a:moveTo>
                  <a:lnTo>
                    <a:pt x="313" y="166"/>
                  </a:lnTo>
                  <a:cubicBezTo>
                    <a:pt x="313" y="159"/>
                    <a:pt x="313" y="159"/>
                    <a:pt x="313" y="159"/>
                  </a:cubicBezTo>
                  <a:cubicBezTo>
                    <a:pt x="313" y="73"/>
                    <a:pt x="246" y="0"/>
                    <a:pt x="160" y="0"/>
                  </a:cubicBezTo>
                  <a:cubicBezTo>
                    <a:pt x="67" y="0"/>
                    <a:pt x="0" y="73"/>
                    <a:pt x="0" y="159"/>
                  </a:cubicBezTo>
                  <a:cubicBezTo>
                    <a:pt x="0" y="159"/>
                    <a:pt x="0" y="159"/>
                    <a:pt x="0" y="166"/>
                  </a:cubicBezTo>
                  <a:lnTo>
                    <a:pt x="0" y="166"/>
                  </a:lnTo>
                  <a:cubicBezTo>
                    <a:pt x="0" y="664"/>
                    <a:pt x="0" y="664"/>
                    <a:pt x="0" y="664"/>
                  </a:cubicBezTo>
                  <a:cubicBezTo>
                    <a:pt x="313" y="664"/>
                    <a:pt x="313" y="664"/>
                    <a:pt x="313" y="664"/>
                  </a:cubicBezTo>
                  <a:cubicBezTo>
                    <a:pt x="313" y="166"/>
                    <a:pt x="313" y="166"/>
                    <a:pt x="313" y="1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92" name="Freeform 214">
              <a:extLst>
                <a:ext uri="{FF2B5EF4-FFF2-40B4-BE49-F238E27FC236}">
                  <a16:creationId xmlns:a16="http://schemas.microsoft.com/office/drawing/2014/main" id="{67D7574A-E8F2-4CC6-99A4-CCB5858E0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4515" y="8596122"/>
              <a:ext cx="1277679" cy="2219672"/>
            </a:xfrm>
            <a:custGeom>
              <a:avLst/>
              <a:gdLst>
                <a:gd name="T0" fmla="*/ 2165 w 2166"/>
                <a:gd name="T1" fmla="*/ 3759 h 3760"/>
                <a:gd name="T2" fmla="*/ 0 w 2166"/>
                <a:gd name="T3" fmla="*/ 3759 h 3760"/>
                <a:gd name="T4" fmla="*/ 0 w 2166"/>
                <a:gd name="T5" fmla="*/ 584 h 3760"/>
                <a:gd name="T6" fmla="*/ 445 w 2166"/>
                <a:gd name="T7" fmla="*/ 0 h 3760"/>
                <a:gd name="T8" fmla="*/ 1707 w 2166"/>
                <a:gd name="T9" fmla="*/ 0 h 3760"/>
                <a:gd name="T10" fmla="*/ 2165 w 2166"/>
                <a:gd name="T11" fmla="*/ 584 h 3760"/>
                <a:gd name="T12" fmla="*/ 2165 w 2166"/>
                <a:gd name="T13" fmla="*/ 3759 h 3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6" h="3760">
                  <a:moveTo>
                    <a:pt x="2165" y="3759"/>
                  </a:moveTo>
                  <a:lnTo>
                    <a:pt x="0" y="3759"/>
                  </a:lnTo>
                  <a:lnTo>
                    <a:pt x="0" y="584"/>
                  </a:lnTo>
                  <a:lnTo>
                    <a:pt x="445" y="0"/>
                  </a:lnTo>
                  <a:lnTo>
                    <a:pt x="1707" y="0"/>
                  </a:lnTo>
                  <a:lnTo>
                    <a:pt x="2165" y="584"/>
                  </a:lnTo>
                  <a:lnTo>
                    <a:pt x="2165" y="3759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93" name="Freeform 215">
              <a:extLst>
                <a:ext uri="{FF2B5EF4-FFF2-40B4-BE49-F238E27FC236}">
                  <a16:creationId xmlns:a16="http://schemas.microsoft.com/office/drawing/2014/main" id="{5BA9D255-B1D7-46A3-952C-8E94372E7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8564" y="9041096"/>
              <a:ext cx="689581" cy="317468"/>
            </a:xfrm>
            <a:custGeom>
              <a:avLst/>
              <a:gdLst>
                <a:gd name="T0" fmla="*/ 1169 w 1170"/>
                <a:gd name="T1" fmla="*/ 538 h 539"/>
                <a:gd name="T2" fmla="*/ 0 w 1170"/>
                <a:gd name="T3" fmla="*/ 538 h 539"/>
                <a:gd name="T4" fmla="*/ 0 w 1170"/>
                <a:gd name="T5" fmla="*/ 0 h 539"/>
                <a:gd name="T6" fmla="*/ 1169 w 1170"/>
                <a:gd name="T7" fmla="*/ 0 h 539"/>
                <a:gd name="T8" fmla="*/ 1169 w 1170"/>
                <a:gd name="T9" fmla="*/ 538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" h="539">
                  <a:moveTo>
                    <a:pt x="1169" y="538"/>
                  </a:moveTo>
                  <a:lnTo>
                    <a:pt x="0" y="538"/>
                  </a:lnTo>
                  <a:lnTo>
                    <a:pt x="0" y="0"/>
                  </a:lnTo>
                  <a:lnTo>
                    <a:pt x="1169" y="0"/>
                  </a:lnTo>
                  <a:lnTo>
                    <a:pt x="1169" y="538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94" name="Freeform 216">
              <a:extLst>
                <a:ext uri="{FF2B5EF4-FFF2-40B4-BE49-F238E27FC236}">
                  <a16:creationId xmlns:a16="http://schemas.microsoft.com/office/drawing/2014/main" id="{37056170-951C-45B2-B60B-1B4181465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8564" y="9527708"/>
              <a:ext cx="689581" cy="317468"/>
            </a:xfrm>
            <a:custGeom>
              <a:avLst/>
              <a:gdLst>
                <a:gd name="T0" fmla="*/ 1169 w 1170"/>
                <a:gd name="T1" fmla="*/ 538 h 539"/>
                <a:gd name="T2" fmla="*/ 0 w 1170"/>
                <a:gd name="T3" fmla="*/ 538 h 539"/>
                <a:gd name="T4" fmla="*/ 0 w 1170"/>
                <a:gd name="T5" fmla="*/ 0 h 539"/>
                <a:gd name="T6" fmla="*/ 1169 w 1170"/>
                <a:gd name="T7" fmla="*/ 0 h 539"/>
                <a:gd name="T8" fmla="*/ 1169 w 1170"/>
                <a:gd name="T9" fmla="*/ 538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" h="539">
                  <a:moveTo>
                    <a:pt x="1169" y="538"/>
                  </a:moveTo>
                  <a:lnTo>
                    <a:pt x="0" y="538"/>
                  </a:lnTo>
                  <a:lnTo>
                    <a:pt x="0" y="0"/>
                  </a:lnTo>
                  <a:lnTo>
                    <a:pt x="1169" y="0"/>
                  </a:lnTo>
                  <a:lnTo>
                    <a:pt x="1169" y="538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95" name="Freeform 217">
              <a:extLst>
                <a:ext uri="{FF2B5EF4-FFF2-40B4-BE49-F238E27FC236}">
                  <a16:creationId xmlns:a16="http://schemas.microsoft.com/office/drawing/2014/main" id="{E0010C39-5921-4A37-919F-6440C5363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4212" y="8312482"/>
              <a:ext cx="1275076" cy="2414837"/>
            </a:xfrm>
            <a:custGeom>
              <a:avLst/>
              <a:gdLst>
                <a:gd name="T0" fmla="*/ 2159 w 2160"/>
                <a:gd name="T1" fmla="*/ 4090 h 4091"/>
                <a:gd name="T2" fmla="*/ 0 w 2160"/>
                <a:gd name="T3" fmla="*/ 4090 h 4091"/>
                <a:gd name="T4" fmla="*/ 0 w 2160"/>
                <a:gd name="T5" fmla="*/ 0 h 4091"/>
                <a:gd name="T6" fmla="*/ 2159 w 2160"/>
                <a:gd name="T7" fmla="*/ 0 h 4091"/>
                <a:gd name="T8" fmla="*/ 2159 w 2160"/>
                <a:gd name="T9" fmla="*/ 409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" h="4091">
                  <a:moveTo>
                    <a:pt x="2159" y="4090"/>
                  </a:moveTo>
                  <a:lnTo>
                    <a:pt x="0" y="4090"/>
                  </a:lnTo>
                  <a:lnTo>
                    <a:pt x="0" y="0"/>
                  </a:lnTo>
                  <a:lnTo>
                    <a:pt x="2159" y="0"/>
                  </a:lnTo>
                  <a:lnTo>
                    <a:pt x="2159" y="4090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96" name="Freeform 236">
              <a:extLst>
                <a:ext uri="{FF2B5EF4-FFF2-40B4-BE49-F238E27FC236}">
                  <a16:creationId xmlns:a16="http://schemas.microsoft.com/office/drawing/2014/main" id="{3D4CC5A7-E8D4-4B6E-9DDD-8CF974021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8856" y="8304676"/>
              <a:ext cx="1277679" cy="2422643"/>
            </a:xfrm>
            <a:custGeom>
              <a:avLst/>
              <a:gdLst>
                <a:gd name="T0" fmla="*/ 2165 w 2166"/>
                <a:gd name="T1" fmla="*/ 4103 h 4104"/>
                <a:gd name="T2" fmla="*/ 0 w 2166"/>
                <a:gd name="T3" fmla="*/ 4103 h 4104"/>
                <a:gd name="T4" fmla="*/ 0 w 2166"/>
                <a:gd name="T5" fmla="*/ 1467 h 4104"/>
                <a:gd name="T6" fmla="*/ 1082 w 2166"/>
                <a:gd name="T7" fmla="*/ 0 h 4104"/>
                <a:gd name="T8" fmla="*/ 2165 w 2166"/>
                <a:gd name="T9" fmla="*/ 1467 h 4104"/>
                <a:gd name="T10" fmla="*/ 2165 w 2166"/>
                <a:gd name="T11" fmla="*/ 4103 h 4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6" h="4104">
                  <a:moveTo>
                    <a:pt x="2165" y="4103"/>
                  </a:moveTo>
                  <a:lnTo>
                    <a:pt x="0" y="4103"/>
                  </a:lnTo>
                  <a:lnTo>
                    <a:pt x="0" y="1467"/>
                  </a:lnTo>
                  <a:lnTo>
                    <a:pt x="1082" y="0"/>
                  </a:lnTo>
                  <a:lnTo>
                    <a:pt x="2165" y="1467"/>
                  </a:lnTo>
                  <a:lnTo>
                    <a:pt x="2165" y="4103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97" name="Freeform 237">
              <a:extLst>
                <a:ext uri="{FF2B5EF4-FFF2-40B4-BE49-F238E27FC236}">
                  <a16:creationId xmlns:a16="http://schemas.microsoft.com/office/drawing/2014/main" id="{2D69B805-D938-4793-9A37-64EE717C6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4390" y="8955225"/>
              <a:ext cx="174348" cy="377318"/>
            </a:xfrm>
            <a:custGeom>
              <a:avLst/>
              <a:gdLst>
                <a:gd name="T0" fmla="*/ 293 w 294"/>
                <a:gd name="T1" fmla="*/ 637 h 638"/>
                <a:gd name="T2" fmla="*/ 0 w 294"/>
                <a:gd name="T3" fmla="*/ 637 h 638"/>
                <a:gd name="T4" fmla="*/ 0 w 294"/>
                <a:gd name="T5" fmla="*/ 0 h 638"/>
                <a:gd name="T6" fmla="*/ 293 w 294"/>
                <a:gd name="T7" fmla="*/ 0 h 638"/>
                <a:gd name="T8" fmla="*/ 293 w 294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638">
                  <a:moveTo>
                    <a:pt x="293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93" y="0"/>
                  </a:lnTo>
                  <a:lnTo>
                    <a:pt x="293" y="637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98" name="Freeform 238">
              <a:extLst>
                <a:ext uri="{FF2B5EF4-FFF2-40B4-BE49-F238E27FC236}">
                  <a16:creationId xmlns:a16="http://schemas.microsoft.com/office/drawing/2014/main" id="{2DAEDF35-C4B3-459B-9100-C7F21AA83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2417" y="8955225"/>
              <a:ext cx="169142" cy="377318"/>
            </a:xfrm>
            <a:custGeom>
              <a:avLst/>
              <a:gdLst>
                <a:gd name="T0" fmla="*/ 286 w 287"/>
                <a:gd name="T1" fmla="*/ 637 h 638"/>
                <a:gd name="T2" fmla="*/ 0 w 287"/>
                <a:gd name="T3" fmla="*/ 637 h 638"/>
                <a:gd name="T4" fmla="*/ 0 w 287"/>
                <a:gd name="T5" fmla="*/ 0 h 638"/>
                <a:gd name="T6" fmla="*/ 286 w 287"/>
                <a:gd name="T7" fmla="*/ 0 h 638"/>
                <a:gd name="T8" fmla="*/ 286 w 287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638">
                  <a:moveTo>
                    <a:pt x="286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637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199" name="Freeform 239">
              <a:extLst>
                <a:ext uri="{FF2B5EF4-FFF2-40B4-BE49-F238E27FC236}">
                  <a16:creationId xmlns:a16="http://schemas.microsoft.com/office/drawing/2014/main" id="{1619EBEF-66B1-4461-A849-D92ECF4E1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4390" y="9457448"/>
              <a:ext cx="174348" cy="377319"/>
            </a:xfrm>
            <a:custGeom>
              <a:avLst/>
              <a:gdLst>
                <a:gd name="T0" fmla="*/ 293 w 294"/>
                <a:gd name="T1" fmla="*/ 637 h 638"/>
                <a:gd name="T2" fmla="*/ 0 w 294"/>
                <a:gd name="T3" fmla="*/ 637 h 638"/>
                <a:gd name="T4" fmla="*/ 0 w 294"/>
                <a:gd name="T5" fmla="*/ 0 h 638"/>
                <a:gd name="T6" fmla="*/ 293 w 294"/>
                <a:gd name="T7" fmla="*/ 0 h 638"/>
                <a:gd name="T8" fmla="*/ 293 w 294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638">
                  <a:moveTo>
                    <a:pt x="293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93" y="0"/>
                  </a:lnTo>
                  <a:lnTo>
                    <a:pt x="293" y="637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00" name="Freeform 240">
              <a:extLst>
                <a:ext uri="{FF2B5EF4-FFF2-40B4-BE49-F238E27FC236}">
                  <a16:creationId xmlns:a16="http://schemas.microsoft.com/office/drawing/2014/main" id="{0CAC5ED8-6A04-4E39-8657-F8AD6F293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2417" y="9457448"/>
              <a:ext cx="169142" cy="377319"/>
            </a:xfrm>
            <a:custGeom>
              <a:avLst/>
              <a:gdLst>
                <a:gd name="T0" fmla="*/ 286 w 287"/>
                <a:gd name="T1" fmla="*/ 637 h 638"/>
                <a:gd name="T2" fmla="*/ 0 w 287"/>
                <a:gd name="T3" fmla="*/ 637 h 638"/>
                <a:gd name="T4" fmla="*/ 0 w 287"/>
                <a:gd name="T5" fmla="*/ 0 h 638"/>
                <a:gd name="T6" fmla="*/ 286 w 287"/>
                <a:gd name="T7" fmla="*/ 0 h 638"/>
                <a:gd name="T8" fmla="*/ 286 w 287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638">
                  <a:moveTo>
                    <a:pt x="286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637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01" name="Freeform 241">
              <a:extLst>
                <a:ext uri="{FF2B5EF4-FFF2-40B4-BE49-F238E27FC236}">
                  <a16:creationId xmlns:a16="http://schemas.microsoft.com/office/drawing/2014/main" id="{A860C5A7-044C-4A77-BB3C-6B3F26F5F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9439" y="8736640"/>
              <a:ext cx="1277679" cy="1990679"/>
            </a:xfrm>
            <a:custGeom>
              <a:avLst/>
              <a:gdLst>
                <a:gd name="T0" fmla="*/ 2164 w 2165"/>
                <a:gd name="T1" fmla="*/ 3373 h 3374"/>
                <a:gd name="T2" fmla="*/ 0 w 2165"/>
                <a:gd name="T3" fmla="*/ 3373 h 3374"/>
                <a:gd name="T4" fmla="*/ 0 w 2165"/>
                <a:gd name="T5" fmla="*/ 0 h 3374"/>
                <a:gd name="T6" fmla="*/ 2164 w 2165"/>
                <a:gd name="T7" fmla="*/ 0 h 3374"/>
                <a:gd name="T8" fmla="*/ 2164 w 2165"/>
                <a:gd name="T9" fmla="*/ 3373 h 3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5" h="3374">
                  <a:moveTo>
                    <a:pt x="2164" y="3373"/>
                  </a:moveTo>
                  <a:lnTo>
                    <a:pt x="0" y="3373"/>
                  </a:lnTo>
                  <a:lnTo>
                    <a:pt x="0" y="0"/>
                  </a:lnTo>
                  <a:lnTo>
                    <a:pt x="2164" y="0"/>
                  </a:lnTo>
                  <a:lnTo>
                    <a:pt x="2164" y="337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02" name="Freeform 242">
              <a:extLst>
                <a:ext uri="{FF2B5EF4-FFF2-40B4-BE49-F238E27FC236}">
                  <a16:creationId xmlns:a16="http://schemas.microsoft.com/office/drawing/2014/main" id="{F4E9F351-D11F-4224-AE88-35CFDCA5C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6539" y="8481625"/>
              <a:ext cx="975822" cy="515235"/>
            </a:xfrm>
            <a:custGeom>
              <a:avLst/>
              <a:gdLst>
                <a:gd name="T0" fmla="*/ 1653 w 1654"/>
                <a:gd name="T1" fmla="*/ 870 h 871"/>
                <a:gd name="T2" fmla="*/ 0 w 1654"/>
                <a:gd name="T3" fmla="*/ 870 h 871"/>
                <a:gd name="T4" fmla="*/ 0 w 1654"/>
                <a:gd name="T5" fmla="*/ 0 h 871"/>
                <a:gd name="T6" fmla="*/ 1653 w 1654"/>
                <a:gd name="T7" fmla="*/ 0 h 871"/>
                <a:gd name="T8" fmla="*/ 1653 w 1654"/>
                <a:gd name="T9" fmla="*/ 87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4" h="871">
                  <a:moveTo>
                    <a:pt x="1653" y="870"/>
                  </a:moveTo>
                  <a:lnTo>
                    <a:pt x="0" y="870"/>
                  </a:lnTo>
                  <a:lnTo>
                    <a:pt x="0" y="0"/>
                  </a:lnTo>
                  <a:lnTo>
                    <a:pt x="1653" y="0"/>
                  </a:lnTo>
                  <a:lnTo>
                    <a:pt x="1653" y="87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03" name="Freeform 243">
              <a:extLst>
                <a:ext uri="{FF2B5EF4-FFF2-40B4-BE49-F238E27FC236}">
                  <a16:creationId xmlns:a16="http://schemas.microsoft.com/office/drawing/2014/main" id="{653A9970-11FD-4B62-AC90-52F577D46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73637" y="8263041"/>
              <a:ext cx="744228" cy="387726"/>
            </a:xfrm>
            <a:custGeom>
              <a:avLst/>
              <a:gdLst>
                <a:gd name="T0" fmla="*/ 1262 w 1263"/>
                <a:gd name="T1" fmla="*/ 657 h 658"/>
                <a:gd name="T2" fmla="*/ 0 w 1263"/>
                <a:gd name="T3" fmla="*/ 657 h 658"/>
                <a:gd name="T4" fmla="*/ 0 w 1263"/>
                <a:gd name="T5" fmla="*/ 0 h 658"/>
                <a:gd name="T6" fmla="*/ 1262 w 1263"/>
                <a:gd name="T7" fmla="*/ 0 h 658"/>
                <a:gd name="T8" fmla="*/ 1262 w 1263"/>
                <a:gd name="T9" fmla="*/ 657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3" h="658">
                  <a:moveTo>
                    <a:pt x="1262" y="657"/>
                  </a:moveTo>
                  <a:lnTo>
                    <a:pt x="0" y="657"/>
                  </a:lnTo>
                  <a:lnTo>
                    <a:pt x="0" y="0"/>
                  </a:lnTo>
                  <a:lnTo>
                    <a:pt x="1262" y="0"/>
                  </a:lnTo>
                  <a:lnTo>
                    <a:pt x="1262" y="65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04" name="Freeform 244">
              <a:extLst>
                <a:ext uri="{FF2B5EF4-FFF2-40B4-BE49-F238E27FC236}">
                  <a16:creationId xmlns:a16="http://schemas.microsoft.com/office/drawing/2014/main" id="{B13FDC30-95A5-4931-B6E3-77E305FC7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8024" y="8884965"/>
              <a:ext cx="124905" cy="299253"/>
            </a:xfrm>
            <a:custGeom>
              <a:avLst/>
              <a:gdLst>
                <a:gd name="T0" fmla="*/ 212 w 213"/>
                <a:gd name="T1" fmla="*/ 505 h 506"/>
                <a:gd name="T2" fmla="*/ 0 w 213"/>
                <a:gd name="T3" fmla="*/ 505 h 506"/>
                <a:gd name="T4" fmla="*/ 0 w 213"/>
                <a:gd name="T5" fmla="*/ 0 h 506"/>
                <a:gd name="T6" fmla="*/ 212 w 213"/>
                <a:gd name="T7" fmla="*/ 0 h 506"/>
                <a:gd name="T8" fmla="*/ 212 w 213"/>
                <a:gd name="T9" fmla="*/ 50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506">
                  <a:moveTo>
                    <a:pt x="212" y="505"/>
                  </a:moveTo>
                  <a:lnTo>
                    <a:pt x="0" y="505"/>
                  </a:lnTo>
                  <a:lnTo>
                    <a:pt x="0" y="0"/>
                  </a:lnTo>
                  <a:lnTo>
                    <a:pt x="212" y="0"/>
                  </a:lnTo>
                  <a:lnTo>
                    <a:pt x="212" y="505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05" name="Freeform 245">
              <a:extLst>
                <a:ext uri="{FF2B5EF4-FFF2-40B4-BE49-F238E27FC236}">
                  <a16:creationId xmlns:a16="http://schemas.microsoft.com/office/drawing/2014/main" id="{92CD45E9-5EBF-43D2-88C7-8AFBCE68B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7426" y="8884965"/>
              <a:ext cx="124905" cy="299253"/>
            </a:xfrm>
            <a:custGeom>
              <a:avLst/>
              <a:gdLst>
                <a:gd name="T0" fmla="*/ 212 w 213"/>
                <a:gd name="T1" fmla="*/ 505 h 506"/>
                <a:gd name="T2" fmla="*/ 0 w 213"/>
                <a:gd name="T3" fmla="*/ 505 h 506"/>
                <a:gd name="T4" fmla="*/ 0 w 213"/>
                <a:gd name="T5" fmla="*/ 0 h 506"/>
                <a:gd name="T6" fmla="*/ 212 w 213"/>
                <a:gd name="T7" fmla="*/ 0 h 506"/>
                <a:gd name="T8" fmla="*/ 212 w 213"/>
                <a:gd name="T9" fmla="*/ 50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506">
                  <a:moveTo>
                    <a:pt x="212" y="505"/>
                  </a:moveTo>
                  <a:lnTo>
                    <a:pt x="0" y="505"/>
                  </a:lnTo>
                  <a:lnTo>
                    <a:pt x="0" y="0"/>
                  </a:lnTo>
                  <a:lnTo>
                    <a:pt x="212" y="0"/>
                  </a:lnTo>
                  <a:lnTo>
                    <a:pt x="212" y="505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06" name="Freeform 246">
              <a:extLst>
                <a:ext uri="{FF2B5EF4-FFF2-40B4-BE49-F238E27FC236}">
                  <a16:creationId xmlns:a16="http://schemas.microsoft.com/office/drawing/2014/main" id="{B80F95A4-7E99-4363-BF23-040919E51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1623" y="8884965"/>
              <a:ext cx="124905" cy="299253"/>
            </a:xfrm>
            <a:custGeom>
              <a:avLst/>
              <a:gdLst>
                <a:gd name="T0" fmla="*/ 212 w 213"/>
                <a:gd name="T1" fmla="*/ 505 h 506"/>
                <a:gd name="T2" fmla="*/ 0 w 213"/>
                <a:gd name="T3" fmla="*/ 505 h 506"/>
                <a:gd name="T4" fmla="*/ 0 w 213"/>
                <a:gd name="T5" fmla="*/ 0 h 506"/>
                <a:gd name="T6" fmla="*/ 212 w 213"/>
                <a:gd name="T7" fmla="*/ 0 h 506"/>
                <a:gd name="T8" fmla="*/ 212 w 213"/>
                <a:gd name="T9" fmla="*/ 50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506">
                  <a:moveTo>
                    <a:pt x="212" y="505"/>
                  </a:moveTo>
                  <a:lnTo>
                    <a:pt x="0" y="505"/>
                  </a:lnTo>
                  <a:lnTo>
                    <a:pt x="0" y="0"/>
                  </a:lnTo>
                  <a:lnTo>
                    <a:pt x="212" y="0"/>
                  </a:lnTo>
                  <a:lnTo>
                    <a:pt x="212" y="505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07" name="Freeform 247">
              <a:extLst>
                <a:ext uri="{FF2B5EF4-FFF2-40B4-BE49-F238E27FC236}">
                  <a16:creationId xmlns:a16="http://schemas.microsoft.com/office/drawing/2014/main" id="{CBF8C789-75E4-41BF-A885-964F9D859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1025" y="8884965"/>
              <a:ext cx="127508" cy="299253"/>
            </a:xfrm>
            <a:custGeom>
              <a:avLst/>
              <a:gdLst>
                <a:gd name="T0" fmla="*/ 213 w 214"/>
                <a:gd name="T1" fmla="*/ 505 h 506"/>
                <a:gd name="T2" fmla="*/ 0 w 214"/>
                <a:gd name="T3" fmla="*/ 505 h 506"/>
                <a:gd name="T4" fmla="*/ 0 w 214"/>
                <a:gd name="T5" fmla="*/ 0 h 506"/>
                <a:gd name="T6" fmla="*/ 213 w 214"/>
                <a:gd name="T7" fmla="*/ 0 h 506"/>
                <a:gd name="T8" fmla="*/ 213 w 214"/>
                <a:gd name="T9" fmla="*/ 50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506">
                  <a:moveTo>
                    <a:pt x="213" y="505"/>
                  </a:moveTo>
                  <a:lnTo>
                    <a:pt x="0" y="505"/>
                  </a:lnTo>
                  <a:lnTo>
                    <a:pt x="0" y="0"/>
                  </a:lnTo>
                  <a:lnTo>
                    <a:pt x="213" y="0"/>
                  </a:lnTo>
                  <a:lnTo>
                    <a:pt x="213" y="505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08" name="Freeform 248">
              <a:extLst>
                <a:ext uri="{FF2B5EF4-FFF2-40B4-BE49-F238E27FC236}">
                  <a16:creationId xmlns:a16="http://schemas.microsoft.com/office/drawing/2014/main" id="{8365D7F0-18E7-4602-89E1-8E5D7DB53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8024" y="9296112"/>
              <a:ext cx="124905" cy="299253"/>
            </a:xfrm>
            <a:custGeom>
              <a:avLst/>
              <a:gdLst>
                <a:gd name="T0" fmla="*/ 212 w 213"/>
                <a:gd name="T1" fmla="*/ 504 h 505"/>
                <a:gd name="T2" fmla="*/ 0 w 213"/>
                <a:gd name="T3" fmla="*/ 504 h 505"/>
                <a:gd name="T4" fmla="*/ 0 w 213"/>
                <a:gd name="T5" fmla="*/ 0 h 505"/>
                <a:gd name="T6" fmla="*/ 212 w 213"/>
                <a:gd name="T7" fmla="*/ 0 h 505"/>
                <a:gd name="T8" fmla="*/ 212 w 213"/>
                <a:gd name="T9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505">
                  <a:moveTo>
                    <a:pt x="212" y="504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212" y="0"/>
                  </a:lnTo>
                  <a:lnTo>
                    <a:pt x="212" y="504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09" name="Freeform 249">
              <a:extLst>
                <a:ext uri="{FF2B5EF4-FFF2-40B4-BE49-F238E27FC236}">
                  <a16:creationId xmlns:a16="http://schemas.microsoft.com/office/drawing/2014/main" id="{562C26FB-8688-47FF-8A20-A66FD2B58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7426" y="9296112"/>
              <a:ext cx="124905" cy="299253"/>
            </a:xfrm>
            <a:custGeom>
              <a:avLst/>
              <a:gdLst>
                <a:gd name="T0" fmla="*/ 212 w 213"/>
                <a:gd name="T1" fmla="*/ 504 h 505"/>
                <a:gd name="T2" fmla="*/ 0 w 213"/>
                <a:gd name="T3" fmla="*/ 504 h 505"/>
                <a:gd name="T4" fmla="*/ 0 w 213"/>
                <a:gd name="T5" fmla="*/ 0 h 505"/>
                <a:gd name="T6" fmla="*/ 212 w 213"/>
                <a:gd name="T7" fmla="*/ 0 h 505"/>
                <a:gd name="T8" fmla="*/ 212 w 213"/>
                <a:gd name="T9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505">
                  <a:moveTo>
                    <a:pt x="212" y="504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212" y="0"/>
                  </a:lnTo>
                  <a:lnTo>
                    <a:pt x="212" y="504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10" name="Freeform 250">
              <a:extLst>
                <a:ext uri="{FF2B5EF4-FFF2-40B4-BE49-F238E27FC236}">
                  <a16:creationId xmlns:a16="http://schemas.microsoft.com/office/drawing/2014/main" id="{F72F0191-89AE-4EEE-BAC6-75C58E0F7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1623" y="9296112"/>
              <a:ext cx="124905" cy="299253"/>
            </a:xfrm>
            <a:custGeom>
              <a:avLst/>
              <a:gdLst>
                <a:gd name="T0" fmla="*/ 212 w 213"/>
                <a:gd name="T1" fmla="*/ 504 h 505"/>
                <a:gd name="T2" fmla="*/ 0 w 213"/>
                <a:gd name="T3" fmla="*/ 504 h 505"/>
                <a:gd name="T4" fmla="*/ 0 w 213"/>
                <a:gd name="T5" fmla="*/ 0 h 505"/>
                <a:gd name="T6" fmla="*/ 212 w 213"/>
                <a:gd name="T7" fmla="*/ 0 h 505"/>
                <a:gd name="T8" fmla="*/ 212 w 213"/>
                <a:gd name="T9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505">
                  <a:moveTo>
                    <a:pt x="212" y="504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212" y="0"/>
                  </a:lnTo>
                  <a:lnTo>
                    <a:pt x="212" y="504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11" name="Freeform 251">
              <a:extLst>
                <a:ext uri="{FF2B5EF4-FFF2-40B4-BE49-F238E27FC236}">
                  <a16:creationId xmlns:a16="http://schemas.microsoft.com/office/drawing/2014/main" id="{989FDD66-4351-432F-88FC-E33A629BF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1025" y="9296112"/>
              <a:ext cx="127508" cy="299253"/>
            </a:xfrm>
            <a:custGeom>
              <a:avLst/>
              <a:gdLst>
                <a:gd name="T0" fmla="*/ 213 w 214"/>
                <a:gd name="T1" fmla="*/ 504 h 505"/>
                <a:gd name="T2" fmla="*/ 0 w 214"/>
                <a:gd name="T3" fmla="*/ 504 h 505"/>
                <a:gd name="T4" fmla="*/ 0 w 214"/>
                <a:gd name="T5" fmla="*/ 0 h 505"/>
                <a:gd name="T6" fmla="*/ 213 w 214"/>
                <a:gd name="T7" fmla="*/ 0 h 505"/>
                <a:gd name="T8" fmla="*/ 213 w 214"/>
                <a:gd name="T9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505">
                  <a:moveTo>
                    <a:pt x="213" y="504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213" y="0"/>
                  </a:lnTo>
                  <a:lnTo>
                    <a:pt x="213" y="504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12" name="Freeform 252">
              <a:extLst>
                <a:ext uri="{FF2B5EF4-FFF2-40B4-BE49-F238E27FC236}">
                  <a16:creationId xmlns:a16="http://schemas.microsoft.com/office/drawing/2014/main" id="{DF406000-CE67-4792-AFB0-C996E23E9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8024" y="9704657"/>
              <a:ext cx="124905" cy="299252"/>
            </a:xfrm>
            <a:custGeom>
              <a:avLst/>
              <a:gdLst>
                <a:gd name="T0" fmla="*/ 212 w 213"/>
                <a:gd name="T1" fmla="*/ 505 h 506"/>
                <a:gd name="T2" fmla="*/ 0 w 213"/>
                <a:gd name="T3" fmla="*/ 505 h 506"/>
                <a:gd name="T4" fmla="*/ 0 w 213"/>
                <a:gd name="T5" fmla="*/ 0 h 506"/>
                <a:gd name="T6" fmla="*/ 212 w 213"/>
                <a:gd name="T7" fmla="*/ 0 h 506"/>
                <a:gd name="T8" fmla="*/ 212 w 213"/>
                <a:gd name="T9" fmla="*/ 50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506">
                  <a:moveTo>
                    <a:pt x="212" y="505"/>
                  </a:moveTo>
                  <a:lnTo>
                    <a:pt x="0" y="505"/>
                  </a:lnTo>
                  <a:lnTo>
                    <a:pt x="0" y="0"/>
                  </a:lnTo>
                  <a:lnTo>
                    <a:pt x="212" y="0"/>
                  </a:lnTo>
                  <a:lnTo>
                    <a:pt x="212" y="505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13" name="Freeform 253">
              <a:extLst>
                <a:ext uri="{FF2B5EF4-FFF2-40B4-BE49-F238E27FC236}">
                  <a16:creationId xmlns:a16="http://schemas.microsoft.com/office/drawing/2014/main" id="{7BC36ED8-39C8-48F9-8AF8-A5BBAF64C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7426" y="9704657"/>
              <a:ext cx="124905" cy="299252"/>
            </a:xfrm>
            <a:custGeom>
              <a:avLst/>
              <a:gdLst>
                <a:gd name="T0" fmla="*/ 212 w 213"/>
                <a:gd name="T1" fmla="*/ 505 h 506"/>
                <a:gd name="T2" fmla="*/ 0 w 213"/>
                <a:gd name="T3" fmla="*/ 505 h 506"/>
                <a:gd name="T4" fmla="*/ 0 w 213"/>
                <a:gd name="T5" fmla="*/ 0 h 506"/>
                <a:gd name="T6" fmla="*/ 212 w 213"/>
                <a:gd name="T7" fmla="*/ 0 h 506"/>
                <a:gd name="T8" fmla="*/ 212 w 213"/>
                <a:gd name="T9" fmla="*/ 50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506">
                  <a:moveTo>
                    <a:pt x="212" y="505"/>
                  </a:moveTo>
                  <a:lnTo>
                    <a:pt x="0" y="505"/>
                  </a:lnTo>
                  <a:lnTo>
                    <a:pt x="0" y="0"/>
                  </a:lnTo>
                  <a:lnTo>
                    <a:pt x="212" y="0"/>
                  </a:lnTo>
                  <a:lnTo>
                    <a:pt x="212" y="505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14" name="Freeform 254">
              <a:extLst>
                <a:ext uri="{FF2B5EF4-FFF2-40B4-BE49-F238E27FC236}">
                  <a16:creationId xmlns:a16="http://schemas.microsoft.com/office/drawing/2014/main" id="{23C570C9-C434-4416-BB94-D56C6E19A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1623" y="9704657"/>
              <a:ext cx="124905" cy="299252"/>
            </a:xfrm>
            <a:custGeom>
              <a:avLst/>
              <a:gdLst>
                <a:gd name="T0" fmla="*/ 212 w 213"/>
                <a:gd name="T1" fmla="*/ 505 h 506"/>
                <a:gd name="T2" fmla="*/ 0 w 213"/>
                <a:gd name="T3" fmla="*/ 505 h 506"/>
                <a:gd name="T4" fmla="*/ 0 w 213"/>
                <a:gd name="T5" fmla="*/ 0 h 506"/>
                <a:gd name="T6" fmla="*/ 212 w 213"/>
                <a:gd name="T7" fmla="*/ 0 h 506"/>
                <a:gd name="T8" fmla="*/ 212 w 213"/>
                <a:gd name="T9" fmla="*/ 50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506">
                  <a:moveTo>
                    <a:pt x="212" y="505"/>
                  </a:moveTo>
                  <a:lnTo>
                    <a:pt x="0" y="505"/>
                  </a:lnTo>
                  <a:lnTo>
                    <a:pt x="0" y="0"/>
                  </a:lnTo>
                  <a:lnTo>
                    <a:pt x="212" y="0"/>
                  </a:lnTo>
                  <a:lnTo>
                    <a:pt x="212" y="505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15" name="Freeform 255">
              <a:extLst>
                <a:ext uri="{FF2B5EF4-FFF2-40B4-BE49-F238E27FC236}">
                  <a16:creationId xmlns:a16="http://schemas.microsoft.com/office/drawing/2014/main" id="{FFB2E52D-153F-477E-A9B7-368002339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1025" y="9704657"/>
              <a:ext cx="127508" cy="299252"/>
            </a:xfrm>
            <a:custGeom>
              <a:avLst/>
              <a:gdLst>
                <a:gd name="T0" fmla="*/ 213 w 214"/>
                <a:gd name="T1" fmla="*/ 505 h 506"/>
                <a:gd name="T2" fmla="*/ 0 w 214"/>
                <a:gd name="T3" fmla="*/ 505 h 506"/>
                <a:gd name="T4" fmla="*/ 0 w 214"/>
                <a:gd name="T5" fmla="*/ 0 h 506"/>
                <a:gd name="T6" fmla="*/ 213 w 214"/>
                <a:gd name="T7" fmla="*/ 0 h 506"/>
                <a:gd name="T8" fmla="*/ 213 w 214"/>
                <a:gd name="T9" fmla="*/ 50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506">
                  <a:moveTo>
                    <a:pt x="213" y="505"/>
                  </a:moveTo>
                  <a:lnTo>
                    <a:pt x="0" y="505"/>
                  </a:lnTo>
                  <a:lnTo>
                    <a:pt x="0" y="0"/>
                  </a:lnTo>
                  <a:lnTo>
                    <a:pt x="213" y="0"/>
                  </a:lnTo>
                  <a:lnTo>
                    <a:pt x="213" y="505"/>
                  </a:lnTo>
                </a:path>
              </a:pathLst>
            </a:custGeom>
            <a:solidFill>
              <a:srgbClr val="DDDD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16" name="Freeform 256">
              <a:extLst>
                <a:ext uri="{FF2B5EF4-FFF2-40B4-BE49-F238E27FC236}">
                  <a16:creationId xmlns:a16="http://schemas.microsoft.com/office/drawing/2014/main" id="{8A57F801-7BDA-4CA8-928F-1019B269E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2194" y="8065274"/>
              <a:ext cx="1275076" cy="2420042"/>
            </a:xfrm>
            <a:custGeom>
              <a:avLst/>
              <a:gdLst>
                <a:gd name="T0" fmla="*/ 2158 w 2159"/>
                <a:gd name="T1" fmla="*/ 4098 h 4099"/>
                <a:gd name="T2" fmla="*/ 0 w 2159"/>
                <a:gd name="T3" fmla="*/ 4098 h 4099"/>
                <a:gd name="T4" fmla="*/ 0 w 2159"/>
                <a:gd name="T5" fmla="*/ 1461 h 4099"/>
                <a:gd name="T6" fmla="*/ 1083 w 2159"/>
                <a:gd name="T7" fmla="*/ 0 h 4099"/>
                <a:gd name="T8" fmla="*/ 2158 w 2159"/>
                <a:gd name="T9" fmla="*/ 1461 h 4099"/>
                <a:gd name="T10" fmla="*/ 2158 w 2159"/>
                <a:gd name="T11" fmla="*/ 4098 h 4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9" h="4099">
                  <a:moveTo>
                    <a:pt x="2158" y="4098"/>
                  </a:moveTo>
                  <a:lnTo>
                    <a:pt x="0" y="4098"/>
                  </a:lnTo>
                  <a:lnTo>
                    <a:pt x="0" y="1461"/>
                  </a:lnTo>
                  <a:lnTo>
                    <a:pt x="1083" y="0"/>
                  </a:lnTo>
                  <a:lnTo>
                    <a:pt x="2158" y="1461"/>
                  </a:lnTo>
                  <a:lnTo>
                    <a:pt x="2158" y="409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17" name="Freeform 257">
              <a:extLst>
                <a:ext uri="{FF2B5EF4-FFF2-40B4-BE49-F238E27FC236}">
                  <a16:creationId xmlns:a16="http://schemas.microsoft.com/office/drawing/2014/main" id="{B2722ADE-96DB-426E-9AA8-169121D0F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52413" y="8890169"/>
              <a:ext cx="307059" cy="309662"/>
            </a:xfrm>
            <a:custGeom>
              <a:avLst/>
              <a:gdLst>
                <a:gd name="T0" fmla="*/ 519 w 520"/>
                <a:gd name="T1" fmla="*/ 259 h 525"/>
                <a:gd name="T2" fmla="*/ 519 w 520"/>
                <a:gd name="T3" fmla="*/ 259 h 525"/>
                <a:gd name="T4" fmla="*/ 260 w 520"/>
                <a:gd name="T5" fmla="*/ 0 h 525"/>
                <a:gd name="T6" fmla="*/ 0 w 520"/>
                <a:gd name="T7" fmla="*/ 259 h 525"/>
                <a:gd name="T8" fmla="*/ 260 w 520"/>
                <a:gd name="T9" fmla="*/ 524 h 525"/>
                <a:gd name="T10" fmla="*/ 519 w 520"/>
                <a:gd name="T11" fmla="*/ 259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0" h="525">
                  <a:moveTo>
                    <a:pt x="519" y="259"/>
                  </a:moveTo>
                  <a:lnTo>
                    <a:pt x="519" y="259"/>
                  </a:lnTo>
                  <a:cubicBezTo>
                    <a:pt x="519" y="119"/>
                    <a:pt x="406" y="0"/>
                    <a:pt x="260" y="0"/>
                  </a:cubicBezTo>
                  <a:cubicBezTo>
                    <a:pt x="114" y="0"/>
                    <a:pt x="0" y="119"/>
                    <a:pt x="0" y="259"/>
                  </a:cubicBezTo>
                  <a:cubicBezTo>
                    <a:pt x="0" y="405"/>
                    <a:pt x="114" y="524"/>
                    <a:pt x="260" y="524"/>
                  </a:cubicBezTo>
                  <a:cubicBezTo>
                    <a:pt x="406" y="524"/>
                    <a:pt x="519" y="405"/>
                    <a:pt x="519" y="259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18" name="Freeform 258">
              <a:extLst>
                <a:ext uri="{FF2B5EF4-FFF2-40B4-BE49-F238E27FC236}">
                  <a16:creationId xmlns:a16="http://schemas.microsoft.com/office/drawing/2014/main" id="{F637AF9B-49ED-41C4-922F-1C6C7C732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2592" y="8890169"/>
              <a:ext cx="307059" cy="309662"/>
            </a:xfrm>
            <a:custGeom>
              <a:avLst/>
              <a:gdLst>
                <a:gd name="T0" fmla="*/ 518 w 519"/>
                <a:gd name="T1" fmla="*/ 259 h 525"/>
                <a:gd name="T2" fmla="*/ 518 w 519"/>
                <a:gd name="T3" fmla="*/ 259 h 525"/>
                <a:gd name="T4" fmla="*/ 259 w 519"/>
                <a:gd name="T5" fmla="*/ 0 h 525"/>
                <a:gd name="T6" fmla="*/ 0 w 519"/>
                <a:gd name="T7" fmla="*/ 259 h 525"/>
                <a:gd name="T8" fmla="*/ 259 w 519"/>
                <a:gd name="T9" fmla="*/ 524 h 525"/>
                <a:gd name="T10" fmla="*/ 518 w 519"/>
                <a:gd name="T11" fmla="*/ 259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9" h="525">
                  <a:moveTo>
                    <a:pt x="518" y="259"/>
                  </a:moveTo>
                  <a:lnTo>
                    <a:pt x="518" y="259"/>
                  </a:lnTo>
                  <a:cubicBezTo>
                    <a:pt x="518" y="119"/>
                    <a:pt x="405" y="0"/>
                    <a:pt x="259" y="0"/>
                  </a:cubicBezTo>
                  <a:cubicBezTo>
                    <a:pt x="113" y="0"/>
                    <a:pt x="0" y="119"/>
                    <a:pt x="0" y="259"/>
                  </a:cubicBezTo>
                  <a:cubicBezTo>
                    <a:pt x="0" y="405"/>
                    <a:pt x="113" y="524"/>
                    <a:pt x="259" y="524"/>
                  </a:cubicBezTo>
                  <a:cubicBezTo>
                    <a:pt x="405" y="524"/>
                    <a:pt x="518" y="405"/>
                    <a:pt x="518" y="259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19" name="Freeform 259">
              <a:extLst>
                <a:ext uri="{FF2B5EF4-FFF2-40B4-BE49-F238E27FC236}">
                  <a16:creationId xmlns:a16="http://schemas.microsoft.com/office/drawing/2014/main" id="{4D6EF113-30EA-45D0-B13F-A80C1432E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52413" y="9327338"/>
              <a:ext cx="307059" cy="307059"/>
            </a:xfrm>
            <a:custGeom>
              <a:avLst/>
              <a:gdLst>
                <a:gd name="T0" fmla="*/ 519 w 520"/>
                <a:gd name="T1" fmla="*/ 259 h 519"/>
                <a:gd name="T2" fmla="*/ 519 w 520"/>
                <a:gd name="T3" fmla="*/ 259 h 519"/>
                <a:gd name="T4" fmla="*/ 260 w 520"/>
                <a:gd name="T5" fmla="*/ 0 h 519"/>
                <a:gd name="T6" fmla="*/ 0 w 520"/>
                <a:gd name="T7" fmla="*/ 259 h 519"/>
                <a:gd name="T8" fmla="*/ 260 w 520"/>
                <a:gd name="T9" fmla="*/ 518 h 519"/>
                <a:gd name="T10" fmla="*/ 519 w 520"/>
                <a:gd name="T11" fmla="*/ 25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0" h="519">
                  <a:moveTo>
                    <a:pt x="519" y="259"/>
                  </a:moveTo>
                  <a:lnTo>
                    <a:pt x="519" y="259"/>
                  </a:lnTo>
                  <a:cubicBezTo>
                    <a:pt x="519" y="113"/>
                    <a:pt x="406" y="0"/>
                    <a:pt x="260" y="0"/>
                  </a:cubicBezTo>
                  <a:cubicBezTo>
                    <a:pt x="114" y="0"/>
                    <a:pt x="0" y="113"/>
                    <a:pt x="0" y="259"/>
                  </a:cubicBezTo>
                  <a:cubicBezTo>
                    <a:pt x="0" y="405"/>
                    <a:pt x="114" y="518"/>
                    <a:pt x="260" y="518"/>
                  </a:cubicBezTo>
                  <a:cubicBezTo>
                    <a:pt x="406" y="518"/>
                    <a:pt x="519" y="405"/>
                    <a:pt x="519" y="259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20" name="Freeform 260">
              <a:extLst>
                <a:ext uri="{FF2B5EF4-FFF2-40B4-BE49-F238E27FC236}">
                  <a16:creationId xmlns:a16="http://schemas.microsoft.com/office/drawing/2014/main" id="{4CAFB06E-12FC-4307-8341-8269B06C3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2592" y="9327338"/>
              <a:ext cx="307059" cy="307059"/>
            </a:xfrm>
            <a:custGeom>
              <a:avLst/>
              <a:gdLst>
                <a:gd name="T0" fmla="*/ 518 w 519"/>
                <a:gd name="T1" fmla="*/ 259 h 519"/>
                <a:gd name="T2" fmla="*/ 518 w 519"/>
                <a:gd name="T3" fmla="*/ 259 h 519"/>
                <a:gd name="T4" fmla="*/ 259 w 519"/>
                <a:gd name="T5" fmla="*/ 0 h 519"/>
                <a:gd name="T6" fmla="*/ 0 w 519"/>
                <a:gd name="T7" fmla="*/ 259 h 519"/>
                <a:gd name="T8" fmla="*/ 259 w 519"/>
                <a:gd name="T9" fmla="*/ 518 h 519"/>
                <a:gd name="T10" fmla="*/ 518 w 519"/>
                <a:gd name="T11" fmla="*/ 25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9" h="519">
                  <a:moveTo>
                    <a:pt x="518" y="259"/>
                  </a:moveTo>
                  <a:lnTo>
                    <a:pt x="518" y="259"/>
                  </a:lnTo>
                  <a:cubicBezTo>
                    <a:pt x="518" y="113"/>
                    <a:pt x="405" y="0"/>
                    <a:pt x="259" y="0"/>
                  </a:cubicBezTo>
                  <a:cubicBezTo>
                    <a:pt x="113" y="0"/>
                    <a:pt x="0" y="113"/>
                    <a:pt x="0" y="259"/>
                  </a:cubicBezTo>
                  <a:cubicBezTo>
                    <a:pt x="0" y="405"/>
                    <a:pt x="113" y="518"/>
                    <a:pt x="259" y="518"/>
                  </a:cubicBezTo>
                  <a:cubicBezTo>
                    <a:pt x="405" y="518"/>
                    <a:pt x="518" y="405"/>
                    <a:pt x="518" y="259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21" name="Freeform 261">
              <a:extLst>
                <a:ext uri="{FF2B5EF4-FFF2-40B4-BE49-F238E27FC236}">
                  <a16:creationId xmlns:a16="http://schemas.microsoft.com/office/drawing/2014/main" id="{E0334665-44BA-4E8D-AEBF-4D036DEDB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52413" y="9767110"/>
              <a:ext cx="307059" cy="307059"/>
            </a:xfrm>
            <a:custGeom>
              <a:avLst/>
              <a:gdLst>
                <a:gd name="T0" fmla="*/ 519 w 520"/>
                <a:gd name="T1" fmla="*/ 260 h 519"/>
                <a:gd name="T2" fmla="*/ 519 w 520"/>
                <a:gd name="T3" fmla="*/ 260 h 519"/>
                <a:gd name="T4" fmla="*/ 260 w 520"/>
                <a:gd name="T5" fmla="*/ 0 h 519"/>
                <a:gd name="T6" fmla="*/ 0 w 520"/>
                <a:gd name="T7" fmla="*/ 260 h 519"/>
                <a:gd name="T8" fmla="*/ 260 w 520"/>
                <a:gd name="T9" fmla="*/ 518 h 519"/>
                <a:gd name="T10" fmla="*/ 519 w 520"/>
                <a:gd name="T11" fmla="*/ 26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0" h="519">
                  <a:moveTo>
                    <a:pt x="519" y="260"/>
                  </a:moveTo>
                  <a:lnTo>
                    <a:pt x="519" y="260"/>
                  </a:lnTo>
                  <a:cubicBezTo>
                    <a:pt x="519" y="113"/>
                    <a:pt x="406" y="0"/>
                    <a:pt x="260" y="0"/>
                  </a:cubicBezTo>
                  <a:cubicBezTo>
                    <a:pt x="114" y="0"/>
                    <a:pt x="0" y="113"/>
                    <a:pt x="0" y="260"/>
                  </a:cubicBezTo>
                  <a:cubicBezTo>
                    <a:pt x="0" y="406"/>
                    <a:pt x="114" y="518"/>
                    <a:pt x="260" y="518"/>
                  </a:cubicBezTo>
                  <a:cubicBezTo>
                    <a:pt x="406" y="518"/>
                    <a:pt x="519" y="406"/>
                    <a:pt x="519" y="26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22" name="Freeform 262">
              <a:extLst>
                <a:ext uri="{FF2B5EF4-FFF2-40B4-BE49-F238E27FC236}">
                  <a16:creationId xmlns:a16="http://schemas.microsoft.com/office/drawing/2014/main" id="{01B59092-FC51-4A98-A8AD-AD1163A06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2592" y="9767110"/>
              <a:ext cx="307059" cy="307059"/>
            </a:xfrm>
            <a:custGeom>
              <a:avLst/>
              <a:gdLst>
                <a:gd name="T0" fmla="*/ 518 w 519"/>
                <a:gd name="T1" fmla="*/ 260 h 519"/>
                <a:gd name="T2" fmla="*/ 518 w 519"/>
                <a:gd name="T3" fmla="*/ 260 h 519"/>
                <a:gd name="T4" fmla="*/ 259 w 519"/>
                <a:gd name="T5" fmla="*/ 0 h 519"/>
                <a:gd name="T6" fmla="*/ 0 w 519"/>
                <a:gd name="T7" fmla="*/ 260 h 519"/>
                <a:gd name="T8" fmla="*/ 259 w 519"/>
                <a:gd name="T9" fmla="*/ 518 h 519"/>
                <a:gd name="T10" fmla="*/ 518 w 519"/>
                <a:gd name="T11" fmla="*/ 26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9" h="519">
                  <a:moveTo>
                    <a:pt x="518" y="260"/>
                  </a:moveTo>
                  <a:lnTo>
                    <a:pt x="518" y="260"/>
                  </a:lnTo>
                  <a:cubicBezTo>
                    <a:pt x="518" y="113"/>
                    <a:pt x="405" y="0"/>
                    <a:pt x="259" y="0"/>
                  </a:cubicBezTo>
                  <a:cubicBezTo>
                    <a:pt x="113" y="0"/>
                    <a:pt x="0" y="113"/>
                    <a:pt x="0" y="260"/>
                  </a:cubicBezTo>
                  <a:cubicBezTo>
                    <a:pt x="0" y="406"/>
                    <a:pt x="113" y="518"/>
                    <a:pt x="259" y="518"/>
                  </a:cubicBezTo>
                  <a:cubicBezTo>
                    <a:pt x="405" y="518"/>
                    <a:pt x="518" y="406"/>
                    <a:pt x="518" y="26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23" name="Freeform 263">
              <a:extLst>
                <a:ext uri="{FF2B5EF4-FFF2-40B4-BE49-F238E27FC236}">
                  <a16:creationId xmlns:a16="http://schemas.microsoft.com/office/drawing/2014/main" id="{44B9B1D2-D4BF-4A2C-88B0-5354CFAEB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439" y="10441078"/>
              <a:ext cx="11558952" cy="434567"/>
            </a:xfrm>
            <a:custGeom>
              <a:avLst/>
              <a:gdLst>
                <a:gd name="T0" fmla="*/ 19589 w 19590"/>
                <a:gd name="T1" fmla="*/ 0 h 738"/>
                <a:gd name="T2" fmla="*/ 0 w 19590"/>
                <a:gd name="T3" fmla="*/ 0 h 738"/>
                <a:gd name="T4" fmla="*/ 0 w 19590"/>
                <a:gd name="T5" fmla="*/ 737 h 738"/>
                <a:gd name="T6" fmla="*/ 19589 w 19590"/>
                <a:gd name="T7" fmla="*/ 737 h 738"/>
                <a:gd name="T8" fmla="*/ 19589 w 19590"/>
                <a:gd name="T9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90" h="738">
                  <a:moveTo>
                    <a:pt x="19589" y="0"/>
                  </a:moveTo>
                  <a:lnTo>
                    <a:pt x="0" y="0"/>
                  </a:lnTo>
                  <a:lnTo>
                    <a:pt x="0" y="737"/>
                  </a:lnTo>
                  <a:lnTo>
                    <a:pt x="19589" y="737"/>
                  </a:lnTo>
                  <a:lnTo>
                    <a:pt x="19589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24" name="Freeform 264">
              <a:extLst>
                <a:ext uri="{FF2B5EF4-FFF2-40B4-BE49-F238E27FC236}">
                  <a16:creationId xmlns:a16="http://schemas.microsoft.com/office/drawing/2014/main" id="{74EF454E-F01C-4391-B893-B04B223D5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7501" y="10170449"/>
              <a:ext cx="78066" cy="455385"/>
            </a:xfrm>
            <a:custGeom>
              <a:avLst/>
              <a:gdLst>
                <a:gd name="T0" fmla="*/ 133 w 134"/>
                <a:gd name="T1" fmla="*/ 771 h 772"/>
                <a:gd name="T2" fmla="*/ 0 w 134"/>
                <a:gd name="T3" fmla="*/ 771 h 772"/>
                <a:gd name="T4" fmla="*/ 0 w 134"/>
                <a:gd name="T5" fmla="*/ 0 h 772"/>
                <a:gd name="T6" fmla="*/ 133 w 134"/>
                <a:gd name="T7" fmla="*/ 0 h 772"/>
                <a:gd name="T8" fmla="*/ 133 w 134"/>
                <a:gd name="T9" fmla="*/ 771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72">
                  <a:moveTo>
                    <a:pt x="133" y="771"/>
                  </a:moveTo>
                  <a:lnTo>
                    <a:pt x="0" y="771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771"/>
                  </a:lnTo>
                </a:path>
              </a:pathLst>
            </a:custGeom>
            <a:solidFill>
              <a:srgbClr val="034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25" name="Freeform 265">
              <a:extLst>
                <a:ext uri="{FF2B5EF4-FFF2-40B4-BE49-F238E27FC236}">
                  <a16:creationId xmlns:a16="http://schemas.microsoft.com/office/drawing/2014/main" id="{666CEAA0-A23B-412C-891E-AB994D8AE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5646" y="9186819"/>
              <a:ext cx="340888" cy="1139762"/>
            </a:xfrm>
            <a:custGeom>
              <a:avLst/>
              <a:gdLst>
                <a:gd name="T0" fmla="*/ 0 w 579"/>
                <a:gd name="T1" fmla="*/ 1361 h 1933"/>
                <a:gd name="T2" fmla="*/ 0 w 579"/>
                <a:gd name="T3" fmla="*/ 1361 h 1933"/>
                <a:gd name="T4" fmla="*/ 578 w 579"/>
                <a:gd name="T5" fmla="*/ 1932 h 1933"/>
                <a:gd name="T6" fmla="*/ 578 w 579"/>
                <a:gd name="T7" fmla="*/ 0 h 1933"/>
                <a:gd name="T8" fmla="*/ 0 w 579"/>
                <a:gd name="T9" fmla="*/ 1361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" h="1933">
                  <a:moveTo>
                    <a:pt x="0" y="1361"/>
                  </a:moveTo>
                  <a:lnTo>
                    <a:pt x="0" y="1361"/>
                  </a:lnTo>
                  <a:cubicBezTo>
                    <a:pt x="0" y="1673"/>
                    <a:pt x="259" y="1932"/>
                    <a:pt x="578" y="1932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78" y="0"/>
                    <a:pt x="0" y="1042"/>
                    <a:pt x="0" y="1361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26" name="Freeform 266">
              <a:extLst>
                <a:ext uri="{FF2B5EF4-FFF2-40B4-BE49-F238E27FC236}">
                  <a16:creationId xmlns:a16="http://schemas.microsoft.com/office/drawing/2014/main" id="{3CB30407-6376-466C-BE75-B21F73965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6535" y="9186819"/>
              <a:ext cx="340887" cy="1139762"/>
            </a:xfrm>
            <a:custGeom>
              <a:avLst/>
              <a:gdLst>
                <a:gd name="T0" fmla="*/ 577 w 578"/>
                <a:gd name="T1" fmla="*/ 1361 h 1933"/>
                <a:gd name="T2" fmla="*/ 577 w 578"/>
                <a:gd name="T3" fmla="*/ 1361 h 1933"/>
                <a:gd name="T4" fmla="*/ 0 w 578"/>
                <a:gd name="T5" fmla="*/ 0 h 1933"/>
                <a:gd name="T6" fmla="*/ 0 w 578"/>
                <a:gd name="T7" fmla="*/ 1932 h 1933"/>
                <a:gd name="T8" fmla="*/ 577 w 578"/>
                <a:gd name="T9" fmla="*/ 1361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8" h="1933">
                  <a:moveTo>
                    <a:pt x="577" y="1361"/>
                  </a:moveTo>
                  <a:lnTo>
                    <a:pt x="577" y="1361"/>
                  </a:lnTo>
                  <a:cubicBezTo>
                    <a:pt x="577" y="1042"/>
                    <a:pt x="0" y="0"/>
                    <a:pt x="0" y="0"/>
                  </a:cubicBezTo>
                  <a:cubicBezTo>
                    <a:pt x="0" y="1932"/>
                    <a:pt x="0" y="1932"/>
                    <a:pt x="0" y="1932"/>
                  </a:cubicBezTo>
                  <a:cubicBezTo>
                    <a:pt x="318" y="1932"/>
                    <a:pt x="577" y="1673"/>
                    <a:pt x="577" y="1361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27" name="Freeform 267">
              <a:extLst>
                <a:ext uri="{FF2B5EF4-FFF2-40B4-BE49-F238E27FC236}">
                  <a16:creationId xmlns:a16="http://schemas.microsoft.com/office/drawing/2014/main" id="{9BE0645F-B44D-4E3A-9AE5-BF88998E3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9824" y="10170449"/>
              <a:ext cx="78066" cy="455385"/>
            </a:xfrm>
            <a:custGeom>
              <a:avLst/>
              <a:gdLst>
                <a:gd name="T0" fmla="*/ 133 w 134"/>
                <a:gd name="T1" fmla="*/ 771 h 772"/>
                <a:gd name="T2" fmla="*/ 0 w 134"/>
                <a:gd name="T3" fmla="*/ 771 h 772"/>
                <a:gd name="T4" fmla="*/ 0 w 134"/>
                <a:gd name="T5" fmla="*/ 0 h 772"/>
                <a:gd name="T6" fmla="*/ 133 w 134"/>
                <a:gd name="T7" fmla="*/ 0 h 772"/>
                <a:gd name="T8" fmla="*/ 133 w 134"/>
                <a:gd name="T9" fmla="*/ 771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72">
                  <a:moveTo>
                    <a:pt x="133" y="771"/>
                  </a:moveTo>
                  <a:lnTo>
                    <a:pt x="0" y="771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771"/>
                  </a:lnTo>
                </a:path>
              </a:pathLst>
            </a:custGeom>
            <a:solidFill>
              <a:srgbClr val="034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28" name="Freeform 268">
              <a:extLst>
                <a:ext uri="{FF2B5EF4-FFF2-40B4-BE49-F238E27FC236}">
                  <a16:creationId xmlns:a16="http://schemas.microsoft.com/office/drawing/2014/main" id="{29BA599D-7EC3-40BD-BB62-E6EDB94DA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3174" y="9186819"/>
              <a:ext cx="338285" cy="1139762"/>
            </a:xfrm>
            <a:custGeom>
              <a:avLst/>
              <a:gdLst>
                <a:gd name="T0" fmla="*/ 0 w 572"/>
                <a:gd name="T1" fmla="*/ 1361 h 1933"/>
                <a:gd name="T2" fmla="*/ 0 w 572"/>
                <a:gd name="T3" fmla="*/ 1361 h 1933"/>
                <a:gd name="T4" fmla="*/ 571 w 572"/>
                <a:gd name="T5" fmla="*/ 1932 h 1933"/>
                <a:gd name="T6" fmla="*/ 571 w 572"/>
                <a:gd name="T7" fmla="*/ 0 h 1933"/>
                <a:gd name="T8" fmla="*/ 0 w 572"/>
                <a:gd name="T9" fmla="*/ 1361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2" h="1933">
                  <a:moveTo>
                    <a:pt x="0" y="1361"/>
                  </a:moveTo>
                  <a:lnTo>
                    <a:pt x="0" y="1361"/>
                  </a:lnTo>
                  <a:cubicBezTo>
                    <a:pt x="0" y="1673"/>
                    <a:pt x="259" y="1932"/>
                    <a:pt x="571" y="1932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571" y="0"/>
                    <a:pt x="0" y="1042"/>
                    <a:pt x="0" y="1361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29" name="Freeform 269">
              <a:extLst>
                <a:ext uri="{FF2B5EF4-FFF2-40B4-BE49-F238E27FC236}">
                  <a16:creationId xmlns:a16="http://schemas.microsoft.com/office/drawing/2014/main" id="{B60C11AC-98A2-4BD5-BDFB-916CCD046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8856" y="9186819"/>
              <a:ext cx="340888" cy="1139762"/>
            </a:xfrm>
            <a:custGeom>
              <a:avLst/>
              <a:gdLst>
                <a:gd name="T0" fmla="*/ 578 w 579"/>
                <a:gd name="T1" fmla="*/ 1361 h 1933"/>
                <a:gd name="T2" fmla="*/ 578 w 579"/>
                <a:gd name="T3" fmla="*/ 1361 h 1933"/>
                <a:gd name="T4" fmla="*/ 0 w 579"/>
                <a:gd name="T5" fmla="*/ 0 h 1933"/>
                <a:gd name="T6" fmla="*/ 0 w 579"/>
                <a:gd name="T7" fmla="*/ 1932 h 1933"/>
                <a:gd name="T8" fmla="*/ 578 w 579"/>
                <a:gd name="T9" fmla="*/ 1361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" h="1933">
                  <a:moveTo>
                    <a:pt x="578" y="1361"/>
                  </a:moveTo>
                  <a:lnTo>
                    <a:pt x="578" y="1361"/>
                  </a:lnTo>
                  <a:cubicBezTo>
                    <a:pt x="578" y="1042"/>
                    <a:pt x="0" y="0"/>
                    <a:pt x="0" y="0"/>
                  </a:cubicBezTo>
                  <a:cubicBezTo>
                    <a:pt x="0" y="1932"/>
                    <a:pt x="0" y="1932"/>
                    <a:pt x="0" y="1932"/>
                  </a:cubicBezTo>
                  <a:cubicBezTo>
                    <a:pt x="319" y="1932"/>
                    <a:pt x="578" y="1673"/>
                    <a:pt x="578" y="1361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30" name="Freeform 270">
              <a:extLst>
                <a:ext uri="{FF2B5EF4-FFF2-40B4-BE49-F238E27FC236}">
                  <a16:creationId xmlns:a16="http://schemas.microsoft.com/office/drawing/2014/main" id="{10500610-8A14-45BE-8EFF-52AA7E7EC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7194" y="10170449"/>
              <a:ext cx="78066" cy="455385"/>
            </a:xfrm>
            <a:custGeom>
              <a:avLst/>
              <a:gdLst>
                <a:gd name="T0" fmla="*/ 133 w 134"/>
                <a:gd name="T1" fmla="*/ 771 h 772"/>
                <a:gd name="T2" fmla="*/ 0 w 134"/>
                <a:gd name="T3" fmla="*/ 771 h 772"/>
                <a:gd name="T4" fmla="*/ 0 w 134"/>
                <a:gd name="T5" fmla="*/ 0 h 772"/>
                <a:gd name="T6" fmla="*/ 133 w 134"/>
                <a:gd name="T7" fmla="*/ 0 h 772"/>
                <a:gd name="T8" fmla="*/ 133 w 134"/>
                <a:gd name="T9" fmla="*/ 771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72">
                  <a:moveTo>
                    <a:pt x="133" y="771"/>
                  </a:moveTo>
                  <a:lnTo>
                    <a:pt x="0" y="771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771"/>
                  </a:lnTo>
                </a:path>
              </a:pathLst>
            </a:custGeom>
            <a:solidFill>
              <a:srgbClr val="034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31" name="Freeform 271">
              <a:extLst>
                <a:ext uri="{FF2B5EF4-FFF2-40B4-BE49-F238E27FC236}">
                  <a16:creationId xmlns:a16="http://schemas.microsoft.com/office/drawing/2014/main" id="{C3E29C15-AC85-4512-98F1-7BA5420A2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5339" y="9186819"/>
              <a:ext cx="340887" cy="1139762"/>
            </a:xfrm>
            <a:custGeom>
              <a:avLst/>
              <a:gdLst>
                <a:gd name="T0" fmla="*/ 0 w 579"/>
                <a:gd name="T1" fmla="*/ 1361 h 1933"/>
                <a:gd name="T2" fmla="*/ 0 w 579"/>
                <a:gd name="T3" fmla="*/ 1361 h 1933"/>
                <a:gd name="T4" fmla="*/ 578 w 579"/>
                <a:gd name="T5" fmla="*/ 1932 h 1933"/>
                <a:gd name="T6" fmla="*/ 578 w 579"/>
                <a:gd name="T7" fmla="*/ 0 h 1933"/>
                <a:gd name="T8" fmla="*/ 0 w 579"/>
                <a:gd name="T9" fmla="*/ 1361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" h="1933">
                  <a:moveTo>
                    <a:pt x="0" y="1361"/>
                  </a:moveTo>
                  <a:lnTo>
                    <a:pt x="0" y="1361"/>
                  </a:lnTo>
                  <a:cubicBezTo>
                    <a:pt x="0" y="1673"/>
                    <a:pt x="259" y="1932"/>
                    <a:pt x="578" y="1932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78" y="0"/>
                    <a:pt x="0" y="1042"/>
                    <a:pt x="0" y="1361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32" name="Freeform 272">
              <a:extLst>
                <a:ext uri="{FF2B5EF4-FFF2-40B4-BE49-F238E27FC236}">
                  <a16:creationId xmlns:a16="http://schemas.microsoft.com/office/drawing/2014/main" id="{FBBDB3DF-ECFE-4E8B-963B-9746130AE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6226" y="9186819"/>
              <a:ext cx="338285" cy="1139762"/>
            </a:xfrm>
            <a:custGeom>
              <a:avLst/>
              <a:gdLst>
                <a:gd name="T0" fmla="*/ 571 w 572"/>
                <a:gd name="T1" fmla="*/ 1361 h 1933"/>
                <a:gd name="T2" fmla="*/ 571 w 572"/>
                <a:gd name="T3" fmla="*/ 1361 h 1933"/>
                <a:gd name="T4" fmla="*/ 0 w 572"/>
                <a:gd name="T5" fmla="*/ 0 h 1933"/>
                <a:gd name="T6" fmla="*/ 0 w 572"/>
                <a:gd name="T7" fmla="*/ 1932 h 1933"/>
                <a:gd name="T8" fmla="*/ 571 w 572"/>
                <a:gd name="T9" fmla="*/ 1361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2" h="1933">
                  <a:moveTo>
                    <a:pt x="571" y="1361"/>
                  </a:moveTo>
                  <a:lnTo>
                    <a:pt x="571" y="1361"/>
                  </a:lnTo>
                  <a:cubicBezTo>
                    <a:pt x="571" y="1042"/>
                    <a:pt x="0" y="0"/>
                    <a:pt x="0" y="0"/>
                  </a:cubicBezTo>
                  <a:cubicBezTo>
                    <a:pt x="0" y="1932"/>
                    <a:pt x="0" y="1932"/>
                    <a:pt x="0" y="1932"/>
                  </a:cubicBezTo>
                  <a:cubicBezTo>
                    <a:pt x="318" y="1932"/>
                    <a:pt x="571" y="1673"/>
                    <a:pt x="571" y="1361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33" name="Freeform 273">
              <a:extLst>
                <a:ext uri="{FF2B5EF4-FFF2-40B4-BE49-F238E27FC236}">
                  <a16:creationId xmlns:a16="http://schemas.microsoft.com/office/drawing/2014/main" id="{57912AF9-A68F-4F8D-8307-0851B14CD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3009" y="10170449"/>
              <a:ext cx="75464" cy="455385"/>
            </a:xfrm>
            <a:custGeom>
              <a:avLst/>
              <a:gdLst>
                <a:gd name="T0" fmla="*/ 126 w 127"/>
                <a:gd name="T1" fmla="*/ 771 h 772"/>
                <a:gd name="T2" fmla="*/ 0 w 127"/>
                <a:gd name="T3" fmla="*/ 771 h 772"/>
                <a:gd name="T4" fmla="*/ 0 w 127"/>
                <a:gd name="T5" fmla="*/ 0 h 772"/>
                <a:gd name="T6" fmla="*/ 126 w 127"/>
                <a:gd name="T7" fmla="*/ 0 h 772"/>
                <a:gd name="T8" fmla="*/ 126 w 127"/>
                <a:gd name="T9" fmla="*/ 771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72">
                  <a:moveTo>
                    <a:pt x="126" y="771"/>
                  </a:moveTo>
                  <a:lnTo>
                    <a:pt x="0" y="771"/>
                  </a:lnTo>
                  <a:lnTo>
                    <a:pt x="0" y="0"/>
                  </a:lnTo>
                  <a:lnTo>
                    <a:pt x="126" y="0"/>
                  </a:lnTo>
                  <a:lnTo>
                    <a:pt x="126" y="771"/>
                  </a:lnTo>
                </a:path>
              </a:pathLst>
            </a:custGeom>
            <a:solidFill>
              <a:srgbClr val="034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34" name="Freeform 274">
              <a:extLst>
                <a:ext uri="{FF2B5EF4-FFF2-40B4-BE49-F238E27FC236}">
                  <a16:creationId xmlns:a16="http://schemas.microsoft.com/office/drawing/2014/main" id="{C9CC8195-F47E-4A00-B66C-74336FBA1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1154" y="9186819"/>
              <a:ext cx="338285" cy="1139762"/>
            </a:xfrm>
            <a:custGeom>
              <a:avLst/>
              <a:gdLst>
                <a:gd name="T0" fmla="*/ 0 w 573"/>
                <a:gd name="T1" fmla="*/ 1361 h 1933"/>
                <a:gd name="T2" fmla="*/ 0 w 573"/>
                <a:gd name="T3" fmla="*/ 1361 h 1933"/>
                <a:gd name="T4" fmla="*/ 572 w 573"/>
                <a:gd name="T5" fmla="*/ 1932 h 1933"/>
                <a:gd name="T6" fmla="*/ 572 w 573"/>
                <a:gd name="T7" fmla="*/ 0 h 1933"/>
                <a:gd name="T8" fmla="*/ 0 w 573"/>
                <a:gd name="T9" fmla="*/ 1361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1933">
                  <a:moveTo>
                    <a:pt x="0" y="1361"/>
                  </a:moveTo>
                  <a:lnTo>
                    <a:pt x="0" y="1361"/>
                  </a:lnTo>
                  <a:cubicBezTo>
                    <a:pt x="0" y="1673"/>
                    <a:pt x="260" y="1932"/>
                    <a:pt x="572" y="1932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72" y="0"/>
                    <a:pt x="0" y="1042"/>
                    <a:pt x="0" y="1361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35" name="Freeform 275">
              <a:extLst>
                <a:ext uri="{FF2B5EF4-FFF2-40B4-BE49-F238E27FC236}">
                  <a16:creationId xmlns:a16="http://schemas.microsoft.com/office/drawing/2014/main" id="{762192F1-B2A3-48EB-8247-D5D1F352E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9439" y="9186819"/>
              <a:ext cx="340888" cy="1139762"/>
            </a:xfrm>
            <a:custGeom>
              <a:avLst/>
              <a:gdLst>
                <a:gd name="T0" fmla="*/ 577 w 578"/>
                <a:gd name="T1" fmla="*/ 1361 h 1933"/>
                <a:gd name="T2" fmla="*/ 577 w 578"/>
                <a:gd name="T3" fmla="*/ 1361 h 1933"/>
                <a:gd name="T4" fmla="*/ 0 w 578"/>
                <a:gd name="T5" fmla="*/ 0 h 1933"/>
                <a:gd name="T6" fmla="*/ 0 w 578"/>
                <a:gd name="T7" fmla="*/ 1932 h 1933"/>
                <a:gd name="T8" fmla="*/ 577 w 578"/>
                <a:gd name="T9" fmla="*/ 1361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8" h="1933">
                  <a:moveTo>
                    <a:pt x="577" y="1361"/>
                  </a:moveTo>
                  <a:lnTo>
                    <a:pt x="577" y="1361"/>
                  </a:lnTo>
                  <a:cubicBezTo>
                    <a:pt x="577" y="1042"/>
                    <a:pt x="0" y="0"/>
                    <a:pt x="0" y="0"/>
                  </a:cubicBezTo>
                  <a:cubicBezTo>
                    <a:pt x="0" y="1932"/>
                    <a:pt x="0" y="1932"/>
                    <a:pt x="0" y="1932"/>
                  </a:cubicBezTo>
                  <a:cubicBezTo>
                    <a:pt x="318" y="1932"/>
                    <a:pt x="577" y="1673"/>
                    <a:pt x="577" y="1361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36" name="Freeform 276">
              <a:extLst>
                <a:ext uri="{FF2B5EF4-FFF2-40B4-BE49-F238E27FC236}">
                  <a16:creationId xmlns:a16="http://schemas.microsoft.com/office/drawing/2014/main" id="{1972E0FA-A6F3-46C0-B904-0AE2036FF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2701" y="10170449"/>
              <a:ext cx="75463" cy="455385"/>
            </a:xfrm>
            <a:custGeom>
              <a:avLst/>
              <a:gdLst>
                <a:gd name="T0" fmla="*/ 126 w 127"/>
                <a:gd name="T1" fmla="*/ 771 h 772"/>
                <a:gd name="T2" fmla="*/ 0 w 127"/>
                <a:gd name="T3" fmla="*/ 771 h 772"/>
                <a:gd name="T4" fmla="*/ 0 w 127"/>
                <a:gd name="T5" fmla="*/ 0 h 772"/>
                <a:gd name="T6" fmla="*/ 126 w 127"/>
                <a:gd name="T7" fmla="*/ 0 h 772"/>
                <a:gd name="T8" fmla="*/ 126 w 127"/>
                <a:gd name="T9" fmla="*/ 771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72">
                  <a:moveTo>
                    <a:pt x="126" y="771"/>
                  </a:moveTo>
                  <a:lnTo>
                    <a:pt x="0" y="771"/>
                  </a:lnTo>
                  <a:lnTo>
                    <a:pt x="0" y="0"/>
                  </a:lnTo>
                  <a:lnTo>
                    <a:pt x="126" y="0"/>
                  </a:lnTo>
                  <a:lnTo>
                    <a:pt x="126" y="771"/>
                  </a:lnTo>
                </a:path>
              </a:pathLst>
            </a:custGeom>
            <a:solidFill>
              <a:srgbClr val="034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37" name="Freeform 277">
              <a:extLst>
                <a:ext uri="{FF2B5EF4-FFF2-40B4-BE49-F238E27FC236}">
                  <a16:creationId xmlns:a16="http://schemas.microsoft.com/office/drawing/2014/main" id="{96F09117-CFC7-4C04-AECD-40EA97078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0846" y="9186819"/>
              <a:ext cx="335682" cy="1139762"/>
            </a:xfrm>
            <a:custGeom>
              <a:avLst/>
              <a:gdLst>
                <a:gd name="T0" fmla="*/ 0 w 571"/>
                <a:gd name="T1" fmla="*/ 1361 h 1933"/>
                <a:gd name="T2" fmla="*/ 0 w 571"/>
                <a:gd name="T3" fmla="*/ 1361 h 1933"/>
                <a:gd name="T4" fmla="*/ 570 w 571"/>
                <a:gd name="T5" fmla="*/ 1932 h 1933"/>
                <a:gd name="T6" fmla="*/ 570 w 571"/>
                <a:gd name="T7" fmla="*/ 0 h 1933"/>
                <a:gd name="T8" fmla="*/ 0 w 571"/>
                <a:gd name="T9" fmla="*/ 1361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1" h="1933">
                  <a:moveTo>
                    <a:pt x="0" y="1361"/>
                  </a:moveTo>
                  <a:lnTo>
                    <a:pt x="0" y="1361"/>
                  </a:lnTo>
                  <a:cubicBezTo>
                    <a:pt x="0" y="1673"/>
                    <a:pt x="258" y="1932"/>
                    <a:pt x="570" y="1932"/>
                  </a:cubicBezTo>
                  <a:cubicBezTo>
                    <a:pt x="570" y="0"/>
                    <a:pt x="570" y="0"/>
                    <a:pt x="570" y="0"/>
                  </a:cubicBezTo>
                  <a:cubicBezTo>
                    <a:pt x="570" y="0"/>
                    <a:pt x="0" y="1042"/>
                    <a:pt x="0" y="1361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38" name="Freeform 278">
              <a:extLst>
                <a:ext uri="{FF2B5EF4-FFF2-40B4-BE49-F238E27FC236}">
                  <a16:creationId xmlns:a16="http://schemas.microsoft.com/office/drawing/2014/main" id="{0D856914-3266-4CAA-898F-51F47D76C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6529" y="9186819"/>
              <a:ext cx="340888" cy="1139762"/>
            </a:xfrm>
            <a:custGeom>
              <a:avLst/>
              <a:gdLst>
                <a:gd name="T0" fmla="*/ 578 w 579"/>
                <a:gd name="T1" fmla="*/ 1361 h 1933"/>
                <a:gd name="T2" fmla="*/ 578 w 579"/>
                <a:gd name="T3" fmla="*/ 1361 h 1933"/>
                <a:gd name="T4" fmla="*/ 0 w 579"/>
                <a:gd name="T5" fmla="*/ 0 h 1933"/>
                <a:gd name="T6" fmla="*/ 0 w 579"/>
                <a:gd name="T7" fmla="*/ 1932 h 1933"/>
                <a:gd name="T8" fmla="*/ 578 w 579"/>
                <a:gd name="T9" fmla="*/ 1361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" h="1933">
                  <a:moveTo>
                    <a:pt x="578" y="1361"/>
                  </a:moveTo>
                  <a:lnTo>
                    <a:pt x="578" y="1361"/>
                  </a:lnTo>
                  <a:cubicBezTo>
                    <a:pt x="578" y="1042"/>
                    <a:pt x="0" y="0"/>
                    <a:pt x="0" y="0"/>
                  </a:cubicBezTo>
                  <a:cubicBezTo>
                    <a:pt x="0" y="1932"/>
                    <a:pt x="0" y="1932"/>
                    <a:pt x="0" y="1932"/>
                  </a:cubicBezTo>
                  <a:cubicBezTo>
                    <a:pt x="319" y="1932"/>
                    <a:pt x="578" y="1673"/>
                    <a:pt x="578" y="1361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39" name="Freeform 279">
              <a:extLst>
                <a:ext uri="{FF2B5EF4-FFF2-40B4-BE49-F238E27FC236}">
                  <a16:creationId xmlns:a16="http://schemas.microsoft.com/office/drawing/2014/main" id="{4BB313A4-97B4-4EDE-A280-3D32CD6E1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5226" y="10170449"/>
              <a:ext cx="78066" cy="455385"/>
            </a:xfrm>
            <a:custGeom>
              <a:avLst/>
              <a:gdLst>
                <a:gd name="T0" fmla="*/ 133 w 134"/>
                <a:gd name="T1" fmla="*/ 771 h 772"/>
                <a:gd name="T2" fmla="*/ 0 w 134"/>
                <a:gd name="T3" fmla="*/ 771 h 772"/>
                <a:gd name="T4" fmla="*/ 0 w 134"/>
                <a:gd name="T5" fmla="*/ 0 h 772"/>
                <a:gd name="T6" fmla="*/ 133 w 134"/>
                <a:gd name="T7" fmla="*/ 0 h 772"/>
                <a:gd name="T8" fmla="*/ 133 w 134"/>
                <a:gd name="T9" fmla="*/ 771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72">
                  <a:moveTo>
                    <a:pt x="133" y="771"/>
                  </a:moveTo>
                  <a:lnTo>
                    <a:pt x="0" y="771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771"/>
                  </a:lnTo>
                </a:path>
              </a:pathLst>
            </a:custGeom>
            <a:solidFill>
              <a:srgbClr val="034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40" name="Freeform 280">
              <a:extLst>
                <a:ext uri="{FF2B5EF4-FFF2-40B4-BE49-F238E27FC236}">
                  <a16:creationId xmlns:a16="http://schemas.microsoft.com/office/drawing/2014/main" id="{90AF192F-DB0B-47CC-B931-A3CC56763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3371" y="9186819"/>
              <a:ext cx="340887" cy="1139762"/>
            </a:xfrm>
            <a:custGeom>
              <a:avLst/>
              <a:gdLst>
                <a:gd name="T0" fmla="*/ 0 w 578"/>
                <a:gd name="T1" fmla="*/ 1361 h 1933"/>
                <a:gd name="T2" fmla="*/ 0 w 578"/>
                <a:gd name="T3" fmla="*/ 1361 h 1933"/>
                <a:gd name="T4" fmla="*/ 577 w 578"/>
                <a:gd name="T5" fmla="*/ 1932 h 1933"/>
                <a:gd name="T6" fmla="*/ 577 w 578"/>
                <a:gd name="T7" fmla="*/ 0 h 1933"/>
                <a:gd name="T8" fmla="*/ 0 w 578"/>
                <a:gd name="T9" fmla="*/ 1361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8" h="1933">
                  <a:moveTo>
                    <a:pt x="0" y="1361"/>
                  </a:moveTo>
                  <a:lnTo>
                    <a:pt x="0" y="1361"/>
                  </a:lnTo>
                  <a:cubicBezTo>
                    <a:pt x="0" y="1673"/>
                    <a:pt x="259" y="1932"/>
                    <a:pt x="577" y="1932"/>
                  </a:cubicBezTo>
                  <a:cubicBezTo>
                    <a:pt x="577" y="0"/>
                    <a:pt x="577" y="0"/>
                    <a:pt x="577" y="0"/>
                  </a:cubicBezTo>
                  <a:cubicBezTo>
                    <a:pt x="577" y="0"/>
                    <a:pt x="0" y="1042"/>
                    <a:pt x="0" y="1361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41" name="Freeform 281">
              <a:extLst>
                <a:ext uri="{FF2B5EF4-FFF2-40B4-BE49-F238E27FC236}">
                  <a16:creationId xmlns:a16="http://schemas.microsoft.com/office/drawing/2014/main" id="{243758FF-BDA8-4620-91F9-DE503C523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54258" y="9186819"/>
              <a:ext cx="338285" cy="1139762"/>
            </a:xfrm>
            <a:custGeom>
              <a:avLst/>
              <a:gdLst>
                <a:gd name="T0" fmla="*/ 572 w 573"/>
                <a:gd name="T1" fmla="*/ 1361 h 1933"/>
                <a:gd name="T2" fmla="*/ 572 w 573"/>
                <a:gd name="T3" fmla="*/ 1361 h 1933"/>
                <a:gd name="T4" fmla="*/ 0 w 573"/>
                <a:gd name="T5" fmla="*/ 0 h 1933"/>
                <a:gd name="T6" fmla="*/ 0 w 573"/>
                <a:gd name="T7" fmla="*/ 1932 h 1933"/>
                <a:gd name="T8" fmla="*/ 572 w 573"/>
                <a:gd name="T9" fmla="*/ 1361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1933">
                  <a:moveTo>
                    <a:pt x="572" y="1361"/>
                  </a:moveTo>
                  <a:lnTo>
                    <a:pt x="572" y="1361"/>
                  </a:lnTo>
                  <a:cubicBezTo>
                    <a:pt x="572" y="1042"/>
                    <a:pt x="0" y="0"/>
                    <a:pt x="0" y="0"/>
                  </a:cubicBezTo>
                  <a:cubicBezTo>
                    <a:pt x="0" y="1932"/>
                    <a:pt x="0" y="1932"/>
                    <a:pt x="0" y="1932"/>
                  </a:cubicBezTo>
                  <a:cubicBezTo>
                    <a:pt x="319" y="1932"/>
                    <a:pt x="572" y="1673"/>
                    <a:pt x="572" y="1361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42" name="Freeform 218">
              <a:extLst>
                <a:ext uri="{FF2B5EF4-FFF2-40B4-BE49-F238E27FC236}">
                  <a16:creationId xmlns:a16="http://schemas.microsoft.com/office/drawing/2014/main" id="{EFA52E78-AD94-459F-835C-A5EFF5446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2388" y="8598723"/>
              <a:ext cx="255015" cy="124905"/>
            </a:xfrm>
            <a:custGeom>
              <a:avLst/>
              <a:gdLst>
                <a:gd name="T0" fmla="*/ 432 w 433"/>
                <a:gd name="T1" fmla="*/ 212 h 213"/>
                <a:gd name="T2" fmla="*/ 0 w 433"/>
                <a:gd name="T3" fmla="*/ 212 h 213"/>
                <a:gd name="T4" fmla="*/ 0 w 433"/>
                <a:gd name="T5" fmla="*/ 0 h 213"/>
                <a:gd name="T6" fmla="*/ 432 w 433"/>
                <a:gd name="T7" fmla="*/ 0 h 213"/>
                <a:gd name="T8" fmla="*/ 432 w 433"/>
                <a:gd name="T9" fmla="*/ 2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213">
                  <a:moveTo>
                    <a:pt x="432" y="212"/>
                  </a:moveTo>
                  <a:lnTo>
                    <a:pt x="0" y="212"/>
                  </a:lnTo>
                  <a:lnTo>
                    <a:pt x="0" y="0"/>
                  </a:lnTo>
                  <a:lnTo>
                    <a:pt x="432" y="0"/>
                  </a:lnTo>
                  <a:lnTo>
                    <a:pt x="432" y="212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43" name="Freeform 219">
              <a:extLst>
                <a:ext uri="{FF2B5EF4-FFF2-40B4-BE49-F238E27FC236}">
                  <a16:creationId xmlns:a16="http://schemas.microsoft.com/office/drawing/2014/main" id="{594B59CA-BE9F-444F-A751-1F4AC5E7F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4242" y="8598723"/>
              <a:ext cx="255015" cy="124905"/>
            </a:xfrm>
            <a:custGeom>
              <a:avLst/>
              <a:gdLst>
                <a:gd name="T0" fmla="*/ 431 w 432"/>
                <a:gd name="T1" fmla="*/ 212 h 213"/>
                <a:gd name="T2" fmla="*/ 0 w 432"/>
                <a:gd name="T3" fmla="*/ 212 h 213"/>
                <a:gd name="T4" fmla="*/ 0 w 432"/>
                <a:gd name="T5" fmla="*/ 0 h 213"/>
                <a:gd name="T6" fmla="*/ 431 w 432"/>
                <a:gd name="T7" fmla="*/ 0 h 213"/>
                <a:gd name="T8" fmla="*/ 431 w 432"/>
                <a:gd name="T9" fmla="*/ 2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213">
                  <a:moveTo>
                    <a:pt x="431" y="212"/>
                  </a:moveTo>
                  <a:lnTo>
                    <a:pt x="0" y="212"/>
                  </a:lnTo>
                  <a:lnTo>
                    <a:pt x="0" y="0"/>
                  </a:lnTo>
                  <a:lnTo>
                    <a:pt x="431" y="0"/>
                  </a:lnTo>
                  <a:lnTo>
                    <a:pt x="431" y="212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44" name="Freeform 220">
              <a:extLst>
                <a:ext uri="{FF2B5EF4-FFF2-40B4-BE49-F238E27FC236}">
                  <a16:creationId xmlns:a16="http://schemas.microsoft.com/office/drawing/2014/main" id="{CBA9AF51-F8B2-4BC3-B161-C397D4E0F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6097" y="8598723"/>
              <a:ext cx="255015" cy="124905"/>
            </a:xfrm>
            <a:custGeom>
              <a:avLst/>
              <a:gdLst>
                <a:gd name="T0" fmla="*/ 432 w 433"/>
                <a:gd name="T1" fmla="*/ 212 h 213"/>
                <a:gd name="T2" fmla="*/ 0 w 433"/>
                <a:gd name="T3" fmla="*/ 212 h 213"/>
                <a:gd name="T4" fmla="*/ 0 w 433"/>
                <a:gd name="T5" fmla="*/ 0 h 213"/>
                <a:gd name="T6" fmla="*/ 432 w 433"/>
                <a:gd name="T7" fmla="*/ 0 h 213"/>
                <a:gd name="T8" fmla="*/ 432 w 433"/>
                <a:gd name="T9" fmla="*/ 2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213">
                  <a:moveTo>
                    <a:pt x="432" y="212"/>
                  </a:moveTo>
                  <a:lnTo>
                    <a:pt x="0" y="212"/>
                  </a:lnTo>
                  <a:lnTo>
                    <a:pt x="0" y="0"/>
                  </a:lnTo>
                  <a:lnTo>
                    <a:pt x="432" y="0"/>
                  </a:lnTo>
                  <a:lnTo>
                    <a:pt x="432" y="212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45" name="Freeform 221">
              <a:extLst>
                <a:ext uri="{FF2B5EF4-FFF2-40B4-BE49-F238E27FC236}">
                  <a16:creationId xmlns:a16="http://schemas.microsoft.com/office/drawing/2014/main" id="{6AF26AB6-8BC8-451A-95AE-DA4285061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2388" y="8830319"/>
              <a:ext cx="255015" cy="127507"/>
            </a:xfrm>
            <a:custGeom>
              <a:avLst/>
              <a:gdLst>
                <a:gd name="T0" fmla="*/ 432 w 433"/>
                <a:gd name="T1" fmla="*/ 213 h 214"/>
                <a:gd name="T2" fmla="*/ 0 w 433"/>
                <a:gd name="T3" fmla="*/ 213 h 214"/>
                <a:gd name="T4" fmla="*/ 0 w 433"/>
                <a:gd name="T5" fmla="*/ 0 h 214"/>
                <a:gd name="T6" fmla="*/ 432 w 433"/>
                <a:gd name="T7" fmla="*/ 0 h 214"/>
                <a:gd name="T8" fmla="*/ 432 w 433"/>
                <a:gd name="T9" fmla="*/ 21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214">
                  <a:moveTo>
                    <a:pt x="432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432" y="0"/>
                  </a:lnTo>
                  <a:lnTo>
                    <a:pt x="432" y="213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46" name="Freeform 222">
              <a:extLst>
                <a:ext uri="{FF2B5EF4-FFF2-40B4-BE49-F238E27FC236}">
                  <a16:creationId xmlns:a16="http://schemas.microsoft.com/office/drawing/2014/main" id="{BC312B52-FB2F-4E1F-8AE9-D6E8C8F9A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4242" y="8830319"/>
              <a:ext cx="255015" cy="127507"/>
            </a:xfrm>
            <a:custGeom>
              <a:avLst/>
              <a:gdLst>
                <a:gd name="T0" fmla="*/ 431 w 432"/>
                <a:gd name="T1" fmla="*/ 213 h 214"/>
                <a:gd name="T2" fmla="*/ 0 w 432"/>
                <a:gd name="T3" fmla="*/ 213 h 214"/>
                <a:gd name="T4" fmla="*/ 0 w 432"/>
                <a:gd name="T5" fmla="*/ 0 h 214"/>
                <a:gd name="T6" fmla="*/ 431 w 432"/>
                <a:gd name="T7" fmla="*/ 0 h 214"/>
                <a:gd name="T8" fmla="*/ 431 w 432"/>
                <a:gd name="T9" fmla="*/ 21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214">
                  <a:moveTo>
                    <a:pt x="431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431" y="0"/>
                  </a:lnTo>
                  <a:lnTo>
                    <a:pt x="431" y="213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47" name="Freeform 223">
              <a:extLst>
                <a:ext uri="{FF2B5EF4-FFF2-40B4-BE49-F238E27FC236}">
                  <a16:creationId xmlns:a16="http://schemas.microsoft.com/office/drawing/2014/main" id="{4DF08350-7C94-4CD8-9F0E-5DE42AE56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6097" y="8830319"/>
              <a:ext cx="255015" cy="127507"/>
            </a:xfrm>
            <a:custGeom>
              <a:avLst/>
              <a:gdLst>
                <a:gd name="T0" fmla="*/ 432 w 433"/>
                <a:gd name="T1" fmla="*/ 213 h 214"/>
                <a:gd name="T2" fmla="*/ 0 w 433"/>
                <a:gd name="T3" fmla="*/ 213 h 214"/>
                <a:gd name="T4" fmla="*/ 0 w 433"/>
                <a:gd name="T5" fmla="*/ 0 h 214"/>
                <a:gd name="T6" fmla="*/ 432 w 433"/>
                <a:gd name="T7" fmla="*/ 0 h 214"/>
                <a:gd name="T8" fmla="*/ 432 w 433"/>
                <a:gd name="T9" fmla="*/ 21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214">
                  <a:moveTo>
                    <a:pt x="432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432" y="0"/>
                  </a:lnTo>
                  <a:lnTo>
                    <a:pt x="432" y="213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48" name="Freeform 224">
              <a:extLst>
                <a:ext uri="{FF2B5EF4-FFF2-40B4-BE49-F238E27FC236}">
                  <a16:creationId xmlns:a16="http://schemas.microsoft.com/office/drawing/2014/main" id="{CE7D19BF-3C13-4257-9820-EBA2B62C2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2388" y="9056710"/>
              <a:ext cx="255015" cy="130110"/>
            </a:xfrm>
            <a:custGeom>
              <a:avLst/>
              <a:gdLst>
                <a:gd name="T0" fmla="*/ 432 w 433"/>
                <a:gd name="T1" fmla="*/ 219 h 220"/>
                <a:gd name="T2" fmla="*/ 0 w 433"/>
                <a:gd name="T3" fmla="*/ 219 h 220"/>
                <a:gd name="T4" fmla="*/ 0 w 433"/>
                <a:gd name="T5" fmla="*/ 0 h 220"/>
                <a:gd name="T6" fmla="*/ 432 w 433"/>
                <a:gd name="T7" fmla="*/ 0 h 220"/>
                <a:gd name="T8" fmla="*/ 432 w 433"/>
                <a:gd name="T9" fmla="*/ 21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220">
                  <a:moveTo>
                    <a:pt x="432" y="219"/>
                  </a:moveTo>
                  <a:lnTo>
                    <a:pt x="0" y="219"/>
                  </a:lnTo>
                  <a:lnTo>
                    <a:pt x="0" y="0"/>
                  </a:lnTo>
                  <a:lnTo>
                    <a:pt x="432" y="0"/>
                  </a:lnTo>
                  <a:lnTo>
                    <a:pt x="432" y="21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49" name="Freeform 225">
              <a:extLst>
                <a:ext uri="{FF2B5EF4-FFF2-40B4-BE49-F238E27FC236}">
                  <a16:creationId xmlns:a16="http://schemas.microsoft.com/office/drawing/2014/main" id="{BEF6493A-F6A1-47BE-858D-E3563D05C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4242" y="9056710"/>
              <a:ext cx="255015" cy="130110"/>
            </a:xfrm>
            <a:custGeom>
              <a:avLst/>
              <a:gdLst>
                <a:gd name="T0" fmla="*/ 431 w 432"/>
                <a:gd name="T1" fmla="*/ 219 h 220"/>
                <a:gd name="T2" fmla="*/ 0 w 432"/>
                <a:gd name="T3" fmla="*/ 219 h 220"/>
                <a:gd name="T4" fmla="*/ 0 w 432"/>
                <a:gd name="T5" fmla="*/ 0 h 220"/>
                <a:gd name="T6" fmla="*/ 431 w 432"/>
                <a:gd name="T7" fmla="*/ 0 h 220"/>
                <a:gd name="T8" fmla="*/ 431 w 432"/>
                <a:gd name="T9" fmla="*/ 21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220">
                  <a:moveTo>
                    <a:pt x="431" y="219"/>
                  </a:moveTo>
                  <a:lnTo>
                    <a:pt x="0" y="219"/>
                  </a:lnTo>
                  <a:lnTo>
                    <a:pt x="0" y="0"/>
                  </a:lnTo>
                  <a:lnTo>
                    <a:pt x="431" y="0"/>
                  </a:lnTo>
                  <a:lnTo>
                    <a:pt x="431" y="21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50" name="Freeform 226">
              <a:extLst>
                <a:ext uri="{FF2B5EF4-FFF2-40B4-BE49-F238E27FC236}">
                  <a16:creationId xmlns:a16="http://schemas.microsoft.com/office/drawing/2014/main" id="{D413A610-252C-468F-AE83-CF7AC8D76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6097" y="9056710"/>
              <a:ext cx="255015" cy="130110"/>
            </a:xfrm>
            <a:custGeom>
              <a:avLst/>
              <a:gdLst>
                <a:gd name="T0" fmla="*/ 432 w 433"/>
                <a:gd name="T1" fmla="*/ 219 h 220"/>
                <a:gd name="T2" fmla="*/ 0 w 433"/>
                <a:gd name="T3" fmla="*/ 219 h 220"/>
                <a:gd name="T4" fmla="*/ 0 w 433"/>
                <a:gd name="T5" fmla="*/ 0 h 220"/>
                <a:gd name="T6" fmla="*/ 432 w 433"/>
                <a:gd name="T7" fmla="*/ 0 h 220"/>
                <a:gd name="T8" fmla="*/ 432 w 433"/>
                <a:gd name="T9" fmla="*/ 21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220">
                  <a:moveTo>
                    <a:pt x="432" y="219"/>
                  </a:moveTo>
                  <a:lnTo>
                    <a:pt x="0" y="219"/>
                  </a:lnTo>
                  <a:lnTo>
                    <a:pt x="0" y="0"/>
                  </a:lnTo>
                  <a:lnTo>
                    <a:pt x="432" y="0"/>
                  </a:lnTo>
                  <a:lnTo>
                    <a:pt x="432" y="21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51" name="Freeform 227">
              <a:extLst>
                <a:ext uri="{FF2B5EF4-FFF2-40B4-BE49-F238E27FC236}">
                  <a16:creationId xmlns:a16="http://schemas.microsoft.com/office/drawing/2014/main" id="{572EE563-573B-480D-9E95-C623E62E3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2388" y="9288306"/>
              <a:ext cx="255015" cy="127507"/>
            </a:xfrm>
            <a:custGeom>
              <a:avLst/>
              <a:gdLst>
                <a:gd name="T0" fmla="*/ 432 w 433"/>
                <a:gd name="T1" fmla="*/ 213 h 214"/>
                <a:gd name="T2" fmla="*/ 0 w 433"/>
                <a:gd name="T3" fmla="*/ 213 h 214"/>
                <a:gd name="T4" fmla="*/ 0 w 433"/>
                <a:gd name="T5" fmla="*/ 0 h 214"/>
                <a:gd name="T6" fmla="*/ 432 w 433"/>
                <a:gd name="T7" fmla="*/ 0 h 214"/>
                <a:gd name="T8" fmla="*/ 432 w 433"/>
                <a:gd name="T9" fmla="*/ 21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214">
                  <a:moveTo>
                    <a:pt x="432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432" y="0"/>
                  </a:lnTo>
                  <a:lnTo>
                    <a:pt x="432" y="213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52" name="Freeform 228">
              <a:extLst>
                <a:ext uri="{FF2B5EF4-FFF2-40B4-BE49-F238E27FC236}">
                  <a16:creationId xmlns:a16="http://schemas.microsoft.com/office/drawing/2014/main" id="{6695B388-D896-44E0-90B0-8C2E16102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4242" y="9288306"/>
              <a:ext cx="255015" cy="127507"/>
            </a:xfrm>
            <a:custGeom>
              <a:avLst/>
              <a:gdLst>
                <a:gd name="T0" fmla="*/ 431 w 432"/>
                <a:gd name="T1" fmla="*/ 213 h 214"/>
                <a:gd name="T2" fmla="*/ 0 w 432"/>
                <a:gd name="T3" fmla="*/ 213 h 214"/>
                <a:gd name="T4" fmla="*/ 0 w 432"/>
                <a:gd name="T5" fmla="*/ 0 h 214"/>
                <a:gd name="T6" fmla="*/ 431 w 432"/>
                <a:gd name="T7" fmla="*/ 0 h 214"/>
                <a:gd name="T8" fmla="*/ 431 w 432"/>
                <a:gd name="T9" fmla="*/ 21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214">
                  <a:moveTo>
                    <a:pt x="431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431" y="0"/>
                  </a:lnTo>
                  <a:lnTo>
                    <a:pt x="431" y="213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53" name="Freeform 229">
              <a:extLst>
                <a:ext uri="{FF2B5EF4-FFF2-40B4-BE49-F238E27FC236}">
                  <a16:creationId xmlns:a16="http://schemas.microsoft.com/office/drawing/2014/main" id="{119486C1-50E8-4DCE-BEB3-FE04E974E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6097" y="9288306"/>
              <a:ext cx="255015" cy="127507"/>
            </a:xfrm>
            <a:custGeom>
              <a:avLst/>
              <a:gdLst>
                <a:gd name="T0" fmla="*/ 432 w 433"/>
                <a:gd name="T1" fmla="*/ 213 h 214"/>
                <a:gd name="T2" fmla="*/ 0 w 433"/>
                <a:gd name="T3" fmla="*/ 213 h 214"/>
                <a:gd name="T4" fmla="*/ 0 w 433"/>
                <a:gd name="T5" fmla="*/ 0 h 214"/>
                <a:gd name="T6" fmla="*/ 432 w 433"/>
                <a:gd name="T7" fmla="*/ 0 h 214"/>
                <a:gd name="T8" fmla="*/ 432 w 433"/>
                <a:gd name="T9" fmla="*/ 21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214">
                  <a:moveTo>
                    <a:pt x="432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432" y="0"/>
                  </a:lnTo>
                  <a:lnTo>
                    <a:pt x="432" y="213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54" name="Freeform 230">
              <a:extLst>
                <a:ext uri="{FF2B5EF4-FFF2-40B4-BE49-F238E27FC236}">
                  <a16:creationId xmlns:a16="http://schemas.microsoft.com/office/drawing/2014/main" id="{022B8644-0762-4629-8C00-BBC668B93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2388" y="9514696"/>
              <a:ext cx="255015" cy="130110"/>
            </a:xfrm>
            <a:custGeom>
              <a:avLst/>
              <a:gdLst>
                <a:gd name="T0" fmla="*/ 432 w 433"/>
                <a:gd name="T1" fmla="*/ 220 h 221"/>
                <a:gd name="T2" fmla="*/ 0 w 433"/>
                <a:gd name="T3" fmla="*/ 220 h 221"/>
                <a:gd name="T4" fmla="*/ 0 w 433"/>
                <a:gd name="T5" fmla="*/ 0 h 221"/>
                <a:gd name="T6" fmla="*/ 432 w 433"/>
                <a:gd name="T7" fmla="*/ 0 h 221"/>
                <a:gd name="T8" fmla="*/ 432 w 433"/>
                <a:gd name="T9" fmla="*/ 22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221">
                  <a:moveTo>
                    <a:pt x="432" y="220"/>
                  </a:moveTo>
                  <a:lnTo>
                    <a:pt x="0" y="220"/>
                  </a:lnTo>
                  <a:lnTo>
                    <a:pt x="0" y="0"/>
                  </a:lnTo>
                  <a:lnTo>
                    <a:pt x="432" y="0"/>
                  </a:lnTo>
                  <a:lnTo>
                    <a:pt x="432" y="22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55" name="Freeform 231">
              <a:extLst>
                <a:ext uri="{FF2B5EF4-FFF2-40B4-BE49-F238E27FC236}">
                  <a16:creationId xmlns:a16="http://schemas.microsoft.com/office/drawing/2014/main" id="{D7321F55-5A7B-4962-AC07-917B9A0AA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4242" y="9514696"/>
              <a:ext cx="255015" cy="130110"/>
            </a:xfrm>
            <a:custGeom>
              <a:avLst/>
              <a:gdLst>
                <a:gd name="T0" fmla="*/ 431 w 432"/>
                <a:gd name="T1" fmla="*/ 220 h 221"/>
                <a:gd name="T2" fmla="*/ 0 w 432"/>
                <a:gd name="T3" fmla="*/ 220 h 221"/>
                <a:gd name="T4" fmla="*/ 0 w 432"/>
                <a:gd name="T5" fmla="*/ 0 h 221"/>
                <a:gd name="T6" fmla="*/ 431 w 432"/>
                <a:gd name="T7" fmla="*/ 0 h 221"/>
                <a:gd name="T8" fmla="*/ 431 w 432"/>
                <a:gd name="T9" fmla="*/ 22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221">
                  <a:moveTo>
                    <a:pt x="431" y="220"/>
                  </a:moveTo>
                  <a:lnTo>
                    <a:pt x="0" y="220"/>
                  </a:lnTo>
                  <a:lnTo>
                    <a:pt x="0" y="0"/>
                  </a:lnTo>
                  <a:lnTo>
                    <a:pt x="431" y="0"/>
                  </a:lnTo>
                  <a:lnTo>
                    <a:pt x="431" y="22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56" name="Freeform 232">
              <a:extLst>
                <a:ext uri="{FF2B5EF4-FFF2-40B4-BE49-F238E27FC236}">
                  <a16:creationId xmlns:a16="http://schemas.microsoft.com/office/drawing/2014/main" id="{711D9DD7-56BD-48F6-B841-81B24E6E1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6097" y="9514696"/>
              <a:ext cx="255015" cy="130110"/>
            </a:xfrm>
            <a:custGeom>
              <a:avLst/>
              <a:gdLst>
                <a:gd name="T0" fmla="*/ 432 w 433"/>
                <a:gd name="T1" fmla="*/ 220 h 221"/>
                <a:gd name="T2" fmla="*/ 0 w 433"/>
                <a:gd name="T3" fmla="*/ 220 h 221"/>
                <a:gd name="T4" fmla="*/ 0 w 433"/>
                <a:gd name="T5" fmla="*/ 0 h 221"/>
                <a:gd name="T6" fmla="*/ 432 w 433"/>
                <a:gd name="T7" fmla="*/ 0 h 221"/>
                <a:gd name="T8" fmla="*/ 432 w 433"/>
                <a:gd name="T9" fmla="*/ 22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221">
                  <a:moveTo>
                    <a:pt x="432" y="220"/>
                  </a:moveTo>
                  <a:lnTo>
                    <a:pt x="0" y="220"/>
                  </a:lnTo>
                  <a:lnTo>
                    <a:pt x="0" y="0"/>
                  </a:lnTo>
                  <a:lnTo>
                    <a:pt x="432" y="0"/>
                  </a:lnTo>
                  <a:lnTo>
                    <a:pt x="432" y="22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57" name="Freeform 233">
              <a:extLst>
                <a:ext uri="{FF2B5EF4-FFF2-40B4-BE49-F238E27FC236}">
                  <a16:creationId xmlns:a16="http://schemas.microsoft.com/office/drawing/2014/main" id="{0F0C8012-4DBD-477F-9113-1C70371B9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2388" y="9746292"/>
              <a:ext cx="255015" cy="127507"/>
            </a:xfrm>
            <a:custGeom>
              <a:avLst/>
              <a:gdLst>
                <a:gd name="T0" fmla="*/ 432 w 433"/>
                <a:gd name="T1" fmla="*/ 213 h 214"/>
                <a:gd name="T2" fmla="*/ 0 w 433"/>
                <a:gd name="T3" fmla="*/ 213 h 214"/>
                <a:gd name="T4" fmla="*/ 0 w 433"/>
                <a:gd name="T5" fmla="*/ 0 h 214"/>
                <a:gd name="T6" fmla="*/ 432 w 433"/>
                <a:gd name="T7" fmla="*/ 0 h 214"/>
                <a:gd name="T8" fmla="*/ 432 w 433"/>
                <a:gd name="T9" fmla="*/ 21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214">
                  <a:moveTo>
                    <a:pt x="432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432" y="0"/>
                  </a:lnTo>
                  <a:lnTo>
                    <a:pt x="432" y="213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58" name="Freeform 234">
              <a:extLst>
                <a:ext uri="{FF2B5EF4-FFF2-40B4-BE49-F238E27FC236}">
                  <a16:creationId xmlns:a16="http://schemas.microsoft.com/office/drawing/2014/main" id="{DFC10F25-09D3-4F48-BE26-E80BCFA7A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4242" y="9746292"/>
              <a:ext cx="255015" cy="127507"/>
            </a:xfrm>
            <a:custGeom>
              <a:avLst/>
              <a:gdLst>
                <a:gd name="T0" fmla="*/ 431 w 432"/>
                <a:gd name="T1" fmla="*/ 213 h 214"/>
                <a:gd name="T2" fmla="*/ 0 w 432"/>
                <a:gd name="T3" fmla="*/ 213 h 214"/>
                <a:gd name="T4" fmla="*/ 0 w 432"/>
                <a:gd name="T5" fmla="*/ 0 h 214"/>
                <a:gd name="T6" fmla="*/ 431 w 432"/>
                <a:gd name="T7" fmla="*/ 0 h 214"/>
                <a:gd name="T8" fmla="*/ 431 w 432"/>
                <a:gd name="T9" fmla="*/ 21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214">
                  <a:moveTo>
                    <a:pt x="431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431" y="0"/>
                  </a:lnTo>
                  <a:lnTo>
                    <a:pt x="431" y="213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59" name="Freeform 235">
              <a:extLst>
                <a:ext uri="{FF2B5EF4-FFF2-40B4-BE49-F238E27FC236}">
                  <a16:creationId xmlns:a16="http://schemas.microsoft.com/office/drawing/2014/main" id="{157D5121-6F6A-414B-BD6A-D53974A5B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6097" y="9746292"/>
              <a:ext cx="255015" cy="127507"/>
            </a:xfrm>
            <a:custGeom>
              <a:avLst/>
              <a:gdLst>
                <a:gd name="T0" fmla="*/ 432 w 433"/>
                <a:gd name="T1" fmla="*/ 213 h 214"/>
                <a:gd name="T2" fmla="*/ 0 w 433"/>
                <a:gd name="T3" fmla="*/ 213 h 214"/>
                <a:gd name="T4" fmla="*/ 0 w 433"/>
                <a:gd name="T5" fmla="*/ 0 h 214"/>
                <a:gd name="T6" fmla="*/ 432 w 433"/>
                <a:gd name="T7" fmla="*/ 0 h 214"/>
                <a:gd name="T8" fmla="*/ 432 w 433"/>
                <a:gd name="T9" fmla="*/ 21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214">
                  <a:moveTo>
                    <a:pt x="432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432" y="0"/>
                  </a:lnTo>
                  <a:lnTo>
                    <a:pt x="432" y="213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</p:grpSp>
      <p:grpSp>
        <p:nvGrpSpPr>
          <p:cNvPr id="279" name="Group 377">
            <a:extLst>
              <a:ext uri="{FF2B5EF4-FFF2-40B4-BE49-F238E27FC236}">
                <a16:creationId xmlns:a16="http://schemas.microsoft.com/office/drawing/2014/main" id="{C4EC1007-1894-495B-AE32-A543ED9282D2}"/>
              </a:ext>
            </a:extLst>
          </p:cNvPr>
          <p:cNvGrpSpPr>
            <a:grpSpLocks/>
          </p:cNvGrpSpPr>
          <p:nvPr/>
        </p:nvGrpSpPr>
        <p:grpSpPr bwMode="auto">
          <a:xfrm>
            <a:off x="4923222" y="1073533"/>
            <a:ext cx="1477962" cy="258763"/>
            <a:chOff x="1703388" y="2006913"/>
            <a:chExt cx="1478230" cy="258682"/>
          </a:xfrm>
        </p:grpSpPr>
        <p:sp>
          <p:nvSpPr>
            <p:cNvPr id="280" name="Oval 378">
              <a:extLst>
                <a:ext uri="{FF2B5EF4-FFF2-40B4-BE49-F238E27FC236}">
                  <a16:creationId xmlns:a16="http://schemas.microsoft.com/office/drawing/2014/main" id="{07A911DC-AD84-4153-9395-43DAB73AC13F}"/>
                </a:ext>
              </a:extLst>
            </p:cNvPr>
            <p:cNvSpPr/>
            <p:nvPr/>
          </p:nvSpPr>
          <p:spPr>
            <a:xfrm>
              <a:off x="1703388" y="2006913"/>
              <a:ext cx="258809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  <p:sp>
          <p:nvSpPr>
            <p:cNvPr id="281" name="Oval 379">
              <a:extLst>
                <a:ext uri="{FF2B5EF4-FFF2-40B4-BE49-F238E27FC236}">
                  <a16:creationId xmlns:a16="http://schemas.microsoft.com/office/drawing/2014/main" id="{F748689E-7AD5-4E38-9149-40B4AF80ADDC}"/>
                </a:ext>
              </a:extLst>
            </p:cNvPr>
            <p:cNvSpPr/>
            <p:nvPr/>
          </p:nvSpPr>
          <p:spPr>
            <a:xfrm>
              <a:off x="2008243" y="2006913"/>
              <a:ext cx="258809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  <p:sp>
          <p:nvSpPr>
            <p:cNvPr id="282" name="Oval 380">
              <a:extLst>
                <a:ext uri="{FF2B5EF4-FFF2-40B4-BE49-F238E27FC236}">
                  <a16:creationId xmlns:a16="http://schemas.microsoft.com/office/drawing/2014/main" id="{1DA3C4D9-7518-4514-9F97-F2D9EF716DD9}"/>
                </a:ext>
              </a:extLst>
            </p:cNvPr>
            <p:cNvSpPr/>
            <p:nvPr/>
          </p:nvSpPr>
          <p:spPr>
            <a:xfrm>
              <a:off x="2313099" y="2006913"/>
              <a:ext cx="258809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  <p:sp>
          <p:nvSpPr>
            <p:cNvPr id="283" name="Oval 381">
              <a:extLst>
                <a:ext uri="{FF2B5EF4-FFF2-40B4-BE49-F238E27FC236}">
                  <a16:creationId xmlns:a16="http://schemas.microsoft.com/office/drawing/2014/main" id="{097A470A-DD81-4F4C-812A-80E5AFE88585}"/>
                </a:ext>
              </a:extLst>
            </p:cNvPr>
            <p:cNvSpPr/>
            <p:nvPr/>
          </p:nvSpPr>
          <p:spPr>
            <a:xfrm>
              <a:off x="2617954" y="2006913"/>
              <a:ext cx="258809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  <p:sp>
          <p:nvSpPr>
            <p:cNvPr id="284" name="Oval 382">
              <a:extLst>
                <a:ext uri="{FF2B5EF4-FFF2-40B4-BE49-F238E27FC236}">
                  <a16:creationId xmlns:a16="http://schemas.microsoft.com/office/drawing/2014/main" id="{FAB45BB2-74E4-4C83-BB93-E90D474EFCCD}"/>
                </a:ext>
              </a:extLst>
            </p:cNvPr>
            <p:cNvSpPr/>
            <p:nvPr/>
          </p:nvSpPr>
          <p:spPr>
            <a:xfrm>
              <a:off x="2922809" y="2006913"/>
              <a:ext cx="258809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/>
              </a:endParaRPr>
            </a:p>
          </p:txBody>
        </p:sp>
      </p:grpSp>
      <p:sp>
        <p:nvSpPr>
          <p:cNvPr id="298" name="CuadroTexto 297">
            <a:extLst>
              <a:ext uri="{FF2B5EF4-FFF2-40B4-BE49-F238E27FC236}">
                <a16:creationId xmlns:a16="http://schemas.microsoft.com/office/drawing/2014/main" id="{2C19398A-BCC1-43F1-BAF6-3C035BD58E3A}"/>
              </a:ext>
            </a:extLst>
          </p:cNvPr>
          <p:cNvSpPr txBox="1"/>
          <p:nvPr/>
        </p:nvSpPr>
        <p:spPr>
          <a:xfrm>
            <a:off x="582540" y="4448882"/>
            <a:ext cx="35820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Integrantes: </a:t>
            </a:r>
          </a:p>
          <a:p>
            <a:r>
              <a:rPr lang="es-AR" sz="16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Francisco Morelli</a:t>
            </a:r>
          </a:p>
          <a:p>
            <a:r>
              <a:rPr lang="es-AR" sz="16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Francesco </a:t>
            </a:r>
            <a:r>
              <a:rPr lang="es-AR" sz="1600" dirty="0" err="1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Angeli</a:t>
            </a:r>
            <a:endParaRPr lang="es-AR" sz="1600" dirty="0">
              <a:solidFill>
                <a:schemeClr val="tx2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s-AR" sz="16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Gabriel Brandan</a:t>
            </a:r>
          </a:p>
          <a:p>
            <a:r>
              <a:rPr lang="es-AR" sz="16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Hernán Sanchez</a:t>
            </a:r>
          </a:p>
          <a:p>
            <a:r>
              <a:rPr lang="es-AR" sz="16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Patricio Daniel </a:t>
            </a:r>
            <a:r>
              <a:rPr lang="es-AR" sz="1600" dirty="0" err="1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Giusti</a:t>
            </a:r>
            <a:endParaRPr lang="es-AR" sz="1600" dirty="0">
              <a:solidFill>
                <a:schemeClr val="tx2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s-AR" sz="16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Walter </a:t>
            </a:r>
            <a:r>
              <a:rPr lang="es-AR" sz="1600" dirty="0" err="1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Cubric</a:t>
            </a:r>
            <a:endParaRPr lang="es-AR" sz="1600" dirty="0">
              <a:solidFill>
                <a:schemeClr val="tx2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AR" dirty="0">
              <a:latin typeface="GT Walshei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64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45A2D253-5E20-4146-9D6C-A8FF302F050A}"/>
              </a:ext>
            </a:extLst>
          </p:cNvPr>
          <p:cNvSpPr txBox="1"/>
          <p:nvPr/>
        </p:nvSpPr>
        <p:spPr>
          <a:xfrm>
            <a:off x="639317" y="1785988"/>
            <a:ext cx="5852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Distribución de operaciones </a:t>
            </a:r>
            <a:r>
              <a:rPr lang="es-AR" sz="2000" dirty="0" smtClean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en el interio</a:t>
            </a:r>
            <a:r>
              <a:rPr lang="es-AR" sz="2000" dirty="0" smtClean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r del País</a:t>
            </a:r>
            <a:endParaRPr lang="es-AR" sz="2000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  <a:p>
            <a:endParaRPr lang="es-AR" sz="2000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9AA2E4F-E918-4AD0-9B8D-9BB5D5F2BFC9}"/>
              </a:ext>
            </a:extLst>
          </p:cNvPr>
          <p:cNvSpPr txBox="1">
            <a:spLocks/>
          </p:cNvSpPr>
          <p:nvPr/>
        </p:nvSpPr>
        <p:spPr>
          <a:xfrm>
            <a:off x="364235" y="1212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BASE DE DATOS</a:t>
            </a:r>
            <a:endParaRPr lang="es-AR" b="1" dirty="0">
              <a:solidFill>
                <a:schemeClr val="tx2">
                  <a:lumMod val="7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69AA2E4F-E918-4AD0-9B8D-9BB5D5F2BFC9}"/>
              </a:ext>
            </a:extLst>
          </p:cNvPr>
          <p:cNvSpPr txBox="1">
            <a:spLocks/>
          </p:cNvSpPr>
          <p:nvPr/>
        </p:nvSpPr>
        <p:spPr>
          <a:xfrm>
            <a:off x="728479" y="1001055"/>
            <a:ext cx="8701261" cy="891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PRECIO POR M2 EN USD</a:t>
            </a:r>
            <a:endParaRPr lang="es-AR" sz="2800" dirty="0">
              <a:solidFill>
                <a:schemeClr val="tx2">
                  <a:lumMod val="7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996396"/>
              </p:ext>
            </p:extLst>
          </p:nvPr>
        </p:nvGraphicFramePr>
        <p:xfrm>
          <a:off x="6492239" y="3410714"/>
          <a:ext cx="5074920" cy="2660901"/>
        </p:xfrm>
        <a:graphic>
          <a:graphicData uri="http://schemas.openxmlformats.org/drawingml/2006/table">
            <a:tbl>
              <a:tblPr/>
              <a:tblGrid>
                <a:gridCol w="986348">
                  <a:extLst>
                    <a:ext uri="{9D8B030D-6E8A-4147-A177-3AD203B41FA5}">
                      <a16:colId xmlns:a16="http://schemas.microsoft.com/office/drawing/2014/main" val="3334374960"/>
                    </a:ext>
                  </a:extLst>
                </a:gridCol>
                <a:gridCol w="1129528">
                  <a:extLst>
                    <a:ext uri="{9D8B030D-6E8A-4147-A177-3AD203B41FA5}">
                      <a16:colId xmlns:a16="http://schemas.microsoft.com/office/drawing/2014/main" val="410820709"/>
                    </a:ext>
                  </a:extLst>
                </a:gridCol>
                <a:gridCol w="986348">
                  <a:extLst>
                    <a:ext uri="{9D8B030D-6E8A-4147-A177-3AD203B41FA5}">
                      <a16:colId xmlns:a16="http://schemas.microsoft.com/office/drawing/2014/main" val="1079724883"/>
                    </a:ext>
                  </a:extLst>
                </a:gridCol>
                <a:gridCol w="986348">
                  <a:extLst>
                    <a:ext uri="{9D8B030D-6E8A-4147-A177-3AD203B41FA5}">
                      <a16:colId xmlns:a16="http://schemas.microsoft.com/office/drawing/2014/main" val="3383794368"/>
                    </a:ext>
                  </a:extLst>
                </a:gridCol>
                <a:gridCol w="986348">
                  <a:extLst>
                    <a:ext uri="{9D8B030D-6E8A-4147-A177-3AD203B41FA5}">
                      <a16:colId xmlns:a16="http://schemas.microsoft.com/office/drawing/2014/main" val="3668600038"/>
                    </a:ext>
                  </a:extLst>
                </a:gridCol>
              </a:tblGrid>
              <a:tr h="53218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Indicador Estadístico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Original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limpia sin tope count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limpia con tope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Comparativa (Tope vs Original)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914208"/>
                  </a:ext>
                </a:extLst>
              </a:tr>
              <a:tr h="26609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Cantidad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9.621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14.687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14.024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227741"/>
                  </a:ext>
                </a:extLst>
              </a:tr>
              <a:tr h="26609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Promedio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(348)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475453"/>
                  </a:ext>
                </a:extLst>
              </a:tr>
              <a:tr h="26609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Desvío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(2.299)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672624"/>
                  </a:ext>
                </a:extLst>
              </a:tr>
              <a:tr h="26609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246045"/>
                  </a:ext>
                </a:extLst>
              </a:tr>
              <a:tr h="26609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Acum.25%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(48)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231118"/>
                  </a:ext>
                </a:extLst>
              </a:tr>
              <a:tr h="26609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Acum. 50%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(63)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962015"/>
                  </a:ext>
                </a:extLst>
              </a:tr>
              <a:tr h="26609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Acum. 75%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(40)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93143"/>
                  </a:ext>
                </a:extLst>
              </a:tr>
              <a:tr h="26609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57.382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60.000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3.471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(53.911)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737059"/>
                  </a:ext>
                </a:extLst>
              </a:tr>
            </a:tbl>
          </a:graphicData>
        </a:graphic>
      </p:graphicFrame>
      <p:sp>
        <p:nvSpPr>
          <p:cNvPr id="18" name="Título 1">
            <a:extLst>
              <a:ext uri="{FF2B5EF4-FFF2-40B4-BE49-F238E27FC236}">
                <a16:creationId xmlns:a16="http://schemas.microsoft.com/office/drawing/2014/main" id="{ECED3B5E-F8A2-4A1E-863E-2BA58CC2455C}"/>
              </a:ext>
            </a:extLst>
          </p:cNvPr>
          <p:cNvSpPr txBox="1">
            <a:spLocks/>
          </p:cNvSpPr>
          <p:nvPr/>
        </p:nvSpPr>
        <p:spPr>
          <a:xfrm>
            <a:off x="6500448" y="2736148"/>
            <a:ext cx="4379387" cy="447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400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Indicadores estadísticos Interior </a:t>
            </a:r>
            <a:r>
              <a:rPr lang="es-AR" sz="1400" dirty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del País</a:t>
            </a:r>
            <a:br>
              <a:rPr lang="es-AR" sz="1400" dirty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endParaRPr lang="es-AR" sz="1400" dirty="0">
              <a:solidFill>
                <a:schemeClr val="tx2">
                  <a:lumMod val="7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7" y="3183331"/>
            <a:ext cx="5302362" cy="34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45A2D253-5E20-4146-9D6C-A8FF302F050A}"/>
              </a:ext>
            </a:extLst>
          </p:cNvPr>
          <p:cNvSpPr txBox="1"/>
          <p:nvPr/>
        </p:nvSpPr>
        <p:spPr>
          <a:xfrm>
            <a:off x="639316" y="1785988"/>
            <a:ext cx="7032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Distribución de operaciones </a:t>
            </a:r>
            <a:r>
              <a:rPr lang="es-AR" sz="2000" dirty="0" smtClean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en el Buenos Aires y C.A.B.A.</a:t>
            </a:r>
            <a:endParaRPr lang="es-AR" sz="2000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  <a:p>
            <a:endParaRPr lang="es-AR" sz="2000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9AA2E4F-E918-4AD0-9B8D-9BB5D5F2BFC9}"/>
              </a:ext>
            </a:extLst>
          </p:cNvPr>
          <p:cNvSpPr txBox="1">
            <a:spLocks/>
          </p:cNvSpPr>
          <p:nvPr/>
        </p:nvSpPr>
        <p:spPr>
          <a:xfrm>
            <a:off x="364235" y="1212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BASE DE DATOS</a:t>
            </a:r>
            <a:endParaRPr lang="es-AR" b="1" dirty="0">
              <a:solidFill>
                <a:schemeClr val="tx2">
                  <a:lumMod val="7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69AA2E4F-E918-4AD0-9B8D-9BB5D5F2BFC9}"/>
              </a:ext>
            </a:extLst>
          </p:cNvPr>
          <p:cNvSpPr txBox="1">
            <a:spLocks/>
          </p:cNvSpPr>
          <p:nvPr/>
        </p:nvSpPr>
        <p:spPr>
          <a:xfrm>
            <a:off x="728479" y="1001055"/>
            <a:ext cx="8701261" cy="891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PRECIO POR M2 EN USD</a:t>
            </a:r>
            <a:endParaRPr lang="es-AR" sz="2800" dirty="0">
              <a:solidFill>
                <a:schemeClr val="tx2">
                  <a:lumMod val="7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ECED3B5E-F8A2-4A1E-863E-2BA58CC2455C}"/>
              </a:ext>
            </a:extLst>
          </p:cNvPr>
          <p:cNvSpPr txBox="1">
            <a:spLocks/>
          </p:cNvSpPr>
          <p:nvPr/>
        </p:nvSpPr>
        <p:spPr>
          <a:xfrm>
            <a:off x="6345934" y="3287756"/>
            <a:ext cx="4379387" cy="447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400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Indicadores estadísticos </a:t>
            </a:r>
            <a:r>
              <a:rPr lang="es-AR" sz="1400" dirty="0" smtClean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Buenos Aires </a:t>
            </a:r>
            <a:r>
              <a:rPr lang="es-AR" sz="1400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y C.A.B.A.</a:t>
            </a:r>
            <a:r>
              <a:rPr lang="es-AR" sz="1400" dirty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/>
            </a:r>
            <a:br>
              <a:rPr lang="es-AR" sz="1400" dirty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endParaRPr lang="es-AR" sz="1400" dirty="0">
              <a:solidFill>
                <a:schemeClr val="tx2">
                  <a:lumMod val="7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27" y="3183331"/>
            <a:ext cx="5257038" cy="3379524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489776"/>
              </p:ext>
            </p:extLst>
          </p:nvPr>
        </p:nvGraphicFramePr>
        <p:xfrm>
          <a:off x="6345934" y="3872788"/>
          <a:ext cx="5504689" cy="2381706"/>
        </p:xfrm>
        <a:graphic>
          <a:graphicData uri="http://schemas.openxmlformats.org/drawingml/2006/table">
            <a:tbl>
              <a:tblPr/>
              <a:tblGrid>
                <a:gridCol w="1069877">
                  <a:extLst>
                    <a:ext uri="{9D8B030D-6E8A-4147-A177-3AD203B41FA5}">
                      <a16:colId xmlns:a16="http://schemas.microsoft.com/office/drawing/2014/main" val="3748605340"/>
                    </a:ext>
                  </a:extLst>
                </a:gridCol>
                <a:gridCol w="1225181">
                  <a:extLst>
                    <a:ext uri="{9D8B030D-6E8A-4147-A177-3AD203B41FA5}">
                      <a16:colId xmlns:a16="http://schemas.microsoft.com/office/drawing/2014/main" val="4029844298"/>
                    </a:ext>
                  </a:extLst>
                </a:gridCol>
                <a:gridCol w="1069877">
                  <a:extLst>
                    <a:ext uri="{9D8B030D-6E8A-4147-A177-3AD203B41FA5}">
                      <a16:colId xmlns:a16="http://schemas.microsoft.com/office/drawing/2014/main" val="784747174"/>
                    </a:ext>
                  </a:extLst>
                </a:gridCol>
                <a:gridCol w="1069877">
                  <a:extLst>
                    <a:ext uri="{9D8B030D-6E8A-4147-A177-3AD203B41FA5}">
                      <a16:colId xmlns:a16="http://schemas.microsoft.com/office/drawing/2014/main" val="1765679294"/>
                    </a:ext>
                  </a:extLst>
                </a:gridCol>
                <a:gridCol w="1069877">
                  <a:extLst>
                    <a:ext uri="{9D8B030D-6E8A-4147-A177-3AD203B41FA5}">
                      <a16:colId xmlns:a16="http://schemas.microsoft.com/office/drawing/2014/main" val="3905538420"/>
                    </a:ext>
                  </a:extLst>
                </a:gridCol>
              </a:tblGrid>
              <a:tr h="50387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Indicador Estadístico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Original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limpia sin tope count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limpia con tope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Comparativa (Tope vs Original)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604390"/>
                  </a:ext>
                </a:extLst>
              </a:tr>
              <a:tr h="22534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Cantidad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58.996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78.026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76.501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17.505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507337"/>
                  </a:ext>
                </a:extLst>
              </a:tr>
              <a:tr h="30045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Promedio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(240)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30533"/>
                  </a:ext>
                </a:extLst>
              </a:tr>
              <a:tr h="22534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Desvío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(1.644)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964022"/>
                  </a:ext>
                </a:extLst>
              </a:tr>
              <a:tr h="22534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00890"/>
                  </a:ext>
                </a:extLst>
              </a:tr>
              <a:tr h="22534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Acum.25%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672656"/>
                  </a:ext>
                </a:extLst>
              </a:tr>
              <a:tr h="22534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Acum. 50%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(20)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41210"/>
                  </a:ext>
                </a:extLst>
              </a:tr>
              <a:tr h="22534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Acum. 75%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(70)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896367"/>
                  </a:ext>
                </a:extLst>
              </a:tr>
              <a:tr h="22534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206.333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224.335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7.979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(198.355)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812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47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A2E4F-E918-4AD0-9B8D-9BB5D5F2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OBJETIVO</a:t>
            </a:r>
            <a:endParaRPr lang="es-AR" b="1" dirty="0">
              <a:solidFill>
                <a:schemeClr val="tx2">
                  <a:lumMod val="7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71537-1959-49F3-A1F0-5233AAC14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4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>
                <a:solidFill>
                  <a:schemeClr val="tx2">
                    <a:lumMod val="75000"/>
                  </a:schemeClr>
                </a:solidFill>
              </a:rPr>
              <a:t>Desarrollar un modelo que prediga el valor del metro cuadrado en inmueble.</a:t>
            </a:r>
            <a:endParaRPr lang="es-AR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872565"/>
              </p:ext>
            </p:extLst>
          </p:nvPr>
        </p:nvGraphicFramePr>
        <p:xfrm>
          <a:off x="3959352" y="2718816"/>
          <a:ext cx="3622739" cy="3622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r:id="rId3" imgW="5041080" imgH="5041080" progId="">
                  <p:embed/>
                </p:oleObj>
              </mc:Choice>
              <mc:Fallback>
                <p:oleObj r:id="rId3" imgW="5041080" imgH="5041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9352" y="2718816"/>
                        <a:ext cx="3622739" cy="3622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048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A2E4F-E918-4AD0-9B8D-9BB5D5F2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PROBLEMA</a:t>
            </a:r>
            <a:endParaRPr lang="es-AR" b="1" dirty="0">
              <a:solidFill>
                <a:schemeClr val="tx2">
                  <a:lumMod val="7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7417" t="25630" r="28167" b="45704"/>
          <a:stretch/>
        </p:blipFill>
        <p:spPr>
          <a:xfrm>
            <a:off x="2401270" y="1690688"/>
            <a:ext cx="7097059" cy="2576512"/>
          </a:xfrm>
          <a:prstGeom prst="rect">
            <a:avLst/>
          </a:prstGeom>
        </p:spPr>
      </p:pic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927132"/>
              </p:ext>
            </p:extLst>
          </p:nvPr>
        </p:nvGraphicFramePr>
        <p:xfrm>
          <a:off x="595058" y="5064777"/>
          <a:ext cx="2308952" cy="128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r:id="rId4" imgW="4736160" imgH="2628360" progId="">
                  <p:embed/>
                </p:oleObj>
              </mc:Choice>
              <mc:Fallback>
                <p:oleObj r:id="rId4" imgW="4736160" imgH="26283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5058" y="5064777"/>
                        <a:ext cx="2308952" cy="1281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866409"/>
              </p:ext>
            </p:extLst>
          </p:nvPr>
        </p:nvGraphicFramePr>
        <p:xfrm>
          <a:off x="6540027" y="4998962"/>
          <a:ext cx="2427506" cy="1347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r:id="rId6" imgW="4736160" imgH="2628360" progId="">
                  <p:embed/>
                </p:oleObj>
              </mc:Choice>
              <mc:Fallback>
                <p:oleObj r:id="rId6" imgW="4736160" imgH="26283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40027" y="4998962"/>
                        <a:ext cx="2427506" cy="1347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098361"/>
              </p:ext>
            </p:extLst>
          </p:nvPr>
        </p:nvGraphicFramePr>
        <p:xfrm>
          <a:off x="9387839" y="5010354"/>
          <a:ext cx="2595563" cy="1440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r:id="rId8" imgW="4736160" imgH="2628360" progId="">
                  <p:embed/>
                </p:oleObj>
              </mc:Choice>
              <mc:Fallback>
                <p:oleObj r:id="rId8" imgW="4736160" imgH="26283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87839" y="5010354"/>
                        <a:ext cx="2595563" cy="1440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555504"/>
              </p:ext>
            </p:extLst>
          </p:nvPr>
        </p:nvGraphicFramePr>
        <p:xfrm>
          <a:off x="3324316" y="5009308"/>
          <a:ext cx="2795405" cy="1318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r:id="rId10" imgW="5574600" imgH="2628360" progId="">
                  <p:embed/>
                </p:oleObj>
              </mc:Choice>
              <mc:Fallback>
                <p:oleObj r:id="rId10" imgW="5574600" imgH="26283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24316" y="5009308"/>
                        <a:ext cx="2795405" cy="1318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73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A2E4F-E918-4AD0-9B8D-9BB5D5F2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BASE DE DATOS</a:t>
            </a:r>
            <a:endParaRPr lang="es-AR" b="1" dirty="0">
              <a:solidFill>
                <a:schemeClr val="tx2">
                  <a:lumMod val="7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9709835"/>
              </p:ext>
            </p:extLst>
          </p:nvPr>
        </p:nvGraphicFramePr>
        <p:xfrm>
          <a:off x="1354836" y="1435608"/>
          <a:ext cx="9482328" cy="5233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513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A2E4F-E918-4AD0-9B8D-9BB5D5F2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08" y="295551"/>
            <a:ext cx="10515600" cy="1325563"/>
          </a:xfrm>
        </p:spPr>
        <p:txBody>
          <a:bodyPr/>
          <a:lstStyle/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BASE DE DATOS</a:t>
            </a:r>
            <a:endParaRPr lang="es-AR" b="1" dirty="0">
              <a:solidFill>
                <a:schemeClr val="tx2">
                  <a:lumMod val="7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840665"/>
              </p:ext>
            </p:extLst>
          </p:nvPr>
        </p:nvGraphicFramePr>
        <p:xfrm>
          <a:off x="2084704" y="1790078"/>
          <a:ext cx="8022591" cy="4756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r:id="rId3" imgW="12850560" imgH="7593480" progId="">
                  <p:embed/>
                </p:oleObj>
              </mc:Choice>
              <mc:Fallback>
                <p:oleObj r:id="rId3" imgW="12850560" imgH="7593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4704" y="1790078"/>
                        <a:ext cx="8022591" cy="4756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ítulo 1">
            <a:extLst>
              <a:ext uri="{FF2B5EF4-FFF2-40B4-BE49-F238E27FC236}">
                <a16:creationId xmlns:a16="http://schemas.microsoft.com/office/drawing/2014/main" id="{69AA2E4F-E918-4AD0-9B8D-9BB5D5F2BFC9}"/>
              </a:ext>
            </a:extLst>
          </p:cNvPr>
          <p:cNvSpPr txBox="1">
            <a:spLocks/>
          </p:cNvSpPr>
          <p:nvPr/>
        </p:nvSpPr>
        <p:spPr>
          <a:xfrm>
            <a:off x="795130" y="1244977"/>
            <a:ext cx="8701261" cy="891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DEFINICION DE MONEDA</a:t>
            </a:r>
            <a:endParaRPr lang="es-AR" sz="2800" dirty="0">
              <a:solidFill>
                <a:schemeClr val="tx2">
                  <a:lumMod val="7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A2E4F-E918-4AD0-9B8D-9BB5D5F2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BASE DE DATOS</a:t>
            </a:r>
            <a:endParaRPr lang="es-AR" b="1" dirty="0">
              <a:solidFill>
                <a:schemeClr val="tx2">
                  <a:lumMod val="7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72" y="2322576"/>
            <a:ext cx="5979279" cy="3416731"/>
          </a:xfrm>
          <a:prstGeom prst="rect">
            <a:avLst/>
          </a:prstGeom>
        </p:spPr>
      </p:pic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9974470"/>
              </p:ext>
            </p:extLst>
          </p:nvPr>
        </p:nvGraphicFramePr>
        <p:xfrm>
          <a:off x="6175513" y="2322576"/>
          <a:ext cx="4996070" cy="3084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ítulo 1">
            <a:extLst>
              <a:ext uri="{FF2B5EF4-FFF2-40B4-BE49-F238E27FC236}">
                <a16:creationId xmlns:a16="http://schemas.microsoft.com/office/drawing/2014/main" id="{69AA2E4F-E918-4AD0-9B8D-9BB5D5F2BFC9}"/>
              </a:ext>
            </a:extLst>
          </p:cNvPr>
          <p:cNvSpPr txBox="1">
            <a:spLocks/>
          </p:cNvSpPr>
          <p:nvPr/>
        </p:nvSpPr>
        <p:spPr>
          <a:xfrm>
            <a:off x="1222513" y="1431154"/>
            <a:ext cx="8701261" cy="891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PRECIO POR M2 EN USD</a:t>
            </a:r>
            <a:endParaRPr lang="es-AR" sz="2800" dirty="0">
              <a:solidFill>
                <a:schemeClr val="tx2">
                  <a:lumMod val="7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69AA2E4F-E918-4AD0-9B8D-9BB5D5F2BFC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BASE DE DATOS</a:t>
            </a:r>
            <a:endParaRPr lang="es-AR" b="1" dirty="0">
              <a:solidFill>
                <a:schemeClr val="tx2">
                  <a:lumMod val="7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9AA2E4F-E918-4AD0-9B8D-9BB5D5F2BFC9}"/>
              </a:ext>
            </a:extLst>
          </p:cNvPr>
          <p:cNvSpPr txBox="1">
            <a:spLocks/>
          </p:cNvSpPr>
          <p:nvPr/>
        </p:nvSpPr>
        <p:spPr>
          <a:xfrm>
            <a:off x="1374913" y="1583554"/>
            <a:ext cx="8701261" cy="891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PRECIO POR M2 EN USD</a:t>
            </a:r>
            <a:endParaRPr lang="es-AR" sz="2800" dirty="0">
              <a:solidFill>
                <a:schemeClr val="tx2">
                  <a:lumMod val="7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685958"/>
              </p:ext>
            </p:extLst>
          </p:nvPr>
        </p:nvGraphicFramePr>
        <p:xfrm>
          <a:off x="990600" y="2807208"/>
          <a:ext cx="6360178" cy="3489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r:id="rId3" imgW="12850560" imgH="7034760" progId="">
                  <p:embed/>
                </p:oleObj>
              </mc:Choice>
              <mc:Fallback>
                <p:oleObj r:id="rId3" imgW="12850560" imgH="7034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2807208"/>
                        <a:ext cx="6360178" cy="3489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Gráfic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972639"/>
              </p:ext>
            </p:extLst>
          </p:nvPr>
        </p:nvGraphicFramePr>
        <p:xfrm>
          <a:off x="7350778" y="33192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157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69AA2E4F-E918-4AD0-9B8D-9BB5D5F2BFC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BASE DE DATOS</a:t>
            </a:r>
            <a:endParaRPr lang="es-AR" b="1" dirty="0">
              <a:solidFill>
                <a:schemeClr val="tx2">
                  <a:lumMod val="7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9AA2E4F-E918-4AD0-9B8D-9BB5D5F2BFC9}"/>
              </a:ext>
            </a:extLst>
          </p:cNvPr>
          <p:cNvSpPr txBox="1">
            <a:spLocks/>
          </p:cNvSpPr>
          <p:nvPr/>
        </p:nvSpPr>
        <p:spPr>
          <a:xfrm>
            <a:off x="1374913" y="1583554"/>
            <a:ext cx="8701261" cy="891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PRECIO POR M2 EN USD</a:t>
            </a:r>
            <a:endParaRPr lang="es-AR" sz="2800" dirty="0">
              <a:solidFill>
                <a:schemeClr val="tx2">
                  <a:lumMod val="7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12086"/>
              </p:ext>
            </p:extLst>
          </p:nvPr>
        </p:nvGraphicFramePr>
        <p:xfrm>
          <a:off x="990600" y="2738610"/>
          <a:ext cx="4960367" cy="2948960"/>
        </p:xfrm>
        <a:graphic>
          <a:graphicData uri="http://schemas.openxmlformats.org/drawingml/2006/table">
            <a:tbl>
              <a:tblPr/>
              <a:tblGrid>
                <a:gridCol w="1319926">
                  <a:extLst>
                    <a:ext uri="{9D8B030D-6E8A-4147-A177-3AD203B41FA5}">
                      <a16:colId xmlns:a16="http://schemas.microsoft.com/office/drawing/2014/main" val="3304118772"/>
                    </a:ext>
                  </a:extLst>
                </a:gridCol>
                <a:gridCol w="1319926">
                  <a:extLst>
                    <a:ext uri="{9D8B030D-6E8A-4147-A177-3AD203B41FA5}">
                      <a16:colId xmlns:a16="http://schemas.microsoft.com/office/drawing/2014/main" val="2297263034"/>
                    </a:ext>
                  </a:extLst>
                </a:gridCol>
                <a:gridCol w="1319926">
                  <a:extLst>
                    <a:ext uri="{9D8B030D-6E8A-4147-A177-3AD203B41FA5}">
                      <a16:colId xmlns:a16="http://schemas.microsoft.com/office/drawing/2014/main" val="4074076644"/>
                    </a:ext>
                  </a:extLst>
                </a:gridCol>
                <a:gridCol w="1000589">
                  <a:extLst>
                    <a:ext uri="{9D8B030D-6E8A-4147-A177-3AD203B41FA5}">
                      <a16:colId xmlns:a16="http://schemas.microsoft.com/office/drawing/2014/main" val="3142919863"/>
                    </a:ext>
                  </a:extLst>
                </a:gridCol>
              </a:tblGrid>
              <a:tr h="42128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Indicador Estadístico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DF(Limpio)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DF(Original)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Comparativa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912294"/>
                  </a:ext>
                </a:extLst>
              </a:tr>
              <a:tr h="31596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Cantidad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92.713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68.617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24.096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024404"/>
                  </a:ext>
                </a:extLst>
              </a:tr>
              <a:tr h="31596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Promedio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394062"/>
                  </a:ext>
                </a:extLst>
              </a:tr>
              <a:tr h="31596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Desvío 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32147"/>
                  </a:ext>
                </a:extLst>
              </a:tr>
              <a:tr h="31596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754183"/>
                  </a:ext>
                </a:extLst>
              </a:tr>
              <a:tr h="31596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Acum.25</a:t>
                      </a:r>
                      <a:r>
                        <a:rPr lang="es-A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716513"/>
                  </a:ext>
                </a:extLst>
              </a:tr>
              <a:tr h="31596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Acum</a:t>
                      </a:r>
                      <a:r>
                        <a:rPr lang="es-AR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lang="es-AR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r>
                        <a:rPr lang="es-A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793141"/>
                  </a:ext>
                </a:extLst>
              </a:tr>
              <a:tr h="31596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Acum</a:t>
                      </a:r>
                      <a:r>
                        <a:rPr lang="es-AR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lang="es-AR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  <a:r>
                        <a:rPr lang="es-A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350421"/>
                  </a:ext>
                </a:extLst>
              </a:tr>
              <a:tr h="31596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</a:t>
                      </a:r>
                      <a:endParaRPr lang="es-A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224.335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206.333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18.001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695700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04607"/>
              </p:ext>
            </p:extLst>
          </p:nvPr>
        </p:nvGraphicFramePr>
        <p:xfrm>
          <a:off x="6920484" y="2738610"/>
          <a:ext cx="4585716" cy="2948960"/>
        </p:xfrm>
        <a:graphic>
          <a:graphicData uri="http://schemas.openxmlformats.org/drawingml/2006/table">
            <a:tbl>
              <a:tblPr/>
              <a:tblGrid>
                <a:gridCol w="1528572">
                  <a:extLst>
                    <a:ext uri="{9D8B030D-6E8A-4147-A177-3AD203B41FA5}">
                      <a16:colId xmlns:a16="http://schemas.microsoft.com/office/drawing/2014/main" val="2708184495"/>
                    </a:ext>
                  </a:extLst>
                </a:gridCol>
                <a:gridCol w="1528572">
                  <a:extLst>
                    <a:ext uri="{9D8B030D-6E8A-4147-A177-3AD203B41FA5}">
                      <a16:colId xmlns:a16="http://schemas.microsoft.com/office/drawing/2014/main" val="1088948146"/>
                    </a:ext>
                  </a:extLst>
                </a:gridCol>
                <a:gridCol w="1528572">
                  <a:extLst>
                    <a:ext uri="{9D8B030D-6E8A-4147-A177-3AD203B41FA5}">
                      <a16:colId xmlns:a16="http://schemas.microsoft.com/office/drawing/2014/main" val="3750625933"/>
                    </a:ext>
                  </a:extLst>
                </a:gridCol>
              </a:tblGrid>
              <a:tr h="42128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Indicador Estadístico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Original(Hay Dato)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Limpia(Original(Hay Dato))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241487"/>
                  </a:ext>
                </a:extLst>
              </a:tr>
              <a:tr h="31596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Cantidad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68.617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68.617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8823"/>
                  </a:ext>
                </a:extLst>
              </a:tr>
              <a:tr h="31596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Promedio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235347"/>
                  </a:ext>
                </a:extLst>
              </a:tr>
              <a:tr h="31596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Desvío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737096"/>
                  </a:ext>
                </a:extLst>
              </a:tr>
              <a:tr h="31596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651025"/>
                  </a:ext>
                </a:extLst>
              </a:tr>
              <a:tr h="31596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Acum.25%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1.218</a:t>
                      </a:r>
                      <a:endParaRPr lang="es-A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552055"/>
                  </a:ext>
                </a:extLst>
              </a:tr>
              <a:tr h="31596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Acum. 50%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1.800</a:t>
                      </a:r>
                      <a:endParaRPr lang="es-A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954188"/>
                  </a:ext>
                </a:extLst>
              </a:tr>
              <a:tr h="31596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Acum. 75%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2.486</a:t>
                      </a:r>
                      <a:endParaRPr lang="es-A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23709"/>
                  </a:ext>
                </a:extLst>
              </a:tr>
              <a:tr h="31596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20.633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20.633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372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51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&#10;&#10;Descripción generada automáticamente">
            <a:extLst>
              <a:ext uri="{FF2B5EF4-FFF2-40B4-BE49-F238E27FC236}">
                <a16:creationId xmlns:a16="http://schemas.microsoft.com/office/drawing/2014/main" id="{A2D98D27-8F81-4369-8756-A20D9E61E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35" y="2449605"/>
            <a:ext cx="5928528" cy="3811197"/>
          </a:xfr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5A2D253-5E20-4146-9D6C-A8FF302F050A}"/>
              </a:ext>
            </a:extLst>
          </p:cNvPr>
          <p:cNvSpPr txBox="1"/>
          <p:nvPr/>
        </p:nvSpPr>
        <p:spPr>
          <a:xfrm>
            <a:off x="639317" y="1785988"/>
            <a:ext cx="5378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Distribución de </a:t>
            </a:r>
            <a:r>
              <a:rPr lang="es-AR" sz="2000" dirty="0" smtClean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operaciones en el país</a:t>
            </a:r>
            <a:endParaRPr lang="es-AR" sz="2000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  <a:p>
            <a:endParaRPr lang="es-AR" sz="2000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9AA2E4F-E918-4AD0-9B8D-9BB5D5F2BFC9}"/>
              </a:ext>
            </a:extLst>
          </p:cNvPr>
          <p:cNvSpPr txBox="1">
            <a:spLocks/>
          </p:cNvSpPr>
          <p:nvPr/>
        </p:nvSpPr>
        <p:spPr>
          <a:xfrm>
            <a:off x="364235" y="1212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BASE DE DATOS</a:t>
            </a:r>
            <a:endParaRPr lang="es-AR" b="1" dirty="0">
              <a:solidFill>
                <a:schemeClr val="tx2">
                  <a:lumMod val="7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69AA2E4F-E918-4AD0-9B8D-9BB5D5F2BFC9}"/>
              </a:ext>
            </a:extLst>
          </p:cNvPr>
          <p:cNvSpPr txBox="1">
            <a:spLocks/>
          </p:cNvSpPr>
          <p:nvPr/>
        </p:nvSpPr>
        <p:spPr>
          <a:xfrm>
            <a:off x="728479" y="1001055"/>
            <a:ext cx="8701261" cy="891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PRECIO POR M2 EN USD</a:t>
            </a:r>
            <a:endParaRPr lang="es-AR" sz="2800" dirty="0">
              <a:solidFill>
                <a:schemeClr val="tx2">
                  <a:lumMod val="7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674" y="2493874"/>
            <a:ext cx="5681289" cy="324645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5A2D253-5E20-4146-9D6C-A8FF302F050A}"/>
              </a:ext>
            </a:extLst>
          </p:cNvPr>
          <p:cNvSpPr txBox="1"/>
          <p:nvPr/>
        </p:nvSpPr>
        <p:spPr>
          <a:xfrm>
            <a:off x="1761147" y="2326618"/>
            <a:ext cx="296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Columna generada nueva</a:t>
            </a:r>
            <a:endParaRPr lang="es-AR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5A2D253-5E20-4146-9D6C-A8FF302F050A}"/>
              </a:ext>
            </a:extLst>
          </p:cNvPr>
          <p:cNvSpPr txBox="1"/>
          <p:nvPr/>
        </p:nvSpPr>
        <p:spPr>
          <a:xfrm>
            <a:off x="7501295" y="2326618"/>
            <a:ext cx="272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Columna original</a:t>
            </a:r>
            <a:endParaRPr lang="es-AR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382</Words>
  <Application>Microsoft Office PowerPoint</Application>
  <PresentationFormat>Panorámica</PresentationFormat>
  <Paragraphs>191</Paragraphs>
  <Slides>11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GT Walsheim</vt:lpstr>
      <vt:lpstr>Source Sans Pro</vt:lpstr>
      <vt:lpstr>Source Sans Pro Black</vt:lpstr>
      <vt:lpstr>Tema de Office</vt:lpstr>
      <vt:lpstr>Desafío Properati</vt:lpstr>
      <vt:lpstr>OBJETIVO</vt:lpstr>
      <vt:lpstr>PROBLEMA</vt:lpstr>
      <vt:lpstr>BASE DE DATOS</vt:lpstr>
      <vt:lpstr>BASE DE DATOS</vt:lpstr>
      <vt:lpstr>BASE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PROPERATI</dc:title>
  <dc:creator>Hernan Sanchez</dc:creator>
  <cp:lastModifiedBy>Patricio Daniel</cp:lastModifiedBy>
  <cp:revision>53</cp:revision>
  <dcterms:created xsi:type="dcterms:W3CDTF">2020-12-21T22:31:12Z</dcterms:created>
  <dcterms:modified xsi:type="dcterms:W3CDTF">2020-12-23T20:00:25Z</dcterms:modified>
</cp:coreProperties>
</file>