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sz="3200"/>
              <a:t>Marco, il Domotico Convinto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12346"/>
          </a:xfrm>
        </p:spPr>
        <p:txBody>
          <a:bodyPr>
            <a:normAutofit/>
          </a:bodyPr>
          <a:lstStyle/>
          <a:p>
            <a:r>
              <a:rPr sz="900"/>
              <a:t>Età: 35</a:t>
            </a:r>
          </a:p>
          <a:p>
            <a:r>
              <a:rPr sz="900"/>
              <a:t>Professione: Ingegnere informatico</a:t>
            </a:r>
          </a:p>
          <a:p>
            <a:r>
              <a:rPr sz="900"/>
              <a:t>Situazione: Vive in un appartamento smart, appassionato di tecnologia</a:t>
            </a:r>
          </a:p>
          <a:p>
            <a:endParaRPr sz="900"/>
          </a:p>
          <a:p>
            <a:pPr marL="0" indent="0">
              <a:buNone/>
            </a:pPr>
            <a:r>
              <a:rPr lang="en-US" sz="900"/>
              <a:t>	</a:t>
            </a:r>
            <a:r>
              <a:rPr sz="900"/>
              <a:t>Motivazioni principali:</a:t>
            </a:r>
            <a:endParaRPr lang="en-US" sz="900"/>
          </a:p>
          <a:p>
            <a:pPr marL="0" indent="0">
              <a:buNone/>
            </a:pPr>
            <a:endParaRPr sz="900"/>
          </a:p>
          <a:p>
            <a:r>
              <a:rPr sz="900"/>
              <a:t>- Ama sperimentare nuove tecnologie</a:t>
            </a:r>
          </a:p>
          <a:p>
            <a:r>
              <a:rPr sz="900"/>
              <a:t>- Vuole una casa completamente automatizzata</a:t>
            </a:r>
          </a:p>
          <a:p>
            <a:r>
              <a:rPr sz="900"/>
              <a:t>- Cerca efficienza e controllo remoto</a:t>
            </a:r>
          </a:p>
          <a:p>
            <a:pPr marL="0" indent="0">
              <a:buNone/>
            </a:pPr>
            <a:r>
              <a:rPr lang="en-US" sz="900"/>
              <a:t>	</a:t>
            </a:r>
          </a:p>
          <a:p>
            <a:pPr marL="0" indent="0">
              <a:buNone/>
            </a:pPr>
            <a:r>
              <a:rPr lang="en-US" sz="900"/>
              <a:t>	</a:t>
            </a:r>
            <a:r>
              <a:rPr sz="900"/>
              <a:t>Abitudini d’acquisto:</a:t>
            </a:r>
            <a:endParaRPr lang="en-US" sz="900"/>
          </a:p>
          <a:p>
            <a:pPr marL="0" indent="0">
              <a:buNone/>
            </a:pPr>
            <a:endParaRPr sz="900"/>
          </a:p>
          <a:p>
            <a:r>
              <a:rPr sz="900"/>
              <a:t>- Acquista frequentemente online</a:t>
            </a:r>
          </a:p>
          <a:p>
            <a:r>
              <a:rPr sz="900"/>
              <a:t>- Usa l’app EcoSmartHome ogni giorno</a:t>
            </a:r>
          </a:p>
          <a:p>
            <a:r>
              <a:rPr sz="900"/>
              <a:t>- Legge blog tech e partecipa a forum</a:t>
            </a:r>
          </a:p>
          <a:p>
            <a:pPr marL="0" indent="0">
              <a:buNone/>
            </a:pPr>
            <a:br>
              <a:rPr sz="900"/>
            </a:br>
            <a:r>
              <a:rPr lang="en-US" sz="900"/>
              <a:t>	</a:t>
            </a:r>
            <a:r>
              <a:rPr sz="900"/>
              <a:t>Barriere/dubbi:</a:t>
            </a:r>
            <a:endParaRPr lang="en-US" sz="900"/>
          </a:p>
          <a:p>
            <a:pPr marL="0" indent="0">
              <a:buNone/>
            </a:pPr>
            <a:endParaRPr sz="900"/>
          </a:p>
          <a:p>
            <a:r>
              <a:rPr sz="900"/>
              <a:t>- Non tollera prodotti poco compatibili</a:t>
            </a:r>
          </a:p>
          <a:p>
            <a:r>
              <a:rPr sz="900"/>
              <a:t>- Si infastidisce con interfacce lente o poco intuitive</a:t>
            </a:r>
          </a:p>
          <a:p>
            <a:pPr marL="0" indent="0">
              <a:buNone/>
            </a:pPr>
            <a:br>
              <a:rPr sz="900"/>
            </a:br>
            <a:r>
              <a:rPr lang="en-US" sz="900"/>
              <a:t>	</a:t>
            </a:r>
            <a:r>
              <a:rPr sz="900"/>
              <a:t>Frase tipica: “Se non posso controllarlo con lo smartphone, non lo voglio.”</a:t>
            </a:r>
            <a:endParaRPr lang="en-US" sz="900"/>
          </a:p>
          <a:p>
            <a:pPr marL="0" indent="0">
              <a:buNone/>
            </a:pPr>
            <a:endParaRPr sz="900"/>
          </a:p>
          <a:p>
            <a:r>
              <a:rPr sz="900"/>
              <a:t>Prompt usato: ChatGPT, crea una buyer persona per il segmento clienti con acquisto frequente, alta spesa media, preferenza per prodotti di automazione e uso assiduo dell’app. Includi nome, età stimata, motivazioni e una breve storia.</a:t>
            </a:r>
          </a:p>
          <a:p>
            <a:pPr marL="0" indent="0">
              <a:buNone/>
            </a:pPr>
            <a:r>
              <a:rPr lang="en-US" sz="900"/>
              <a:t>	</a:t>
            </a:r>
          </a:p>
          <a:p>
            <a:pPr marL="0" indent="0">
              <a:buNone/>
            </a:pPr>
            <a:r>
              <a:rPr lang="en-US" sz="900"/>
              <a:t>	</a:t>
            </a:r>
            <a:r>
              <a:rPr sz="900"/>
              <a:t>Campagne marketing suggerite:</a:t>
            </a:r>
            <a:endParaRPr lang="en-US" sz="900"/>
          </a:p>
          <a:p>
            <a:pPr marL="0" indent="0">
              <a:buNone/>
            </a:pPr>
            <a:endParaRPr sz="900"/>
          </a:p>
          <a:p>
            <a:r>
              <a:rPr sz="900"/>
              <a:t>- Campagna “Smart Upgrade”: Offerte bundle su kit domotici avanzati con integrazione app e assistenti vocali.</a:t>
            </a:r>
          </a:p>
          <a:p>
            <a:r>
              <a:rPr sz="900"/>
              <a:t>- Accesso Anticipato: Inviti esclusivi a testare nuovi prodotti in anteprima con badge “Beta Tester”.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sz="3200"/>
              <a:t>Laura, la Risparmiatrice Consapevole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4465"/>
            <a:ext cx="8229600" cy="5225479"/>
          </a:xfrm>
        </p:spPr>
        <p:txBody>
          <a:bodyPr>
            <a:noAutofit/>
          </a:bodyPr>
          <a:lstStyle/>
          <a:p>
            <a:r>
              <a:rPr sz="900"/>
              <a:t>Età: 39</a:t>
            </a:r>
          </a:p>
          <a:p>
            <a:r>
              <a:rPr sz="900"/>
              <a:t>Professione: Impiegata amministrativa</a:t>
            </a:r>
          </a:p>
          <a:p>
            <a:r>
              <a:rPr sz="900"/>
              <a:t>Situazione: Vive in periferia, sposata con due figli, attenta alle spese e all'ambiente</a:t>
            </a:r>
          </a:p>
          <a:p>
            <a:endParaRPr sz="900"/>
          </a:p>
          <a:p>
            <a:pPr marL="0" indent="0">
              <a:buNone/>
            </a:pPr>
            <a:r>
              <a:rPr lang="en-US" sz="900"/>
              <a:t>	</a:t>
            </a:r>
            <a:r>
              <a:rPr sz="900"/>
              <a:t>Motivazioni principali:</a:t>
            </a:r>
            <a:endParaRPr lang="en-US" sz="900"/>
          </a:p>
          <a:p>
            <a:pPr marL="0" indent="0">
              <a:buNone/>
            </a:pPr>
            <a:endParaRPr sz="900"/>
          </a:p>
          <a:p>
            <a:r>
              <a:rPr sz="900"/>
              <a:t>- Vuole ridurre i consumi energetici per risparmiare e contribuire alla sostenibilità</a:t>
            </a:r>
          </a:p>
          <a:p>
            <a:r>
              <a:rPr sz="900"/>
              <a:t>- Apprezza soluzioni semplici per la gestione della casa</a:t>
            </a:r>
          </a:p>
          <a:p>
            <a:r>
              <a:rPr sz="900"/>
              <a:t>- Cerca un buon rapporto qualità-prezzo</a:t>
            </a:r>
          </a:p>
          <a:p>
            <a:pPr marL="0" indent="0">
              <a:buNone/>
            </a:pPr>
            <a:br>
              <a:rPr sz="900"/>
            </a:br>
            <a:r>
              <a:rPr lang="en-US" sz="900"/>
              <a:t>	</a:t>
            </a:r>
            <a:r>
              <a:rPr sz="900"/>
              <a:t>Abitudini d’acquisto:</a:t>
            </a:r>
            <a:endParaRPr lang="en-US" sz="900"/>
          </a:p>
          <a:p>
            <a:pPr marL="0" indent="0">
              <a:buNone/>
            </a:pPr>
            <a:endParaRPr sz="900"/>
          </a:p>
          <a:p>
            <a:r>
              <a:rPr sz="900"/>
              <a:t>- Acquista regolarmente prodotti per il risparmio energetico</a:t>
            </a:r>
          </a:p>
          <a:p>
            <a:r>
              <a:rPr sz="900"/>
              <a:t>- Usa l’app saltuariamente per monitorare i consumi</a:t>
            </a:r>
          </a:p>
          <a:p>
            <a:r>
              <a:rPr sz="900"/>
              <a:t>- Preferisce anche il negozio fisico per vedere i prodotti</a:t>
            </a:r>
          </a:p>
          <a:p>
            <a:pPr marL="0" indent="0">
              <a:buNone/>
            </a:pPr>
            <a:br>
              <a:rPr sz="900"/>
            </a:br>
            <a:r>
              <a:rPr lang="en-US" sz="900"/>
              <a:t>	</a:t>
            </a:r>
            <a:r>
              <a:rPr sz="900"/>
              <a:t>Barriere/dubbi:</a:t>
            </a:r>
            <a:endParaRPr lang="en-US" sz="900"/>
          </a:p>
          <a:p>
            <a:pPr marL="0" indent="0">
              <a:buNone/>
            </a:pPr>
            <a:endParaRPr sz="900"/>
          </a:p>
          <a:p>
            <a:r>
              <a:rPr sz="900"/>
              <a:t>- Scettica verso tecnologie troppo complesse</a:t>
            </a:r>
          </a:p>
          <a:p>
            <a:r>
              <a:rPr sz="900"/>
              <a:t>- Ha bisogno di toccare con mano prima di acquistare</a:t>
            </a:r>
          </a:p>
          <a:p>
            <a:r>
              <a:rPr sz="900"/>
              <a:t>- Non ama offerte generiche</a:t>
            </a:r>
          </a:p>
          <a:p>
            <a:pPr marL="0" indent="0">
              <a:buNone/>
            </a:pPr>
            <a:br>
              <a:rPr sz="900"/>
            </a:br>
            <a:r>
              <a:rPr lang="en-US" sz="900"/>
              <a:t>	</a:t>
            </a:r>
            <a:r>
              <a:rPr sz="900"/>
              <a:t>Frase tipica: “Cerco sempre di fare la scelta giusta per la mia famiglia e per l'ambiente.”</a:t>
            </a:r>
            <a:endParaRPr lang="en-US" sz="900"/>
          </a:p>
          <a:p>
            <a:pPr marL="0" indent="0">
              <a:buNone/>
            </a:pPr>
            <a:endParaRPr lang="en-US" sz="900"/>
          </a:p>
          <a:p>
            <a:r>
              <a:rPr sz="900"/>
              <a:t>Prompt usato: ChatGPT, crea una buyer persona per clienti con spesa media, acquisti regolari, interessati al risparmio energetico, che usano l’app saltuariamente e acquistano anche in negozio. Includi nome, età stimata, motivazioni e una breve storia.</a:t>
            </a:r>
            <a:endParaRPr lang="en-US" sz="900"/>
          </a:p>
          <a:p>
            <a:pPr marL="0" indent="0">
              <a:buNone/>
            </a:pPr>
            <a:br>
              <a:rPr sz="900"/>
            </a:br>
            <a:r>
              <a:rPr lang="en-US" sz="900"/>
              <a:t>	</a:t>
            </a:r>
            <a:r>
              <a:rPr sz="900"/>
              <a:t>Campagne marketing suggerite:</a:t>
            </a:r>
            <a:endParaRPr lang="en-US" sz="900"/>
          </a:p>
          <a:p>
            <a:pPr marL="0" indent="0">
              <a:buNone/>
            </a:pPr>
            <a:endParaRPr sz="900"/>
          </a:p>
          <a:p>
            <a:r>
              <a:rPr sz="900"/>
              <a:t>- Campagna “Casa che Risparmia”: Promozioni su sensori e termostati con guida pratica al risparmio energetico.</a:t>
            </a:r>
          </a:p>
          <a:p>
            <a:r>
              <a:rPr sz="900"/>
              <a:t>- Workshop in Negozio: Eventi locali per provare i prodotti dal vivo e ricevere consigli personalizzati.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sz="3200"/>
              <a:t>Giulia, la Risparmiatrice Occasionale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41264"/>
          </a:xfrm>
        </p:spPr>
        <p:txBody>
          <a:bodyPr>
            <a:normAutofit/>
          </a:bodyPr>
          <a:lstStyle/>
          <a:p>
            <a:r>
              <a:rPr sz="1000"/>
              <a:t>Età: 45</a:t>
            </a:r>
          </a:p>
          <a:p>
            <a:r>
              <a:rPr sz="1000"/>
              <a:t>Professione: Impiegata amministrativa</a:t>
            </a:r>
          </a:p>
          <a:p>
            <a:r>
              <a:rPr sz="1000"/>
              <a:t>Situazione: Vive in periferia, sposata, due figli piccoli</a:t>
            </a:r>
          </a:p>
          <a:p>
            <a:endParaRPr sz="1000"/>
          </a:p>
          <a:p>
            <a:pPr marL="0" indent="0">
              <a:buNone/>
            </a:pPr>
            <a:r>
              <a:rPr lang="en-US" sz="1000"/>
              <a:t>	</a:t>
            </a:r>
            <a:r>
              <a:rPr sz="1000"/>
              <a:t>Motivazioni principali:</a:t>
            </a:r>
            <a:endParaRPr lang="en-US" sz="1000"/>
          </a:p>
          <a:p>
            <a:pPr marL="0" indent="0">
              <a:buNone/>
            </a:pPr>
            <a:endParaRPr sz="1000"/>
          </a:p>
          <a:p>
            <a:r>
              <a:rPr sz="1000"/>
              <a:t>- Vuole migliorare l'illuminazione della casa senza spendere troppo</a:t>
            </a:r>
          </a:p>
          <a:p>
            <a:r>
              <a:rPr sz="1000"/>
              <a:t>- Apprezza semplicità e praticità</a:t>
            </a:r>
          </a:p>
          <a:p>
            <a:pPr marL="0" indent="0">
              <a:buNone/>
            </a:pPr>
            <a:endParaRPr lang="en-US" sz="1000"/>
          </a:p>
          <a:p>
            <a:pPr marL="0" indent="0">
              <a:buNone/>
            </a:pPr>
            <a:r>
              <a:rPr lang="en-US" sz="1000"/>
              <a:t>	</a:t>
            </a:r>
            <a:r>
              <a:rPr sz="1000"/>
              <a:t>Abitudini d’acquisto:</a:t>
            </a:r>
            <a:endParaRPr lang="en-US" sz="1000"/>
          </a:p>
          <a:p>
            <a:pPr marL="0" indent="0">
              <a:buNone/>
            </a:pPr>
            <a:endParaRPr sz="1000"/>
          </a:p>
          <a:p>
            <a:r>
              <a:rPr sz="1000"/>
              <a:t>- Compra occasionalmente online, soprattutto durante promozioni</a:t>
            </a:r>
          </a:p>
          <a:p>
            <a:r>
              <a:rPr sz="1000"/>
              <a:t>- Si informa tramite passaparola e recensioni social</a:t>
            </a:r>
          </a:p>
          <a:p>
            <a:pPr marL="0" indent="0">
              <a:buNone/>
            </a:pPr>
            <a:br>
              <a:rPr sz="1000"/>
            </a:br>
            <a:r>
              <a:rPr lang="en-US" sz="1000"/>
              <a:t>	</a:t>
            </a:r>
            <a:r>
              <a:rPr sz="1000"/>
              <a:t>Barriere/dubbi:</a:t>
            </a:r>
            <a:endParaRPr lang="en-US" sz="1000"/>
          </a:p>
          <a:p>
            <a:pPr marL="0" indent="0">
              <a:buNone/>
            </a:pPr>
            <a:endParaRPr sz="1000"/>
          </a:p>
          <a:p>
            <a:r>
              <a:rPr sz="1000"/>
              <a:t>- Non è esperta di tecnologia, teme di non saper usare i prodotti</a:t>
            </a:r>
          </a:p>
          <a:p>
            <a:r>
              <a:rPr sz="1000"/>
              <a:t>- Non usa l’app, preferisce metodi tradizionali</a:t>
            </a:r>
          </a:p>
          <a:p>
            <a:endParaRPr lang="en-US" sz="1000"/>
          </a:p>
          <a:p>
            <a:pPr marL="0" indent="0">
              <a:buNone/>
            </a:pPr>
            <a:r>
              <a:rPr lang="it-IT" sz="1000"/>
              <a:t>	</a:t>
            </a:r>
            <a:r>
              <a:rPr sz="1000"/>
              <a:t>Frase tipica: “Vorrei migliorare l'illuminazione della mia casa senza spendere troppo e senza complicazioni.”</a:t>
            </a:r>
            <a:endParaRPr lang="en-US" sz="1000"/>
          </a:p>
          <a:p>
            <a:pPr marL="0" indent="0">
              <a:buNone/>
            </a:pPr>
            <a:endParaRPr sz="1000"/>
          </a:p>
          <a:p>
            <a:r>
              <a:rPr sz="1000"/>
              <a:t>Prompt usato: ChatGPT, crea una buyer persona per clienti con acquisto occasionale, bassa spesa, interessati all’illuminazione smart, che non usano l’app. Includi nome, età stimata, motivazioni e una breve storia.</a:t>
            </a:r>
          </a:p>
          <a:p>
            <a:pPr marL="0" indent="0">
              <a:buNone/>
            </a:pPr>
            <a:br>
              <a:rPr sz="1000"/>
            </a:br>
            <a:r>
              <a:rPr lang="en-US" sz="1000"/>
              <a:t>	</a:t>
            </a:r>
            <a:r>
              <a:rPr sz="1000"/>
              <a:t>Campagne marketing suggerite:</a:t>
            </a:r>
            <a:endParaRPr lang="en-US" sz="1000"/>
          </a:p>
          <a:p>
            <a:pPr marL="0" indent="0">
              <a:buNone/>
            </a:pPr>
            <a:endParaRPr sz="1000"/>
          </a:p>
          <a:p>
            <a:r>
              <a:rPr sz="1000"/>
              <a:t>- Campagna “Illumina Facile”: Promozione su lampadine smart plug &amp; play con video tutorial semplificati.</a:t>
            </a:r>
          </a:p>
          <a:p>
            <a:r>
              <a:rPr sz="1000"/>
              <a:t>- Offerta “Prova e Resta”: Sconto sul primo acquisto con garanzia soddisfatti o rimborsati.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605</Words>
  <Application>Microsoft Office PowerPoint</Application>
  <PresentationFormat>On-screen Show (4:3)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Marco, il Domotico Convinto</vt:lpstr>
      <vt:lpstr>Laura, la Risparmiatrice Consapevole</vt:lpstr>
      <vt:lpstr>Giulia, la Risparmiatrice Occasionale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Daniel Craciun</cp:lastModifiedBy>
  <cp:revision>3</cp:revision>
  <dcterms:created xsi:type="dcterms:W3CDTF">2013-01-27T09:14:16Z</dcterms:created>
  <dcterms:modified xsi:type="dcterms:W3CDTF">2025-06-18T14:26:32Z</dcterms:modified>
  <cp:category/>
</cp:coreProperties>
</file>