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25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55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486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9247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23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687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327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171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12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00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0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95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32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87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4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14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16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922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nstitutopetbrasil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803405"/>
            <a:ext cx="12192000" cy="1825096"/>
          </a:xfrm>
        </p:spPr>
        <p:txBody>
          <a:bodyPr/>
          <a:lstStyle/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Gestão Pet Shop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031" y="5963705"/>
            <a:ext cx="2802594" cy="89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6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4373"/>
            <a:ext cx="9543245" cy="1293028"/>
          </a:xfrm>
        </p:spPr>
        <p:txBody>
          <a:bodyPr/>
          <a:lstStyle/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Problemática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386147"/>
            <a:ext cx="5715037" cy="3460861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Pesquisando o mercado foi observado que o nicho de Pet (animais de estimação) teve um exponencial crescimento no mercado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brasileiro.</a:t>
            </a:r>
          </a:p>
          <a:p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crescimento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14%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em 2022 comparado com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2021.</a:t>
            </a:r>
          </a:p>
          <a:p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Movimentando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58,9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bilhões no Brasil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dirty="0"/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610" y="815926"/>
            <a:ext cx="5183646" cy="557080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391888" y="6386732"/>
            <a:ext cx="396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fonte: </a:t>
            </a:r>
            <a:r>
              <a:rPr lang="pt-BR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http://institutopetbrasil.com</a:t>
            </a:r>
            <a:endParaRPr lang="pt-BR" dirty="0">
              <a:solidFill>
                <a:schemeClr val="accent6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97" y="5957140"/>
            <a:ext cx="2282778" cy="72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5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1668" y="1429555"/>
            <a:ext cx="1188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Objetivo do </a:t>
            </a:r>
            <a:r>
              <a:rPr lang="pt-BR" sz="3200" b="1" dirty="0" smtClean="0"/>
              <a:t>Projeto</a:t>
            </a:r>
          </a:p>
          <a:p>
            <a:pPr algn="ctr"/>
            <a:endParaRPr lang="pt-BR" sz="3200" b="1" dirty="0"/>
          </a:p>
          <a:p>
            <a:r>
              <a:rPr lang="pt-BR" sz="3200" dirty="0" smtClean="0"/>
              <a:t>	</a:t>
            </a:r>
            <a:r>
              <a:rPr lang="pt-BR" sz="3200" dirty="0"/>
              <a:t>Diante do exposto, optou-se por criar um Sistema que possa auxiliar as empresas no controle dos seus serviços, propiciando maior organização, simplicidade, controle e agilidade que atenda a demanda do mercado</a:t>
            </a:r>
            <a:r>
              <a:rPr lang="pt-BR" sz="3200" dirty="0" smtClean="0"/>
              <a:t>.</a:t>
            </a:r>
            <a:endParaRPr lang="pt-BR" sz="3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90" y="5828351"/>
            <a:ext cx="2282778" cy="72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8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1668" y="824248"/>
            <a:ext cx="1188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Solução </a:t>
            </a:r>
            <a:r>
              <a:rPr lang="pt-BR" sz="3200" b="1" dirty="0" smtClean="0"/>
              <a:t>proposta</a:t>
            </a:r>
          </a:p>
          <a:p>
            <a:pPr algn="ctr"/>
            <a:endParaRPr lang="pt-BR" sz="3200" b="1" dirty="0"/>
          </a:p>
          <a:p>
            <a:r>
              <a:rPr lang="pt-BR" sz="3200" dirty="0" smtClean="0"/>
              <a:t>	O </a:t>
            </a:r>
            <a:r>
              <a:rPr lang="pt-BR" sz="3200" dirty="0"/>
              <a:t>projeto principal é criar um sistema de Gestão de PET abrangendo as diferentes áreas da empresa (financeiro, vendas, estoque, serviços, gerenciais, pessoal e outros), que tenha acesso pela internet;</a:t>
            </a:r>
          </a:p>
          <a:p>
            <a:r>
              <a:rPr lang="pt-BR" sz="3200" dirty="0" smtClean="0"/>
              <a:t>	Inicialmente </a:t>
            </a:r>
            <a:r>
              <a:rPr lang="pt-BR" sz="3200" dirty="0"/>
              <a:t>será disponibilizado o sistema de Agendamento de Serviços, que possibilitará a empresa cadastrar funcionários, Clientes, Animais, Serviços e agendamento e controle da prestação de serviços.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90" y="5953870"/>
            <a:ext cx="2282778" cy="72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35402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Trilha de Vapor</Template>
  <TotalTime>43</TotalTime>
  <Words>55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Trilha de Vapor</vt:lpstr>
      <vt:lpstr>Gestão Pet Shop</vt:lpstr>
      <vt:lpstr>Problemática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Pet Shop</dc:title>
  <dc:creator>Conta da Microsoft</dc:creator>
  <cp:lastModifiedBy>Conta da Microsoft</cp:lastModifiedBy>
  <cp:revision>6</cp:revision>
  <dcterms:created xsi:type="dcterms:W3CDTF">2023-10-18T12:21:33Z</dcterms:created>
  <dcterms:modified xsi:type="dcterms:W3CDTF">2023-10-18T13:05:28Z</dcterms:modified>
</cp:coreProperties>
</file>