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24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8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2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2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0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7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2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titutopetbrasi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71222"/>
            <a:ext cx="12192000" cy="1014090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Gestão Pet Shop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31" y="5963705"/>
            <a:ext cx="2802594" cy="8942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31424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Dev.: Dimas – Givaldo – Milena - Railson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4373"/>
            <a:ext cx="9543245" cy="1293028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2998" y="2004774"/>
            <a:ext cx="6490612" cy="998905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Pesquisando o mercado foi observado que o nicho de Pet (animais de estimação) teve um exponencial crescimento no mercado brasileiro.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10" y="815926"/>
            <a:ext cx="5183646" cy="55708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391888" y="6386732"/>
            <a:ext cx="39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http://institutopetbrasil.com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7" y="5957140"/>
            <a:ext cx="2282778" cy="728424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92997" y="3003680"/>
            <a:ext cx="6490613" cy="78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Com crescimento de 14% em 2022 comparado com 2021.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92996" y="3680929"/>
            <a:ext cx="6490613" cy="51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Movimentando 58,9 bilhões no Brasil.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92996" y="4047436"/>
            <a:ext cx="6490613" cy="207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Ao visitar algumas pequenas empresas </a:t>
            </a:r>
            <a:r>
              <a:rPr lang="pt-BR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de Pet em </a:t>
            </a: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Araguaína foi evidenciado a falta de sistemas de Gestão que possam agilizar o atendimento, </a:t>
            </a:r>
            <a:r>
              <a:rPr lang="pt-BR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melhorando </a:t>
            </a: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o controle e tornar os seus serviços ofertados mais eficientes.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15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266229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Diante </a:t>
            </a:r>
            <a:r>
              <a:rPr lang="pt-BR" sz="3200" dirty="0"/>
              <a:t>do exposto, optou-se por criar um Sistema que possa auxiliar as empresas no controle dos seus serviços, propiciando maior organização, simplicidade, controle e agilidade que atenda a demanda do mercado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828351"/>
            <a:ext cx="2282778" cy="7284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1668" y="973569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Objetivo do </a:t>
            </a:r>
            <a:r>
              <a:rPr lang="pt-BR" sz="3200" b="1" dirty="0" smtClean="0"/>
              <a:t>Projeto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071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1808081"/>
            <a:ext cx="1188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O </a:t>
            </a:r>
            <a:r>
              <a:rPr lang="pt-BR" sz="3200" dirty="0"/>
              <a:t>projeto principal é criar um sistema de Gestão de PET abrangendo as diferentes áreas da empresa </a:t>
            </a:r>
            <a:r>
              <a:rPr lang="pt-BR" sz="3200" dirty="0" smtClean="0"/>
              <a:t>como (financeiro</a:t>
            </a:r>
            <a:r>
              <a:rPr lang="pt-BR" sz="3200" dirty="0"/>
              <a:t>, vendas, estoque, serviços, gerenciais, pessoal e outros), que tenha acesso pela internet;</a:t>
            </a:r>
          </a:p>
          <a:p>
            <a:pPr algn="just"/>
            <a:r>
              <a:rPr lang="pt-BR" sz="3200" dirty="0" smtClean="0"/>
              <a:t>	Inicialmente </a:t>
            </a:r>
            <a:r>
              <a:rPr lang="pt-BR" sz="3200" dirty="0"/>
              <a:t>será disponibilizado o sistema de Agendamento de Serviços, que possibilitará a empresa cadastrar funcionários, Clientes, Animais, Serviços e agendamento e controle da prestação de serviços.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Solução </a:t>
            </a:r>
            <a:r>
              <a:rPr lang="pt-BR" sz="3200" b="1" dirty="0" smtClean="0"/>
              <a:t>proposta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757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O </a:t>
            </a:r>
            <a:r>
              <a:rPr lang="pt-BR" sz="3200" dirty="0"/>
              <a:t>sistema tem a proposta de oferecer segurança nos dados. Com acesso por senha criptografada e os usuários são limitados pelas permissões de acordo com a sua função.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Segurança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</a:t>
            </a:r>
            <a:r>
              <a:rPr lang="pt-BR" sz="3200" dirty="0"/>
              <a:t>O sistema tem a proposta de ser simples e fácil manusear de maneira que pessoas que não tenham hábito com computadores possa se acostumar </a:t>
            </a:r>
            <a:r>
              <a:rPr lang="pt-BR" sz="3200" dirty="0" smtClean="0"/>
              <a:t>facilmente.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Usabilidade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</a:t>
            </a:r>
            <a:r>
              <a:rPr lang="pt-BR" sz="3200" dirty="0"/>
              <a:t>Essa é a nossa proposta inicial para entrarmos nesse nicho e podemos aproveitar esse mercado que tem crescido nos últimos anos, oferecendo um produto que possa auxiliar as empresas em seu crescimento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Obrigado!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Conclusão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78</TotalTime>
  <Words>102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Trilha de Vapor</vt:lpstr>
      <vt:lpstr>Gestão Pet Shop</vt:lpstr>
      <vt:lpstr>Problemática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Pet Shop</dc:title>
  <dc:creator>Conta da Microsoft</dc:creator>
  <cp:lastModifiedBy>Conta da Microsoft</cp:lastModifiedBy>
  <cp:revision>16</cp:revision>
  <dcterms:created xsi:type="dcterms:W3CDTF">2023-10-18T12:21:33Z</dcterms:created>
  <dcterms:modified xsi:type="dcterms:W3CDTF">2023-10-18T17:56:05Z</dcterms:modified>
</cp:coreProperties>
</file>