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2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7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2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itutopetbrasi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71222"/>
            <a:ext cx="12192000" cy="1014090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Gestão Pet Shop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31" y="5963705"/>
            <a:ext cx="2802594" cy="8942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31424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Dev.: Dimas – Givaldo – Milena - Railson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4373"/>
            <a:ext cx="9543245" cy="1293028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86147"/>
            <a:ext cx="5715037" cy="3460861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Pesquisando o mercado foi observado que o nicho de Pet (animais de estimação) teve um exponencial crescimento no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brasileiro.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crescimento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14%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2022 comparado com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2021.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Movimentando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58,9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bilhões no Brasil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10" y="815926"/>
            <a:ext cx="5183646" cy="55708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91888" y="6386732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http://institutopetbrasil.com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" y="595714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1429555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</a:t>
            </a:r>
            <a:r>
              <a:rPr lang="pt-BR" sz="3200" b="1" dirty="0" smtClean="0"/>
              <a:t>Projeto</a:t>
            </a:r>
          </a:p>
          <a:p>
            <a:pPr algn="ctr"/>
            <a:endParaRPr lang="pt-BR" sz="3200" b="1" dirty="0"/>
          </a:p>
          <a:p>
            <a:r>
              <a:rPr lang="pt-BR" sz="3200" dirty="0" smtClean="0"/>
              <a:t>	</a:t>
            </a:r>
            <a:r>
              <a:rPr lang="pt-BR" sz="3200" dirty="0"/>
              <a:t>Diante do exposto, optou-se por criar um Sistema que possa auxiliar as empresas no controle dos seus serviços, propiciando maior organização, simplicidade, controle e agilidade que atenda a demanda do mercado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828351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8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824248"/>
            <a:ext cx="1188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</a:t>
            </a:r>
            <a:r>
              <a:rPr lang="pt-BR" sz="3200" b="1" dirty="0" smtClean="0"/>
              <a:t>proposta</a:t>
            </a:r>
          </a:p>
          <a:p>
            <a:pPr algn="ctr"/>
            <a:endParaRPr lang="pt-BR" sz="3200" b="1" dirty="0"/>
          </a:p>
          <a:p>
            <a:r>
              <a:rPr lang="pt-BR" sz="3200" dirty="0" smtClean="0"/>
              <a:t>	O </a:t>
            </a:r>
            <a:r>
              <a:rPr lang="pt-BR" sz="3200" dirty="0"/>
              <a:t>projeto principal é criar um sistema de Gestão de PET abrangendo as diferentes áreas da empresa </a:t>
            </a:r>
            <a:r>
              <a:rPr lang="pt-BR" sz="3200" dirty="0" smtClean="0"/>
              <a:t>como (financeiro</a:t>
            </a:r>
            <a:r>
              <a:rPr lang="pt-BR" sz="3200" dirty="0"/>
              <a:t>, vendas, estoque, serviços, gerenciais, pessoal e outros), que tenha acesso pela internet;</a:t>
            </a:r>
          </a:p>
          <a:p>
            <a:r>
              <a:rPr lang="pt-BR" sz="3200" dirty="0" smtClean="0"/>
              <a:t>	Inicialmente </a:t>
            </a:r>
            <a:r>
              <a:rPr lang="pt-BR" sz="3200" dirty="0"/>
              <a:t>será disponibilizado o sistema de Agendamento de Serviços, que possibilitará a empresa cadastrar funcionários, Clientes, Animais, Serviços e agendamento e controle da prestação de serviços.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5376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46</TotalTime>
  <Words>64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Trilha de Vapor</vt:lpstr>
      <vt:lpstr>Gestão Pet Shop</vt:lpstr>
      <vt:lpstr>Problemática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Pet Shop</dc:title>
  <dc:creator>Conta da Microsoft</dc:creator>
  <cp:lastModifiedBy>Conta da Microsoft</cp:lastModifiedBy>
  <cp:revision>8</cp:revision>
  <dcterms:created xsi:type="dcterms:W3CDTF">2023-10-18T12:21:33Z</dcterms:created>
  <dcterms:modified xsi:type="dcterms:W3CDTF">2023-10-18T14:08:54Z</dcterms:modified>
</cp:coreProperties>
</file>