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9ED39B-2040-4F2F-942C-146CB5E6E328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25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55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9ED39B-2040-4F2F-942C-146CB5E6E328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486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9ED39B-2040-4F2F-942C-146CB5E6E328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9247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9ED39B-2040-4F2F-942C-146CB5E6E328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23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687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327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171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9ED39B-2040-4F2F-942C-146CB5E6E328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12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00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9ED39B-2040-4F2F-942C-146CB5E6E328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0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95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32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87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4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14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16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ED39B-2040-4F2F-942C-146CB5E6E328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22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nstitutopetbrasil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71222"/>
            <a:ext cx="12192000" cy="1014090"/>
          </a:xfrm>
        </p:spPr>
        <p:txBody>
          <a:bodyPr/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Gestão Pet Shop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031" y="5963705"/>
            <a:ext cx="2802594" cy="89429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0" y="314244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Dev.: Dimas – Givaldo – Milena - Railson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06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239067"/>
            <a:ext cx="7391888" cy="677249"/>
          </a:xfrm>
        </p:spPr>
        <p:txBody>
          <a:bodyPr/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Problemática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2998" y="2004774"/>
            <a:ext cx="6800132" cy="998905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Pesquisando o mercado foi observado que o nicho de Pet (animais de estimação) teve um exponencial crescimento no mercado brasileiro.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130" y="535577"/>
            <a:ext cx="4874125" cy="585115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685359" y="6202066"/>
            <a:ext cx="396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fonte: </a:t>
            </a:r>
            <a:r>
              <a:rPr lang="pt-BR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http://institutopetbrasil.com</a:t>
            </a:r>
            <a:endParaRPr lang="pt-BR" dirty="0">
              <a:solidFill>
                <a:schemeClr val="accent6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97" y="5957140"/>
            <a:ext cx="2282778" cy="728424"/>
          </a:xfrm>
          <a:prstGeom prst="rect">
            <a:avLst/>
          </a:prstGeom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292997" y="3003680"/>
            <a:ext cx="7098892" cy="783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Com crescimento de 14% em 2022 comparado com 2021.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292996" y="3680929"/>
            <a:ext cx="7098893" cy="511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Movimentando 58,9 bilhões no Brasil.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292996" y="4047436"/>
            <a:ext cx="7098893" cy="2079129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pt-BR" sz="6800" dirty="0">
                <a:latin typeface="Arial" panose="020B0604020202020204" pitchFamily="34" charset="0"/>
                <a:cs typeface="Arial" panose="020B0604020202020204" pitchFamily="34" charset="0"/>
              </a:rPr>
              <a:t>Ao visitar algumas pequenas empresas </a:t>
            </a:r>
            <a:r>
              <a:rPr lang="pt-BR" sz="6800" dirty="0" smtClean="0">
                <a:latin typeface="Arial" panose="020B0604020202020204" pitchFamily="34" charset="0"/>
                <a:cs typeface="Arial" panose="020B0604020202020204" pitchFamily="34" charset="0"/>
              </a:rPr>
              <a:t>de Pet em </a:t>
            </a:r>
            <a:r>
              <a:rPr lang="pt-BR" sz="6800" dirty="0">
                <a:latin typeface="Arial" panose="020B0604020202020204" pitchFamily="34" charset="0"/>
                <a:cs typeface="Arial" panose="020B0604020202020204" pitchFamily="34" charset="0"/>
              </a:rPr>
              <a:t>Araguaína foi evidenciado a falta de sistemas de Gestão que possam agilizar o atendimento, </a:t>
            </a:r>
            <a:r>
              <a:rPr lang="pt-BR" sz="6800" dirty="0" smtClean="0">
                <a:latin typeface="Arial" panose="020B0604020202020204" pitchFamily="34" charset="0"/>
                <a:cs typeface="Arial" panose="020B0604020202020204" pitchFamily="34" charset="0"/>
              </a:rPr>
              <a:t>melhorando </a:t>
            </a:r>
            <a:r>
              <a:rPr lang="pt-BR" sz="6800" dirty="0">
                <a:latin typeface="Arial" panose="020B0604020202020204" pitchFamily="34" charset="0"/>
                <a:cs typeface="Arial" panose="020B0604020202020204" pitchFamily="34" charset="0"/>
              </a:rPr>
              <a:t>o controle e tornar os seus serviços ofertados mais eficientes.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6152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1668" y="2662296"/>
            <a:ext cx="1188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 smtClean="0"/>
              <a:t>	Diante </a:t>
            </a:r>
            <a:r>
              <a:rPr lang="pt-BR" sz="3200" dirty="0"/>
              <a:t>do exposto, optou-se por criar um Sistema que possa auxiliar as empresas no controle dos seus serviços, </a:t>
            </a:r>
            <a:r>
              <a:rPr lang="pt-BR" sz="3200" dirty="0" smtClean="0"/>
              <a:t>proporcionando </a:t>
            </a:r>
            <a:r>
              <a:rPr lang="pt-BR" sz="3200" dirty="0"/>
              <a:t>maior organização, simplicidade, controle e agilidade que atenda a demanda do mercado</a:t>
            </a:r>
            <a:r>
              <a:rPr lang="pt-BR" sz="3200" dirty="0" smtClean="0"/>
              <a:t>.</a:t>
            </a:r>
            <a:endParaRPr lang="pt-BR" sz="3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90" y="5828351"/>
            <a:ext cx="2282778" cy="72842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41668" y="973569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Objetivo do </a:t>
            </a:r>
            <a:r>
              <a:rPr lang="pt-BR" sz="3200" b="1" dirty="0" smtClean="0"/>
              <a:t>Projeto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0718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1668" y="1808081"/>
            <a:ext cx="1188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 smtClean="0"/>
              <a:t>	O </a:t>
            </a:r>
            <a:r>
              <a:rPr lang="pt-BR" sz="3200" dirty="0"/>
              <a:t>projeto principal é criar um sistema de Gestão de PET abrangendo as diferentes áreas da empresa </a:t>
            </a:r>
            <a:r>
              <a:rPr lang="pt-BR" sz="3200" dirty="0" smtClean="0"/>
              <a:t>como (financeiro</a:t>
            </a:r>
            <a:r>
              <a:rPr lang="pt-BR" sz="3200" dirty="0"/>
              <a:t>, vendas, estoque, serviços, gerenciais, pessoal e outros), que tenha acesso pela internet;</a:t>
            </a:r>
          </a:p>
          <a:p>
            <a:pPr algn="just"/>
            <a:r>
              <a:rPr lang="pt-BR" sz="3200" dirty="0" smtClean="0"/>
              <a:t>	Inicialmente </a:t>
            </a:r>
            <a:r>
              <a:rPr lang="pt-BR" sz="3200" dirty="0"/>
              <a:t>será disponibilizado o sistema </a:t>
            </a:r>
            <a:r>
              <a:rPr lang="pt-BR" sz="3200" dirty="0" smtClean="0"/>
              <a:t>em Desktop para </a:t>
            </a:r>
            <a:r>
              <a:rPr lang="pt-BR" sz="3200" dirty="0" smtClean="0"/>
              <a:t>agendamento </a:t>
            </a:r>
            <a:r>
              <a:rPr lang="pt-BR" sz="3200" dirty="0"/>
              <a:t>de </a:t>
            </a:r>
            <a:r>
              <a:rPr lang="pt-BR" sz="3200" dirty="0" smtClean="0"/>
              <a:t>serviços</a:t>
            </a:r>
            <a:r>
              <a:rPr lang="pt-BR" sz="3200" dirty="0"/>
              <a:t>, que possibilitará a empresa cadastrar f</a:t>
            </a:r>
            <a:r>
              <a:rPr lang="pt-BR" sz="3200" dirty="0" smtClean="0"/>
              <a:t>uncionários</a:t>
            </a:r>
            <a:r>
              <a:rPr lang="pt-BR" sz="3200" dirty="0"/>
              <a:t>, </a:t>
            </a:r>
            <a:r>
              <a:rPr lang="pt-BR" sz="3200" dirty="0" smtClean="0"/>
              <a:t>clientes</a:t>
            </a:r>
            <a:r>
              <a:rPr lang="pt-BR" sz="3200"/>
              <a:t>, </a:t>
            </a:r>
            <a:r>
              <a:rPr lang="pt-BR" sz="3200" smtClean="0"/>
              <a:t>animais, agendamento </a:t>
            </a:r>
            <a:r>
              <a:rPr lang="pt-BR" sz="3200" dirty="0"/>
              <a:t>e controle da prestação de serviços.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90" y="5953870"/>
            <a:ext cx="2282778" cy="72842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-10732" y="99012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Solução </a:t>
            </a:r>
            <a:r>
              <a:rPr lang="pt-BR" sz="3200" b="1" dirty="0" smtClean="0"/>
              <a:t>proposta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7573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2278" y="2444185"/>
            <a:ext cx="118565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 smtClean="0"/>
              <a:t>	O </a:t>
            </a:r>
            <a:r>
              <a:rPr lang="pt-BR" sz="3200" dirty="0"/>
              <a:t>sistema tem a proposta de oferecer segurança nos dados. Com acesso por senha criptografada e os usuários são limitados pelas permissões de acordo com a sua função.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-10732" y="99012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Segurança</a:t>
            </a:r>
            <a:endParaRPr lang="pt-BR" sz="32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90" y="5953870"/>
            <a:ext cx="2282778" cy="72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5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2278" y="2444185"/>
            <a:ext cx="118565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 smtClean="0"/>
              <a:t>	</a:t>
            </a:r>
            <a:r>
              <a:rPr lang="pt-BR" sz="3200" dirty="0"/>
              <a:t>O sistema tem a proposta de ser simples e </a:t>
            </a:r>
            <a:r>
              <a:rPr lang="pt-BR" sz="3200" dirty="0" smtClean="0"/>
              <a:t>fácil de manusear, </a:t>
            </a:r>
            <a:r>
              <a:rPr lang="pt-BR" sz="3200" dirty="0"/>
              <a:t>de maneira que pessoas que não tenham hábito com computadores possa se </a:t>
            </a:r>
            <a:r>
              <a:rPr lang="pt-BR" sz="3200" dirty="0" smtClean="0"/>
              <a:t>adaptar facilmente.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-10732" y="99012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Usabilidade</a:t>
            </a:r>
            <a:endParaRPr lang="pt-BR" sz="32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90" y="5953870"/>
            <a:ext cx="2282778" cy="72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7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6963" y="2444185"/>
            <a:ext cx="118565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/>
              <a:t>	Vamos conhecer um pouco do sistema!</a:t>
            </a:r>
            <a:endParaRPr lang="pt-BR" sz="4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90" y="5953870"/>
            <a:ext cx="2282778" cy="72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2278" y="2444185"/>
            <a:ext cx="118565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 smtClean="0"/>
              <a:t>	</a:t>
            </a:r>
            <a:r>
              <a:rPr lang="pt-BR" sz="3200" dirty="0"/>
              <a:t>Essa é a nossa proposta inicial para entrarmos nesse nicho e podemos aproveitar esse mercado que tem crescido nos últimos anos, oferecendo um produto que possa auxiliar as empresas em seu </a:t>
            </a:r>
            <a:r>
              <a:rPr lang="pt-BR" sz="3200" dirty="0" smtClean="0"/>
              <a:t>desenvolvimento.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dirty="0"/>
              <a:t>Obrigado!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-10732" y="99012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Conclusão</a:t>
            </a:r>
            <a:endParaRPr lang="pt-BR" sz="32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90" y="5953870"/>
            <a:ext cx="2282778" cy="72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6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Trilha de Vapor</Template>
  <TotalTime>132</TotalTime>
  <Words>102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Trilha de Vapor</vt:lpstr>
      <vt:lpstr>Gestão Pet Shop</vt:lpstr>
      <vt:lpstr>Problemática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Pet Shop</dc:title>
  <dc:creator>Conta da Microsoft</dc:creator>
  <cp:lastModifiedBy>Conta da Microsoft</cp:lastModifiedBy>
  <cp:revision>24</cp:revision>
  <dcterms:created xsi:type="dcterms:W3CDTF">2023-10-18T12:21:33Z</dcterms:created>
  <dcterms:modified xsi:type="dcterms:W3CDTF">2023-10-22T12:57:09Z</dcterms:modified>
</cp:coreProperties>
</file>