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ustria"/>
      <p:regular r:id="rId19"/>
    </p:embeddedFon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SZOJi3uPSFXQdYx6u39HYO6e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ustri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32f686dd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32f686dd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532f686dd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32f686dd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532f686dd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532f686dd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32f686dd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32f686dd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7532f686dd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32f686dd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532f686dd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7532f686dd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32f686d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532f686d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7532f686d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32f686dd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32f686dd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532f686dd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32f686dd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32f686dd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532f686dd_2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32f686d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32f686d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532f686d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o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grafia Panorâmica com Legenda">
  <p:cSld name="Fotografia Panorâmica com Legenda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pt-PT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pt-PT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">
  <p:cSld name="3 Coluna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2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22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22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na de 3 Imagens">
  <p:cSld name="Coluna de 3 Image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3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3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e Texto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Obje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c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Dupl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S82eR6eDVLE" TargetMode="External"/><Relationship Id="rId4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4727175" y="1987575"/>
            <a:ext cx="6661200" cy="2094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 Black"/>
              <a:buNone/>
            </a:pPr>
            <a:br>
              <a:rPr lang="pt-PT" sz="3959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pt-PT" sz="3959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rPr>
              <a:t>Projeto de Sistemas de Controle com FPGA</a:t>
            </a:r>
            <a:br>
              <a:rPr lang="pt-PT" sz="3959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br>
              <a:rPr lang="pt-PT" sz="3959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3959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5184375" y="4605450"/>
            <a:ext cx="58368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F2F2F2"/>
                </a:solidFill>
              </a:rPr>
              <a:t>André Luiz de Oliveira Cezário</a:t>
            </a:r>
            <a:endParaRPr sz="1800">
              <a:solidFill>
                <a:srgbClr val="F2F2F2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F2F2F2"/>
                </a:solidFill>
              </a:rPr>
              <a:t>Eduardo Farias</a:t>
            </a:r>
            <a:endParaRPr sz="1800">
              <a:solidFill>
                <a:srgbClr val="F2F2F2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F2F2F2"/>
                </a:solidFill>
              </a:rPr>
              <a:t>Givanildo Lima</a:t>
            </a:r>
            <a:endParaRPr sz="1800">
              <a:solidFill>
                <a:srgbClr val="F2F2F2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F2F2F2"/>
                </a:solidFill>
              </a:rPr>
              <a:t>Leonardo Alexandre</a:t>
            </a:r>
            <a:endParaRPr sz="1800">
              <a:solidFill>
                <a:srgbClr val="F2F2F2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F2F2F2"/>
                </a:solidFill>
              </a:rPr>
              <a:t>Valdir de Souza Junior</a:t>
            </a:r>
            <a:endParaRPr sz="1800">
              <a:solidFill>
                <a:srgbClr val="F2F2F2"/>
              </a:solidFill>
            </a:endParaRPr>
          </a:p>
        </p:txBody>
      </p:sp>
      <p:pic>
        <p:nvPicPr>
          <p:cNvPr id="150" name="Google Shape;15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00" y="1987575"/>
            <a:ext cx="3293198" cy="17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32f686dd_1_8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 Black"/>
                <a:ea typeface="Arial Black"/>
                <a:cs typeface="Arial Black"/>
                <a:sym typeface="Arial Black"/>
              </a:rPr>
              <a:t>Dark Link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16" name="Google Shape;216;g7532f686d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2294575"/>
            <a:ext cx="92868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32f686dd_2_1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 Black"/>
                <a:ea typeface="Arial Black"/>
                <a:cs typeface="Arial Black"/>
                <a:sym typeface="Arial Black"/>
              </a:rPr>
              <a:t>Colisões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23" name="Google Shape;223;g7532f686dd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676" y="1908025"/>
            <a:ext cx="5758925" cy="30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7532f686dd_2_1"/>
          <p:cNvSpPr txBox="1"/>
          <p:nvPr/>
        </p:nvSpPr>
        <p:spPr>
          <a:xfrm>
            <a:off x="541075" y="1915825"/>
            <a:ext cx="4680300" cy="19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>
                <a:solidFill>
                  <a:srgbClr val="FFFFFF"/>
                </a:solidFill>
              </a:rPr>
              <a:t>O bloco das colisões tem como entradas as posições x e y quer do dark link quer da shuriken assim como a altura e largura da shuriken e a largura do dark link.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532f686dd_1_24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 Black"/>
                <a:ea typeface="Arial Black"/>
                <a:cs typeface="Arial Black"/>
                <a:sym typeface="Arial Black"/>
              </a:rPr>
              <a:t>Máquina de Estados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31" name="Google Shape;231;g7532f686dd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700" y="2043600"/>
            <a:ext cx="64770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7532f686dd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75" y="1722875"/>
            <a:ext cx="3432116" cy="4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32f686dd_1_32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 Black"/>
                <a:ea typeface="Arial Black"/>
                <a:cs typeface="Arial Black"/>
                <a:sym typeface="Arial Black"/>
              </a:rPr>
              <a:t>Color map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39" name="Google Shape;239;g7532f686dd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475" y="2290725"/>
            <a:ext cx="44005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32f686dd_0_13"/>
          <p:cNvSpPr txBox="1"/>
          <p:nvPr>
            <p:ph type="title"/>
          </p:nvPr>
        </p:nvSpPr>
        <p:spPr>
          <a:xfrm>
            <a:off x="913800" y="609600"/>
            <a:ext cx="10353900" cy="490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Obrigado pela Atenção!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ctrTitle"/>
          </p:nvPr>
        </p:nvSpPr>
        <p:spPr>
          <a:xfrm>
            <a:off x="6114025" y="1125900"/>
            <a:ext cx="5922000" cy="123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 Black"/>
              <a:buNone/>
            </a:pPr>
            <a:r>
              <a:rPr lang="pt-PT" sz="4000">
                <a:latin typeface="Arial Black"/>
                <a:ea typeface="Arial Black"/>
                <a:cs typeface="Arial Black"/>
                <a:sym typeface="Arial Black"/>
              </a:rPr>
              <a:t>Material Utilizado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6037550" y="2662177"/>
            <a:ext cx="5836800" cy="1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FPGA Altera DE2 Cyclone II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PT" sz="2400">
                <a:solidFill>
                  <a:schemeClr val="lt1"/>
                </a:solidFill>
              </a:rPr>
              <a:t>Mouse</a:t>
            </a: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 conexão ps/2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PT" sz="2400">
                <a:solidFill>
                  <a:schemeClr val="lt1"/>
                </a:solidFill>
              </a:rPr>
              <a:t>Monitor com conexão </a:t>
            </a: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VGA</a:t>
            </a:r>
            <a:endParaRPr/>
          </a:p>
        </p:txBody>
      </p:sp>
      <p:pic>
        <p:nvPicPr>
          <p:cNvPr id="157" name="Google Shape;15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50" y="1687400"/>
            <a:ext cx="5342801" cy="301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ctrTitle"/>
          </p:nvPr>
        </p:nvSpPr>
        <p:spPr>
          <a:xfrm>
            <a:off x="4891855" y="821094"/>
            <a:ext cx="6188935" cy="123630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 Black"/>
              <a:buNone/>
            </a:pPr>
            <a:r>
              <a:rPr lang="pt-PT" sz="3600">
                <a:latin typeface="Arial Black"/>
                <a:ea typeface="Arial Black"/>
                <a:cs typeface="Arial Black"/>
                <a:sym typeface="Arial Black"/>
              </a:rPr>
              <a:t>Funcionamento Básico</a:t>
            </a:r>
            <a:endParaRPr/>
          </a:p>
        </p:txBody>
      </p:sp>
      <p:sp>
        <p:nvSpPr>
          <p:cNvPr id="163" name="Google Shape;163;p3"/>
          <p:cNvSpPr txBox="1"/>
          <p:nvPr/>
        </p:nvSpPr>
        <p:spPr>
          <a:xfrm>
            <a:off x="4891850" y="2164223"/>
            <a:ext cx="6435600" cy="3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O u</a:t>
            </a:r>
            <a:r>
              <a:rPr lang="pt-PT" sz="2400">
                <a:solidFill>
                  <a:schemeClr val="lt1"/>
                </a:solidFill>
              </a:rPr>
              <a:t>suário</a:t>
            </a: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seleciona </a:t>
            </a:r>
            <a:r>
              <a:rPr lang="pt-PT" sz="2400">
                <a:solidFill>
                  <a:schemeClr val="lt1"/>
                </a:solidFill>
              </a:rPr>
              <a:t>a força 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A força é aplicada a um </a:t>
            </a:r>
            <a:r>
              <a:rPr lang="pt-PT" sz="2400">
                <a:solidFill>
                  <a:schemeClr val="lt1"/>
                </a:solidFill>
              </a:rPr>
              <a:t>boomerangue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Verifica-se se </a:t>
            </a:r>
            <a:r>
              <a:rPr lang="pt-PT" sz="2400">
                <a:solidFill>
                  <a:schemeClr val="lt1"/>
                </a:solidFill>
              </a:rPr>
              <a:t>o alvo é atingido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Caso </a:t>
            </a:r>
            <a:r>
              <a:rPr lang="pt-PT" sz="2400">
                <a:solidFill>
                  <a:schemeClr val="lt1"/>
                </a:solidFill>
              </a:rPr>
              <a:t>o alvo seja atingido</a:t>
            </a: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aumenta-se </a:t>
            </a:r>
            <a:r>
              <a:rPr lang="pt-PT" sz="2400">
                <a:solidFill>
                  <a:schemeClr val="lt1"/>
                </a:solidFill>
              </a:rPr>
              <a:t>a pontuação</a:t>
            </a:r>
            <a:endParaRPr/>
          </a:p>
        </p:txBody>
      </p:sp>
      <p:pic>
        <p:nvPicPr>
          <p:cNvPr id="164" name="Google Shape;16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25" y="2944875"/>
            <a:ext cx="3293198" cy="17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ctrTitle"/>
          </p:nvPr>
        </p:nvSpPr>
        <p:spPr>
          <a:xfrm>
            <a:off x="4875813" y="821094"/>
            <a:ext cx="6188935" cy="123630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 Black"/>
              <a:buNone/>
            </a:pPr>
            <a:r>
              <a:rPr lang="pt-PT" sz="4000">
                <a:latin typeface="Arial Black"/>
                <a:ea typeface="Arial Black"/>
                <a:cs typeface="Arial Black"/>
                <a:sym typeface="Arial Black"/>
              </a:rPr>
              <a:t>Instruções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4875825" y="2085675"/>
            <a:ext cx="6648900" cy="3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Botão direito do </a:t>
            </a:r>
            <a:r>
              <a:rPr lang="pt-PT" sz="2400">
                <a:solidFill>
                  <a:schemeClr val="lt1"/>
                </a:solidFill>
              </a:rPr>
              <a:t>mouse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Start Game</a:t>
            </a:r>
            <a:endParaRPr/>
          </a:p>
          <a:p>
            <a:pPr indent="-3810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Botão esquerdo do </a:t>
            </a:r>
            <a:r>
              <a:rPr lang="pt-PT" sz="2400">
                <a:solidFill>
                  <a:schemeClr val="lt1"/>
                </a:solidFill>
              </a:rPr>
              <a:t>mouse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Selecionar a força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942" y="2513599"/>
            <a:ext cx="3537286" cy="19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7532f686dd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75" y="1870850"/>
            <a:ext cx="53244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7532f686dd_2_7"/>
          <p:cNvSpPr txBox="1"/>
          <p:nvPr/>
        </p:nvSpPr>
        <p:spPr>
          <a:xfrm>
            <a:off x="6320300" y="1596450"/>
            <a:ext cx="52356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FFFFFF"/>
                </a:solidFill>
              </a:rPr>
              <a:t>Quando o usuário erra o lançamento da shuriken o jogo apresenta a mensagem “Volta Cunha” e o contador que se encontra no canto superior direito vai para zero.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7532f686dd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2875"/>
            <a:ext cx="5872101" cy="28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7532f686dd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950" y="1642875"/>
            <a:ext cx="17335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7532f686dd_2_17"/>
          <p:cNvSpPr txBox="1"/>
          <p:nvPr/>
        </p:nvSpPr>
        <p:spPr>
          <a:xfrm>
            <a:off x="6518400" y="1660250"/>
            <a:ext cx="5100900" cy="3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FFFFFF"/>
                </a:solidFill>
              </a:rPr>
              <a:t>Ao acertar, o personagem alvo se distancia mais e o contador apresenta o número de acertos.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 Black"/>
              <a:buNone/>
            </a:pPr>
            <a:r>
              <a:rPr lang="pt-PT">
                <a:latin typeface="Arial Black"/>
                <a:ea typeface="Arial Black"/>
                <a:cs typeface="Arial Black"/>
                <a:sym typeface="Arial Black"/>
              </a:rPr>
              <a:t>Desenvolvimento das Figuras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92" name="Google Shape;19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168" y="2229912"/>
            <a:ext cx="6212015" cy="300349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pic>
        <p:nvPicPr>
          <p:cNvPr id="193" name="Google Shape;1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650" y="2229913"/>
            <a:ext cx="2752725" cy="30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 Black"/>
              <a:buNone/>
            </a:pPr>
            <a:r>
              <a:rPr lang="pt-PT">
                <a:latin typeface="Arial Black"/>
                <a:ea typeface="Arial Black"/>
                <a:cs typeface="Arial Black"/>
                <a:sym typeface="Arial Black"/>
              </a:rPr>
              <a:t>Vídeo de teste</a:t>
            </a:r>
            <a:endParaRPr/>
          </a:p>
        </p:txBody>
      </p:sp>
      <p:pic>
        <p:nvPicPr>
          <p:cNvPr id="199" name="Google Shape;199;p6" title="Projeto FPG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175" y="1580050"/>
            <a:ext cx="6299000" cy="47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32f686dd_1_0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 Black"/>
                <a:ea typeface="Arial Black"/>
                <a:cs typeface="Arial Black"/>
                <a:sym typeface="Arial Black"/>
              </a:rPr>
              <a:t>Implementação detalhada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6" name="Google Shape;206;g7532f686dd_1_0"/>
          <p:cNvSpPr txBox="1"/>
          <p:nvPr>
            <p:ph idx="1" type="body"/>
          </p:nvPr>
        </p:nvSpPr>
        <p:spPr>
          <a:xfrm>
            <a:off x="913800" y="1450050"/>
            <a:ext cx="10353900" cy="5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600">
                <a:latin typeface="Arial Black"/>
                <a:ea typeface="Arial Black"/>
                <a:cs typeface="Arial Black"/>
                <a:sym typeface="Arial Black"/>
              </a:rPr>
              <a:t>Shuriken</a:t>
            </a:r>
            <a:endParaRPr sz="2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6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7" name="Google Shape;207;g7532f686d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850" y="2052538"/>
            <a:ext cx="99060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7532f686dd_1_0"/>
          <p:cNvSpPr txBox="1"/>
          <p:nvPr/>
        </p:nvSpPr>
        <p:spPr>
          <a:xfrm>
            <a:off x="1061850" y="5478250"/>
            <a:ext cx="4098600" cy="75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/>
              <a:t>Velocidade inicial de y= -18 – forcar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/>
              <a:t>Velocidade inicial de x= 5 + forcaR</a:t>
            </a:r>
            <a:endParaRPr b="1" sz="1800"/>
          </a:p>
        </p:txBody>
      </p:sp>
      <p:sp>
        <p:nvSpPr>
          <p:cNvPr id="209" name="Google Shape;209;g7532f686dd_1_0"/>
          <p:cNvSpPr txBox="1"/>
          <p:nvPr/>
        </p:nvSpPr>
        <p:spPr>
          <a:xfrm>
            <a:off x="5640750" y="5518750"/>
            <a:ext cx="5327100" cy="67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/>
              <a:t>Velocidade de y = velocidade de y + gravidade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dósia">
  <a:themeElements>
    <a:clrScheme name="Ardósi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2017-07-07T02:03:17Z</dcterms:created>
  <dc:creator>2013139490</dc:creator>
</cp:coreProperties>
</file>