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8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84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48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27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27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08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6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34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69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48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37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39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3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A753-B28D-4DD9-BEF6-85C585946085}" type="datetimeFigureOut">
              <a:rPr lang="en-CA" smtClean="0"/>
              <a:t>2020-08-18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81066-BF49-4529-BB55-7337E5B69C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5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7C4A-404B-4F93-8761-4A8393A3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736" y="1061884"/>
            <a:ext cx="10809697" cy="2262781"/>
          </a:xfrm>
        </p:spPr>
        <p:txBody>
          <a:bodyPr>
            <a:normAutofit fontScale="90000"/>
          </a:bodyPr>
          <a:lstStyle/>
          <a:p>
            <a:r>
              <a:rPr lang="en-CA" dirty="0"/>
              <a:t>Applied Data Science Capstone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6A18C-98F0-44C4-9CC3-B7329766E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1072" y="6294858"/>
            <a:ext cx="1666568" cy="1126283"/>
          </a:xfrm>
        </p:spPr>
        <p:txBody>
          <a:bodyPr/>
          <a:lstStyle/>
          <a:p>
            <a:r>
              <a:rPr lang="en-CA" dirty="0"/>
              <a:t>Aug 2020</a:t>
            </a:r>
          </a:p>
        </p:txBody>
      </p:sp>
    </p:spTree>
    <p:extLst>
      <p:ext uri="{BB962C8B-B14F-4D97-AF65-F5344CB8AC3E}">
        <p14:creationId xmlns:p14="http://schemas.microsoft.com/office/powerpoint/2010/main" val="11755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BD40-3DD2-47A7-AE0B-B10C417B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9C86-5D04-452E-868E-D941FB10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3942"/>
            <a:ext cx="8915400" cy="4237280"/>
          </a:xfrm>
        </p:spPr>
        <p:txBody>
          <a:bodyPr/>
          <a:lstStyle/>
          <a:p>
            <a:r>
              <a:rPr lang="en-CA" dirty="0"/>
              <a:t>20-30 million people involved in a road accident</a:t>
            </a:r>
          </a:p>
          <a:p>
            <a:r>
              <a:rPr lang="en-CA" dirty="0"/>
              <a:t>10% lose their life</a:t>
            </a:r>
          </a:p>
          <a:p>
            <a:endParaRPr lang="en-CA" dirty="0"/>
          </a:p>
          <a:p>
            <a:r>
              <a:rPr lang="en-CA" dirty="0"/>
              <a:t>Old accident record data for Seattle along with accident severity</a:t>
            </a:r>
          </a:p>
          <a:p>
            <a:endParaRPr lang="en-CA" dirty="0"/>
          </a:p>
          <a:p>
            <a:r>
              <a:rPr lang="en-CA" dirty="0"/>
              <a:t>GOAL: </a:t>
            </a:r>
          </a:p>
          <a:p>
            <a:r>
              <a:rPr lang="en-CA" dirty="0"/>
              <a:t>Develop a machine learning model to predict the future severity of the accident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2B6E7D-D42C-418C-AC8A-CBC2ADC56E60}"/>
              </a:ext>
            </a:extLst>
          </p:cNvPr>
          <p:cNvSpPr txBox="1">
            <a:spLocks/>
          </p:cNvSpPr>
          <p:nvPr/>
        </p:nvSpPr>
        <p:spPr>
          <a:xfrm>
            <a:off x="2589212" y="309200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CA" dirty="0"/>
          </a:p>
        </p:txBody>
      </p:sp>
      <p:pic>
        <p:nvPicPr>
          <p:cNvPr id="6" name="Graphic 5" descr="Slippery Road">
            <a:extLst>
              <a:ext uri="{FF2B5EF4-FFF2-40B4-BE49-F238E27FC236}">
                <a16:creationId xmlns:a16="http://schemas.microsoft.com/office/drawing/2014/main" id="{092615FE-6789-4B00-A1A4-F738DEF2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4318" y="1345993"/>
            <a:ext cx="1386015" cy="13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0DB-1066-400D-94E0-F0966F0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58A-1EB1-4734-81E9-C19099DA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Shape:   (194673, 38)</a:t>
            </a:r>
          </a:p>
          <a:p>
            <a:r>
              <a:rPr lang="en-CA" dirty="0"/>
              <a:t>If data is balanced: 136485 rows for type 1 compare to 58188 rows for type 2</a:t>
            </a:r>
          </a:p>
          <a:p>
            <a:r>
              <a:rPr lang="en-CA" dirty="0"/>
              <a:t>Selected Features:</a:t>
            </a:r>
          </a:p>
          <a:p>
            <a:r>
              <a:rPr lang="en-CA" dirty="0"/>
              <a:t>'SEVERITYCODE','ADDRTYPE','PERSONCOUNT','PEDCOUNT','PEDCYLCOUNT','VEHCOUNT’, 'INCDTTM','SDOT_COLCODE','INATTENTIONIND’, 'WEATHER’, 'ROADCOND’, 'LIGHTCOND’, 'PEDROWNOTGRNT’, 'SPEEDING’, 'ST_COLCODE’</a:t>
            </a:r>
          </a:p>
          <a:p>
            <a:r>
              <a:rPr lang="en-CA" dirty="0"/>
              <a:t>Fill Nan values with Mode</a:t>
            </a:r>
          </a:p>
          <a:p>
            <a:r>
              <a:rPr lang="en-CA" dirty="0"/>
              <a:t>Change Categorical Data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158262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37EE-E889-4768-A7BD-1407433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80" y="1049679"/>
            <a:ext cx="8911687" cy="1280890"/>
          </a:xfrm>
        </p:spPr>
        <p:txBody>
          <a:bodyPr/>
          <a:lstStyle/>
          <a:p>
            <a:r>
              <a:rPr lang="en-CA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5525-17CB-4F4D-BA0A-1DC6A971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most frequent accidents occurred between 7 am to 7 pm, peak at 12 am!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No relation for Day and Month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7F6F11-C008-45ED-BC96-B012DF9E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67" y="3117011"/>
            <a:ext cx="5042193" cy="326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9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4B5D-5AC8-4FD6-B4CA-15F4109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 between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5196-95CF-4217-926E-3FB9D39A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6311DC-A23D-4D3B-8A1F-C8C7D9EA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884" y="1387528"/>
            <a:ext cx="6067425" cy="54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96C-0752-4168-8B31-A3427B83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AD82-D12D-4D70-9BD0-B0810B05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9399F7-A6BE-4AB3-A45D-846B30E6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92" y="1720961"/>
            <a:ext cx="6596982" cy="52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EF0A-109A-463A-9F34-EE9A0085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201-FFB2-4AB4-A765-789E803C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was </a:t>
            </a:r>
            <a:r>
              <a:rPr lang="en-CA" dirty="0" err="1"/>
              <a:t>splitted</a:t>
            </a:r>
            <a:r>
              <a:rPr lang="en-CA" dirty="0"/>
              <a:t> to train (80%) and test (20%) set</a:t>
            </a:r>
          </a:p>
          <a:p>
            <a:r>
              <a:rPr lang="en-CA" dirty="0"/>
              <a:t>Normalized data</a:t>
            </a:r>
          </a:p>
          <a:p>
            <a:r>
              <a:rPr lang="en-CA" dirty="0"/>
              <a:t>Binary Classification: Decision Tree Classifier: criteria: “entropy”</a:t>
            </a:r>
          </a:p>
          <a:p>
            <a:endParaRPr lang="en-CA" dirty="0"/>
          </a:p>
          <a:p>
            <a:r>
              <a:rPr lang="en-CA" dirty="0"/>
              <a:t>dt = </a:t>
            </a:r>
            <a:r>
              <a:rPr lang="en-CA" dirty="0" err="1"/>
              <a:t>DecisionTreeClassifier</a:t>
            </a:r>
            <a:r>
              <a:rPr lang="en-CA" dirty="0"/>
              <a:t>(criterion="entropy")</a:t>
            </a:r>
          </a:p>
          <a:p>
            <a:endParaRPr lang="en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014186-0896-4559-BD76-13914C1F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944" y="4266095"/>
            <a:ext cx="864659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ccp_alpha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criterion='entropy',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max_leaf_nodes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min_impurity_decrease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min_impurity_split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=2,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min_weight_fraction_leaf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=0.0, presort='deprecated’,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splitter='best')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1211-2E09-4A3D-98B6-42A7E8A3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1000-3450-4994-8070-BD851ABD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decision tree model was applied to predict the severity of the car accident</a:t>
            </a:r>
          </a:p>
          <a:p>
            <a:r>
              <a:rPr lang="en-CA" dirty="0"/>
              <a:t>The model had the f1 score of 0.81</a:t>
            </a:r>
          </a:p>
          <a:p>
            <a:r>
              <a:rPr lang="en-CA" dirty="0"/>
              <a:t>The model needs to be updated itself based on new generated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557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324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Courier New</vt:lpstr>
      <vt:lpstr>Helvetica Neue</vt:lpstr>
      <vt:lpstr>Wingdings 3</vt:lpstr>
      <vt:lpstr>Wisp</vt:lpstr>
      <vt:lpstr>Applied Data Science Capstone   Car Accident Severity</vt:lpstr>
      <vt:lpstr>Problem Statement</vt:lpstr>
      <vt:lpstr>Data Analysis</vt:lpstr>
      <vt:lpstr>Visualization</vt:lpstr>
      <vt:lpstr>Correlation between features</vt:lpstr>
      <vt:lpstr>Weather condition </vt:lpstr>
      <vt:lpstr>Machine Learning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  Car Accident Severity</dc:title>
  <dc:creator>Raheleh Givehchi</dc:creator>
  <cp:lastModifiedBy>Raheleh Givehchi</cp:lastModifiedBy>
  <cp:revision>4</cp:revision>
  <dcterms:created xsi:type="dcterms:W3CDTF">2020-08-19T02:06:32Z</dcterms:created>
  <dcterms:modified xsi:type="dcterms:W3CDTF">2020-08-19T02:34:00Z</dcterms:modified>
</cp:coreProperties>
</file>