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15"/>
  </p:notesMasterIdLst>
  <p:sldIdLst>
    <p:sldId id="256" r:id="rId2"/>
    <p:sldId id="258" r:id="rId3"/>
    <p:sldId id="293" r:id="rId4"/>
    <p:sldId id="294" r:id="rId5"/>
    <p:sldId id="295" r:id="rId6"/>
    <p:sldId id="286" r:id="rId7"/>
    <p:sldId id="287" r:id="rId8"/>
    <p:sldId id="291" r:id="rId9"/>
    <p:sldId id="292" r:id="rId10"/>
    <p:sldId id="281" r:id="rId11"/>
    <p:sldId id="266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rdad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9AE3-EE88-4BF8-9B35-2D93634CCBB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36FB1-21F9-4BEF-A173-409DAE02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211D0E-E726-488D-A2F3-6FAE0D5F564A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85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10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2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11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2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12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2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13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5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3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4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2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2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8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2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11285A-0E95-47A0-856E-F9AF040C1099}" type="slidenum">
              <a:rPr lang="en-US" smtClean="0"/>
              <a:pPr>
                <a:spcBef>
                  <a:spcPct val="0"/>
                </a:spcBef>
              </a:pPr>
              <a:t>9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27 suffixes on this slide! 28 with Morphology in title, even English=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Angle+ish</a:t>
            </a:r>
            <a:r>
              <a:rPr lang="en-US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2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0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6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EADB208-C938-4450-B64B-00873BE52BA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70B91D8-94CD-4FA6-AD94-831D75E3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5855" y="1415596"/>
            <a:ext cx="10569027" cy="2616199"/>
          </a:xfrm>
          <a:extLst>
            <a:ext uri="{FAA26D3D-D897-4be2-8F04-BA451C77F1D7}"/>
          </a:extLst>
        </p:spPr>
        <p:txBody>
          <a:bodyPr>
            <a:normAutofit/>
          </a:bodyPr>
          <a:lstStyle/>
          <a:p>
            <a:pPr algn="ctr"/>
            <a:r>
              <a:rPr lang="en-US" sz="4400" b="0" dirty="0"/>
              <a:t>Applying </a:t>
            </a:r>
            <a:r>
              <a:rPr lang="en-US" sz="4400" b="0" dirty="0" smtClean="0"/>
              <a:t/>
            </a:r>
            <a:br>
              <a:rPr lang="en-US" sz="4400" b="0" dirty="0" smtClean="0"/>
            </a:br>
            <a:r>
              <a:rPr lang="en-US" sz="4400" b="0" dirty="0" smtClean="0"/>
              <a:t>Feature </a:t>
            </a:r>
            <a:r>
              <a:rPr lang="en-US" sz="4400" b="0" dirty="0"/>
              <a:t>Latent Semantic </a:t>
            </a:r>
            <a:r>
              <a:rPr lang="en-US" sz="4400" b="0" dirty="0" smtClean="0"/>
              <a:t>Analysis (FLAS) </a:t>
            </a:r>
            <a:br>
              <a:rPr lang="en-US" sz="4400" b="0" dirty="0" smtClean="0"/>
            </a:br>
            <a:r>
              <a:rPr lang="en-US" sz="4400" b="0" dirty="0" smtClean="0"/>
              <a:t>to Dialogue Act Classification</a:t>
            </a:r>
            <a:endParaRPr lang="en-US" sz="4400" dirty="0" smtClean="0">
              <a:latin typeface="Trebuchet MS" panose="020B0603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/>
          </a:extLst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521</a:t>
            </a:r>
          </a:p>
          <a:p>
            <a:pPr algn="ctr" eaLnBrk="1" hangingPunct="1"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&amp; Mehrdad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Alizadeh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rebuchet MS" panose="020B0603020202020204" pitchFamily="34" charset="0"/>
              </a:rPr>
              <a:t>Pros </a:t>
            </a:r>
            <a:r>
              <a:rPr lang="en-US" dirty="0">
                <a:latin typeface="Trebuchet MS" panose="020B0603020202020204" pitchFamily="34" charset="0"/>
              </a:rPr>
              <a:t>and </a:t>
            </a:r>
            <a:r>
              <a:rPr lang="en-US" dirty="0" smtClean="0">
                <a:latin typeface="Trebuchet MS" panose="020B0603020202020204" pitchFamily="34" charset="0"/>
              </a:rPr>
              <a:t>Cons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FLSA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various feature sets indicates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the largest improvement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Thanks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sz="14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1762125"/>
            <a:ext cx="2247900" cy="333375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Outline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slide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slide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problem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slide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literature review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slides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approach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- 1-2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slides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evaluation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slide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 pros and cons of your approach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slide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9 	slides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Dialogue Act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reliably detect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sentence has been uttered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Latent Semantic Analysis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CORPUS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ELDERLY AT HOME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rebuchet MS" panose="020B0603020202020204" pitchFamily="34" charset="0"/>
              </a:rPr>
              <a:t>Base Features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turn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rebuchet MS" panose="020B0603020202020204" pitchFamily="34" charset="0"/>
              </a:rPr>
              <a:t>General Features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information about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Algorithms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30707"/>
            <a:ext cx="10018713" cy="138747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418181"/>
            <a:ext cx="10018713" cy="444895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49125-58F1-4E5D-AAC6-425DE79F1459}" type="datetime1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12/5/2014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664EE-E0A1-4728-B29C-DB2689B623AE}" type="slidenum">
              <a:rPr 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109" y="6356349"/>
            <a:ext cx="405938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dirty="0"/>
              <a:t>Applying </a:t>
            </a:r>
            <a:r>
              <a:rPr lang="en-US" sz="1400" b="1" dirty="0" smtClean="0"/>
              <a:t>FLAS</a:t>
            </a:r>
            <a:r>
              <a:rPr lang="en-US" sz="1400" dirty="0" smtClean="0"/>
              <a:t> to Dialogue </a:t>
            </a:r>
            <a:r>
              <a:rPr lang="en-US" sz="1400" dirty="0"/>
              <a:t>Act Classification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8597</TotalTime>
  <Words>389</Words>
  <Application>Microsoft Office PowerPoint</Application>
  <PresentationFormat>Custom</PresentationFormat>
  <Paragraphs>105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Applying  Feature Latent Semantic Analysis (FLAS)  to Dialogue Act Classification</vt:lpstr>
      <vt:lpstr>Outline</vt:lpstr>
      <vt:lpstr>Dialogue Act</vt:lpstr>
      <vt:lpstr>Latent Semantic Analysis</vt:lpstr>
      <vt:lpstr>CORPUS</vt:lpstr>
      <vt:lpstr>Base Features</vt:lpstr>
      <vt:lpstr>General Features</vt:lpstr>
      <vt:lpstr>Algorithms</vt:lpstr>
      <vt:lpstr>Results</vt:lpstr>
      <vt:lpstr>Results</vt:lpstr>
      <vt:lpstr>Pros and Cons</vt:lpstr>
      <vt:lpstr>Conclusion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Tutoring System (Chi-Qat)</dc:title>
  <dc:creator>Mehrdad Alizadeh</dc:creator>
  <cp:lastModifiedBy>Mehrdad</cp:lastModifiedBy>
  <cp:revision>354</cp:revision>
  <dcterms:created xsi:type="dcterms:W3CDTF">2014-02-04T19:45:23Z</dcterms:created>
  <dcterms:modified xsi:type="dcterms:W3CDTF">2014-12-06T05:11:15Z</dcterms:modified>
</cp:coreProperties>
</file>