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1E1EF-5434-46DE-ADF9-83EDE683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045B5-71A3-4F4C-A4B8-80EF65B8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4C7A4-2953-44C7-A549-FB8C0C53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2DC3A-948A-40B6-9524-A6D79FB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A51D-4F4B-404F-960C-8EAF3FBE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5248E-B6CE-4533-986F-2E952B9B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CD811-9C3C-465A-AAAD-320C5D25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8897D-DAEB-468C-9D37-7D3E892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5BC44-0B7B-41BF-B3F0-4BC603F3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59E9C-9B1C-471A-9BEF-13E55262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BE83B-1A73-4A93-BB4A-B290CD16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FB6B4-E4D2-46E1-B57E-E688B342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01422-09A0-4F0D-A6CD-6FF6712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C715-274B-47B9-92D8-805B2BD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CD0D6-9DB9-457E-ADAF-4099907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522C-2AD6-4934-A96F-98665A63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>
            <a:normAutofit/>
          </a:bodyPr>
          <a:lstStyle>
            <a:lvl1pPr>
              <a:defRPr sz="40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2139C-9D5E-46AC-A1AB-3B7BF349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6"/>
            <a:ext cx="10515600" cy="49570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lnSpc>
                <a:spcPct val="150000"/>
              </a:lnSpc>
              <a:defRPr sz="2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lnSpc>
                <a:spcPct val="150000"/>
              </a:lnSpc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lnSpc>
                <a:spcPct val="150000"/>
              </a:lnSpc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lnSpc>
                <a:spcPct val="150000"/>
              </a:lnSpc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DF31-2096-4059-A5E1-1A94AA1D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7B233-82AB-4A1D-BD3F-BAFB05F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13300-4C11-4B79-BE44-F3C20743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0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3158-7D47-42E0-84D6-5805496D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22947-8638-4B77-9BB9-4F047026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6441D-6167-4459-9487-F85182B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2380D-1276-4F07-BDFC-6D04A308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4214E-6AD1-4639-884C-B30A6EED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C9FF-CABF-4ECD-B757-855C381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B884B-0369-4954-B64E-3F337DF6A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71960-ED97-4AE2-AA54-9C29237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11B21-961E-41D7-AB8D-4B1E9410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9DD7B-F876-49CE-8ADB-6EF9D9C6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3C7A8-CAE8-4938-A176-D3C245E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44AD9-4719-4FA9-9C1B-89D8DCAF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D2022-7CC5-458D-A4BD-226CA4E8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7DEC9-8F52-4A27-B42A-96CA907F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720D8-B041-42CE-A189-DDC94CB8E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D7E6D-50C2-419F-B75E-B8459586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E132E1-7BBB-4961-ADDA-8C786BE6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87B4ED-C34C-4947-9328-0C21FC4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08CBA-159A-41A2-94B5-FA16D042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99FAE-A5DD-40E7-A0A4-ACF959E6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92C1C-7112-4B2A-8136-BAD16647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C778F-601D-42B0-B092-25B293AB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B7DB5-11E3-46FF-B59D-7B054B5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4F3FA-1992-4382-B059-6B4D1D61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75167-9771-4DF3-9478-723D9171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45631-41C5-4768-8A99-9CEFB6B0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7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A981-F6DE-4B2F-BEA3-5F93ED24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5F2FD-7BBF-4233-83BC-8A4B2221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A5287-9E72-49D4-8D12-15EBE7C8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5BE3E-43D8-49BC-BABC-193D5312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BA74D-FE4E-4144-8D00-77866849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5837F-E71E-4286-BDFE-A76C06C3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5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7300-88F6-4D2C-A11C-478276EF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714C8-5FC2-4E8C-AB5F-846AFFA3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81E48-CC04-40D3-85AD-EE2493A4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9076F-719F-444C-AC53-E75280F5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B2E51-DD9C-4799-A73A-9B449525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03B52-589C-41CA-9141-740D4331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B05B8-12F2-431C-A86C-CD3A3633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4DF6D-15A0-4744-B570-54AC6C62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914EE-2D2B-44D7-86D2-F61808577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A56B-A83A-4D75-8996-96D2B12890F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D47B3-56CB-44C2-8A33-0720DEF52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6E64A-7AEF-45F2-8FAF-92EAC0E55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132F-9A54-46E5-9EFB-6231CFBA9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1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let/HairNet" TargetMode="External"/><Relationship Id="rId2" Type="http://schemas.openxmlformats.org/officeDocument/2006/relationships/hyperlink" Target="https://arxiv.org/abs/1806.074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-li.com/Hao_Li/Hao_Li_-_publications_%5BStructure-Aware_Hair_Capture%5D.html" TargetMode="External"/><Relationship Id="rId2" Type="http://schemas.openxmlformats.org/officeDocument/2006/relationships/hyperlink" Target="https://gfx.cs.princeton.edu/pubs/Luo_2013_SH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cf.usc.edu/~liwenhu/SHM/databa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pagina/HairNet_DataSetGene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rbosquid.com/3d-models/female-male-3d-model/55262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PhD/Hair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7F59-F70B-4760-8E0C-79605487A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B756-544E-4ABF-9886-BEB833FE1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서준원 </a:t>
            </a:r>
            <a:r>
              <a:rPr lang="en-US" altLang="ko-KR" dirty="0"/>
              <a:t>– 2020.07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6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7796-1385-48E8-8AA2-05B884BB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Reimplement of </a:t>
            </a:r>
            <a:r>
              <a:rPr lang="en-US" altLang="ko-KR" dirty="0" err="1">
                <a:hlinkClick r:id="rId2"/>
              </a:rPr>
              <a:t>HairNet</a:t>
            </a:r>
            <a:r>
              <a:rPr lang="en-US" altLang="ko-KR" dirty="0"/>
              <a:t> (a simple vision)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810B9-6F8C-423B-BF61-00E89557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3"/>
              </a:rPr>
              <a:t>https://github.com/pielet/HairNet</a:t>
            </a:r>
            <a:endParaRPr lang="en-US" altLang="ko-KR" dirty="0"/>
          </a:p>
          <a:p>
            <a:r>
              <a:rPr lang="en-US" altLang="ko-KR" dirty="0" err="1"/>
              <a:t>MrPhD</a:t>
            </a:r>
            <a:r>
              <a:rPr lang="en-US" altLang="ko-KR" dirty="0"/>
              <a:t> repo</a:t>
            </a:r>
            <a:r>
              <a:rPr lang="ko-KR" altLang="en-US" dirty="0"/>
              <a:t>와 독립적으로 구현됨</a:t>
            </a:r>
            <a:endParaRPr lang="en-US" altLang="ko-KR" dirty="0"/>
          </a:p>
          <a:p>
            <a:r>
              <a:rPr lang="en-US" altLang="ko-KR" dirty="0" err="1"/>
              <a:t>Cpp</a:t>
            </a:r>
            <a:r>
              <a:rPr lang="ko-KR" altLang="en-US" dirty="0"/>
              <a:t>로 구현된 </a:t>
            </a:r>
            <a:r>
              <a:rPr lang="en-US" altLang="ko-KR" dirty="0"/>
              <a:t>data preprocessing, </a:t>
            </a:r>
            <a:r>
              <a:rPr lang="en-US" altLang="ko-KR" dirty="0" err="1"/>
              <a:t>tensorflow</a:t>
            </a:r>
            <a:r>
              <a:rPr lang="ko-KR" altLang="en-US" dirty="0"/>
              <a:t>로 구현된 </a:t>
            </a:r>
            <a:r>
              <a:rPr lang="en-US" altLang="ko-KR" dirty="0"/>
              <a:t>network, reconstruction</a:t>
            </a:r>
            <a:r>
              <a:rPr lang="ko-KR" altLang="en-US" dirty="0"/>
              <a:t> 없음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1024</a:t>
            </a:r>
            <a:r>
              <a:rPr lang="ko-KR" altLang="en-US" dirty="0"/>
              <a:t>개 </a:t>
            </a:r>
            <a:r>
              <a:rPr lang="en-US" altLang="ko-KR" dirty="0"/>
              <a:t>point plot)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한 데이터로부터 </a:t>
            </a:r>
            <a:r>
              <a:rPr lang="en-US" altLang="ko-KR" dirty="0"/>
              <a:t>orientation map </a:t>
            </a:r>
            <a:r>
              <a:rPr lang="ko-KR" altLang="en-US" dirty="0"/>
              <a:t>여러 개 생성</a:t>
            </a:r>
            <a:endParaRPr lang="en-US" altLang="ko-KR" dirty="0"/>
          </a:p>
          <a:p>
            <a:r>
              <a:rPr lang="ko-KR" altLang="en-US" dirty="0"/>
              <a:t>구현 과정 </a:t>
            </a:r>
            <a:r>
              <a:rPr lang="en-US" altLang="ko-KR" dirty="0"/>
              <a:t>pdf</a:t>
            </a:r>
            <a:r>
              <a:rPr lang="ko-KR" altLang="en-US" dirty="0"/>
              <a:t> 있으나</a:t>
            </a:r>
            <a:r>
              <a:rPr lang="en-US" altLang="ko-KR" dirty="0"/>
              <a:t>, </a:t>
            </a:r>
            <a:r>
              <a:rPr lang="ko-KR" altLang="en-US" dirty="0"/>
              <a:t>결과가 잘 나오진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 부족</a:t>
            </a:r>
            <a:r>
              <a:rPr lang="en-US" altLang="ko-KR" dirty="0"/>
              <a:t>, reconstruction </a:t>
            </a:r>
            <a:r>
              <a:rPr lang="ko-KR" altLang="en-US" dirty="0"/>
              <a:t>과정 없음 </a:t>
            </a:r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1"/>
            <a:r>
              <a:rPr lang="ko-KR" altLang="en-US" dirty="0"/>
              <a:t>학습이 잘 되게 하는게 문제일 듯</a:t>
            </a:r>
            <a:endParaRPr lang="en-US" altLang="ko-KR" dirty="0"/>
          </a:p>
          <a:p>
            <a:r>
              <a:rPr lang="ko-KR" altLang="en-US" dirty="0"/>
              <a:t>간단하게 참고하면 될 듯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5E2-A1D4-4317-847F-ADF1B376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ED8EF-59DD-44FA-B968-DAF2343C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Preprocessing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Hair</a:t>
            </a:r>
            <a:r>
              <a:rPr lang="ko-KR" altLang="en-US" sz="1600" dirty="0"/>
              <a:t> </a:t>
            </a:r>
            <a:r>
              <a:rPr lang="en-US" altLang="ko-KR" sz="1600" dirty="0"/>
              <a:t>Segmentation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PSPNet</a:t>
            </a:r>
            <a:r>
              <a:rPr lang="en-US" altLang="ko-KR" sz="1600" dirty="0"/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Undirected 2D Orientation Field (Gabor Filter)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https://gfx.cs.princeton.edu/pubs/Luo_2013_SHC/</a:t>
            </a:r>
            <a:br>
              <a:rPr lang="en-US" altLang="ko-KR" sz="1600" dirty="0"/>
            </a:br>
            <a:r>
              <a:rPr lang="en-US" altLang="ko-KR" sz="1600" dirty="0">
                <a:hlinkClick r:id="rId3"/>
              </a:rPr>
              <a:t>http://www.hao-li.com/Hao_Li/Hao_Li_-_publications_%5BStructure-Aware_Hair_Capture%5D.html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Head</a:t>
            </a:r>
            <a:r>
              <a:rPr lang="ko-KR" altLang="en-US" sz="1600" dirty="0"/>
              <a:t>는 </a:t>
            </a:r>
            <a:r>
              <a:rPr lang="en-US" altLang="ko-KR" sz="1600" dirty="0"/>
              <a:t>3D Morphable</a:t>
            </a:r>
            <a:r>
              <a:rPr lang="ko-KR" altLang="en-US" sz="1600" dirty="0"/>
              <a:t> </a:t>
            </a:r>
            <a:r>
              <a:rPr lang="en-US" altLang="ko-KR" sz="1600" dirty="0"/>
              <a:t>head</a:t>
            </a:r>
            <a:r>
              <a:rPr lang="ko-KR" altLang="en-US" sz="1600" dirty="0"/>
              <a:t>사용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Face</a:t>
            </a:r>
            <a:r>
              <a:rPr lang="ko-KR" altLang="en-US" sz="1600" dirty="0"/>
              <a:t>를 이 모델에 </a:t>
            </a:r>
            <a:r>
              <a:rPr lang="en-US" altLang="ko-KR" sz="1600" dirty="0"/>
              <a:t>Fitting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Output : 3 x 256 x 256 image (2 channels for orientation, 1 channel for segmentation)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Data Generation</a:t>
            </a:r>
          </a:p>
          <a:p>
            <a:pPr lvl="1">
              <a:buFontTx/>
              <a:buChar char="-"/>
            </a:pPr>
            <a:r>
              <a:rPr lang="ko-KR" altLang="en-US" sz="1600" dirty="0" err="1"/>
              <a:t>심즈</a:t>
            </a:r>
            <a:r>
              <a:rPr lang="ko-KR" altLang="en-US" sz="1600" dirty="0"/>
              <a:t> 데이터 사용 </a:t>
            </a:r>
            <a:r>
              <a:rPr lang="en-US" altLang="ko-KR" sz="1600" dirty="0"/>
              <a:t>(USC)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스타일을 </a:t>
            </a:r>
            <a:r>
              <a:rPr lang="en-US" altLang="ko-KR" sz="1600" dirty="0"/>
              <a:t>12</a:t>
            </a:r>
            <a:r>
              <a:rPr lang="ko-KR" altLang="en-US" sz="1600" dirty="0"/>
              <a:t>개로 구분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헤어를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개로 구분하여 </a:t>
            </a:r>
            <a:r>
              <a:rPr lang="en-US" altLang="ko-KR" sz="1600" dirty="0"/>
              <a:t>blending (2 pair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2^5</a:t>
            </a:r>
            <a:r>
              <a:rPr lang="ko-KR" altLang="en-US" sz="1600" dirty="0"/>
              <a:t>개의 조합 생김</a:t>
            </a:r>
            <a:r>
              <a:rPr lang="en-US" altLang="ko-KR" sz="1600" dirty="0"/>
              <a:t>) + </a:t>
            </a:r>
            <a:r>
              <a:rPr lang="en-US" altLang="ko-KR" sz="1600" dirty="0" err="1"/>
              <a:t>rotation&amp;translatio</a:t>
            </a:r>
            <a:r>
              <a:rPr lang="ko-KR" altLang="en-US" sz="1600" dirty="0"/>
              <a:t>으로 </a:t>
            </a:r>
            <a:r>
              <a:rPr lang="en-US" altLang="ko-KR" sz="1600" dirty="0"/>
              <a:t>augmentation. + orientation</a:t>
            </a:r>
            <a:r>
              <a:rPr lang="ko-KR" altLang="en-US" sz="1600" dirty="0"/>
              <a:t> </a:t>
            </a:r>
            <a:r>
              <a:rPr lang="en-US" altLang="ko-KR" sz="1600" dirty="0"/>
              <a:t>map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간단하게 </a:t>
            </a:r>
            <a:r>
              <a:rPr lang="en-US" altLang="ko-KR" sz="1600" dirty="0"/>
              <a:t>tangent</a:t>
            </a:r>
            <a:r>
              <a:rPr lang="ko-KR" altLang="en-US" sz="1600" dirty="0"/>
              <a:t> 계산하거나 렌더링해서</a:t>
            </a:r>
            <a:r>
              <a:rPr lang="en-US" altLang="ko-KR" sz="1600" dirty="0"/>
              <a:t>) + noise</a:t>
            </a:r>
          </a:p>
        </p:txBody>
      </p:sp>
    </p:spTree>
    <p:extLst>
      <p:ext uri="{BB962C8B-B14F-4D97-AF65-F5344CB8AC3E}">
        <p14:creationId xmlns:p14="http://schemas.microsoft.com/office/powerpoint/2010/main" val="2052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7800-8256-48CB-A29A-97C5B93F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6B20-DF06-4FCF-9956-D9F899EE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3. Hair Prediction Network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Encoder &amp; Decoder. </a:t>
            </a:r>
            <a:r>
              <a:rPr lang="ko-KR" altLang="en-US" sz="1600" dirty="0"/>
              <a:t>각</a:t>
            </a:r>
            <a:r>
              <a:rPr lang="en-US" altLang="ko-KR" sz="1600" dirty="0"/>
              <a:t> Strand</a:t>
            </a:r>
            <a:r>
              <a:rPr lang="ko-KR" altLang="en-US" sz="1600" dirty="0"/>
              <a:t>는 </a:t>
            </a:r>
            <a:r>
              <a:rPr lang="en-US" altLang="ko-KR" sz="1600" dirty="0"/>
              <a:t>M(100)</a:t>
            </a:r>
            <a:r>
              <a:rPr lang="ko-KR" altLang="en-US" sz="1600" dirty="0"/>
              <a:t>개의 </a:t>
            </a:r>
            <a:r>
              <a:rPr lang="en-US" altLang="ko-KR" sz="1600" dirty="0"/>
              <a:t>point. Point </a:t>
            </a:r>
            <a:r>
              <a:rPr lang="ko-KR" altLang="en-US" sz="1600" dirty="0"/>
              <a:t>좌표 </a:t>
            </a:r>
            <a:r>
              <a:rPr lang="en-US" altLang="ko-KR" sz="1600" dirty="0"/>
              <a:t>+ curvature (High Frequency Detail</a:t>
            </a:r>
            <a:r>
              <a:rPr lang="ko-KR" altLang="en-US" sz="1600" dirty="0"/>
              <a:t>을 위해 추후 사용</a:t>
            </a:r>
            <a:r>
              <a:rPr lang="en-US" altLang="ko-KR" sz="1600" dirty="0"/>
              <a:t>). N</a:t>
            </a:r>
            <a:r>
              <a:rPr lang="ko-KR" altLang="en-US" sz="1600" dirty="0"/>
              <a:t>개 </a:t>
            </a:r>
            <a:r>
              <a:rPr lang="en-US" altLang="ko-KR" sz="1600" dirty="0"/>
              <a:t>(32 * 32)</a:t>
            </a:r>
            <a:r>
              <a:rPr lang="ko-KR" altLang="en-US" sz="1600" dirty="0"/>
              <a:t>의</a:t>
            </a:r>
            <a:r>
              <a:rPr lang="en-US" altLang="ko-KR" sz="1600" dirty="0"/>
              <a:t> Strand </a:t>
            </a:r>
            <a:r>
              <a:rPr lang="ko-KR" altLang="en-US" sz="1600" dirty="0"/>
              <a:t>생성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Scalp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uv</a:t>
            </a:r>
            <a:r>
              <a:rPr lang="en-US" altLang="ko-KR" sz="1600" dirty="0"/>
              <a:t> space</a:t>
            </a:r>
            <a:r>
              <a:rPr lang="ko-KR" altLang="en-US" sz="1600" dirty="0"/>
              <a:t>에서 </a:t>
            </a:r>
            <a:r>
              <a:rPr lang="en-US" altLang="ko-KR" sz="1600" dirty="0"/>
              <a:t>32*32</a:t>
            </a:r>
            <a:r>
              <a:rPr lang="ko-KR" altLang="en-US" sz="1600" dirty="0"/>
              <a:t>로 나눠서</a:t>
            </a:r>
            <a:r>
              <a:rPr lang="en-US" altLang="ko-KR" sz="1600" dirty="0"/>
              <a:t>, </a:t>
            </a:r>
            <a:r>
              <a:rPr lang="ko-KR" altLang="en-US" sz="1600" dirty="0"/>
              <a:t>각 점에서 한 </a:t>
            </a:r>
            <a:r>
              <a:rPr lang="en-US" altLang="ko-KR" sz="1600" dirty="0"/>
              <a:t>strand</a:t>
            </a:r>
            <a:r>
              <a:rPr lang="ko-KR" altLang="en-US" sz="1600" dirty="0"/>
              <a:t>가 나오는 형태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바로 좌표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curvatur</a:t>
            </a:r>
            <a:r>
              <a:rPr lang="ko-KR" altLang="en-US" sz="1600" dirty="0"/>
              <a:t>를 만들어내는 것이 아니라 </a:t>
            </a:r>
            <a:r>
              <a:rPr lang="en-US" altLang="ko-KR" sz="1600" dirty="0"/>
              <a:t>512</a:t>
            </a:r>
            <a:r>
              <a:rPr lang="ko-KR" altLang="en-US" sz="1600" dirty="0"/>
              <a:t>차원의 </a:t>
            </a:r>
            <a:r>
              <a:rPr lang="en-US" altLang="ko-KR" sz="1600" dirty="0"/>
              <a:t>latent space</a:t>
            </a:r>
            <a:r>
              <a:rPr lang="ko-KR" altLang="en-US" sz="1600" dirty="0"/>
              <a:t>에서 생성</a:t>
            </a:r>
            <a:r>
              <a:rPr lang="en-US" altLang="ko-KR" sz="1600" dirty="0"/>
              <a:t>. </a:t>
            </a:r>
            <a:r>
              <a:rPr lang="ko-KR" altLang="en-US" sz="1600" dirty="0"/>
              <a:t>추후 </a:t>
            </a:r>
            <a:r>
              <a:rPr lang="en-US" altLang="ko-KR" sz="1600" dirty="0"/>
              <a:t>Interpolation</a:t>
            </a:r>
            <a:r>
              <a:rPr lang="ko-KR" altLang="en-US" sz="1600" dirty="0"/>
              <a:t>의 </a:t>
            </a:r>
            <a:r>
              <a:rPr lang="en-US" altLang="ko-KR" sz="1600" dirty="0"/>
              <a:t>quality</a:t>
            </a:r>
            <a:r>
              <a:rPr lang="ko-KR" altLang="en-US" sz="1600" dirty="0"/>
              <a:t> 위해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Loss : position loss (L2) + curvature loss (L2)  + Collision Loss (body,</a:t>
            </a:r>
            <a:r>
              <a:rPr lang="ko-KR" altLang="en-US" sz="1600" dirty="0"/>
              <a:t> </a:t>
            </a:r>
            <a:r>
              <a:rPr lang="en-US" altLang="ko-KR" sz="1600" dirty="0"/>
              <a:t>head </a:t>
            </a:r>
            <a:r>
              <a:rPr lang="ko-KR" altLang="en-US" sz="1600" dirty="0"/>
              <a:t>를 뚫고 지나가는 머리카락이 생기지 않도록</a:t>
            </a:r>
            <a:r>
              <a:rPr lang="en-US" altLang="ko-KR" sz="1600" dirty="0"/>
              <a:t>. </a:t>
            </a:r>
            <a:r>
              <a:rPr lang="ko-KR" altLang="en-US" sz="1600" dirty="0"/>
              <a:t>우리는 만든 </a:t>
            </a:r>
            <a:r>
              <a:rPr lang="en-US" altLang="ko-KR" sz="1600" dirty="0"/>
              <a:t>Head(face)</a:t>
            </a:r>
            <a:r>
              <a:rPr lang="ko-KR" altLang="en-US" sz="1600" dirty="0"/>
              <a:t>에 대해서만 계산하면 될 듯</a:t>
            </a:r>
            <a:r>
              <a:rPr lang="en-US" altLang="ko-KR" sz="1600" dirty="0"/>
              <a:t>.)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앞 두 </a:t>
            </a:r>
            <a:r>
              <a:rPr lang="en-US" altLang="ko-KR" sz="1600" dirty="0"/>
              <a:t>Loss</a:t>
            </a:r>
            <a:r>
              <a:rPr lang="ko-KR" altLang="en-US" sz="1600" dirty="0"/>
              <a:t>는 </a:t>
            </a:r>
            <a:r>
              <a:rPr lang="en-US" altLang="ko-KR" sz="1600" dirty="0"/>
              <a:t>visibility </a:t>
            </a:r>
            <a:r>
              <a:rPr lang="ko-KR" altLang="en-US" sz="1600" dirty="0"/>
              <a:t>기준으로 </a:t>
            </a:r>
            <a:r>
              <a:rPr lang="en-US" altLang="ko-KR" sz="1600" dirty="0"/>
              <a:t>weight </a:t>
            </a:r>
            <a:r>
              <a:rPr lang="ko-KR" altLang="en-US" sz="1600" dirty="0"/>
              <a:t>부여 </a:t>
            </a:r>
            <a:r>
              <a:rPr lang="en-US" altLang="ko-KR" sz="1600" dirty="0"/>
              <a:t>(visible </a:t>
            </a:r>
            <a:r>
              <a:rPr lang="ko-KR" altLang="en-US" sz="1600" dirty="0"/>
              <a:t>하지 않으면 신뢰도 떨어지므로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4. Reconstruction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</a:rPr>
              <a:t>Network</a:t>
            </a:r>
            <a:r>
              <a:rPr lang="ko-KR" altLang="en-US" sz="1600" dirty="0">
                <a:solidFill>
                  <a:prstClr val="black"/>
                </a:solidFill>
              </a:rPr>
              <a:t>에서 생성된 </a:t>
            </a:r>
            <a:r>
              <a:rPr lang="en-US" altLang="ko-KR" sz="1600" dirty="0">
                <a:solidFill>
                  <a:prstClr val="black"/>
                </a:solidFill>
              </a:rPr>
              <a:t>Strand</a:t>
            </a:r>
            <a:r>
              <a:rPr lang="ko-KR" altLang="en-US" sz="1600" dirty="0">
                <a:solidFill>
                  <a:prstClr val="black"/>
                </a:solidFill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</a:rPr>
              <a:t>Refine</a:t>
            </a:r>
            <a:r>
              <a:rPr lang="ko-KR" altLang="en-US" sz="1600" dirty="0">
                <a:solidFill>
                  <a:prstClr val="black"/>
                </a:solidFill>
              </a:rPr>
              <a:t>하고</a:t>
            </a:r>
            <a:r>
              <a:rPr lang="en-US" altLang="ko-KR" sz="1600" dirty="0">
                <a:solidFill>
                  <a:prstClr val="black"/>
                </a:solidFill>
              </a:rPr>
              <a:t>, Interpolation</a:t>
            </a:r>
            <a:r>
              <a:rPr lang="ko-KR" altLang="en-US" sz="1600" dirty="0">
                <a:solidFill>
                  <a:prstClr val="black"/>
                </a:solidFill>
              </a:rPr>
              <a:t>을 통해 더 많은 </a:t>
            </a:r>
            <a:r>
              <a:rPr lang="en-US" altLang="ko-KR" sz="1600" dirty="0">
                <a:solidFill>
                  <a:prstClr val="black"/>
                </a:solidFill>
              </a:rPr>
              <a:t>strand</a:t>
            </a:r>
            <a:r>
              <a:rPr lang="ko-KR" altLang="en-US" sz="1600" dirty="0">
                <a:solidFill>
                  <a:prstClr val="black"/>
                </a:solidFill>
              </a:rPr>
              <a:t>를 만들어내는 과정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보기 좋게 만드는 과정이라고 보면 됨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</a:rPr>
              <a:t>Curvature</a:t>
            </a:r>
            <a:r>
              <a:rPr lang="ko-KR" altLang="en-US" sz="1600" dirty="0">
                <a:solidFill>
                  <a:prstClr val="black"/>
                </a:solidFill>
              </a:rPr>
              <a:t>를 사용 </a:t>
            </a:r>
            <a:r>
              <a:rPr lang="en-US" altLang="ko-KR" sz="1600" dirty="0">
                <a:solidFill>
                  <a:prstClr val="black"/>
                </a:solidFill>
              </a:rPr>
              <a:t>(point</a:t>
            </a:r>
            <a:r>
              <a:rPr lang="ko-KR" altLang="en-US" sz="1600" dirty="0">
                <a:solidFill>
                  <a:prstClr val="black"/>
                </a:solidFill>
              </a:rPr>
              <a:t>로 부터 계산된 </a:t>
            </a:r>
            <a:r>
              <a:rPr lang="en-US" altLang="ko-KR" sz="1600" dirty="0">
                <a:solidFill>
                  <a:prstClr val="black"/>
                </a:solidFill>
              </a:rPr>
              <a:t>curvature</a:t>
            </a:r>
            <a:r>
              <a:rPr lang="ko-KR" altLang="en-US" sz="1600" dirty="0">
                <a:solidFill>
                  <a:prstClr val="black"/>
                </a:solidFill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</a:rPr>
              <a:t>predicted curvature</a:t>
            </a:r>
            <a:r>
              <a:rPr lang="ko-KR" altLang="en-US" sz="1600" dirty="0">
                <a:solidFill>
                  <a:prstClr val="black"/>
                </a:solidFill>
              </a:rPr>
              <a:t>의 차이가 최소화 되도록 </a:t>
            </a:r>
            <a:r>
              <a:rPr lang="en-US" altLang="ko-KR" sz="1600" dirty="0">
                <a:solidFill>
                  <a:prstClr val="black"/>
                </a:solidFill>
              </a:rPr>
              <a:t>point</a:t>
            </a:r>
            <a:r>
              <a:rPr lang="ko-KR" altLang="en-US" sz="1600" dirty="0">
                <a:solidFill>
                  <a:prstClr val="black"/>
                </a:solidFill>
              </a:rPr>
              <a:t>를 조정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</a:rPr>
              <a:t>Latent vector</a:t>
            </a:r>
            <a:r>
              <a:rPr lang="ko-KR" altLang="en-US" sz="1600" dirty="0">
                <a:solidFill>
                  <a:prstClr val="black"/>
                </a:solidFill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</a:rPr>
              <a:t>interpolation</a:t>
            </a:r>
            <a:r>
              <a:rPr lang="ko-KR" altLang="en-US" sz="1600" dirty="0">
                <a:solidFill>
                  <a:prstClr val="black"/>
                </a:solidFill>
              </a:rPr>
              <a:t>해서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더 많은 </a:t>
            </a:r>
            <a:r>
              <a:rPr lang="en-US" altLang="ko-KR" sz="1600" dirty="0">
                <a:solidFill>
                  <a:prstClr val="black"/>
                </a:solidFill>
              </a:rPr>
              <a:t>strand </a:t>
            </a:r>
            <a:r>
              <a:rPr lang="ko-KR" altLang="en-US" sz="1600" dirty="0">
                <a:solidFill>
                  <a:prstClr val="black"/>
                </a:solidFill>
              </a:rPr>
              <a:t>생성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536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7734-E783-468C-9008-ED40B5B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USC-</a:t>
            </a:r>
            <a:r>
              <a:rPr lang="en-US" altLang="ko-KR" dirty="0" err="1"/>
              <a:t>HairSalon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21C2B-93CB-4E20-B445-D97E6C34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>
                <a:hlinkClick r:id="rId2"/>
              </a:rPr>
              <a:t>http://www-scf.usc.edu/~liwenhu/SHM/database.html</a:t>
            </a:r>
            <a:endParaRPr lang="en-US" altLang="ko-KR" dirty="0"/>
          </a:p>
          <a:p>
            <a:r>
              <a:rPr lang="ko-KR" altLang="en-US" dirty="0" err="1"/>
              <a:t>심즈</a:t>
            </a:r>
            <a:r>
              <a:rPr lang="ko-KR" altLang="en-US" dirty="0"/>
              <a:t> 데이터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여자 머리밖에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컬러 정보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fixed standard head model </a:t>
            </a:r>
            <a:r>
              <a:rPr lang="ko-KR" altLang="en-US" dirty="0"/>
              <a:t>기준으로 </a:t>
            </a:r>
            <a:r>
              <a:rPr lang="en-US" altLang="ko-KR" dirty="0"/>
              <a:t>strand</a:t>
            </a:r>
            <a:r>
              <a:rPr lang="ko-KR" altLang="en-US" dirty="0"/>
              <a:t> </a:t>
            </a:r>
            <a:r>
              <a:rPr lang="en-US" altLang="ko-KR" dirty="0"/>
              <a:t>(10,000</a:t>
            </a:r>
            <a:r>
              <a:rPr lang="ko-KR" altLang="en-US" dirty="0"/>
              <a:t>개</a:t>
            </a:r>
            <a:r>
              <a:rPr lang="en-US" altLang="ko-KR" dirty="0"/>
              <a:t>), uniformly distributed on scalp</a:t>
            </a:r>
          </a:p>
          <a:p>
            <a:pPr lvl="1"/>
            <a:r>
              <a:rPr lang="ko-KR" altLang="en-US" dirty="0"/>
              <a:t>레퍼런스 헤드 </a:t>
            </a:r>
            <a:r>
              <a:rPr lang="en-US" altLang="ko-KR" dirty="0"/>
              <a:t>obj </a:t>
            </a:r>
            <a:r>
              <a:rPr lang="ko-KR" altLang="en-US" dirty="0"/>
              <a:t>파일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strand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en-US" altLang="ko-KR" dirty="0"/>
              <a:t>vertices, 1 vertex</a:t>
            </a:r>
            <a:r>
              <a:rPr lang="ko-KR" altLang="en-US" dirty="0"/>
              <a:t>인 경우는 그 </a:t>
            </a:r>
            <a:r>
              <a:rPr lang="en-US" altLang="ko-KR" dirty="0"/>
              <a:t>root</a:t>
            </a:r>
            <a:r>
              <a:rPr lang="ko-KR" altLang="en-US" dirty="0"/>
              <a:t>으로 부터 </a:t>
            </a:r>
            <a:r>
              <a:rPr lang="en-US" altLang="ko-KR" dirty="0"/>
              <a:t>hair </a:t>
            </a:r>
            <a:r>
              <a:rPr lang="ko-KR" altLang="en-US" dirty="0"/>
              <a:t>없는 경우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제공함</a:t>
            </a:r>
            <a:r>
              <a:rPr lang="en-US" altLang="ko-KR" dirty="0"/>
              <a:t> .data </a:t>
            </a:r>
            <a:r>
              <a:rPr lang="ko-KR" altLang="en-US" dirty="0"/>
              <a:t>형식의 바이너리 파일을 읽는 용도</a:t>
            </a:r>
            <a:r>
              <a:rPr lang="en-US" altLang="ko-KR" dirty="0"/>
              <a:t>. </a:t>
            </a:r>
            <a:r>
              <a:rPr lang="ko-KR" altLang="en-US" dirty="0"/>
              <a:t>데이터 양식은 아래와 같음</a:t>
            </a:r>
            <a:r>
              <a:rPr lang="en-US" altLang="ko-KR" dirty="0"/>
              <a:t>.</a:t>
            </a:r>
          </a:p>
          <a:p>
            <a:r>
              <a:rPr lang="en-US" altLang="ko-KR" sz="1900" i="1" dirty="0" err="1"/>
              <a:t>NumofStrand</a:t>
            </a:r>
            <a:r>
              <a:rPr lang="en-US" altLang="ko-KR" sz="1900" i="1" dirty="0"/>
              <a:t>(int)</a:t>
            </a:r>
            <a:br>
              <a:rPr lang="en-US" altLang="ko-KR" sz="1900" i="1" dirty="0"/>
            </a:br>
            <a:r>
              <a:rPr lang="en-US" altLang="ko-KR" sz="1900" i="1" dirty="0" err="1"/>
              <a:t>NumOfVertices</a:t>
            </a:r>
            <a:r>
              <a:rPr lang="en-US" altLang="ko-KR" sz="1900" i="1" dirty="0"/>
              <a:t>(int) Vertex1(3 float) Vertex2(3 float) Vertex3(3 float) ...</a:t>
            </a:r>
            <a:br>
              <a:rPr lang="en-US" altLang="ko-KR" sz="1900" i="1" dirty="0"/>
            </a:br>
            <a:r>
              <a:rPr lang="en-US" altLang="ko-KR" sz="1900" i="1" dirty="0" err="1"/>
              <a:t>NumOfVertices</a:t>
            </a:r>
            <a:r>
              <a:rPr lang="en-US" altLang="ko-KR" sz="1900" i="1" dirty="0"/>
              <a:t>(int) Vertex1(3 float) Vertex2(3 float) Vertex3(3 float) ...</a:t>
            </a:r>
            <a:br>
              <a:rPr lang="en-US" altLang="ko-KR" sz="1900" i="1" dirty="0"/>
            </a:br>
            <a:r>
              <a:rPr lang="en-US" altLang="ko-KR" sz="1900" i="1" dirty="0"/>
              <a:t>...</a:t>
            </a:r>
            <a:br>
              <a:rPr lang="en-US" altLang="ko-KR" sz="1900" i="1" dirty="0"/>
            </a:br>
            <a:r>
              <a:rPr lang="en-US" altLang="ko-KR" sz="1900" i="1" dirty="0"/>
              <a:t>...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1318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79DB-527B-4928-8EBE-F80238D7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r>
              <a:rPr lang="en-US" altLang="ko-KR" dirty="0"/>
              <a:t> </a:t>
            </a:r>
            <a:r>
              <a:rPr lang="ko-KR" altLang="en-US" dirty="0"/>
              <a:t>학습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C5841-31E5-4F6F-AF77-584A26C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>
                <a:hlinkClick r:id="rId2"/>
              </a:rPr>
              <a:t>https://github.com/papagina/HairNet_DataSetGeneration</a:t>
            </a:r>
            <a:endParaRPr lang="en-US" altLang="ko-KR" dirty="0"/>
          </a:p>
          <a:p>
            <a:r>
              <a:rPr lang="ko-KR" altLang="en-US" dirty="0"/>
              <a:t>논문 내용 구현체임</a:t>
            </a:r>
            <a:r>
              <a:rPr lang="en-US" altLang="ko-KR" dirty="0"/>
              <a:t>. USC</a:t>
            </a:r>
            <a:r>
              <a:rPr lang="ko-KR" altLang="en-US" dirty="0"/>
              <a:t> </a:t>
            </a:r>
            <a:r>
              <a:rPr lang="en-US" altLang="ko-KR" dirty="0" err="1"/>
              <a:t>HairSalon</a:t>
            </a:r>
            <a:r>
              <a:rPr lang="ko-KR" altLang="en-US" dirty="0"/>
              <a:t> 데이터를 </a:t>
            </a:r>
            <a:r>
              <a:rPr lang="en-US" altLang="ko-KR" dirty="0" err="1"/>
              <a:t>gl</a:t>
            </a:r>
            <a:r>
              <a:rPr lang="ko-KR" altLang="en-US" dirty="0"/>
              <a:t>로 렌더링한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Body</a:t>
            </a:r>
            <a:r>
              <a:rPr lang="ko-KR" altLang="en-US" dirty="0"/>
              <a:t>와의 </a:t>
            </a:r>
            <a:r>
              <a:rPr lang="en-US" altLang="ko-KR" dirty="0"/>
              <a:t>collision </a:t>
            </a:r>
            <a:r>
              <a:rPr lang="ko-KR" altLang="en-US" dirty="0"/>
              <a:t>체크 등의 작업을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나중에 </a:t>
            </a:r>
            <a:r>
              <a:rPr lang="en-US" altLang="ko-KR" dirty="0"/>
              <a:t>Hair Rendering </a:t>
            </a:r>
            <a:r>
              <a:rPr lang="ko-KR" altLang="en-US" dirty="0"/>
              <a:t>소스로 사용할 수 있음</a:t>
            </a:r>
            <a:r>
              <a:rPr lang="en-US" altLang="ko-KR" dirty="0"/>
              <a:t>. Shader </a:t>
            </a:r>
            <a:r>
              <a:rPr lang="ko-KR" altLang="en-US" dirty="0"/>
              <a:t>등 참조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Hair </a:t>
            </a:r>
            <a:r>
              <a:rPr lang="ko-KR" altLang="en-US" dirty="0"/>
              <a:t>데이터를 </a:t>
            </a:r>
            <a:r>
              <a:rPr lang="en-US" altLang="ko-KR" dirty="0"/>
              <a:t>12</a:t>
            </a:r>
            <a:r>
              <a:rPr lang="ko-KR" altLang="en-US" dirty="0"/>
              <a:t>개 </a:t>
            </a:r>
            <a:r>
              <a:rPr lang="en-US" altLang="ko-KR" dirty="0"/>
              <a:t>class 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나눈 후 </a:t>
            </a:r>
            <a:r>
              <a:rPr lang="en-US" altLang="ko-KR" dirty="0"/>
              <a:t>combination</a:t>
            </a:r>
            <a:r>
              <a:rPr lang="ko-KR" altLang="en-US" dirty="0"/>
              <a:t>하여 </a:t>
            </a:r>
            <a:r>
              <a:rPr lang="en-US" altLang="ko-KR" dirty="0"/>
              <a:t>40K (10K)</a:t>
            </a:r>
            <a:r>
              <a:rPr lang="ko-KR" altLang="en-US" dirty="0"/>
              <a:t>개의 데이터 생성</a:t>
            </a:r>
            <a:endParaRPr lang="en-US" altLang="ko-KR" dirty="0"/>
          </a:p>
          <a:p>
            <a:pPr lvl="1"/>
            <a:r>
              <a:rPr lang="ko-KR" altLang="en-US" dirty="0"/>
              <a:t>새로 생성된 </a:t>
            </a:r>
            <a:r>
              <a:rPr lang="en-US" altLang="ko-KR" dirty="0"/>
              <a:t>strand</a:t>
            </a:r>
            <a:r>
              <a:rPr lang="ko-KR" altLang="en-US" dirty="0"/>
              <a:t>는 </a:t>
            </a:r>
            <a:r>
              <a:rPr lang="en-US" altLang="ko-KR" dirty="0"/>
              <a:t>Root position</a:t>
            </a:r>
            <a:r>
              <a:rPr lang="ko-KR" altLang="en-US" dirty="0"/>
              <a:t>이 같음 </a:t>
            </a:r>
            <a:r>
              <a:rPr lang="en-US" altLang="ko-KR" dirty="0">
                <a:solidFill>
                  <a:srgbClr val="FF0000"/>
                </a:solidFill>
              </a:rPr>
              <a:t>rootPosition_new.txt</a:t>
            </a:r>
            <a:r>
              <a:rPr lang="ko-KR" altLang="en-US" dirty="0"/>
              <a:t>에 </a:t>
            </a:r>
            <a:r>
              <a:rPr lang="en-US" altLang="ko-KR" dirty="0" err="1"/>
              <a:t>x,y,z</a:t>
            </a:r>
            <a:r>
              <a:rPr lang="ko-KR" altLang="en-US" dirty="0"/>
              <a:t>와 </a:t>
            </a:r>
            <a:r>
              <a:rPr lang="en-US" altLang="ko-KR" dirty="0"/>
              <a:t>normal</a:t>
            </a:r>
            <a:r>
              <a:rPr lang="ko-KR" altLang="en-US" dirty="0"/>
              <a:t>이 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en-US" altLang="ko-KR" dirty="0"/>
              <a:t>Rotation, Translation. Orientation</a:t>
            </a:r>
            <a:r>
              <a:rPr lang="ko-KR" altLang="en-US" dirty="0"/>
              <a:t>에 </a:t>
            </a:r>
            <a:r>
              <a:rPr lang="en-US" altLang="ko-KR" dirty="0"/>
              <a:t>random noise</a:t>
            </a:r>
            <a:r>
              <a:rPr lang="ko-KR" altLang="en-US" dirty="0"/>
              <a:t> 추가해 학습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M(100)</a:t>
            </a:r>
            <a:r>
              <a:rPr lang="ko-KR" altLang="en-US" dirty="0"/>
              <a:t>개의 </a:t>
            </a:r>
            <a:r>
              <a:rPr lang="en-US" altLang="ko-KR" dirty="0"/>
              <a:t>point</a:t>
            </a:r>
            <a:r>
              <a:rPr lang="ko-KR" altLang="en-US" dirty="0"/>
              <a:t>로 이루어진 </a:t>
            </a:r>
            <a:r>
              <a:rPr lang="en-US" altLang="ko-KR" dirty="0"/>
              <a:t>N(32*32)</a:t>
            </a:r>
            <a:r>
              <a:rPr lang="ko-KR" altLang="en-US" dirty="0"/>
              <a:t>개의 </a:t>
            </a:r>
            <a:r>
              <a:rPr lang="en-US" altLang="ko-KR" dirty="0"/>
              <a:t>strand</a:t>
            </a:r>
            <a:r>
              <a:rPr lang="ko-KR" altLang="en-US" dirty="0"/>
              <a:t>를 생성해 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32*32 ( * 512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strand feature </a:t>
            </a:r>
            <a:br>
              <a:rPr lang="en-US" altLang="ko-KR" dirty="0"/>
            </a:br>
            <a:r>
              <a:rPr lang="en-US" altLang="ko-KR" dirty="0"/>
              <a:t>-&gt; 1) 32*32*1* M(100) </a:t>
            </a:r>
            <a:r>
              <a:rPr lang="ko-KR" altLang="en-US" dirty="0"/>
              <a:t>의 </a:t>
            </a:r>
            <a:r>
              <a:rPr lang="en-US" altLang="ko-KR" dirty="0"/>
              <a:t>curvature,  2) 32*32*3(</a:t>
            </a:r>
            <a:r>
              <a:rPr lang="en-US" altLang="ko-KR" dirty="0" err="1"/>
              <a:t>x,y,z</a:t>
            </a:r>
            <a:r>
              <a:rPr lang="en-US" altLang="ko-KR" dirty="0"/>
              <a:t>)* M(100)</a:t>
            </a:r>
            <a:r>
              <a:rPr lang="ko-KR" altLang="en-US" dirty="0"/>
              <a:t>의 </a:t>
            </a:r>
            <a:r>
              <a:rPr lang="en-US" altLang="ko-KR" dirty="0"/>
              <a:t>position.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convdata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v[i,0:3,n,m] is the </a:t>
            </a:r>
            <a:r>
              <a:rPr lang="en-US" altLang="ko-KR" dirty="0" err="1"/>
              <a:t>x,y,z</a:t>
            </a:r>
            <a:r>
              <a:rPr lang="en-US" altLang="ko-KR" dirty="0"/>
              <a:t> position of the </a:t>
            </a:r>
            <a:r>
              <a:rPr lang="en-US" altLang="ko-KR" dirty="0" err="1"/>
              <a:t>ith</a:t>
            </a:r>
            <a:r>
              <a:rPr lang="en-US" altLang="ko-KR" dirty="0"/>
              <a:t> point on the [</a:t>
            </a:r>
            <a:r>
              <a:rPr lang="en-US" altLang="ko-KR" dirty="0" err="1"/>
              <a:t>n,m</a:t>
            </a:r>
            <a:r>
              <a:rPr lang="en-US" altLang="ko-KR" dirty="0"/>
              <a:t>]</a:t>
            </a:r>
            <a:r>
              <a:rPr lang="en-US" altLang="ko-KR" dirty="0" err="1"/>
              <a:t>th</a:t>
            </a:r>
            <a:r>
              <a:rPr lang="en-US" altLang="ko-KR" dirty="0"/>
              <a:t> strand.</a:t>
            </a:r>
          </a:p>
          <a:p>
            <a:pPr marL="914400" lvl="2" indent="0">
              <a:buNone/>
            </a:pPr>
            <a:r>
              <a:rPr lang="en-US" altLang="ko-KR" dirty="0"/>
              <a:t>v[i,3,n,m] is a value related to the curvature of that point.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80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053AD-703B-4746-870B-5627C40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r>
              <a:rPr lang="en-US" altLang="ko-KR" dirty="0"/>
              <a:t> </a:t>
            </a:r>
            <a:r>
              <a:rPr lang="ko-KR" altLang="en-US" dirty="0"/>
              <a:t>학습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F7979-B5CE-4C6D-B154-DF607CE7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6"/>
            <a:ext cx="10515600" cy="554628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exr</a:t>
            </a:r>
            <a:r>
              <a:rPr lang="en-US" altLang="ko-KR" dirty="0">
                <a:solidFill>
                  <a:srgbClr val="FF0000"/>
                </a:solidFill>
              </a:rPr>
              <a:t> : orientation map </a:t>
            </a:r>
            <a:r>
              <a:rPr lang="en-US" altLang="ko-KR" dirty="0"/>
              <a:t>(random view angle</a:t>
            </a:r>
            <a:r>
              <a:rPr lang="ko-KR" altLang="en-US" dirty="0"/>
              <a:t>에서 </a:t>
            </a:r>
            <a:r>
              <a:rPr lang="en-US" altLang="ko-KR" dirty="0" err="1"/>
              <a:t>gl</a:t>
            </a:r>
            <a:r>
              <a:rPr lang="ko-KR" altLang="en-US" dirty="0"/>
              <a:t>로 렌더링 한 것</a:t>
            </a:r>
            <a:r>
              <a:rPr lang="en-US" altLang="ko-KR" dirty="0"/>
              <a:t>) (</a:t>
            </a:r>
            <a:r>
              <a:rPr lang="en-US" altLang="ko-KR" dirty="0" err="1"/>
              <a:t>png</a:t>
            </a:r>
            <a:r>
              <a:rPr lang="ko-KR" altLang="en-US" dirty="0"/>
              <a:t>도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Exr</a:t>
            </a:r>
            <a:r>
              <a:rPr lang="ko-KR" altLang="en-US" dirty="0"/>
              <a:t>은 </a:t>
            </a:r>
            <a:r>
              <a:rPr lang="en-US" altLang="ko-KR" dirty="0"/>
              <a:t>floating point</a:t>
            </a:r>
            <a:r>
              <a:rPr lang="ko-KR" altLang="en-US" dirty="0"/>
              <a:t>를 담는 이미지 파일로</a:t>
            </a:r>
            <a:r>
              <a:rPr lang="en-US" altLang="ko-KR" dirty="0"/>
              <a:t>, angle</a:t>
            </a:r>
            <a:r>
              <a:rPr lang="ko-KR" altLang="en-US" dirty="0"/>
              <a:t>을 </a:t>
            </a:r>
            <a:r>
              <a:rPr lang="en-US" altLang="ko-KR" dirty="0"/>
              <a:t>encoding</a:t>
            </a:r>
            <a:r>
              <a:rPr lang="ko-KR" altLang="en-US" dirty="0"/>
              <a:t>하기 위해 사용한 것으로 보임</a:t>
            </a:r>
            <a:endParaRPr lang="en-US" altLang="ko-KR" dirty="0"/>
          </a:p>
          <a:p>
            <a:pPr lvl="1"/>
            <a:r>
              <a:rPr lang="en-US" altLang="ko-KR" dirty="0"/>
              <a:t>Bmp</a:t>
            </a:r>
            <a:r>
              <a:rPr lang="ko-KR" altLang="en-US" dirty="0"/>
              <a:t>로 인코딩 할 수 있지만</a:t>
            </a:r>
            <a:r>
              <a:rPr lang="en-US" altLang="ko-KR" dirty="0"/>
              <a:t>, quantization</a:t>
            </a:r>
            <a:r>
              <a:rPr lang="ko-KR" altLang="en-US" dirty="0"/>
              <a:t>에서 생기는 손실을 최소화 하기 위한 것으로 보임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각도를</a:t>
            </a:r>
            <a:r>
              <a:rPr lang="en-US" altLang="ko-KR" dirty="0"/>
              <a:t> </a:t>
            </a:r>
            <a:r>
              <a:rPr lang="ko-KR" altLang="en-US" dirty="0"/>
              <a:t>세분화 하기 위해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#B: 0.0-1.0 (orient2D.x/2+0.5)</a:t>
            </a:r>
          </a:p>
          <a:p>
            <a:pPr lvl="1"/>
            <a:r>
              <a:rPr lang="en-US" altLang="ko-KR" dirty="0"/>
              <a:t>#G: 0.0-1.0 orient2D.y</a:t>
            </a:r>
          </a:p>
          <a:p>
            <a:pPr lvl="1"/>
            <a:r>
              <a:rPr lang="en-US" altLang="ko-KR" dirty="0"/>
              <a:t>#R: background is 0, body is 0.5, hair is 1.0.</a:t>
            </a:r>
          </a:p>
          <a:p>
            <a:pPr lvl="1"/>
            <a:r>
              <a:rPr lang="ko-KR" altLang="en-US" dirty="0"/>
              <a:t>이 형식에 맞춰서 </a:t>
            </a:r>
            <a:r>
              <a:rPr lang="en-US" altLang="ko-KR" dirty="0"/>
              <a:t>orientation field</a:t>
            </a:r>
            <a:r>
              <a:rPr lang="ko-KR" altLang="en-US" dirty="0"/>
              <a:t>를 생성해야 함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vismap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en-US" altLang="ko-KR" dirty="0"/>
              <a:t>point</a:t>
            </a:r>
            <a:r>
              <a:rPr lang="ko-KR" altLang="en-US" dirty="0"/>
              <a:t>가 보이는지를 위한 </a:t>
            </a:r>
            <a:r>
              <a:rPr lang="en-US" altLang="ko-KR" dirty="0"/>
              <a:t>flag </a:t>
            </a:r>
            <a:r>
              <a:rPr lang="ko-KR" altLang="en-US" dirty="0"/>
              <a:t>데이터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v[</a:t>
            </a:r>
            <a:r>
              <a:rPr lang="en-US" altLang="ko-KR" dirty="0" err="1"/>
              <a:t>i,n,m</a:t>
            </a:r>
            <a:r>
              <a:rPr lang="en-US" altLang="ko-KR" dirty="0"/>
              <a:t>] is the visibility of the </a:t>
            </a:r>
            <a:r>
              <a:rPr lang="en-US" altLang="ko-KR" dirty="0" err="1"/>
              <a:t>ith</a:t>
            </a:r>
            <a:r>
              <a:rPr lang="en-US" altLang="ko-KR" dirty="0"/>
              <a:t> point on the [</a:t>
            </a:r>
            <a:r>
              <a:rPr lang="en-US" altLang="ko-KR" dirty="0" err="1"/>
              <a:t>n,m</a:t>
            </a:r>
            <a:r>
              <a:rPr lang="en-US" altLang="ko-KR" dirty="0"/>
              <a:t>]</a:t>
            </a:r>
            <a:r>
              <a:rPr lang="en-US" altLang="ko-KR" dirty="0" err="1"/>
              <a:t>th</a:t>
            </a:r>
            <a:r>
              <a:rPr lang="en-US" altLang="ko-KR" dirty="0"/>
              <a:t> strand. 1 means visible, 0 means invisible. The visibility is computed from the view of the image.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.txt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Head</a:t>
            </a:r>
            <a:r>
              <a:rPr lang="ko-KR" altLang="en-US" dirty="0"/>
              <a:t>의 정보</a:t>
            </a:r>
            <a:endParaRPr lang="en-US" altLang="ko-KR" dirty="0"/>
          </a:p>
          <a:p>
            <a:pPr lvl="1"/>
            <a:r>
              <a:rPr lang="en-US" altLang="ko-KR" dirty="0"/>
              <a:t>Rotation, position of</a:t>
            </a:r>
            <a:r>
              <a:rPr lang="ko-KR" altLang="en-US" dirty="0"/>
              <a:t> </a:t>
            </a:r>
            <a:r>
              <a:rPr lang="en-US" altLang="ko-KR" dirty="0"/>
              <a:t>head.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s-ES" altLang="ko-KR" dirty="0"/>
              <a:t>R_x, R_y, Rz (</a:t>
            </a:r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en-US" altLang="ko-KR" dirty="0"/>
              <a:t>angle</a:t>
            </a:r>
            <a:r>
              <a:rPr lang="ko-KR" altLang="en-US" dirty="0"/>
              <a:t>을 의미함</a:t>
            </a:r>
            <a:r>
              <a:rPr lang="en-US" altLang="ko-KR" dirty="0"/>
              <a:t>)</a:t>
            </a:r>
            <a:r>
              <a:rPr lang="es-ES" altLang="ko-KR" dirty="0"/>
              <a:t>, X, Y, Z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이게 학습 과정에서 어떻게 사용되는지 살펴봐야 함</a:t>
            </a:r>
            <a:r>
              <a:rPr lang="en-US" altLang="ko-KR" dirty="0"/>
              <a:t>...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학습 시</a:t>
            </a:r>
            <a:r>
              <a:rPr lang="en-US" altLang="ko-KR" dirty="0"/>
              <a:t>, </a:t>
            </a:r>
            <a:r>
              <a:rPr lang="ko-KR" altLang="en-US" dirty="0"/>
              <a:t>헤어 데이터를 다시 </a:t>
            </a:r>
            <a:r>
              <a:rPr lang="en-US" altLang="ko-KR" dirty="0"/>
              <a:t>RT </a:t>
            </a:r>
            <a:r>
              <a:rPr lang="ko-KR" altLang="en-US" dirty="0"/>
              <a:t>하는 데에 사용됨</a:t>
            </a:r>
            <a:r>
              <a:rPr lang="en-US" altLang="ko-KR" dirty="0"/>
              <a:t>. Head</a:t>
            </a:r>
            <a:r>
              <a:rPr lang="ko-KR" altLang="en-US" dirty="0"/>
              <a:t>를 랜덤하게 </a:t>
            </a:r>
            <a:r>
              <a:rPr lang="en-US" altLang="ko-KR" dirty="0"/>
              <a:t>RT </a:t>
            </a:r>
            <a:r>
              <a:rPr lang="ko-KR" altLang="en-US" dirty="0"/>
              <a:t>하고 이동된 </a:t>
            </a:r>
            <a:r>
              <a:rPr lang="en-US" altLang="ko-KR" dirty="0"/>
              <a:t>point</a:t>
            </a:r>
            <a:r>
              <a:rPr lang="ko-KR" altLang="en-US" dirty="0"/>
              <a:t>를 얻기 때문에</a:t>
            </a:r>
            <a:r>
              <a:rPr lang="en-US" altLang="ko-KR" dirty="0"/>
              <a:t>, align </a:t>
            </a:r>
            <a:r>
              <a:rPr lang="ko-KR" altLang="en-US" dirty="0"/>
              <a:t>하기 위해 저장</a:t>
            </a:r>
            <a:r>
              <a:rPr lang="en-US" altLang="ko-KR" dirty="0"/>
              <a:t>..(</a:t>
            </a:r>
            <a:r>
              <a:rPr lang="ko-KR" altLang="en-US" dirty="0"/>
              <a:t>쓸데없이 복잡함</a:t>
            </a:r>
            <a:r>
              <a:rPr lang="en-US" altLang="ko-KR" dirty="0"/>
              <a:t>..)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en-US" altLang="ko-KR" dirty="0" err="1"/>
              <a:t>rendered_convdata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s-ES" altLang="ko-KR" dirty="0"/>
          </a:p>
        </p:txBody>
      </p:sp>
    </p:spTree>
    <p:extLst>
      <p:ext uri="{BB962C8B-B14F-4D97-AF65-F5344CB8AC3E}">
        <p14:creationId xmlns:p14="http://schemas.microsoft.com/office/powerpoint/2010/main" val="3549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3445-64C0-4218-A6D4-339687DF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37"/>
            <a:ext cx="10515600" cy="1325563"/>
          </a:xfrm>
        </p:spPr>
        <p:txBody>
          <a:bodyPr/>
          <a:lstStyle/>
          <a:p>
            <a:r>
              <a:rPr lang="en-US" altLang="ko-KR" dirty="0" err="1"/>
              <a:t>HairNet</a:t>
            </a:r>
            <a:r>
              <a:rPr lang="en-US" altLang="ko-KR" dirty="0"/>
              <a:t> </a:t>
            </a:r>
            <a:r>
              <a:rPr lang="ko-KR" altLang="en-US" dirty="0"/>
              <a:t>학습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DDF2F-9120-4F09-8CF2-CF59065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984657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HairMix</a:t>
            </a:r>
            <a:r>
              <a:rPr lang="en-US" altLang="ko-KR" sz="1400" dirty="0"/>
              <a:t> :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Combination. </a:t>
            </a:r>
            <a:r>
              <a:rPr lang="ko-KR" altLang="en-US" sz="1400" dirty="0"/>
              <a:t>이건 코드가 없음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200" dirty="0"/>
              <a:t>./</a:t>
            </a:r>
            <a:r>
              <a:rPr lang="en-US" altLang="ko-KR" sz="1200" dirty="0" err="1"/>
              <a:t>HairMix_run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HairClasses</a:t>
            </a:r>
            <a:r>
              <a:rPr lang="en-US" altLang="ko-KR" sz="1200" dirty="0"/>
              <a:t>/ [</a:t>
            </a:r>
            <a:r>
              <a:rPr lang="ko-KR" altLang="en-US" sz="1200" dirty="0"/>
              <a:t>같은 스타일로 </a:t>
            </a:r>
            <a:r>
              <a:rPr lang="en-US" altLang="ko-KR" sz="1200" dirty="0"/>
              <a:t>classify</a:t>
            </a:r>
            <a:r>
              <a:rPr lang="ko-KR" altLang="en-US" sz="1200" dirty="0"/>
              <a:t>된 </a:t>
            </a:r>
            <a:r>
              <a:rPr lang="en-US" altLang="ko-KR" sz="1200" dirty="0"/>
              <a:t>hair image. * </a:t>
            </a:r>
            <a:r>
              <a:rPr lang="ko-KR" altLang="en-US" sz="1200" dirty="0"/>
              <a:t>이름만 사용함</a:t>
            </a:r>
            <a:r>
              <a:rPr lang="en-US" altLang="ko-KR" sz="1200" dirty="0"/>
              <a:t>. </a:t>
            </a:r>
            <a:r>
              <a:rPr lang="ko-KR" altLang="en-US" sz="1200" dirty="0"/>
              <a:t>이미지는 레퍼런스 용으로 만들어 놓은 듯</a:t>
            </a:r>
            <a:r>
              <a:rPr lang="en-US" altLang="ko-KR" sz="1200" dirty="0"/>
              <a:t>. </a:t>
            </a:r>
            <a:r>
              <a:rPr lang="ko-KR" altLang="en-US" sz="1200" dirty="0"/>
              <a:t>파일 이름이 같은 </a:t>
            </a:r>
            <a:r>
              <a:rPr lang="en-US" altLang="ko-KR" sz="1200" dirty="0" err="1"/>
              <a:t>stran</a:t>
            </a:r>
            <a:r>
              <a:rPr lang="ko-KR" altLang="en-US" sz="1200" dirty="0"/>
              <a:t>파일 </a:t>
            </a:r>
            <a:r>
              <a:rPr lang="en-US" altLang="ko-KR" sz="1200" dirty="0"/>
              <a:t>(</a:t>
            </a:r>
            <a:r>
              <a:rPr lang="ko-KR" altLang="en-US" sz="1200" dirty="0"/>
              <a:t>원본 파일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찾아서 </a:t>
            </a:r>
            <a:r>
              <a:rPr lang="en-US" altLang="ko-KR" sz="1200" dirty="0"/>
              <a:t>blending</a:t>
            </a:r>
            <a:r>
              <a:rPr lang="ko-KR" altLang="en-US" sz="1200" dirty="0"/>
              <a:t>에 사용함</a:t>
            </a:r>
            <a:r>
              <a:rPr lang="en-US" altLang="ko-KR" sz="1200" dirty="0"/>
              <a:t>.]</a:t>
            </a:r>
            <a:br>
              <a:rPr lang="en-US" altLang="ko-KR" sz="1200" dirty="0"/>
            </a:br>
            <a:r>
              <a:rPr lang="en-US" altLang="ko-KR" sz="1200" dirty="0"/>
              <a:t>/home/</a:t>
            </a:r>
            <a:r>
              <a:rPr lang="en-US" altLang="ko-KR" sz="1200" dirty="0" err="1"/>
              <a:t>yi</a:t>
            </a:r>
            <a:r>
              <a:rPr lang="en-US" altLang="ko-KR" sz="1200" dirty="0"/>
              <a:t>/Documents/Hair/</a:t>
            </a:r>
            <a:r>
              <a:rPr lang="en-US" altLang="ko-KR" sz="1200" dirty="0" err="1"/>
              <a:t>DeepHairData_old</a:t>
            </a:r>
            <a:r>
              <a:rPr lang="en-US" altLang="ko-KR" sz="1200" dirty="0"/>
              <a:t>/hairstyles/ [</a:t>
            </a:r>
            <a:r>
              <a:rPr lang="en-US" altLang="ko-KR" sz="1200" dirty="0" err="1"/>
              <a:t>usc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 파일 </a:t>
            </a:r>
            <a:r>
              <a:rPr lang="en-US" altLang="ko-KR" sz="1200" dirty="0"/>
              <a:t>path. </a:t>
            </a:r>
            <a:r>
              <a:rPr lang="ko-KR" altLang="en-US" sz="1200" dirty="0"/>
              <a:t>위의 파일 이름과 대응되는 파일 찾아서 쓰기 위함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 err="1"/>
              <a:t>cstrands</a:t>
            </a:r>
            <a:r>
              <a:rPr lang="en-US" altLang="ko-KR" sz="1200" dirty="0"/>
              <a:t>/  [guide strand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저장되어있는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r>
              <a:rPr lang="ko-KR" altLang="en-US" sz="1200" dirty="0"/>
              <a:t>파일</a:t>
            </a:r>
            <a:r>
              <a:rPr lang="en-US" altLang="ko-KR" sz="1200" dirty="0"/>
              <a:t>. Clustering</a:t>
            </a:r>
            <a:r>
              <a:rPr lang="ko-KR" altLang="en-US" sz="1200" dirty="0"/>
              <a:t>으로 만들었다고 함</a:t>
            </a:r>
            <a:r>
              <a:rPr lang="en-US" altLang="ko-KR" sz="1200" dirty="0"/>
              <a:t>. </a:t>
            </a:r>
            <a:r>
              <a:rPr lang="ko-KR" altLang="en-US" sz="1200" dirty="0"/>
              <a:t>한 </a:t>
            </a:r>
            <a:r>
              <a:rPr lang="en-US" altLang="ko-KR" sz="1200" dirty="0"/>
              <a:t>hair </a:t>
            </a:r>
            <a:r>
              <a:rPr lang="ko-KR" altLang="en-US" sz="1200" dirty="0"/>
              <a:t>데이터 당 </a:t>
            </a:r>
            <a:r>
              <a:rPr lang="en-US" altLang="ko-KR" sz="1200" dirty="0"/>
              <a:t>5</a:t>
            </a:r>
            <a:r>
              <a:rPr lang="ko-KR" altLang="en-US" sz="1200" dirty="0"/>
              <a:t>개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 err="1"/>
              <a:t>blend_hairs</a:t>
            </a:r>
            <a:r>
              <a:rPr lang="en-US" altLang="ko-KR" sz="1200" dirty="0"/>
              <a:t>/ [output blended hair path. 10K strands with the same root positions. Root position</a:t>
            </a:r>
            <a:r>
              <a:rPr lang="ko-KR" altLang="en-US" sz="1200" dirty="0"/>
              <a:t>은 </a:t>
            </a:r>
            <a:r>
              <a:rPr lang="en-US" altLang="ko-KR" sz="1200" dirty="0"/>
              <a:t>rootPosition_new.txt</a:t>
            </a:r>
            <a:r>
              <a:rPr lang="ko-KR" altLang="en-US" sz="1200" dirty="0"/>
              <a:t>에 있음</a:t>
            </a:r>
            <a:r>
              <a:rPr lang="en-US" altLang="ko-KR" sz="1200" dirty="0"/>
              <a:t>. Position</a:t>
            </a:r>
            <a:r>
              <a:rPr lang="ko-KR" altLang="en-US" sz="1200" dirty="0"/>
              <a:t>과 </a:t>
            </a:r>
            <a:r>
              <a:rPr lang="en-US" altLang="ko-KR" sz="1200" dirty="0"/>
              <a:t>normal]</a:t>
            </a:r>
          </a:p>
          <a:p>
            <a:r>
              <a:rPr lang="en-US" altLang="ko-KR" sz="1400" dirty="0" err="1"/>
              <a:t>Hair_generate_convdata_and_imgs</a:t>
            </a:r>
            <a:r>
              <a:rPr lang="en-US" altLang="ko-KR" sz="1400" dirty="0"/>
              <a:t> : </a:t>
            </a:r>
            <a:r>
              <a:rPr lang="ko-KR" altLang="en-US" sz="1400" dirty="0"/>
              <a:t>학습용 데이터 생성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convdata</a:t>
            </a:r>
            <a:r>
              <a:rPr lang="en-US" altLang="ko-KR" sz="1400" dirty="0"/>
              <a:t> &amp; orientation map from blended hair)</a:t>
            </a:r>
          </a:p>
          <a:p>
            <a:pPr lvl="1"/>
            <a:r>
              <a:rPr lang="ko-KR" altLang="en-US" sz="1200" dirty="0"/>
              <a:t>주로 </a:t>
            </a:r>
            <a:r>
              <a:rPr lang="en-US" altLang="ko-KR" sz="1200" dirty="0" err="1"/>
              <a:t>Downsample</a:t>
            </a:r>
            <a:r>
              <a:rPr lang="ko-KR" altLang="en-US" sz="1200" dirty="0"/>
              <a:t>을 하는 과정 </a:t>
            </a:r>
            <a:r>
              <a:rPr lang="en-US" altLang="ko-KR" sz="1200" dirty="0"/>
              <a:t>(10000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stran</a:t>
            </a:r>
            <a:r>
              <a:rPr lang="ko-KR" altLang="en-US" sz="1200" dirty="0"/>
              <a:t>로 이루어진 </a:t>
            </a:r>
            <a:r>
              <a:rPr lang="en-US" altLang="ko-KR" sz="1200" dirty="0"/>
              <a:t>hair data</a:t>
            </a:r>
            <a:r>
              <a:rPr lang="ko-KR" altLang="en-US" sz="1200" dirty="0"/>
              <a:t>를 </a:t>
            </a:r>
            <a:r>
              <a:rPr lang="en-US" altLang="ko-KR" sz="1200" dirty="0"/>
              <a:t>32*32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stran</a:t>
            </a:r>
            <a:r>
              <a:rPr lang="ko-KR" altLang="en-US" sz="1200" dirty="0"/>
              <a:t>로 바꿔야 하므로</a:t>
            </a:r>
            <a:r>
              <a:rPr lang="en-US" altLang="ko-KR" sz="1200" dirty="0"/>
              <a:t>.)</a:t>
            </a:r>
          </a:p>
          <a:p>
            <a:pPr lvl="1"/>
            <a:r>
              <a:rPr lang="en-US" altLang="ko-KR" sz="1200" dirty="0"/>
              <a:t>./</a:t>
            </a:r>
            <a:r>
              <a:rPr lang="en-US" altLang="ko-KR" sz="1200" dirty="0" err="1"/>
              <a:t>Hair_generate_convdata_and_imgs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../../</a:t>
            </a:r>
            <a:r>
              <a:rPr lang="en-US" altLang="ko-KR" sz="1200" dirty="0" err="1"/>
              <a:t>blend_hairs</a:t>
            </a:r>
            <a:r>
              <a:rPr lang="en-US" altLang="ko-KR" sz="1200" dirty="0"/>
              <a:t>/ [hair</a:t>
            </a:r>
            <a:r>
              <a:rPr lang="ko-KR" altLang="en-US" sz="1200" dirty="0"/>
              <a:t> 데이터 있는 디렉토리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>../../</a:t>
            </a:r>
            <a:r>
              <a:rPr lang="en-US" altLang="ko-KR" sz="1200" dirty="0" err="1"/>
              <a:t>blend_hairs_convdata</a:t>
            </a:r>
            <a:r>
              <a:rPr lang="en-US" altLang="ko-KR" sz="1200" dirty="0"/>
              <a:t>/ [</a:t>
            </a:r>
            <a:r>
              <a:rPr lang="en-US" altLang="ko-KR" sz="1200" dirty="0" err="1"/>
              <a:t>convdata</a:t>
            </a:r>
            <a:r>
              <a:rPr lang="en-US" altLang="ko-KR" sz="1200" dirty="0"/>
              <a:t> </a:t>
            </a:r>
            <a:r>
              <a:rPr lang="ko-KR" altLang="en-US" sz="1200" dirty="0"/>
              <a:t>저장용 디렉토리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GroundTruth</a:t>
            </a:r>
            <a:r>
              <a:rPr lang="en-US" altLang="ko-KR" sz="1200" dirty="0"/>
              <a:t> 3D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>../../roots1024/map_roots1024.data [root</a:t>
            </a:r>
            <a:r>
              <a:rPr lang="ko-KR" altLang="en-US" sz="1200" dirty="0"/>
              <a:t>를 저장하고 있는 데이터 파일</a:t>
            </a:r>
            <a:r>
              <a:rPr lang="en-US" altLang="ko-KR" sz="1200" dirty="0"/>
              <a:t>. </a:t>
            </a:r>
            <a:r>
              <a:rPr lang="en-US" altLang="ko-KR" sz="1200" b="1" u="sng" dirty="0"/>
              <a:t>Root position</a:t>
            </a:r>
            <a:r>
              <a:rPr lang="ko-KR" altLang="en-US" sz="1200" b="1" u="sng" dirty="0"/>
              <a:t>과 어떻게 </a:t>
            </a:r>
            <a:r>
              <a:rPr lang="ko-KR" altLang="en-US" sz="1200" b="1" u="sng" dirty="0" err="1"/>
              <a:t>다른지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어떻게 사용되는지 살펴봐야 함</a:t>
            </a:r>
            <a:r>
              <a:rPr lang="en-US" altLang="ko-KR" sz="1200" dirty="0"/>
              <a:t>. -&gt; </a:t>
            </a:r>
            <a:r>
              <a:rPr lang="ko-KR" altLang="en-US" sz="1200" dirty="0"/>
              <a:t>생성한 </a:t>
            </a:r>
            <a:r>
              <a:rPr lang="en-US" altLang="ko-KR" sz="1200" dirty="0" err="1"/>
              <a:t>stran</a:t>
            </a:r>
            <a:r>
              <a:rPr lang="ko-KR" altLang="en-US" sz="1200" dirty="0"/>
              <a:t>가 어디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대응되는지 </a:t>
            </a:r>
            <a:r>
              <a:rPr lang="ko-KR" altLang="en-US" sz="1200" dirty="0" err="1"/>
              <a:t>계산하는데에</a:t>
            </a:r>
            <a:r>
              <a:rPr lang="ko-KR" altLang="en-US" sz="1200" dirty="0"/>
              <a:t> 사용됨</a:t>
            </a:r>
            <a:r>
              <a:rPr lang="en-US" altLang="ko-KR" sz="1200" dirty="0"/>
              <a:t>. </a:t>
            </a:r>
            <a:r>
              <a:rPr lang="ko-KR" altLang="en-US" sz="1200" u="sng" dirty="0"/>
              <a:t>이 파일이 어떻게 나왔는지는 알 수 없음</a:t>
            </a:r>
            <a:r>
              <a:rPr lang="en-US" altLang="ko-KR" sz="1200" u="sng" dirty="0"/>
              <a:t>. (</a:t>
            </a:r>
            <a:r>
              <a:rPr lang="ko-KR" altLang="en-US" sz="1200" u="sng" dirty="0"/>
              <a:t>아마 </a:t>
            </a:r>
            <a:r>
              <a:rPr lang="en-US" altLang="ko-KR" sz="1200" u="sng" dirty="0">
                <a:hlinkClick r:id="rId2"/>
              </a:rPr>
              <a:t>https://www.turbosquid.com/3d-models/female-male-3d-model/552628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에서 나온 듯 한데</a:t>
            </a:r>
            <a:r>
              <a:rPr lang="en-US" altLang="ko-KR" sz="1200" u="sng" dirty="0"/>
              <a:t>.. Face reconstruction</a:t>
            </a:r>
            <a:r>
              <a:rPr lang="ko-KR" altLang="en-US" sz="1200" u="sng" dirty="0"/>
              <a:t>을 하면 이 머리에 맞춰야 함</a:t>
            </a:r>
            <a:r>
              <a:rPr lang="en-US" altLang="ko-KR" sz="1200" u="sng" dirty="0"/>
              <a:t>..)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>../../</a:t>
            </a:r>
            <a:r>
              <a:rPr lang="en-US" altLang="ko-KR" sz="1200" dirty="0" err="1"/>
              <a:t>blend_hairs_imgs</a:t>
            </a:r>
            <a:r>
              <a:rPr lang="en-US" altLang="ko-KR" sz="1200" dirty="0"/>
              <a:t>/ [orientation</a:t>
            </a:r>
            <a:r>
              <a:rPr lang="ko-KR" altLang="en-US" sz="1200" dirty="0"/>
              <a:t> </a:t>
            </a:r>
            <a:r>
              <a:rPr lang="en-US" altLang="ko-KR" sz="1200" dirty="0"/>
              <a:t>map path]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169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84E82-1A2E-4666-883C-B2C5D579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HairNet</a:t>
            </a:r>
            <a:r>
              <a:rPr lang="en-US" altLang="ko-KR" dirty="0"/>
              <a:t> </a:t>
            </a:r>
            <a:r>
              <a:rPr lang="ko-KR" altLang="en-US" dirty="0"/>
              <a:t>학습 데이터 생성 </a:t>
            </a:r>
            <a:r>
              <a:rPr lang="en-US" altLang="ko-KR" dirty="0"/>
              <a:t>-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0B64D-3033-4304-84C1-F26F256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3" y="1290919"/>
            <a:ext cx="10515600" cy="556708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여자 머리만 학습 데이터로 사용된 문제</a:t>
            </a:r>
            <a:r>
              <a:rPr lang="en-US" altLang="ko-KR" dirty="0"/>
              <a:t>. </a:t>
            </a:r>
            <a:r>
              <a:rPr lang="ko-KR" altLang="en-US" dirty="0"/>
              <a:t>남자 데이터로 테스트는 </a:t>
            </a:r>
            <a:r>
              <a:rPr lang="ko-KR" altLang="en-US" dirty="0" err="1"/>
              <a:t>안해봤지만</a:t>
            </a:r>
            <a:r>
              <a:rPr lang="en-US" altLang="ko-KR" dirty="0"/>
              <a:t>, </a:t>
            </a:r>
            <a:r>
              <a:rPr lang="ko-KR" altLang="en-US" dirty="0"/>
              <a:t>논문에 결과가 나온 걸 봐서 될 수도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Color data</a:t>
            </a:r>
            <a:r>
              <a:rPr lang="ko-KR" altLang="en-US" dirty="0"/>
              <a:t>는 사용하지 않기 때문에 원본 이미지로부터 </a:t>
            </a:r>
            <a:r>
              <a:rPr lang="en-US" altLang="ko-KR" dirty="0"/>
              <a:t>Texture mapping</a:t>
            </a:r>
            <a:r>
              <a:rPr lang="ko-KR" altLang="en-US" dirty="0"/>
              <a:t>을 </a:t>
            </a:r>
            <a:r>
              <a:rPr lang="ko-KR" altLang="en-US" dirty="0" err="1"/>
              <a:t>만들어내기</a:t>
            </a:r>
            <a:r>
              <a:rPr lang="ko-KR" altLang="en-US" dirty="0"/>
              <a:t> 위한 새로운 방법을 고안해야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Face (Head)</a:t>
            </a:r>
            <a:r>
              <a:rPr lang="ko-KR" altLang="en-US" dirty="0"/>
              <a:t>를 어떤 모델에 </a:t>
            </a:r>
            <a:r>
              <a:rPr lang="en-US" altLang="ko-KR" dirty="0"/>
              <a:t>Fitting </a:t>
            </a:r>
            <a:r>
              <a:rPr lang="ko-KR" altLang="en-US" dirty="0"/>
              <a:t>해야 할 지 좀 더 살펴봐야 함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이것이 </a:t>
            </a:r>
            <a:r>
              <a:rPr lang="ko-KR" altLang="en-US" dirty="0" err="1"/>
              <a:t>명확해져야</a:t>
            </a:r>
            <a:r>
              <a:rPr lang="ko-KR" altLang="en-US" dirty="0"/>
              <a:t> </a:t>
            </a:r>
            <a:r>
              <a:rPr lang="en-US" altLang="ko-KR" dirty="0"/>
              <a:t>face reconstruction</a:t>
            </a:r>
            <a:r>
              <a:rPr lang="ko-KR" altLang="en-US" dirty="0"/>
              <a:t>이 가능할 듯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data, orientation map </a:t>
            </a:r>
            <a:r>
              <a:rPr lang="ko-KR" altLang="en-US" dirty="0"/>
              <a:t>등 데이터 포맷을 확인할 수 있었음</a:t>
            </a:r>
            <a:r>
              <a:rPr lang="en-US" altLang="ko-KR" dirty="0"/>
              <a:t>.</a:t>
            </a:r>
          </a:p>
          <a:p>
            <a:r>
              <a:rPr lang="en-US" altLang="ko-KR" b="1" u="sng" dirty="0"/>
              <a:t>Hair </a:t>
            </a:r>
            <a:r>
              <a:rPr lang="ko-KR" altLang="en-US" b="1" u="sng" dirty="0"/>
              <a:t>렌더링 </a:t>
            </a:r>
            <a:r>
              <a:rPr lang="en-US" altLang="ko-KR" b="1" u="sng" dirty="0"/>
              <a:t>Method</a:t>
            </a:r>
            <a:r>
              <a:rPr lang="ko-KR" altLang="en-US" dirty="0"/>
              <a:t>를 알아봐야 함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레포에</a:t>
            </a:r>
            <a:r>
              <a:rPr lang="ko-KR" altLang="en-US" dirty="0"/>
              <a:t> 참고할 만한 코드와 </a:t>
            </a:r>
            <a:r>
              <a:rPr lang="en-US" altLang="ko-KR" dirty="0"/>
              <a:t>Shader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이거에 따라서 </a:t>
            </a:r>
            <a:r>
              <a:rPr lang="en-US" altLang="ko-KR" dirty="0"/>
              <a:t>Editing </a:t>
            </a:r>
            <a:r>
              <a:rPr lang="ko-KR" altLang="en-US" dirty="0"/>
              <a:t>방법이 달라지게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Hairnet</a:t>
            </a:r>
            <a:r>
              <a:rPr lang="ko-KR" altLang="en-US" dirty="0"/>
              <a:t> 구현체에서 이 데이터를 어떻게 사용하는지 살펴봐야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좋은 코드인지는 모르나</a:t>
            </a:r>
            <a:r>
              <a:rPr lang="en-US" altLang="ko-KR" dirty="0"/>
              <a:t>, </a:t>
            </a:r>
            <a:r>
              <a:rPr lang="ko-KR" altLang="en-US" dirty="0"/>
              <a:t>데이터 생성 부분이 있다는 것은 아주 다행임</a:t>
            </a:r>
            <a:r>
              <a:rPr lang="en-US" altLang="ko-KR" dirty="0"/>
              <a:t>. </a:t>
            </a:r>
            <a:r>
              <a:rPr lang="ko-KR" altLang="en-US" dirty="0"/>
              <a:t>다른 사람이 구현한 것도</a:t>
            </a:r>
            <a:r>
              <a:rPr lang="en-US" altLang="ko-KR" dirty="0"/>
              <a:t> </a:t>
            </a:r>
            <a:r>
              <a:rPr lang="ko-KR" altLang="en-US" dirty="0"/>
              <a:t>같이 참고해서 개선할 여지도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C161-FEF2-4FFC-8A95-E01C79D5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MrPhD</a:t>
            </a:r>
            <a:r>
              <a:rPr lang="en-US" altLang="ko-KR" dirty="0"/>
              <a:t>/</a:t>
            </a:r>
            <a:r>
              <a:rPr lang="en-US" altLang="ko-KR" dirty="0" err="1"/>
              <a:t>HairNet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32F6A-93C7-4869-8640-B826F09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https://github.com/MrPhD/HairNet</a:t>
            </a:r>
            <a:endParaRPr lang="en-US" altLang="ko-KR" sz="1800" dirty="0"/>
          </a:p>
          <a:p>
            <a:r>
              <a:rPr lang="en-US" altLang="ko-KR" sz="1800" dirty="0" err="1"/>
              <a:t>Pytorch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opencv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Reconstruction, Preprocessing </a:t>
            </a:r>
            <a:r>
              <a:rPr lang="ko-KR" altLang="en-US" sz="1800" dirty="0"/>
              <a:t>부분 없음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dataloader.py : </a:t>
            </a:r>
            <a:r>
              <a:rPr lang="ko-KR" altLang="en-US" sz="1800" dirty="0"/>
              <a:t>생성된 데이터 </a:t>
            </a:r>
            <a:r>
              <a:rPr lang="en-US" altLang="ko-KR" sz="1800" dirty="0"/>
              <a:t>loading. Rotation &amp; Translation + noise </a:t>
            </a:r>
            <a:r>
              <a:rPr lang="ko-KR" altLang="en-US" sz="1800" dirty="0"/>
              <a:t>추가하는 작업 함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model.py : Position loss (L2) , Curvature Loss (L2) </a:t>
            </a:r>
            <a:r>
              <a:rPr lang="ko-KR" altLang="en-US" sz="1800" dirty="0"/>
              <a:t>계산해서 학습하는 네트워크 있음</a:t>
            </a:r>
            <a:r>
              <a:rPr lang="en-US" altLang="ko-KR" sz="1800" dirty="0"/>
              <a:t>. Collision Loss </a:t>
            </a:r>
            <a:r>
              <a:rPr lang="ko-KR" altLang="en-US" sz="1800" dirty="0"/>
              <a:t>없음</a:t>
            </a:r>
            <a:endParaRPr lang="en-US" altLang="ko-KR" sz="1800" dirty="0"/>
          </a:p>
          <a:p>
            <a:pPr lvl="1"/>
            <a:r>
              <a:rPr lang="ko-KR" altLang="en-US" sz="1400" dirty="0"/>
              <a:t>데이터를 추가적으로 생성하는 것이 필요할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학습 데이터 생성하는 코드의 사용이 필요할 수 있음</a:t>
            </a:r>
            <a:endParaRPr lang="en-US" altLang="ko-KR" sz="1400" dirty="0"/>
          </a:p>
          <a:p>
            <a:pPr lvl="1"/>
            <a:r>
              <a:rPr lang="ko-KR" altLang="en-US" sz="1400" dirty="0"/>
              <a:t>일단 샘플 데이터로 </a:t>
            </a:r>
            <a:r>
              <a:rPr lang="en-US" altLang="ko-KR" sz="1400" dirty="0"/>
              <a:t>(</a:t>
            </a:r>
            <a:r>
              <a:rPr lang="ko-KR" altLang="en-US" sz="1400" dirty="0"/>
              <a:t>학습 데이터</a:t>
            </a:r>
            <a:r>
              <a:rPr lang="en-US" altLang="ko-KR" sz="1400" dirty="0"/>
              <a:t>) </a:t>
            </a:r>
            <a:r>
              <a:rPr lang="ko-KR" altLang="en-US" sz="1400" dirty="0"/>
              <a:t>어느정도 결과가 나오는 지 살펴봐야 함</a:t>
            </a:r>
            <a:r>
              <a:rPr lang="en-US" altLang="ko-KR" sz="1400" dirty="0"/>
              <a:t>. (</a:t>
            </a:r>
            <a:r>
              <a:rPr lang="ko-KR" altLang="en-US" sz="1400" dirty="0"/>
              <a:t>학습이 잘 되는지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그 후</a:t>
            </a:r>
            <a:r>
              <a:rPr lang="en-US" altLang="ko-KR" sz="1400" dirty="0"/>
              <a:t>, Reconstruction</a:t>
            </a:r>
            <a:r>
              <a:rPr lang="ko-KR" altLang="en-US" sz="1400" dirty="0"/>
              <a:t>과 </a:t>
            </a:r>
            <a:r>
              <a:rPr lang="en-US" altLang="ko-KR" sz="1400" dirty="0"/>
              <a:t>Collision Loss</a:t>
            </a:r>
            <a:r>
              <a:rPr lang="ko-KR" altLang="en-US" sz="1400" dirty="0"/>
              <a:t>를 추가해본 후 결과가 잘 나오는지 살펴봐야 함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잘 나오면 임의의 사진에서 </a:t>
            </a:r>
            <a:r>
              <a:rPr lang="en-US" altLang="ko-KR" sz="1400" dirty="0"/>
              <a:t>orientation map</a:t>
            </a:r>
            <a:r>
              <a:rPr lang="ko-KR" altLang="en-US" sz="1400" dirty="0"/>
              <a:t>을 계산해서 </a:t>
            </a:r>
            <a:r>
              <a:rPr lang="en-US" altLang="ko-KR" sz="1400" dirty="0"/>
              <a:t>input</a:t>
            </a:r>
            <a:r>
              <a:rPr lang="ko-KR" altLang="en-US" sz="1400" dirty="0"/>
              <a:t>을 넣었을 때 결과가 잘 나오는지 살펴봐야 함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결과가 잘 나오지 않으면 학습 데이터를 추가해야 할 듯</a:t>
            </a:r>
            <a:r>
              <a:rPr lang="en-US" altLang="ko-KR" sz="14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22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1587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</vt:lpstr>
      <vt:lpstr>맑은 고딕</vt:lpstr>
      <vt:lpstr>Arial</vt:lpstr>
      <vt:lpstr>Office 테마</vt:lpstr>
      <vt:lpstr>HairNet 분석</vt:lpstr>
      <vt:lpstr>HairNet</vt:lpstr>
      <vt:lpstr>HairNet</vt:lpstr>
      <vt:lpstr>USC-HairSalon</vt:lpstr>
      <vt:lpstr>HairNet 학습 데이터 생성</vt:lpstr>
      <vt:lpstr>HairNet 학습 데이터 생성</vt:lpstr>
      <vt:lpstr>HairNet 학습 데이터 생성</vt:lpstr>
      <vt:lpstr>HairNet 학습 데이터 생성 - 결론</vt:lpstr>
      <vt:lpstr>MrPhD/HairNet</vt:lpstr>
      <vt:lpstr>Reimplement of HairNet (a simple vision)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서준원</dc:creator>
  <cp:lastModifiedBy>서준원</cp:lastModifiedBy>
  <cp:revision>15</cp:revision>
  <dcterms:created xsi:type="dcterms:W3CDTF">2020-07-06T06:45:10Z</dcterms:created>
  <dcterms:modified xsi:type="dcterms:W3CDTF">2020-07-06T09:43:35Z</dcterms:modified>
</cp:coreProperties>
</file>