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7" d="100"/>
          <a:sy n="97" d="100"/>
        </p:scale>
        <p:origin x="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B6B5-BEB3-416B-BEF1-5BD95C6CB41B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9A5BB-47BC-496C-A8AE-E124A1762B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822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B6B5-BEB3-416B-BEF1-5BD95C6CB41B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9A5BB-47BC-496C-A8AE-E124A1762B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290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B6B5-BEB3-416B-BEF1-5BD95C6CB41B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9A5BB-47BC-496C-A8AE-E124A1762B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28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B6B5-BEB3-416B-BEF1-5BD95C6CB41B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9A5BB-47BC-496C-A8AE-E124A1762B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820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B6B5-BEB3-416B-BEF1-5BD95C6CB41B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9A5BB-47BC-496C-A8AE-E124A1762B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17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B6B5-BEB3-416B-BEF1-5BD95C6CB41B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9A5BB-47BC-496C-A8AE-E124A1762B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483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B6B5-BEB3-416B-BEF1-5BD95C6CB41B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9A5BB-47BC-496C-A8AE-E124A1762B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87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B6B5-BEB3-416B-BEF1-5BD95C6CB41B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9A5BB-47BC-496C-A8AE-E124A1762B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5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B6B5-BEB3-416B-BEF1-5BD95C6CB41B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9A5BB-47BC-496C-A8AE-E124A1762B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021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B6B5-BEB3-416B-BEF1-5BD95C6CB41B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9A5BB-47BC-496C-A8AE-E124A1762B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476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9B6B5-BEB3-416B-BEF1-5BD95C6CB41B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9A5BB-47BC-496C-A8AE-E124A1762B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621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9B6B5-BEB3-416B-BEF1-5BD95C6CB41B}" type="datetimeFigureOut">
              <a:rPr lang="ko-KR" altLang="en-US" smtClean="0"/>
              <a:t>2020-06-11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9A5BB-47BC-496C-A8AE-E124A1762B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276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scan merge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독립 </a:t>
            </a:r>
            <a:r>
              <a:rPr lang="ko-KR" altLang="en-US" dirty="0" err="1" smtClean="0"/>
              <a:t>실행형</a:t>
            </a:r>
            <a:r>
              <a:rPr lang="ko-KR" altLang="en-US" dirty="0" smtClean="0"/>
              <a:t> </a:t>
            </a:r>
            <a:r>
              <a:rPr lang="en-US" altLang="ko-KR" dirty="0" smtClean="0"/>
              <a:t>scan_merge.exe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093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237686" cy="1325563"/>
          </a:xfrm>
        </p:spPr>
        <p:txBody>
          <a:bodyPr/>
          <a:lstStyle/>
          <a:p>
            <a:r>
              <a:rPr lang="en-US" altLang="ko-KR" dirty="0" err="1" smtClean="0"/>
              <a:t>scan_merge</a:t>
            </a:r>
            <a:r>
              <a:rPr lang="en-US" altLang="ko-KR" dirty="0" smtClean="0"/>
              <a:t> </a:t>
            </a:r>
            <a:r>
              <a:rPr lang="ko-KR" altLang="en-US" smtClean="0"/>
              <a:t>을 독립 모듈로 만들었음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모든 카메라 어플리케이션에서</a:t>
            </a:r>
            <a:endParaRPr lang="en-US" altLang="ko-KR" dirty="0" smtClean="0"/>
          </a:p>
          <a:p>
            <a:r>
              <a:rPr lang="en-US" altLang="ko-KR" dirty="0" smtClean="0"/>
              <a:t>system(“……”)</a:t>
            </a:r>
            <a:r>
              <a:rPr lang="ko-KR" altLang="en-US" smtClean="0"/>
              <a:t>로 호출 할 수 있도록</a:t>
            </a:r>
            <a:endParaRPr lang="en-US" altLang="ko-KR" dirty="0" smtClean="0"/>
          </a:p>
          <a:p>
            <a:r>
              <a:rPr lang="ko-KR" altLang="en-US" dirty="0" smtClean="0"/>
              <a:t>호출 방법은 다음 장에서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69502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scan_merge.exe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61310" y="2235604"/>
            <a:ext cx="1273141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scan_merge.exe temp\\Front temp\\Left temp\\Right </a:t>
            </a:r>
            <a:r>
              <a:rPr lang="en-US" altLang="ko-K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temp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\\Front\\1.bmp temp\\Left\\1.bmp temp\\Right\\1.bmp </a:t>
            </a:r>
            <a:r>
              <a:rPr lang="en-US" altLang="ko-K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cam_intrinsic1.txt cam_intrinsic2.txt cam_intrinsic3.txt   </a:t>
            </a:r>
            <a:r>
              <a:rPr lang="en-US" altLang="ko-KR" sz="9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Front_weight.bmp</a:t>
            </a:r>
            <a:endParaRPr lang="ko-KR" altLang="en-US" sz="900"/>
          </a:p>
        </p:txBody>
      </p:sp>
      <p:cxnSp>
        <p:nvCxnSpPr>
          <p:cNvPr id="6" name="직선 화살표 연결선 5"/>
          <p:cNvCxnSpPr/>
          <p:nvPr/>
        </p:nvCxnSpPr>
        <p:spPr>
          <a:xfrm flipH="1" flipV="1">
            <a:off x="1896006" y="2466436"/>
            <a:ext cx="443540" cy="886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38200" y="3352800"/>
            <a:ext cx="364112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temp\\Front.dat and temp\\</a:t>
            </a:r>
            <a:r>
              <a:rPr lang="en-US" altLang="ko-KR" sz="1100" dirty="0" err="1" smtClean="0"/>
              <a:t>Front.nor</a:t>
            </a:r>
            <a:r>
              <a:rPr lang="en-US" altLang="ko-KR" sz="1100" dirty="0" smtClean="0"/>
              <a:t> </a:t>
            </a:r>
            <a:r>
              <a:rPr lang="ko-KR" altLang="en-US" sz="1100" smtClean="0"/>
              <a:t>파일 참조</a:t>
            </a:r>
            <a:r>
              <a:rPr lang="en-US" altLang="ko-KR" sz="1100" dirty="0" smtClean="0"/>
              <a:t>.</a:t>
            </a:r>
            <a:r>
              <a:rPr lang="ko-KR" altLang="en-US" sz="1100" smtClean="0"/>
              <a:t> 정면 얼굴파일임</a:t>
            </a:r>
            <a:r>
              <a:rPr lang="en-US" altLang="ko-KR" sz="1100" dirty="0" smtClean="0"/>
              <a:t>.</a:t>
            </a:r>
            <a:endParaRPr lang="ko-KR" altLang="en-US" sz="1100"/>
          </a:p>
        </p:txBody>
      </p:sp>
      <p:sp>
        <p:nvSpPr>
          <p:cNvPr id="9" name="TextBox 8"/>
          <p:cNvSpPr txBox="1"/>
          <p:nvPr/>
        </p:nvSpPr>
        <p:spPr>
          <a:xfrm>
            <a:off x="2518718" y="4485502"/>
            <a:ext cx="11306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/>
              <a:t>왼쪽 얼굴</a:t>
            </a:r>
            <a:endParaRPr lang="ko-KR" altLang="en-US" sz="1100"/>
          </a:p>
        </p:txBody>
      </p:sp>
      <p:cxnSp>
        <p:nvCxnSpPr>
          <p:cNvPr id="11" name="직선 화살표 연결선 10"/>
          <p:cNvCxnSpPr>
            <a:stCxn id="9" idx="0"/>
          </p:cNvCxnSpPr>
          <p:nvPr/>
        </p:nvCxnSpPr>
        <p:spPr>
          <a:xfrm flipH="1" flipV="1">
            <a:off x="2627612" y="2548922"/>
            <a:ext cx="456428" cy="1936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81000" y="4485502"/>
            <a:ext cx="11306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/>
              <a:t>오론쪽</a:t>
            </a:r>
            <a:r>
              <a:rPr lang="ko-KR" altLang="en-US" sz="1100" dirty="0" smtClean="0"/>
              <a:t> 얼굴</a:t>
            </a:r>
            <a:endParaRPr lang="ko-KR" altLang="en-US" sz="1100" dirty="0"/>
          </a:p>
        </p:txBody>
      </p:sp>
      <p:cxnSp>
        <p:nvCxnSpPr>
          <p:cNvPr id="15" name="직선 화살표 연결선 14"/>
          <p:cNvCxnSpPr>
            <a:stCxn id="14" idx="0"/>
          </p:cNvCxnSpPr>
          <p:nvPr/>
        </p:nvCxnSpPr>
        <p:spPr>
          <a:xfrm flipH="1" flipV="1">
            <a:off x="3330397" y="2507679"/>
            <a:ext cx="715925" cy="1977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041314" y="4649354"/>
            <a:ext cx="113064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카메라정보 </a:t>
            </a:r>
            <a:r>
              <a:rPr lang="en-US" altLang="ko-KR" sz="1100" dirty="0" smtClean="0"/>
              <a:t>(</a:t>
            </a:r>
            <a:r>
              <a:rPr lang="ko-KR" altLang="en-US" sz="1100" smtClean="0"/>
              <a:t>캘리브레이션된 파일</a:t>
            </a:r>
            <a:r>
              <a:rPr lang="en-US" altLang="ko-KR" sz="1100" dirty="0" smtClean="0"/>
              <a:t>)</a:t>
            </a:r>
            <a:endParaRPr lang="ko-KR" altLang="en-US" sz="1100" dirty="0"/>
          </a:p>
        </p:txBody>
      </p:sp>
      <p:cxnSp>
        <p:nvCxnSpPr>
          <p:cNvPr id="17" name="직선 화살표 연결선 16"/>
          <p:cNvCxnSpPr>
            <a:stCxn id="16" idx="0"/>
          </p:cNvCxnSpPr>
          <p:nvPr/>
        </p:nvCxnSpPr>
        <p:spPr>
          <a:xfrm flipH="1" flipV="1">
            <a:off x="8347141" y="2630848"/>
            <a:ext cx="259495" cy="201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499089" y="4485502"/>
            <a:ext cx="11306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texture</a:t>
            </a:r>
            <a:r>
              <a:rPr lang="ko-KR" altLang="en-US" sz="1100" smtClean="0"/>
              <a:t>로 쓸 얼굴 이미지들</a:t>
            </a:r>
            <a:endParaRPr lang="ko-KR" altLang="en-US" sz="1100" dirty="0"/>
          </a:p>
        </p:txBody>
      </p:sp>
      <p:cxnSp>
        <p:nvCxnSpPr>
          <p:cNvPr id="19" name="직선 화살표 연결선 18"/>
          <p:cNvCxnSpPr>
            <a:stCxn id="18" idx="0"/>
          </p:cNvCxnSpPr>
          <p:nvPr/>
        </p:nvCxnSpPr>
        <p:spPr>
          <a:xfrm flipH="1" flipV="1">
            <a:off x="5138223" y="2481942"/>
            <a:ext cx="926188" cy="2003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493463" y="4485502"/>
            <a:ext cx="113064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정면 </a:t>
            </a:r>
            <a:r>
              <a:rPr lang="ko-KR" altLang="en-US" sz="1100" smtClean="0"/>
              <a:t>사진의 </a:t>
            </a:r>
            <a:r>
              <a:rPr lang="en-US" altLang="ko-KR" sz="1100" dirty="0" smtClean="0"/>
              <a:t>weight map optional</a:t>
            </a:r>
            <a:endParaRPr lang="ko-KR" altLang="en-US" sz="1100" dirty="0"/>
          </a:p>
        </p:txBody>
      </p:sp>
      <p:cxnSp>
        <p:nvCxnSpPr>
          <p:cNvPr id="21" name="직선 화살표 연결선 20"/>
          <p:cNvCxnSpPr>
            <a:stCxn id="20" idx="0"/>
          </p:cNvCxnSpPr>
          <p:nvPr/>
        </p:nvCxnSpPr>
        <p:spPr>
          <a:xfrm flipV="1">
            <a:off x="10058785" y="2481942"/>
            <a:ext cx="1159821" cy="2003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119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86</Words>
  <Application>Microsoft Office PowerPoint</Application>
  <PresentationFormat>와이드스크린</PresentationFormat>
  <Paragraphs>14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Consolas</vt:lpstr>
      <vt:lpstr>Office 테마</vt:lpstr>
      <vt:lpstr>scan merge</vt:lpstr>
      <vt:lpstr>scan_merge 을 독립 모듈로 만들었음</vt:lpstr>
      <vt:lpstr>scan_merge.exe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Scan and Calibration</dc:title>
  <dc:creator>김 대현</dc:creator>
  <cp:lastModifiedBy>김 대현</cp:lastModifiedBy>
  <cp:revision>7</cp:revision>
  <dcterms:created xsi:type="dcterms:W3CDTF">2020-05-29T05:17:23Z</dcterms:created>
  <dcterms:modified xsi:type="dcterms:W3CDTF">2020-06-11T00:05:15Z</dcterms:modified>
</cp:coreProperties>
</file>