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029F-30E7-40E5-9297-93E815037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36C1B-AF4A-4D4A-8CCB-0827E8EE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1DBE-9356-4D24-9FE9-32FE694E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CBCA-885D-4602-A871-5BBA0BA7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79B0-25CE-4764-A57F-AAF41B5A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C544-74C4-436E-9B7F-1FFE590A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03A2E-1B4A-4004-B86F-FD2F6959E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596B-8A33-4750-8C66-0903B5D6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BCAA-1E3B-4151-843F-3DC2D4DF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858B-261E-46FE-B70A-240D1985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66607-9C46-44C3-A72E-201FFA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1A4EE-A824-4CB1-ADA7-B1035C4B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64DF-85D9-45F7-A3C4-A36794CD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CEAD-273B-475A-8C8C-89723264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27D3-5B36-4F5B-B165-54C42B52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B491-9046-4678-95B7-DE39288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A921-FEED-4661-9A1A-893A9DE3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895A-7791-4F99-9D88-147B254F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0DFB-2178-40F5-A71C-BE550562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E920-D402-40BF-A36A-95BA136E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5999-085F-427C-A919-55748B95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2253-8E0F-4B79-9E45-C550028C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DB80-0DC6-4050-9C63-DF061AD4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69AA-BAA3-4B89-9C1F-52AE4C6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2150-B908-4CAF-89E1-417529DE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7DDA-F573-4676-9D7E-24A7D83C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339A-EE1D-4B41-942F-257CAEC6B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4BFB0-437C-4947-A823-0DE9CAA9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7FBC-37C7-4CD2-A77E-87491808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DBFC-75FE-473E-9CE7-C2F70671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30CA0-8D69-46EF-85A5-BFB467E4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C0BD-19C7-48BB-8E95-C04DC988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EDC00-049A-4A0B-988D-7399143A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7553-1CE5-4DDC-9CF7-3F0B11A20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28084-C526-4071-810E-76294BB3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C33AC-7462-42A2-825F-DCA0FA2EA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EAD2C-B800-4BF0-AD05-60814650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D3E0-1112-4A35-AD79-06308375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E165A-1818-4F66-A5FB-A76131C4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647B-054F-4ECD-8426-8DD98075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F00DC-EDD1-460A-BB5F-3768A1BB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E310-F1B9-4FBE-B4F0-4C3D3B6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F1AA-F1CF-4680-8694-FF59A4B6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1CF9D-3CEA-4607-AF6A-D7F39763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28322-B58D-4C3C-9D8F-68E258BE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FBFE5-4456-4517-96D6-A238FB8C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B03-E0BC-4B81-9E87-F06CBBE1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0373-B7B9-4E05-B9ED-E92BE187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B4287-6A43-4337-8ECF-176E0087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0AD0A-FA3A-4E25-A5F2-EC287DA1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84381-76CA-4770-BDED-71DD410F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D695-3C8D-4EEB-AAA3-4EA096AA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B174-D369-410E-8919-6E961079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A1F4-F7B7-4C5E-A562-941D852F4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63A6-7649-49A7-9CAF-6B325005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BA90E-E93F-4F0F-9545-6A605C6A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E450-E3A0-43FA-9587-9BBD9201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FFE5A-0150-4556-8553-095199D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614F3-00CF-41BC-9604-5784D25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BD34-C020-47B1-B3C3-A99F150D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14AA-6ABE-49D8-93CF-EA53DB17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F9B1-FB11-47A3-A371-101EE508ACE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C222-3D39-4DE2-AEB7-AD82FC99D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C408-8B3E-4A4E-ACE3-9C399253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625-299E-4B14-86B8-041794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9C1D0-B229-4DE6-A4C7-79D69E7EE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68" y="761415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0DEE2-997D-4506-B50A-37C1BF8F8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82" y="1829008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F3B70-6E1D-4CAD-9CCA-40C6F9295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23" y="1117143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AC5D1-764A-42A8-910E-D1BB395F4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73" y="3887430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D2462-C8E8-42C9-8338-AA7964C1A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41" y="3230486"/>
            <a:ext cx="390145" cy="390145"/>
          </a:xfrm>
          <a:prstGeom prst="rect">
            <a:avLst/>
          </a:prstGeom>
        </p:spPr>
      </p:pic>
      <p:pic>
        <p:nvPicPr>
          <p:cNvPr id="1026" name="Picture 2" descr="Image result for powerapps icon">
            <a:extLst>
              <a:ext uri="{FF2B5EF4-FFF2-40B4-BE49-F238E27FC236}">
                <a16:creationId xmlns:a16="http://schemas.microsoft.com/office/drawing/2014/main" id="{B87605A4-15C7-4072-B492-DDE99065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2" y="1819304"/>
            <a:ext cx="960276" cy="8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26DE1-BE4F-48AD-8D81-5035A5491B39}"/>
              </a:ext>
            </a:extLst>
          </p:cNvPr>
          <p:cNvGrpSpPr/>
          <p:nvPr/>
        </p:nvGrpSpPr>
        <p:grpSpPr>
          <a:xfrm>
            <a:off x="454133" y="3743481"/>
            <a:ext cx="1092773" cy="769799"/>
            <a:chOff x="376474" y="2910566"/>
            <a:chExt cx="1092773" cy="7697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9976D4-E237-48E8-8EA6-FDD17D17C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9" y="2910566"/>
              <a:ext cx="457200" cy="457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162A47-D3E0-4007-BA4F-DCDC9452E9A2}"/>
                </a:ext>
              </a:extLst>
            </p:cNvPr>
            <p:cNvSpPr txBox="1"/>
            <p:nvPr/>
          </p:nvSpPr>
          <p:spPr>
            <a:xfrm>
              <a:off x="376474" y="3218096"/>
              <a:ext cx="1092773" cy="46226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Customer</a:t>
              </a:r>
              <a:endParaRPr lang="en-US" sz="1000" dirty="0">
                <a:latin typeface="Calibri"/>
                <a:ea typeface="Segoe UI" pitchFamily="34" charset="0"/>
                <a:cs typeface="Calibri"/>
              </a:endParaRPr>
            </a:p>
            <a:p>
              <a:pPr algn="ctr"/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pic>
        <p:nvPicPr>
          <p:cNvPr id="1028" name="Picture 4" descr="Image result for windows service icon">
            <a:extLst>
              <a:ext uri="{FF2B5EF4-FFF2-40B4-BE49-F238E27FC236}">
                <a16:creationId xmlns:a16="http://schemas.microsoft.com/office/drawing/2014/main" id="{5016B408-E3D3-4127-93F5-20E625EB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512" y="1117143"/>
            <a:ext cx="843557" cy="7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21">
            <a:extLst>
              <a:ext uri="{FF2B5EF4-FFF2-40B4-BE49-F238E27FC236}">
                <a16:creationId xmlns:a16="http://schemas.microsoft.com/office/drawing/2014/main" id="{2F8DE262-A4CB-4D8B-AF90-AC9F552DE02A}"/>
              </a:ext>
            </a:extLst>
          </p:cNvPr>
          <p:cNvSpPr/>
          <p:nvPr/>
        </p:nvSpPr>
        <p:spPr>
          <a:xfrm>
            <a:off x="8620667" y="930232"/>
            <a:ext cx="2552400" cy="4221190"/>
          </a:xfrm>
          <a:prstGeom prst="roundRect">
            <a:avLst>
              <a:gd name="adj" fmla="val 2537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0" name="Rounded Rectangle 121">
            <a:extLst>
              <a:ext uri="{FF2B5EF4-FFF2-40B4-BE49-F238E27FC236}">
                <a16:creationId xmlns:a16="http://schemas.microsoft.com/office/drawing/2014/main" id="{939B587A-1C59-44E4-BC9D-86B9A3092C6D}"/>
              </a:ext>
            </a:extLst>
          </p:cNvPr>
          <p:cNvSpPr/>
          <p:nvPr/>
        </p:nvSpPr>
        <p:spPr>
          <a:xfrm>
            <a:off x="3225820" y="495585"/>
            <a:ext cx="4179779" cy="5859948"/>
          </a:xfrm>
          <a:prstGeom prst="roundRect">
            <a:avLst>
              <a:gd name="adj" fmla="val 2537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21" name="Picture 4" descr="Image result for windows service icon">
            <a:extLst>
              <a:ext uri="{FF2B5EF4-FFF2-40B4-BE49-F238E27FC236}">
                <a16:creationId xmlns:a16="http://schemas.microsoft.com/office/drawing/2014/main" id="{CA45FB1B-E91E-4433-9EEF-075744C5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61" y="2185756"/>
            <a:ext cx="843557" cy="7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B71919-0226-41C5-A357-2563E0124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97" y="2185756"/>
            <a:ext cx="780290" cy="780290"/>
          </a:xfrm>
          <a:prstGeom prst="rect">
            <a:avLst/>
          </a:prstGeom>
        </p:spPr>
      </p:pic>
      <p:sp>
        <p:nvSpPr>
          <p:cNvPr id="23" name="Rounded Rectangle 121">
            <a:extLst>
              <a:ext uri="{FF2B5EF4-FFF2-40B4-BE49-F238E27FC236}">
                <a16:creationId xmlns:a16="http://schemas.microsoft.com/office/drawing/2014/main" id="{237527D5-33BC-4783-A38F-355C0A8AF708}"/>
              </a:ext>
            </a:extLst>
          </p:cNvPr>
          <p:cNvSpPr/>
          <p:nvPr/>
        </p:nvSpPr>
        <p:spPr>
          <a:xfrm>
            <a:off x="3572927" y="3407029"/>
            <a:ext cx="3832671" cy="2543270"/>
          </a:xfrm>
          <a:prstGeom prst="roundRect">
            <a:avLst>
              <a:gd name="adj" fmla="val 2537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8589143-24AF-46B3-B6FA-E7B9C4D4F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05" y="3887430"/>
            <a:ext cx="780290" cy="7802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1D53DC-1732-4771-BE27-ADF2C9073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89" y="3887430"/>
            <a:ext cx="780290" cy="78029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FE3B3AA-3183-4843-A27C-F1E41DDB1C6B}"/>
              </a:ext>
            </a:extLst>
          </p:cNvPr>
          <p:cNvCxnSpPr>
            <a:cxnSpLocks/>
            <a:stCxn id="16" idx="0"/>
            <a:endCxn id="1026" idx="2"/>
          </p:cNvCxnSpPr>
          <p:nvPr/>
        </p:nvCxnSpPr>
        <p:spPr>
          <a:xfrm rot="16200000" flipV="1">
            <a:off x="432063" y="3187066"/>
            <a:ext cx="1111143" cy="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806D64A-6186-4CD9-90BB-543A9039C44A}"/>
              </a:ext>
            </a:extLst>
          </p:cNvPr>
          <p:cNvCxnSpPr>
            <a:cxnSpLocks/>
            <a:stCxn id="1026" idx="3"/>
            <a:endCxn id="26" idx="0"/>
          </p:cNvCxnSpPr>
          <p:nvPr/>
        </p:nvCxnSpPr>
        <p:spPr>
          <a:xfrm>
            <a:off x="1466928" y="2225821"/>
            <a:ext cx="3921006" cy="1661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607CE86-068A-4065-A908-B9F8EBE5C57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60" y="203523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F060F6E-54ED-42BD-B9FD-E5192D415E92}"/>
              </a:ext>
            </a:extLst>
          </p:cNvPr>
          <p:cNvSpPr txBox="1"/>
          <p:nvPr/>
        </p:nvSpPr>
        <p:spPr>
          <a:xfrm>
            <a:off x="3453660" y="163017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F1D411-9B36-499C-88B1-2D3AEE674C8F}"/>
              </a:ext>
            </a:extLst>
          </p:cNvPr>
          <p:cNvCxnSpPr>
            <a:cxnSpLocks/>
          </p:cNvCxnSpPr>
          <p:nvPr/>
        </p:nvCxnSpPr>
        <p:spPr>
          <a:xfrm>
            <a:off x="2909888" y="109538"/>
            <a:ext cx="0" cy="65827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20C7F8-E8B2-4A60-BDAA-E4530BEDF08A}"/>
              </a:ext>
            </a:extLst>
          </p:cNvPr>
          <p:cNvSpPr txBox="1"/>
          <p:nvPr/>
        </p:nvSpPr>
        <p:spPr>
          <a:xfrm>
            <a:off x="1380405" y="236352"/>
            <a:ext cx="14488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Public Internet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CA2301-EAD4-4CF4-B62E-0F4EEC4744B5}"/>
              </a:ext>
            </a:extLst>
          </p:cNvPr>
          <p:cNvCxnSpPr>
            <a:cxnSpLocks/>
          </p:cNvCxnSpPr>
          <p:nvPr/>
        </p:nvCxnSpPr>
        <p:spPr>
          <a:xfrm>
            <a:off x="7978320" y="223066"/>
            <a:ext cx="0" cy="65827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B13C50-1AD0-49EB-B06E-6686013EFBEF}"/>
              </a:ext>
            </a:extLst>
          </p:cNvPr>
          <p:cNvSpPr txBox="1"/>
          <p:nvPr/>
        </p:nvSpPr>
        <p:spPr>
          <a:xfrm>
            <a:off x="8620667" y="432123"/>
            <a:ext cx="14488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On-premises DC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6F46456-D9FA-4FE1-81B1-E0680DA2456A}"/>
              </a:ext>
            </a:extLst>
          </p:cNvPr>
          <p:cNvCxnSpPr>
            <a:cxnSpLocks/>
            <a:stCxn id="1028" idx="1"/>
            <a:endCxn id="7" idx="3"/>
          </p:cNvCxnSpPr>
          <p:nvPr/>
        </p:nvCxnSpPr>
        <p:spPr>
          <a:xfrm rot="10800000" flipV="1">
            <a:off x="6479272" y="1507287"/>
            <a:ext cx="2560240" cy="711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21A3298-237D-41C7-A53D-62613294AD95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rot="10800000">
            <a:off x="6479273" y="2219153"/>
            <a:ext cx="2609989" cy="356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6AA4F8-A4D7-449B-8E3B-D746C184768C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rot="5400000" flipH="1" flipV="1">
            <a:off x="4525972" y="2324276"/>
            <a:ext cx="1278132" cy="1848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A3A7B42-5E16-46AC-8303-D2C2EBFB802F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16200000" flipV="1">
            <a:off x="5672957" y="3025468"/>
            <a:ext cx="1278132" cy="445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B5A09D-F51D-4F17-9F84-BB5C6878AEBB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rot="5400000" flipH="1" flipV="1">
            <a:off x="5099464" y="2897768"/>
            <a:ext cx="1278132" cy="70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26F65CA-F010-4A29-8E6A-019D957F5B1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546906" y="4277575"/>
            <a:ext cx="2303899" cy="4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84FD03-211C-42C8-A246-9D62AB5FF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26" y="817809"/>
            <a:ext cx="780290" cy="78029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6383C0F-22D0-4620-862C-0BFF9B3B133C}"/>
              </a:ext>
            </a:extLst>
          </p:cNvPr>
          <p:cNvSpPr txBox="1"/>
          <p:nvPr/>
        </p:nvSpPr>
        <p:spPr>
          <a:xfrm>
            <a:off x="596679" y="1554298"/>
            <a:ext cx="950224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PowerApps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CFAE66-7577-4DD2-9A8C-10999040BC95}"/>
              </a:ext>
            </a:extLst>
          </p:cNvPr>
          <p:cNvSpPr txBox="1"/>
          <p:nvPr/>
        </p:nvSpPr>
        <p:spPr>
          <a:xfrm>
            <a:off x="3835722" y="4674464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Portal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B81208-C34F-49C1-8996-E2DFA7E028DA}"/>
              </a:ext>
            </a:extLst>
          </p:cNvPr>
          <p:cNvSpPr txBox="1"/>
          <p:nvPr/>
        </p:nvSpPr>
        <p:spPr>
          <a:xfrm>
            <a:off x="4985639" y="4684833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Hub Proxy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37F3C49-392C-4429-81C5-B0F5C52D1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7" y="4795375"/>
            <a:ext cx="780290" cy="78029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BD28606-88A8-4C77-AD3B-D85F97F9F38B}"/>
              </a:ext>
            </a:extLst>
          </p:cNvPr>
          <p:cNvSpPr txBox="1"/>
          <p:nvPr/>
        </p:nvSpPr>
        <p:spPr>
          <a:xfrm>
            <a:off x="783409" y="5873019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Verify API</a:t>
            </a:r>
          </a:p>
        </p:txBody>
      </p:sp>
      <p:pic>
        <p:nvPicPr>
          <p:cNvPr id="89" name="Picture 4" descr="Image result for windows service icon">
            <a:extLst>
              <a:ext uri="{FF2B5EF4-FFF2-40B4-BE49-F238E27FC236}">
                <a16:creationId xmlns:a16="http://schemas.microsoft.com/office/drawing/2014/main" id="{7F48FB88-A270-497A-AF2E-771D0872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10" y="3387350"/>
            <a:ext cx="843557" cy="7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7F43310-ED36-404D-8490-4BA904D86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4" y="3353336"/>
            <a:ext cx="780290" cy="780290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DF66AB4-599D-4DFF-ABA8-441B03329F52}"/>
              </a:ext>
            </a:extLst>
          </p:cNvPr>
          <p:cNvCxnSpPr>
            <a:cxnSpLocks/>
            <a:stCxn id="89" idx="1"/>
            <a:endCxn id="7" idx="3"/>
          </p:cNvCxnSpPr>
          <p:nvPr/>
        </p:nvCxnSpPr>
        <p:spPr>
          <a:xfrm rot="10800000">
            <a:off x="6479272" y="2219153"/>
            <a:ext cx="2574038" cy="1558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8ADB3AD-3AB7-4344-8E38-4EA2FE0141EF}"/>
              </a:ext>
            </a:extLst>
          </p:cNvPr>
          <p:cNvSpPr txBox="1"/>
          <p:nvPr/>
        </p:nvSpPr>
        <p:spPr>
          <a:xfrm>
            <a:off x="6176443" y="4632111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Request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Processor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FF233B-CEA7-43E4-83AC-E0E2FBB1B357}"/>
              </a:ext>
            </a:extLst>
          </p:cNvPr>
          <p:cNvCxnSpPr>
            <a:cxnSpLocks/>
            <a:stCxn id="81" idx="3"/>
            <a:endCxn id="79" idx="1"/>
          </p:cNvCxnSpPr>
          <p:nvPr/>
        </p:nvCxnSpPr>
        <p:spPr>
          <a:xfrm flipV="1">
            <a:off x="1325767" y="5012913"/>
            <a:ext cx="2509955" cy="172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5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39F-2C95-4B66-9928-1748135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Flow</a:t>
            </a:r>
          </a:p>
        </p:txBody>
      </p:sp>
      <p:pic>
        <p:nvPicPr>
          <p:cNvPr id="4" name="Picture 2" descr="Image result for powerapps icon">
            <a:extLst>
              <a:ext uri="{FF2B5EF4-FFF2-40B4-BE49-F238E27FC236}">
                <a16:creationId xmlns:a16="http://schemas.microsoft.com/office/drawing/2014/main" id="{983CB374-C3A8-4A12-B8C3-AC34FF2C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5957"/>
            <a:ext cx="960276" cy="8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FE89693-E6DB-427D-9583-EBAEE6CD97CE}"/>
              </a:ext>
            </a:extLst>
          </p:cNvPr>
          <p:cNvSpPr/>
          <p:nvPr/>
        </p:nvSpPr>
        <p:spPr>
          <a:xfrm>
            <a:off x="2030840" y="2132045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12B9C-5B04-45CD-B949-6EEC5B49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14" y="1690688"/>
            <a:ext cx="780290" cy="78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CBC86-B58C-4556-9F85-02C16CE121C1}"/>
              </a:ext>
            </a:extLst>
          </p:cNvPr>
          <p:cNvSpPr txBox="1"/>
          <p:nvPr/>
        </p:nvSpPr>
        <p:spPr>
          <a:xfrm>
            <a:off x="3482764" y="2488091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Hub 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A688E-35E9-4119-8EAC-A372A46F46E4}"/>
              </a:ext>
            </a:extLst>
          </p:cNvPr>
          <p:cNvSpPr txBox="1"/>
          <p:nvPr/>
        </p:nvSpPr>
        <p:spPr>
          <a:xfrm>
            <a:off x="699234" y="2678156"/>
            <a:ext cx="1099242" cy="48081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PowerApps</a:t>
            </a:r>
          </a:p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4B4718-6ABB-4797-B4FE-969BC11E8074}"/>
              </a:ext>
            </a:extLst>
          </p:cNvPr>
          <p:cNvSpPr/>
          <p:nvPr/>
        </p:nvSpPr>
        <p:spPr>
          <a:xfrm>
            <a:off x="4632348" y="2142859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92BC73-E4F9-4F39-A9B5-F6704042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06" y="1897866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F3F03F-3992-4F65-81BF-B6DD7D88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50" y="1616752"/>
            <a:ext cx="780290" cy="780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C79D78-7362-4BA1-8CFD-BCF7478F5A0B}"/>
              </a:ext>
            </a:extLst>
          </p:cNvPr>
          <p:cNvSpPr txBox="1"/>
          <p:nvPr/>
        </p:nvSpPr>
        <p:spPr>
          <a:xfrm>
            <a:off x="8822800" y="2414155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Request Processor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FB13D9-F708-408D-A006-101D962B20EC}"/>
              </a:ext>
            </a:extLst>
          </p:cNvPr>
          <p:cNvSpPr/>
          <p:nvPr/>
        </p:nvSpPr>
        <p:spPr>
          <a:xfrm rot="10800000">
            <a:off x="7333313" y="1749547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F7241F-B274-4830-945B-48EA2FF3E68F}"/>
              </a:ext>
            </a:extLst>
          </p:cNvPr>
          <p:cNvSpPr/>
          <p:nvPr/>
        </p:nvSpPr>
        <p:spPr>
          <a:xfrm rot="10800000">
            <a:off x="7333313" y="2142859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9A61DF2-16FE-40A2-8C7C-F9EBF5DE2C88}"/>
              </a:ext>
            </a:extLst>
          </p:cNvPr>
          <p:cNvSpPr/>
          <p:nvPr/>
        </p:nvSpPr>
        <p:spPr>
          <a:xfrm rot="10800000">
            <a:off x="7323647" y="2536171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Image result for windows service icon">
            <a:extLst>
              <a:ext uri="{FF2B5EF4-FFF2-40B4-BE49-F238E27FC236}">
                <a16:creationId xmlns:a16="http://schemas.microsoft.com/office/drawing/2014/main" id="{1397D715-8D2B-479C-8667-6FE31AA2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6" y="4086679"/>
            <a:ext cx="843557" cy="7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FB10C6-1EFA-4929-96C5-8844FB48962A}"/>
              </a:ext>
            </a:extLst>
          </p:cNvPr>
          <p:cNvSpPr/>
          <p:nvPr/>
        </p:nvSpPr>
        <p:spPr>
          <a:xfrm rot="16200000">
            <a:off x="5893537" y="3161322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FD742DC-9B31-4A76-81F3-6322BD80D557}"/>
              </a:ext>
            </a:extLst>
          </p:cNvPr>
          <p:cNvSpPr/>
          <p:nvPr/>
        </p:nvSpPr>
        <p:spPr>
          <a:xfrm>
            <a:off x="7233718" y="4131592"/>
            <a:ext cx="1131683" cy="3452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564F97-F30F-4195-9A6C-261D39092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50" y="3814520"/>
            <a:ext cx="780290" cy="7802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C055C3-FD25-4FF9-AFA1-B31FC5AC1D2B}"/>
              </a:ext>
            </a:extLst>
          </p:cNvPr>
          <p:cNvSpPr txBox="1"/>
          <p:nvPr/>
        </p:nvSpPr>
        <p:spPr>
          <a:xfrm>
            <a:off x="8600175" y="4626673"/>
            <a:ext cx="1249839" cy="43600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Internal App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270F61-3F42-4584-AD98-93C76E082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14" y="3977972"/>
            <a:ext cx="780290" cy="78029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B06561-E9D8-405B-BE84-A257C0EDCB68}"/>
              </a:ext>
            </a:extLst>
          </p:cNvPr>
          <p:cNvSpPr/>
          <p:nvPr/>
        </p:nvSpPr>
        <p:spPr>
          <a:xfrm rot="10800000">
            <a:off x="4669370" y="4131592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2600BF-F489-4AF1-A5CC-9F1E9533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2" y="3662989"/>
            <a:ext cx="780290" cy="780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4DE590-BFC1-4B6B-942A-D9A865123E02}"/>
              </a:ext>
            </a:extLst>
          </p:cNvPr>
          <p:cNvSpPr txBox="1"/>
          <p:nvPr/>
        </p:nvSpPr>
        <p:spPr>
          <a:xfrm>
            <a:off x="914462" y="4460392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Portal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D1B5DE8-9F2F-47A3-99C8-74345EEF042B}"/>
              </a:ext>
            </a:extLst>
          </p:cNvPr>
          <p:cNvSpPr/>
          <p:nvPr/>
        </p:nvSpPr>
        <p:spPr>
          <a:xfrm>
            <a:off x="2167644" y="4183438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39F-2C95-4B66-9928-1748135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Processing</a:t>
            </a:r>
          </a:p>
        </p:txBody>
      </p:sp>
      <p:pic>
        <p:nvPicPr>
          <p:cNvPr id="4" name="Picture 2" descr="Image result for powerapps icon">
            <a:extLst>
              <a:ext uri="{FF2B5EF4-FFF2-40B4-BE49-F238E27FC236}">
                <a16:creationId xmlns:a16="http://schemas.microsoft.com/office/drawing/2014/main" id="{983CB374-C3A8-4A12-B8C3-AC34FF2C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5957"/>
            <a:ext cx="960276" cy="8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FE89693-E6DB-427D-9583-EBAEE6CD97CE}"/>
              </a:ext>
            </a:extLst>
          </p:cNvPr>
          <p:cNvSpPr/>
          <p:nvPr/>
        </p:nvSpPr>
        <p:spPr>
          <a:xfrm>
            <a:off x="2030840" y="2132045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12B9C-5B04-45CD-B949-6EEC5B49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14" y="1690688"/>
            <a:ext cx="780290" cy="78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CBC86-B58C-4556-9F85-02C16CE121C1}"/>
              </a:ext>
            </a:extLst>
          </p:cNvPr>
          <p:cNvSpPr txBox="1"/>
          <p:nvPr/>
        </p:nvSpPr>
        <p:spPr>
          <a:xfrm>
            <a:off x="3482764" y="2488091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Hub 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A688E-35E9-4119-8EAC-A372A46F46E4}"/>
              </a:ext>
            </a:extLst>
          </p:cNvPr>
          <p:cNvSpPr txBox="1"/>
          <p:nvPr/>
        </p:nvSpPr>
        <p:spPr>
          <a:xfrm>
            <a:off x="699234" y="2678156"/>
            <a:ext cx="1099242" cy="48081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PowerApps</a:t>
            </a:r>
          </a:p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4B4718-6ABB-4797-B4FE-969BC11E8074}"/>
              </a:ext>
            </a:extLst>
          </p:cNvPr>
          <p:cNvSpPr/>
          <p:nvPr/>
        </p:nvSpPr>
        <p:spPr>
          <a:xfrm>
            <a:off x="4632348" y="2142859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92BC73-E4F9-4F39-A9B5-F6704042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06" y="1897866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F3F03F-3992-4F65-81BF-B6DD7D88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50" y="1616752"/>
            <a:ext cx="780290" cy="780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C79D78-7362-4BA1-8CFD-BCF7478F5A0B}"/>
              </a:ext>
            </a:extLst>
          </p:cNvPr>
          <p:cNvSpPr txBox="1"/>
          <p:nvPr/>
        </p:nvSpPr>
        <p:spPr>
          <a:xfrm>
            <a:off x="8822800" y="2414155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Request Processor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FB13D9-F708-408D-A006-101D962B20EC}"/>
              </a:ext>
            </a:extLst>
          </p:cNvPr>
          <p:cNvSpPr/>
          <p:nvPr/>
        </p:nvSpPr>
        <p:spPr>
          <a:xfrm rot="10800000">
            <a:off x="7333313" y="1749547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F7241F-B274-4830-945B-48EA2FF3E68F}"/>
              </a:ext>
            </a:extLst>
          </p:cNvPr>
          <p:cNvSpPr/>
          <p:nvPr/>
        </p:nvSpPr>
        <p:spPr>
          <a:xfrm rot="10800000">
            <a:off x="7333313" y="2142859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9A61DF2-16FE-40A2-8C7C-F9EBF5DE2C88}"/>
              </a:ext>
            </a:extLst>
          </p:cNvPr>
          <p:cNvSpPr/>
          <p:nvPr/>
        </p:nvSpPr>
        <p:spPr>
          <a:xfrm rot="10800000">
            <a:off x="7323647" y="2536171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Image result for windows service icon">
            <a:extLst>
              <a:ext uri="{FF2B5EF4-FFF2-40B4-BE49-F238E27FC236}">
                <a16:creationId xmlns:a16="http://schemas.microsoft.com/office/drawing/2014/main" id="{1397D715-8D2B-479C-8667-6FE31AA2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6" y="4086679"/>
            <a:ext cx="843557" cy="7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FB10C6-1EFA-4929-96C5-8844FB48962A}"/>
              </a:ext>
            </a:extLst>
          </p:cNvPr>
          <p:cNvSpPr/>
          <p:nvPr/>
        </p:nvSpPr>
        <p:spPr>
          <a:xfrm rot="16200000">
            <a:off x="5893537" y="3161322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FD742DC-9B31-4A76-81F3-6322BD80D557}"/>
              </a:ext>
            </a:extLst>
          </p:cNvPr>
          <p:cNvSpPr/>
          <p:nvPr/>
        </p:nvSpPr>
        <p:spPr>
          <a:xfrm>
            <a:off x="7233718" y="4131592"/>
            <a:ext cx="1131683" cy="3452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564F97-F30F-4195-9A6C-261D39092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50" y="3814520"/>
            <a:ext cx="780290" cy="7802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C055C3-FD25-4FF9-AFA1-B31FC5AC1D2B}"/>
              </a:ext>
            </a:extLst>
          </p:cNvPr>
          <p:cNvSpPr txBox="1"/>
          <p:nvPr/>
        </p:nvSpPr>
        <p:spPr>
          <a:xfrm>
            <a:off x="8600175" y="4626673"/>
            <a:ext cx="1249839" cy="43600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Internal App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270F61-3F42-4584-AD98-93C76E082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14" y="3977972"/>
            <a:ext cx="780290" cy="78029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B06561-E9D8-405B-BE84-A257C0EDCB68}"/>
              </a:ext>
            </a:extLst>
          </p:cNvPr>
          <p:cNvSpPr/>
          <p:nvPr/>
        </p:nvSpPr>
        <p:spPr>
          <a:xfrm rot="10800000">
            <a:off x="4669370" y="4131592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2600BF-F489-4AF1-A5CC-9F1E9533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2" y="3662989"/>
            <a:ext cx="780290" cy="780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4DE590-BFC1-4B6B-942A-D9A865123E02}"/>
              </a:ext>
            </a:extLst>
          </p:cNvPr>
          <p:cNvSpPr txBox="1"/>
          <p:nvPr/>
        </p:nvSpPr>
        <p:spPr>
          <a:xfrm>
            <a:off x="914462" y="4460392"/>
            <a:ext cx="789404" cy="676898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GDPR </a:t>
            </a:r>
            <a:b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Portal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D1B5DE8-9F2F-47A3-99C8-74345EEF042B}"/>
              </a:ext>
            </a:extLst>
          </p:cNvPr>
          <p:cNvSpPr/>
          <p:nvPr/>
        </p:nvSpPr>
        <p:spPr>
          <a:xfrm>
            <a:off x="2167644" y="4183438"/>
            <a:ext cx="905070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Message Flow</vt:lpstr>
      <vt:lpstr>Message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Givens</dc:creator>
  <cp:lastModifiedBy>Chris Givens</cp:lastModifiedBy>
  <cp:revision>9</cp:revision>
  <dcterms:created xsi:type="dcterms:W3CDTF">2018-05-10T01:40:10Z</dcterms:created>
  <dcterms:modified xsi:type="dcterms:W3CDTF">2018-05-22T19:52:18Z</dcterms:modified>
</cp:coreProperties>
</file>