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ownloads\amazon%20Sal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USER\Downloads\amazon%20Sal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USER\Downloads\amazon%20Sal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USER\Downloads\amazon%20Sal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USER\Downloads\amazon%20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982080"/>
        <c:axId val="199993216"/>
      </c:barChart>
      <c:catAx>
        <c:axId val="1999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99993216"/>
        <c:crosses val="autoZero"/>
        <c:auto val="1"/>
        <c:lblAlgn val="ctr"/>
        <c:lblOffset val="100"/>
        <c:noMultiLvlLbl val="0"/>
      </c:catAx>
      <c:valAx>
        <c:axId val="199993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208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200164864"/>
        <c:axId val="200166400"/>
      </c:lineChart>
      <c:catAx>
        <c:axId val="2001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66400"/>
        <c:crosses val="autoZero"/>
        <c:auto val="1"/>
        <c:lblAlgn val="ctr"/>
        <c:lblOffset val="100"/>
        <c:noMultiLvlLbl val="0"/>
      </c:catAx>
      <c:valAx>
        <c:axId val="200166400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6486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200385664"/>
        <c:axId val="200400896"/>
      </c:barChart>
      <c:catAx>
        <c:axId val="200385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00896"/>
        <c:crosses val="autoZero"/>
        <c:auto val="1"/>
        <c:lblAlgn val="ctr"/>
        <c:lblOffset val="100"/>
        <c:noMultiLvlLbl val="0"/>
      </c:catAx>
      <c:valAx>
        <c:axId val="20040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8566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200848896"/>
        <c:axId val="200850432"/>
      </c:barChart>
      <c:catAx>
        <c:axId val="200848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50432"/>
        <c:crosses val="autoZero"/>
        <c:auto val="1"/>
        <c:lblAlgn val="ctr"/>
        <c:lblOffset val="100"/>
        <c:noMultiLvlLbl val="0"/>
      </c:catAx>
      <c:valAx>
        <c:axId val="20085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48896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Segoe UI" panose="020B0502040204020203" pitchFamily="34" charset="0"/>
              </a:rPr>
              <a:t>GIVI JAIN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xmlns="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xmlns="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1981</TotalTime>
  <Words>427</Words>
  <Application>Microsoft Office PowerPoint</Application>
  <PresentationFormat>Custom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DELL</cp:lastModifiedBy>
  <cp:revision>47</cp:revision>
  <dcterms:created xsi:type="dcterms:W3CDTF">2021-12-23T07:21:38Z</dcterms:created>
  <dcterms:modified xsi:type="dcterms:W3CDTF">2024-01-31T06:36:00Z</dcterms:modified>
</cp:coreProperties>
</file>