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47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81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49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0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29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05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10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11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94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98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46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E5A9-88A9-4540-9FC9-5D4ED3797287}" type="datetimeFigureOut">
              <a:rPr lang="es-ES" smtClean="0"/>
              <a:t>18/06/2017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627A-A34A-4FAF-8DFA-6E85251E5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2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Cálculo de la dimensión fractal de objetos 3D mediante algoritmo Box Counting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1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Algoritmo Box Counting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Implementación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Experimentación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3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1.- 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 smtClean="0"/>
              <a:t>Adquirir conocimientos en geometría fractal y sus aplicaciones</a:t>
            </a:r>
          </a:p>
          <a:p>
            <a:endParaRPr lang="es-ES" sz="2400" dirty="0" smtClean="0"/>
          </a:p>
          <a:p>
            <a:r>
              <a:rPr lang="es-ES" sz="2400" dirty="0" smtClean="0"/>
              <a:t>Implementar y aplicar el algoritmo Box Counting sobre nubes de puntos 3D</a:t>
            </a:r>
          </a:p>
          <a:p>
            <a:endParaRPr lang="es-ES" sz="2400" dirty="0" smtClean="0"/>
          </a:p>
          <a:p>
            <a:r>
              <a:rPr lang="es-ES" sz="2400" dirty="0" smtClean="0"/>
              <a:t>Ajustar el algoritmo mediante experimentación y análisis de los resultados</a:t>
            </a:r>
          </a:p>
          <a:p>
            <a:endParaRPr lang="es-ES" sz="2400" dirty="0" smtClean="0"/>
          </a:p>
          <a:p>
            <a:r>
              <a:rPr lang="es-ES" sz="2400" dirty="0" smtClean="0"/>
              <a:t>Desarrollar una </a:t>
            </a:r>
            <a:r>
              <a:rPr lang="es-ES" sz="2400" dirty="0"/>
              <a:t>herramienta software que permita calcular de manera fiable la dimensión fractal de objetos 3D</a:t>
            </a:r>
          </a:p>
        </p:txBody>
      </p:sp>
    </p:spTree>
    <p:extLst>
      <p:ext uri="{BB962C8B-B14F-4D97-AF65-F5344CB8AC3E}">
        <p14:creationId xmlns:p14="http://schemas.microsoft.com/office/powerpoint/2010/main" val="321253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2.-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significa fractal?</a:t>
            </a:r>
          </a:p>
          <a:p>
            <a:r>
              <a:rPr lang="es-ES" dirty="0" smtClean="0"/>
              <a:t>¿Qué es la geometría fractal?</a:t>
            </a:r>
          </a:p>
          <a:p>
            <a:r>
              <a:rPr lang="es-ES" dirty="0" smtClean="0"/>
              <a:t>¿Qué es la dimensión fractal?</a:t>
            </a:r>
          </a:p>
          <a:p>
            <a:r>
              <a:rPr lang="es-ES" dirty="0" smtClean="0"/>
              <a:t>Aplicaciones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258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3.- Algoritmo Box Counting</a:t>
            </a:r>
            <a:endParaRPr lang="es-ES" dirty="0"/>
          </a:p>
        </p:txBody>
      </p:sp>
      <p:pic>
        <p:nvPicPr>
          <p:cNvPr id="4" name="image2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2242" y="2071482"/>
            <a:ext cx="2851785" cy="880110"/>
          </a:xfrm>
          <a:prstGeom prst="rect">
            <a:avLst/>
          </a:prstGeom>
          <a:ln/>
        </p:spPr>
      </p:pic>
      <p:pic>
        <p:nvPicPr>
          <p:cNvPr id="5" name="image21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96527" y="3517233"/>
            <a:ext cx="2857500" cy="885825"/>
          </a:xfrm>
          <a:prstGeom prst="rect">
            <a:avLst/>
          </a:prstGeom>
          <a:ln/>
        </p:spPr>
      </p:pic>
      <p:pic>
        <p:nvPicPr>
          <p:cNvPr id="6" name="image21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97605" y="4932973"/>
            <a:ext cx="2863215" cy="880110"/>
          </a:xfrm>
          <a:prstGeom prst="rect">
            <a:avLst/>
          </a:prstGeom>
          <a:ln/>
        </p:spPr>
      </p:pic>
      <p:pic>
        <p:nvPicPr>
          <p:cNvPr id="9" name="image14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521106" y="3765014"/>
            <a:ext cx="3160395" cy="2370455"/>
          </a:xfrm>
          <a:prstGeom prst="rect">
            <a:avLst/>
          </a:prstGeom>
          <a:ln/>
        </p:spPr>
      </p:pic>
      <p:sp>
        <p:nvSpPr>
          <p:cNvPr id="10" name="9 CuadroTexto"/>
          <p:cNvSpPr txBox="1"/>
          <p:nvPr/>
        </p:nvSpPr>
        <p:spPr>
          <a:xfrm>
            <a:off x="1276087" y="2951591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P1 = (10, 18)</a:t>
            </a:r>
            <a:endParaRPr lang="es-ES" sz="1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441647" y="4426240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P2 = (5, 41)</a:t>
            </a:r>
            <a:endParaRPr lang="es-ES" sz="1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27835" y="5813083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P2 = (2.5, 105)</a:t>
            </a:r>
            <a:endParaRPr lang="es-ES" sz="1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840" y="2071482"/>
            <a:ext cx="35909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1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119</Words>
  <Application>Microsoft Office PowerPoint</Application>
  <PresentationFormat>Presentación en pantalla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Cálculo de la dimensión fractal de objetos 3D mediante algoritmo Box Counting</vt:lpstr>
      <vt:lpstr>Índice</vt:lpstr>
      <vt:lpstr>1.- Objetivos</vt:lpstr>
      <vt:lpstr>2.- Introducción</vt:lpstr>
      <vt:lpstr>3.- Algoritmo Box Counting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Cálculo de la dimensión fractal de objetos 3D mediante algoritmo Box Counting</dc:title>
  <dc:creator>Gacel</dc:creator>
  <cp:lastModifiedBy>Gacel</cp:lastModifiedBy>
  <cp:revision>9</cp:revision>
  <dcterms:created xsi:type="dcterms:W3CDTF">2017-06-18T16:48:08Z</dcterms:created>
  <dcterms:modified xsi:type="dcterms:W3CDTF">2017-06-18T18:25:34Z</dcterms:modified>
</cp:coreProperties>
</file>