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F8E5A9-88A9-4540-9FC9-5D4ED3797287}" type="datetimeFigureOut">
              <a:rPr lang="es-ES" smtClean="0"/>
              <a:t>20/06/2017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-459432"/>
            <a:ext cx="7851648" cy="4392488"/>
          </a:xfrm>
        </p:spPr>
        <p:txBody>
          <a:bodyPr>
            <a:normAutofit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Cálculo </a:t>
            </a:r>
            <a:r>
              <a:rPr lang="es-ES" dirty="0" smtClean="0"/>
              <a:t>de la dimensión fractal de objetos </a:t>
            </a:r>
            <a:r>
              <a:rPr lang="es-ES" dirty="0" smtClean="0"/>
              <a:t>3D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4797152"/>
            <a:ext cx="7854696" cy="1752600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Autor: Gacel </a:t>
            </a:r>
            <a:r>
              <a:rPr lang="es-ES" dirty="0" err="1" smtClean="0"/>
              <a:t>Ivorra</a:t>
            </a:r>
            <a:r>
              <a:rPr lang="es-ES" dirty="0" smtClean="0"/>
              <a:t> Rodríguez</a:t>
            </a:r>
          </a:p>
        </p:txBody>
      </p:sp>
    </p:spTree>
    <p:extLst>
      <p:ext uri="{BB962C8B-B14F-4D97-AF65-F5344CB8AC3E}">
        <p14:creationId xmlns:p14="http://schemas.microsoft.com/office/powerpoint/2010/main" val="23491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5.- Desarrollo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Modelos de referencia</a:t>
            </a:r>
          </a:p>
          <a:p>
            <a:pPr lvl="1"/>
            <a:r>
              <a:rPr lang="es-ES" dirty="0" smtClean="0"/>
              <a:t>Triangulo de Sierpinski</a:t>
            </a:r>
          </a:p>
          <a:p>
            <a:pPr lvl="2"/>
            <a:r>
              <a:rPr lang="es-ES" dirty="0" smtClean="0"/>
              <a:t>Tetraedro de Sierpinski</a:t>
            </a:r>
          </a:p>
          <a:p>
            <a:pPr lvl="2"/>
            <a:r>
              <a:rPr lang="es-ES" dirty="0" smtClean="0"/>
              <a:t>Pirámide de Sierpinski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486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5.- Desarrollo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Modelos de referencia</a:t>
            </a:r>
          </a:p>
          <a:p>
            <a:pPr lvl="1"/>
            <a:r>
              <a:rPr lang="es-ES" dirty="0" smtClean="0"/>
              <a:t>Triangulo de Sierpinski</a:t>
            </a:r>
          </a:p>
        </p:txBody>
      </p:sp>
      <p:pic>
        <p:nvPicPr>
          <p:cNvPr id="1026" name="Picture 2" descr="Resultado de imagen de piramide de sierpin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12976"/>
            <a:ext cx="47148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17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5.- Desarrollo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Modelos de referencia</a:t>
            </a:r>
          </a:p>
          <a:p>
            <a:pPr lvl="1"/>
            <a:r>
              <a:rPr lang="es-ES" dirty="0" smtClean="0"/>
              <a:t>Tetraedro de Sierpinski</a:t>
            </a:r>
          </a:p>
          <a:p>
            <a:pPr lvl="2"/>
            <a:r>
              <a:rPr lang="es-ES" dirty="0" smtClean="0"/>
              <a:t>D = 2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90" y="2420888"/>
            <a:ext cx="33147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49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5.- Desarrollo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Modelos de referencia</a:t>
            </a:r>
          </a:p>
          <a:p>
            <a:pPr lvl="1"/>
            <a:r>
              <a:rPr lang="es-ES" dirty="0" smtClean="0"/>
              <a:t>Pirámide de Sierpinski</a:t>
            </a:r>
          </a:p>
          <a:p>
            <a:pPr lvl="2"/>
            <a:r>
              <a:rPr lang="es-ES" dirty="0" smtClean="0"/>
              <a:t>D = 2.32</a:t>
            </a:r>
            <a:endParaRPr lang="es-ES" dirty="0"/>
          </a:p>
        </p:txBody>
      </p:sp>
      <p:pic>
        <p:nvPicPr>
          <p:cNvPr id="3074" name="Picture 2" descr="Resultado de imagen de piramide de sierpin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76872"/>
            <a:ext cx="3421821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77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Geometría fractal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Algoritmo Box Counting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Desarrollo del proyecto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Conclusiones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3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1.- 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 smtClean="0"/>
          </a:p>
          <a:p>
            <a:r>
              <a:rPr lang="es-ES" sz="2400" dirty="0" smtClean="0"/>
              <a:t>Conocer la geometría fractal y sus aplicaciones</a:t>
            </a:r>
          </a:p>
          <a:p>
            <a:endParaRPr lang="es-ES" sz="2400" dirty="0" smtClean="0"/>
          </a:p>
          <a:p>
            <a:r>
              <a:rPr lang="es-ES" sz="2400" dirty="0" smtClean="0"/>
              <a:t>Implementar el algoritmo Box Counting sobre nubes de puntos 3D</a:t>
            </a:r>
          </a:p>
          <a:p>
            <a:endParaRPr lang="es-ES" sz="2400" dirty="0" smtClean="0"/>
          </a:p>
          <a:p>
            <a:r>
              <a:rPr lang="es-ES" sz="2400" dirty="0" smtClean="0"/>
              <a:t>Desarrollar una </a:t>
            </a:r>
            <a:r>
              <a:rPr lang="es-ES" sz="2400" dirty="0"/>
              <a:t>herramienta software que permita calcular de manera fiable la dimensión fractal de objetos 3D</a:t>
            </a:r>
          </a:p>
        </p:txBody>
      </p:sp>
    </p:spTree>
    <p:extLst>
      <p:ext uri="{BB962C8B-B14F-4D97-AF65-F5344CB8AC3E}">
        <p14:creationId xmlns:p14="http://schemas.microsoft.com/office/powerpoint/2010/main" val="32125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2.- 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significa fractal?</a:t>
            </a:r>
          </a:p>
          <a:p>
            <a:pPr lvl="1"/>
            <a:r>
              <a:rPr lang="es-ES" dirty="0" smtClean="0"/>
              <a:t>Ente geométrico cuyo </a:t>
            </a:r>
            <a:r>
              <a:rPr lang="es-ES" dirty="0" smtClean="0"/>
              <a:t>patrón/es </a:t>
            </a:r>
            <a:r>
              <a:rPr lang="es-ES" dirty="0" smtClean="0"/>
              <a:t>de estructura básica se repite a diferentes escalas</a:t>
            </a:r>
          </a:p>
        </p:txBody>
      </p:sp>
    </p:spTree>
    <p:extLst>
      <p:ext uri="{BB962C8B-B14F-4D97-AF65-F5344CB8AC3E}">
        <p14:creationId xmlns:p14="http://schemas.microsoft.com/office/powerpoint/2010/main" val="14825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2.- 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significa fractal?</a:t>
            </a:r>
          </a:p>
        </p:txBody>
      </p:sp>
      <p:pic>
        <p:nvPicPr>
          <p:cNvPr id="1032" name="Picture 8" descr="Resultado de imagen de rayo frac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0" y="3093967"/>
            <a:ext cx="4354074" cy="290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78" y="3070060"/>
            <a:ext cx="3465900" cy="292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3.- Geometría fractal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¿Qué es la geometría fractal?</a:t>
            </a:r>
          </a:p>
          <a:p>
            <a:endParaRPr lang="es-ES" dirty="0" smtClean="0"/>
          </a:p>
          <a:p>
            <a:pPr lvl="1"/>
            <a:r>
              <a:rPr lang="es-ES" dirty="0"/>
              <a:t>Modelo propuesto por </a:t>
            </a:r>
            <a:r>
              <a:rPr lang="es-ES" dirty="0" err="1"/>
              <a:t>Benoît</a:t>
            </a:r>
            <a:r>
              <a:rPr lang="es-ES" dirty="0"/>
              <a:t> Mandelbrot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Nueva disciplina científica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Geometría de la naturaleza</a:t>
            </a:r>
          </a:p>
          <a:p>
            <a:pPr marL="393192" lvl="1" indent="0">
              <a:buNone/>
            </a:pPr>
            <a:endParaRPr lang="es-ES" dirty="0" smtClean="0"/>
          </a:p>
          <a:p>
            <a:pPr lvl="1"/>
            <a:r>
              <a:rPr lang="es-ES" dirty="0" smtClean="0"/>
              <a:t>Busca la lógica </a:t>
            </a:r>
            <a:r>
              <a:rPr lang="es-ES" dirty="0"/>
              <a:t>interna </a:t>
            </a:r>
            <a:r>
              <a:rPr lang="es-ES" dirty="0" smtClean="0"/>
              <a:t>de un objeto 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Busca los </a:t>
            </a:r>
            <a:r>
              <a:rPr lang="es-ES" dirty="0"/>
              <a:t>aspectos geométricos que son invariantes con el cambio de escala.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8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3.- Geometría fractal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la dimensión fractal?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Capta la esencia de un patrón repetitivo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Da una medida de en que grado un objeto llena el espacio en el que existe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9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3.- Geometría fractal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Aplicaciones:</a:t>
            </a:r>
          </a:p>
          <a:p>
            <a:pPr lvl="1"/>
            <a:r>
              <a:rPr lang="es-ES" dirty="0" smtClean="0"/>
              <a:t>Medicina</a:t>
            </a:r>
          </a:p>
          <a:p>
            <a:pPr lvl="1"/>
            <a:r>
              <a:rPr lang="es-ES" dirty="0" smtClean="0"/>
              <a:t>Informática y computación</a:t>
            </a:r>
          </a:p>
          <a:p>
            <a:pPr lvl="1"/>
            <a:r>
              <a:rPr lang="es-ES" dirty="0" smtClean="0"/>
              <a:t>Geología</a:t>
            </a:r>
          </a:p>
          <a:p>
            <a:pPr lvl="1"/>
            <a:r>
              <a:rPr lang="es-ES" dirty="0" smtClean="0"/>
              <a:t>Medio ambiente</a:t>
            </a:r>
          </a:p>
          <a:p>
            <a:pPr lvl="1"/>
            <a:r>
              <a:rPr lang="es-ES" dirty="0" smtClean="0"/>
              <a:t>Distribución urbana</a:t>
            </a:r>
          </a:p>
          <a:p>
            <a:pPr lvl="1"/>
            <a:r>
              <a:rPr lang="es-ES" dirty="0" smtClean="0"/>
              <a:t>Música</a:t>
            </a:r>
          </a:p>
          <a:p>
            <a:pPr lvl="1"/>
            <a:r>
              <a:rPr lang="es-ES" dirty="0" smtClean="0"/>
              <a:t>Arte</a:t>
            </a:r>
          </a:p>
          <a:p>
            <a:pPr lvl="1"/>
            <a:r>
              <a:rPr lang="es-ES" dirty="0" smtClean="0"/>
              <a:t>…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3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3.- Algoritmo Box Counting</a:t>
            </a:r>
            <a:endParaRPr lang="es-ES" dirty="0"/>
          </a:p>
        </p:txBody>
      </p:sp>
      <p:pic>
        <p:nvPicPr>
          <p:cNvPr id="4" name="image21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2242" y="2071482"/>
            <a:ext cx="2851785" cy="880110"/>
          </a:xfrm>
          <a:prstGeom prst="rect">
            <a:avLst/>
          </a:prstGeom>
          <a:ln/>
        </p:spPr>
      </p:pic>
      <p:pic>
        <p:nvPicPr>
          <p:cNvPr id="5" name="image21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6527" y="3517233"/>
            <a:ext cx="2857500" cy="885825"/>
          </a:xfrm>
          <a:prstGeom prst="rect">
            <a:avLst/>
          </a:prstGeom>
          <a:ln/>
        </p:spPr>
      </p:pic>
      <p:pic>
        <p:nvPicPr>
          <p:cNvPr id="6" name="image21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97605" y="4932973"/>
            <a:ext cx="2863215" cy="880110"/>
          </a:xfrm>
          <a:prstGeom prst="rect">
            <a:avLst/>
          </a:prstGeom>
          <a:ln/>
        </p:spPr>
      </p:pic>
      <p:pic>
        <p:nvPicPr>
          <p:cNvPr id="9" name="image14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749868" y="4187800"/>
            <a:ext cx="3160395" cy="2370455"/>
          </a:xfrm>
          <a:prstGeom prst="rect">
            <a:avLst/>
          </a:prstGeom>
          <a:ln/>
        </p:spPr>
      </p:pic>
      <p:sp>
        <p:nvSpPr>
          <p:cNvPr id="10" name="9 CuadroTexto"/>
          <p:cNvSpPr txBox="1"/>
          <p:nvPr/>
        </p:nvSpPr>
        <p:spPr>
          <a:xfrm>
            <a:off x="1276087" y="2951591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P1 = (10, 18)</a:t>
            </a:r>
            <a:endParaRPr lang="es-ES" sz="1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441647" y="4426240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P2 = (5, 41)</a:t>
            </a:r>
            <a:endParaRPr lang="es-ES" sz="1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27835" y="5813083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P2 = (2.5, 105)</a:t>
            </a:r>
            <a:endParaRPr lang="es-ES" sz="1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40" y="2232454"/>
            <a:ext cx="35909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1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1565</TotalTime>
  <Words>258</Words>
  <Application>Microsoft Office PowerPoint</Application>
  <PresentationFormat>Presentación en pantalla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Flujo</vt:lpstr>
      <vt:lpstr> Cálculo de la dimensión fractal de objetos 3D</vt:lpstr>
      <vt:lpstr>Índice</vt:lpstr>
      <vt:lpstr>1.- Objetivos</vt:lpstr>
      <vt:lpstr>2.- Introducción</vt:lpstr>
      <vt:lpstr>2.- Introducción</vt:lpstr>
      <vt:lpstr>3.- Geometría fractal</vt:lpstr>
      <vt:lpstr>3.- Geometría fractal</vt:lpstr>
      <vt:lpstr>3.- Geometría fractal</vt:lpstr>
      <vt:lpstr>3.- Algoritmo Box Counting</vt:lpstr>
      <vt:lpstr>5.- Desarrollo del proyecto</vt:lpstr>
      <vt:lpstr>5.- Desarrollo del proyecto</vt:lpstr>
      <vt:lpstr>5.- Desarrollo del proyecto</vt:lpstr>
      <vt:lpstr>5.- Desarrollo del proyecto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Cálculo de la dimensión fractal de objetos 3D mediante algoritmo Box Counting</dc:title>
  <dc:creator>Gacel</dc:creator>
  <cp:lastModifiedBy>Gacel</cp:lastModifiedBy>
  <cp:revision>23</cp:revision>
  <dcterms:created xsi:type="dcterms:W3CDTF">2017-06-18T16:48:08Z</dcterms:created>
  <dcterms:modified xsi:type="dcterms:W3CDTF">2017-06-20T20:18:08Z</dcterms:modified>
</cp:coreProperties>
</file>