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9" r:id="rId3"/>
    <p:sldId id="266" r:id="rId4"/>
    <p:sldId id="267" r:id="rId5"/>
    <p:sldId id="276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2F0"/>
    <a:srgbClr val="D3C8C6"/>
    <a:srgbClr val="D49BBF"/>
    <a:srgbClr val="93366D"/>
    <a:srgbClr val="DAC4D2"/>
    <a:srgbClr val="765F84"/>
    <a:srgbClr val="824C44"/>
    <a:srgbClr val="C5A89E"/>
    <a:srgbClr val="C3C9CD"/>
    <a:srgbClr val="77668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85559-767F-465F-B92D-7EDAB6548446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F35C7-6096-4D6C-AEAF-E78AB30FB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9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E806E-0D3D-48EB-B344-566987F34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90383F-C087-443C-A1E0-04C962EFD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5960A-89DD-49D5-A9C2-7769C118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D587-4DD0-429D-AC39-71DDC9A1CB2F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502D7-707E-4831-A892-734F487F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037FC-CB8F-4295-8E7E-8CBB1CA4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D5B8-8E12-43C5-BC6B-B92D7BEC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19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8957B-05EC-4B0A-8D75-5D9CBDAD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7AD23-2E5D-461C-9987-607D3A74A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EB750-FB76-4621-9138-6BAE60AE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D587-4DD0-429D-AC39-71DDC9A1CB2F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650B5-F460-4C95-AF1B-9B15A6DA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293B9-AC04-4DD0-B265-1BDDABBE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D5B8-8E12-43C5-BC6B-B92D7BEC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0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91BD0D-87B4-428D-B539-2F388F37C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9D5717-1130-4522-AED3-5278EBC8B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D57E-FBCA-4AC8-BB7E-B66F0FD5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D587-4DD0-429D-AC39-71DDC9A1CB2F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D396C-DDF9-4F64-8619-511B9921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47E97-3F5C-4DDF-B640-3E41AAEC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D5B8-8E12-43C5-BC6B-B92D7BEC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9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F6679-1843-4976-A8A0-39D2B514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9148F-DA1F-4427-9D56-FDC25E56D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E4A04-1F49-44F3-BC0B-3B2BC0A5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D587-4DD0-429D-AC39-71DDC9A1CB2F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7374B-9BCC-458D-9E31-729FF947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75921-1EF3-472F-BDDF-6907BF4D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D5B8-8E12-43C5-BC6B-B92D7BEC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1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852C4-6734-4A53-B85E-052E318A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498D4C-1D51-4240-B249-5CF5A11B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D7F43-B28F-416F-99C9-2D968E65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D587-4DD0-429D-AC39-71DDC9A1CB2F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878CD-9002-48E7-9A30-B8A00FF9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EC2BA-803A-41EE-BD9B-AA0AF662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D5B8-8E12-43C5-BC6B-B92D7BEC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7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E8D55-DBF6-4750-8821-241CA8B9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2BFE0-33E8-4A12-B49E-B87E1A332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860414-80BC-4450-8C13-F7B5C516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DEDA8A-9165-4A59-8532-EC7A8044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D587-4DD0-429D-AC39-71DDC9A1CB2F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733E0D-0F18-474D-8EF6-7B43A1B3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6521D-C39E-4904-A839-1D928156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D5B8-8E12-43C5-BC6B-B92D7BEC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31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871A0-0E6F-449C-AE1B-FE531744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DA5CD8-1B34-463D-92BD-69BBD5369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1F514F-0DAB-4A72-B63F-35293F8E8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20C2BC-4F67-445D-B9E6-156DAFC7B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3F6B93-6A87-440F-9DFE-1C31AE665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DABEBD-57F7-49D3-82C0-B658C31E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D587-4DD0-429D-AC39-71DDC9A1CB2F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68D1AB-0A0F-4FB0-856C-D1C27022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B7359B-3E9D-45EC-8C9A-C6712248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D5B8-8E12-43C5-BC6B-B92D7BEC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32B6A-C92F-4CC5-A6EC-CFAE3A34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49442E-9886-4404-965A-C04B3657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D587-4DD0-429D-AC39-71DDC9A1CB2F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05748A-2760-48AA-96A5-9AB051A7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E995EA-998F-4005-9F43-09295195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D5B8-8E12-43C5-BC6B-B92D7BEC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0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AAC3A-8790-4503-809F-97BB5DA5ACF4}"/>
              </a:ext>
            </a:extLst>
          </p:cNvPr>
          <p:cNvSpPr txBox="1"/>
          <p:nvPr userDrawn="1"/>
        </p:nvSpPr>
        <p:spPr>
          <a:xfrm>
            <a:off x="10279497" y="6608485"/>
            <a:ext cx="19319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503E75-6018-4D82-8C55-FBDADEC2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D587-4DD0-429D-AC39-71DDC9A1CB2F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75E617-98D0-4BFA-9B24-1451A76C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895D01-ECA1-4159-AF07-875A1562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D5B8-8E12-43C5-BC6B-B92D7BEC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9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0B8E-65EF-44C6-98D3-5F0BD2D5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425BD-5339-4C98-9CEB-2D9C3096C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0E40F5-FB47-46DE-8F37-FF2757FE6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E3A791-1C6D-4B48-BA96-303276DF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D587-4DD0-429D-AC39-71DDC9A1CB2F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EB2344-4921-4363-8EF1-122ADC85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19679-D379-41CB-A7F2-4129ECE3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D5B8-8E12-43C5-BC6B-B92D7BEC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11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E7A54-ABE7-4843-B967-40CE3AC7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C5690D-1E98-4F62-B04C-DC348325A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A8937A-CBC0-45B0-B36E-E021B97D4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379F34-3BC2-4A8B-A07D-45849822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D587-4DD0-429D-AC39-71DDC9A1CB2F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F3C874-590F-4132-91B1-7D9145A9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C1D1F-F98D-4727-A4D3-602EB408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D5B8-8E12-43C5-BC6B-B92D7BEC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3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C9821D-0094-4DFA-84F2-09E3AEE4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A08AA1-7464-49FA-B11E-8B570407C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302CA-386D-4D33-AEFA-187FEBB8D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7D587-4DD0-429D-AC39-71DDC9A1CB2F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39CA8-041B-49A4-ABFF-281929189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88A5A-AF94-4421-8A26-1FE2791A1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DD5B8-8E12-43C5-BC6B-B92D7BEC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2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B46679-C0BF-4D1F-98E6-BEA873FBC204}"/>
              </a:ext>
            </a:extLst>
          </p:cNvPr>
          <p:cNvSpPr txBox="1"/>
          <p:nvPr/>
        </p:nvSpPr>
        <p:spPr>
          <a:xfrm>
            <a:off x="5178306" y="2324838"/>
            <a:ext cx="1852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accent4"/>
                </a:solidFill>
              </a:rPr>
              <a:t>숨 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1374CA-1765-426A-B732-C374B059D4A0}"/>
              </a:ext>
            </a:extLst>
          </p:cNvPr>
          <p:cNvSpPr/>
          <p:nvPr/>
        </p:nvSpPr>
        <p:spPr>
          <a:xfrm>
            <a:off x="334541" y="0"/>
            <a:ext cx="3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B143A4-1503-46FD-899A-0C55713CD33E}"/>
              </a:ext>
            </a:extLst>
          </p:cNvPr>
          <p:cNvCxnSpPr/>
          <p:nvPr/>
        </p:nvCxnSpPr>
        <p:spPr>
          <a:xfrm>
            <a:off x="3862715" y="446052"/>
            <a:ext cx="0" cy="2910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96C7BC-B8AF-4BFC-B9D8-39A34FF902B0}"/>
              </a:ext>
            </a:extLst>
          </p:cNvPr>
          <p:cNvCxnSpPr>
            <a:cxnSpLocks/>
          </p:cNvCxnSpPr>
          <p:nvPr/>
        </p:nvCxnSpPr>
        <p:spPr>
          <a:xfrm rot="5400000">
            <a:off x="4891667" y="-683937"/>
            <a:ext cx="0" cy="2910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FC835DB-D2F5-497A-830C-AE24B7EBB542}"/>
              </a:ext>
            </a:extLst>
          </p:cNvPr>
          <p:cNvCxnSpPr/>
          <p:nvPr/>
        </p:nvCxnSpPr>
        <p:spPr>
          <a:xfrm rot="10800000">
            <a:off x="8059842" y="2557159"/>
            <a:ext cx="0" cy="2910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7CBA824-4EB7-48CB-A0B5-A22F4FCDB10D}"/>
              </a:ext>
            </a:extLst>
          </p:cNvPr>
          <p:cNvCxnSpPr>
            <a:cxnSpLocks/>
          </p:cNvCxnSpPr>
          <p:nvPr/>
        </p:nvCxnSpPr>
        <p:spPr>
          <a:xfrm rot="16200000">
            <a:off x="7030890" y="3687148"/>
            <a:ext cx="0" cy="2910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029DA5-3213-4871-8270-6B33C8C4443A}"/>
              </a:ext>
            </a:extLst>
          </p:cNvPr>
          <p:cNvCxnSpPr/>
          <p:nvPr/>
        </p:nvCxnSpPr>
        <p:spPr>
          <a:xfrm>
            <a:off x="3736334" y="551151"/>
            <a:ext cx="0" cy="2910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DE28EC-1882-46ED-BF36-F379BDE10F2D}"/>
              </a:ext>
            </a:extLst>
          </p:cNvPr>
          <p:cNvCxnSpPr>
            <a:cxnSpLocks/>
          </p:cNvCxnSpPr>
          <p:nvPr/>
        </p:nvCxnSpPr>
        <p:spPr>
          <a:xfrm rot="5400000">
            <a:off x="4977159" y="-564989"/>
            <a:ext cx="0" cy="2910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478CB61-41BF-4206-8B47-8A63B8A79F5E}"/>
              </a:ext>
            </a:extLst>
          </p:cNvPr>
          <p:cNvCxnSpPr>
            <a:cxnSpLocks/>
          </p:cNvCxnSpPr>
          <p:nvPr/>
        </p:nvCxnSpPr>
        <p:spPr>
          <a:xfrm rot="16200000">
            <a:off x="7205592" y="3794944"/>
            <a:ext cx="0" cy="2910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A5435DA-6C23-48F5-9575-86586D87AC3E}"/>
              </a:ext>
            </a:extLst>
          </p:cNvPr>
          <p:cNvCxnSpPr/>
          <p:nvPr/>
        </p:nvCxnSpPr>
        <p:spPr>
          <a:xfrm rot="10800000">
            <a:off x="8178789" y="2709559"/>
            <a:ext cx="0" cy="2910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35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2D16490-931B-4D8C-AE29-7507B1DA9F07}"/>
              </a:ext>
            </a:extLst>
          </p:cNvPr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DB82-6F1C-4998-9379-1A77A1220475}"/>
              </a:ext>
            </a:extLst>
          </p:cNvPr>
          <p:cNvSpPr txBox="1"/>
          <p:nvPr/>
        </p:nvSpPr>
        <p:spPr>
          <a:xfrm>
            <a:off x="780591" y="351225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 정의서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E08286-514E-43D5-915E-83F749E894A6}"/>
              </a:ext>
            </a:extLst>
          </p:cNvPr>
          <p:cNvSpPr/>
          <p:nvPr/>
        </p:nvSpPr>
        <p:spPr>
          <a:xfrm>
            <a:off x="904240" y="1799002"/>
            <a:ext cx="1474598" cy="1399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A93E18-2E53-4DCA-96ED-ECD2B5E8FA6A}"/>
              </a:ext>
            </a:extLst>
          </p:cNvPr>
          <p:cNvSpPr/>
          <p:nvPr/>
        </p:nvSpPr>
        <p:spPr>
          <a:xfrm>
            <a:off x="904240" y="1136457"/>
            <a:ext cx="1474598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ABE0EA-153D-4D10-A97F-060B600EED18}"/>
              </a:ext>
            </a:extLst>
          </p:cNvPr>
          <p:cNvSpPr/>
          <p:nvPr/>
        </p:nvSpPr>
        <p:spPr>
          <a:xfrm>
            <a:off x="5503785" y="1799002"/>
            <a:ext cx="5717577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비밀번호 입력 받아 로그인을 한다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4C93CD-F288-4869-844B-6240743D31B1}"/>
              </a:ext>
            </a:extLst>
          </p:cNvPr>
          <p:cNvSpPr/>
          <p:nvPr/>
        </p:nvSpPr>
        <p:spPr>
          <a:xfrm>
            <a:off x="2441196" y="1799002"/>
            <a:ext cx="2994603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로그인 기능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E84EC-1EED-4E28-BD01-32301EFF4F19}"/>
              </a:ext>
            </a:extLst>
          </p:cNvPr>
          <p:cNvSpPr txBox="1"/>
          <p:nvPr/>
        </p:nvSpPr>
        <p:spPr>
          <a:xfrm>
            <a:off x="1073965" y="3427654"/>
            <a:ext cx="168289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A7671C-724E-BAE1-F1EB-F9DF1C100B0A}"/>
              </a:ext>
            </a:extLst>
          </p:cNvPr>
          <p:cNvSpPr/>
          <p:nvPr/>
        </p:nvSpPr>
        <p:spPr>
          <a:xfrm>
            <a:off x="2441196" y="1136457"/>
            <a:ext cx="2994602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요구사항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9C2344-1D7E-9ACD-98E9-C2C2C22E6C55}"/>
              </a:ext>
            </a:extLst>
          </p:cNvPr>
          <p:cNvSpPr/>
          <p:nvPr/>
        </p:nvSpPr>
        <p:spPr>
          <a:xfrm>
            <a:off x="5494128" y="1136457"/>
            <a:ext cx="5727234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0CCFCD-C276-600B-C2AD-08E6655186DB}"/>
              </a:ext>
            </a:extLst>
          </p:cNvPr>
          <p:cNvSpPr/>
          <p:nvPr/>
        </p:nvSpPr>
        <p:spPr>
          <a:xfrm>
            <a:off x="2441195" y="2289737"/>
            <a:ext cx="2994603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아이디 찾기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BBFEC0-AD5A-9872-9D37-9823B789DEF9}"/>
              </a:ext>
            </a:extLst>
          </p:cNvPr>
          <p:cNvSpPr/>
          <p:nvPr/>
        </p:nvSpPr>
        <p:spPr>
          <a:xfrm>
            <a:off x="5503785" y="2289737"/>
            <a:ext cx="5717577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이메일을 통해 아이디를 찾는다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49B619-2958-9EB1-AC77-CA845055E785}"/>
              </a:ext>
            </a:extLst>
          </p:cNvPr>
          <p:cNvSpPr/>
          <p:nvPr/>
        </p:nvSpPr>
        <p:spPr>
          <a:xfrm>
            <a:off x="2441195" y="2780472"/>
            <a:ext cx="2994603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B8EB79-4AD3-4BD2-3EE7-119F8ACA4A5F}"/>
              </a:ext>
            </a:extLst>
          </p:cNvPr>
          <p:cNvSpPr/>
          <p:nvPr/>
        </p:nvSpPr>
        <p:spPr>
          <a:xfrm>
            <a:off x="904240" y="3262881"/>
            <a:ext cx="1474598" cy="941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173146-D133-9419-AB62-84E32C589334}"/>
              </a:ext>
            </a:extLst>
          </p:cNvPr>
          <p:cNvSpPr/>
          <p:nvPr/>
        </p:nvSpPr>
        <p:spPr>
          <a:xfrm>
            <a:off x="2441195" y="3283833"/>
            <a:ext cx="3008708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학생 회원가입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5FFE19-4BC8-C8AB-7AF0-14CE41260AE6}"/>
              </a:ext>
            </a:extLst>
          </p:cNvPr>
          <p:cNvSpPr/>
          <p:nvPr/>
        </p:nvSpPr>
        <p:spPr>
          <a:xfrm>
            <a:off x="5498956" y="2780472"/>
            <a:ext cx="5717577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이메일과 아이디를 통해 비밀번호를 변경한다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36ED37-1431-F1F7-EFA6-47A00AFB8A04}"/>
              </a:ext>
            </a:extLst>
          </p:cNvPr>
          <p:cNvSpPr/>
          <p:nvPr/>
        </p:nvSpPr>
        <p:spPr>
          <a:xfrm>
            <a:off x="5498956" y="3262881"/>
            <a:ext cx="5717577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연락처를 입력 받아 회원 등록을 한다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65A6A2-6DE6-257E-C1CD-CED578864790}"/>
              </a:ext>
            </a:extLst>
          </p:cNvPr>
          <p:cNvSpPr/>
          <p:nvPr/>
        </p:nvSpPr>
        <p:spPr>
          <a:xfrm>
            <a:off x="904240" y="4250483"/>
            <a:ext cx="1474598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메인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5B0364-CBE3-16EE-21CA-026E6CAF6F66}"/>
              </a:ext>
            </a:extLst>
          </p:cNvPr>
          <p:cNvSpPr/>
          <p:nvPr/>
        </p:nvSpPr>
        <p:spPr>
          <a:xfrm>
            <a:off x="2441195" y="3759348"/>
            <a:ext cx="3008708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선생 회원가입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A6B87F-8E6B-1467-FD04-9BE344D800FE}"/>
              </a:ext>
            </a:extLst>
          </p:cNvPr>
          <p:cNvSpPr/>
          <p:nvPr/>
        </p:nvSpPr>
        <p:spPr>
          <a:xfrm>
            <a:off x="5494128" y="3771711"/>
            <a:ext cx="5717577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연락처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주소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전공분야와 레슨가능분야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관련서류를 제출 받아 회원 등록을 한다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944D89-47A4-22F7-CC7E-E1096FEC2AC8}"/>
              </a:ext>
            </a:extLst>
          </p:cNvPr>
          <p:cNvSpPr/>
          <p:nvPr/>
        </p:nvSpPr>
        <p:spPr>
          <a:xfrm>
            <a:off x="2441195" y="4250483"/>
            <a:ext cx="3008708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메인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DF06D1-DD95-F864-33FA-A66934AC11B1}"/>
              </a:ext>
            </a:extLst>
          </p:cNvPr>
          <p:cNvSpPr/>
          <p:nvPr/>
        </p:nvSpPr>
        <p:spPr>
          <a:xfrm>
            <a:off x="5494127" y="4225196"/>
            <a:ext cx="5717577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관련동영상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강사 찾기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커뮤니티 게시글을 보여준다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0D1CF4-BF64-3145-4671-1396FAED6826}"/>
              </a:ext>
            </a:extLst>
          </p:cNvPr>
          <p:cNvSpPr/>
          <p:nvPr/>
        </p:nvSpPr>
        <p:spPr>
          <a:xfrm>
            <a:off x="902046" y="4741218"/>
            <a:ext cx="1474598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관련 동영상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AD4544-992C-13CD-27C7-8B7F741E18B9}"/>
              </a:ext>
            </a:extLst>
          </p:cNvPr>
          <p:cNvSpPr/>
          <p:nvPr/>
        </p:nvSpPr>
        <p:spPr>
          <a:xfrm>
            <a:off x="2441195" y="4756038"/>
            <a:ext cx="3008708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관련 동영상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7D9BB9-BEA0-22E9-9B4D-E48DD6E32F1A}"/>
              </a:ext>
            </a:extLst>
          </p:cNvPr>
          <p:cNvSpPr/>
          <p:nvPr/>
        </p:nvSpPr>
        <p:spPr>
          <a:xfrm>
            <a:off x="2441195" y="5231953"/>
            <a:ext cx="3008708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내 강의실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343BC0-196E-8B71-D6C8-26BE781DCD5B}"/>
              </a:ext>
            </a:extLst>
          </p:cNvPr>
          <p:cNvSpPr/>
          <p:nvPr/>
        </p:nvSpPr>
        <p:spPr>
          <a:xfrm>
            <a:off x="902046" y="5231953"/>
            <a:ext cx="1474598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내 강의실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EA8BCB-FBC5-EBCA-5495-CD0332C0666F}"/>
              </a:ext>
            </a:extLst>
          </p:cNvPr>
          <p:cNvSpPr/>
          <p:nvPr/>
        </p:nvSpPr>
        <p:spPr>
          <a:xfrm>
            <a:off x="5514454" y="4741218"/>
            <a:ext cx="5717577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관련 분야에 맞는 유튜브 동영상을 보여준다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714EFF-2327-C6A5-CFCA-99907CDED013}"/>
              </a:ext>
            </a:extLst>
          </p:cNvPr>
          <p:cNvSpPr/>
          <p:nvPr/>
        </p:nvSpPr>
        <p:spPr>
          <a:xfrm>
            <a:off x="5514454" y="5243916"/>
            <a:ext cx="5717577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관련 동영상에서 좋아요 한 동영상 목록을 보여준다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416C0C-DC28-EF13-4526-A9BCDF2CB9D2}"/>
              </a:ext>
            </a:extLst>
          </p:cNvPr>
          <p:cNvSpPr/>
          <p:nvPr/>
        </p:nvSpPr>
        <p:spPr>
          <a:xfrm>
            <a:off x="902046" y="5721543"/>
            <a:ext cx="1474598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강사 찾기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356A92-1207-5267-9547-4311ABBE047F}"/>
              </a:ext>
            </a:extLst>
          </p:cNvPr>
          <p:cNvSpPr/>
          <p:nvPr/>
        </p:nvSpPr>
        <p:spPr>
          <a:xfrm>
            <a:off x="902046" y="6249903"/>
            <a:ext cx="1474598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커뮤니티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9C46EB-F4DB-F042-33FF-D0089C2C15D1}"/>
              </a:ext>
            </a:extLst>
          </p:cNvPr>
          <p:cNvSpPr/>
          <p:nvPr/>
        </p:nvSpPr>
        <p:spPr>
          <a:xfrm>
            <a:off x="2441195" y="5721543"/>
            <a:ext cx="3008708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강사 찾기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27EBAB-F3A1-1A16-2E47-8FFFA87CDEE2}"/>
              </a:ext>
            </a:extLst>
          </p:cNvPr>
          <p:cNvSpPr/>
          <p:nvPr/>
        </p:nvSpPr>
        <p:spPr>
          <a:xfrm>
            <a:off x="2427090" y="6249903"/>
            <a:ext cx="3008708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게시판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AD6FD4-33B5-A2C5-E282-87C507F84634}"/>
              </a:ext>
            </a:extLst>
          </p:cNvPr>
          <p:cNvSpPr/>
          <p:nvPr/>
        </p:nvSpPr>
        <p:spPr>
          <a:xfrm>
            <a:off x="5514454" y="5741200"/>
            <a:ext cx="5717577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관련 분야의 등록된 강사 목록을 볼 수 있다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86718B-B13F-DE4B-3A7D-3C5B72DBC921}"/>
              </a:ext>
            </a:extLst>
          </p:cNvPr>
          <p:cNvSpPr/>
          <p:nvPr/>
        </p:nvSpPr>
        <p:spPr>
          <a:xfrm>
            <a:off x="5514454" y="6244207"/>
            <a:ext cx="5717577" cy="43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회원만 작성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작성자만 수정 삭제 할 수 있다</a:t>
            </a:r>
          </a:p>
        </p:txBody>
      </p:sp>
    </p:spTree>
    <p:extLst>
      <p:ext uri="{BB962C8B-B14F-4D97-AF65-F5344CB8AC3E}">
        <p14:creationId xmlns:p14="http://schemas.microsoft.com/office/powerpoint/2010/main" val="93610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2D16490-931B-4D8C-AE29-7507B1DA9F07}"/>
              </a:ext>
            </a:extLst>
          </p:cNvPr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DB82-6F1C-4998-9379-1A77A1220475}"/>
              </a:ext>
            </a:extLst>
          </p:cNvPr>
          <p:cNvSpPr txBox="1"/>
          <p:nvPr/>
        </p:nvSpPr>
        <p:spPr>
          <a:xfrm>
            <a:off x="780591" y="351225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목록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3E3E74-CA02-EE8C-7DAC-D4CB4F3376B9}"/>
              </a:ext>
            </a:extLst>
          </p:cNvPr>
          <p:cNvSpPr/>
          <p:nvPr/>
        </p:nvSpPr>
        <p:spPr>
          <a:xfrm>
            <a:off x="5229836" y="1538134"/>
            <a:ext cx="1546371" cy="7856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6CA9150-BBC1-5422-A5EC-BEBEF82B3020}"/>
              </a:ext>
            </a:extLst>
          </p:cNvPr>
          <p:cNvSpPr/>
          <p:nvPr/>
        </p:nvSpPr>
        <p:spPr>
          <a:xfrm>
            <a:off x="2835480" y="1538135"/>
            <a:ext cx="1853964" cy="2906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로그인</a:t>
            </a:r>
          </a:p>
        </p:txBody>
      </p:sp>
      <p:pic>
        <p:nvPicPr>
          <p:cNvPr id="23" name="그래픽 22" descr="사용자 윤곽선">
            <a:extLst>
              <a:ext uri="{FF2B5EF4-FFF2-40B4-BE49-F238E27FC236}">
                <a16:creationId xmlns:a16="http://schemas.microsoft.com/office/drawing/2014/main" id="{DC60E974-BF4F-C087-FDC2-7B7A8082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583" y="2673990"/>
            <a:ext cx="1352726" cy="135272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9A855-74D6-AB6F-591F-6AE37DBB619F}"/>
              </a:ext>
            </a:extLst>
          </p:cNvPr>
          <p:cNvSpPr txBox="1"/>
          <p:nvPr/>
        </p:nvSpPr>
        <p:spPr>
          <a:xfrm>
            <a:off x="1241571" y="40267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pic>
        <p:nvPicPr>
          <p:cNvPr id="26" name="그래픽 25" descr="사용자 윤곽선">
            <a:extLst>
              <a:ext uri="{FF2B5EF4-FFF2-40B4-BE49-F238E27FC236}">
                <a16:creationId xmlns:a16="http://schemas.microsoft.com/office/drawing/2014/main" id="{361167C4-3BAD-55A6-9033-0C1D0C69C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5917" y="2673990"/>
            <a:ext cx="1352726" cy="13527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97A82BA-DCAB-0EFF-5F1E-AF7CD1ECE77E}"/>
              </a:ext>
            </a:extLst>
          </p:cNvPr>
          <p:cNvSpPr txBox="1"/>
          <p:nvPr/>
        </p:nvSpPr>
        <p:spPr>
          <a:xfrm>
            <a:off x="9693698" y="40267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1E90AF-EB5B-B260-2779-A313681D203F}"/>
              </a:ext>
            </a:extLst>
          </p:cNvPr>
          <p:cNvSpPr txBox="1"/>
          <p:nvPr/>
        </p:nvSpPr>
        <p:spPr>
          <a:xfrm>
            <a:off x="5416001" y="874445"/>
            <a:ext cx="117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SYSTEM</a:t>
            </a:r>
            <a:endParaRPr lang="ko-KR" altLang="en-US" sz="24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86FCA46-E399-E168-F1CF-5802299A560A}"/>
              </a:ext>
            </a:extLst>
          </p:cNvPr>
          <p:cNvSpPr/>
          <p:nvPr/>
        </p:nvSpPr>
        <p:spPr>
          <a:xfrm>
            <a:off x="7316599" y="1538135"/>
            <a:ext cx="1853964" cy="7856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 조회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관리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A7E2BD4-9D13-F2C7-5AD4-EB463930102D}"/>
              </a:ext>
            </a:extLst>
          </p:cNvPr>
          <p:cNvSpPr/>
          <p:nvPr/>
        </p:nvSpPr>
        <p:spPr>
          <a:xfrm>
            <a:off x="2835480" y="2033084"/>
            <a:ext cx="1853964" cy="2906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641D7C8B-7398-C942-8D29-23EDF1E0982F}"/>
              </a:ext>
            </a:extLst>
          </p:cNvPr>
          <p:cNvSpPr/>
          <p:nvPr/>
        </p:nvSpPr>
        <p:spPr>
          <a:xfrm>
            <a:off x="4833805" y="1785608"/>
            <a:ext cx="251669" cy="290665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B38A33F-3D94-51A9-47A7-4F1423BF88CF}"/>
              </a:ext>
            </a:extLst>
          </p:cNvPr>
          <p:cNvSpPr/>
          <p:nvPr/>
        </p:nvSpPr>
        <p:spPr>
          <a:xfrm>
            <a:off x="2835480" y="2430934"/>
            <a:ext cx="1853964" cy="2906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 정보 수정</a:t>
            </a:r>
          </a:p>
        </p:txBody>
      </p:sp>
      <p:sp>
        <p:nvSpPr>
          <p:cNvPr id="34" name="화살표: 갈매기형 수장 33">
            <a:extLst>
              <a:ext uri="{FF2B5EF4-FFF2-40B4-BE49-F238E27FC236}">
                <a16:creationId xmlns:a16="http://schemas.microsoft.com/office/drawing/2014/main" id="{6A3D2AC9-9118-C068-1B0D-B6DF5F59B4C4}"/>
              </a:ext>
            </a:extLst>
          </p:cNvPr>
          <p:cNvSpPr/>
          <p:nvPr/>
        </p:nvSpPr>
        <p:spPr>
          <a:xfrm rot="10800000">
            <a:off x="6933145" y="1781411"/>
            <a:ext cx="251669" cy="290665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15AF25B-3E8C-ACB0-BB7B-4C9021E352E8}"/>
              </a:ext>
            </a:extLst>
          </p:cNvPr>
          <p:cNvSpPr/>
          <p:nvPr/>
        </p:nvSpPr>
        <p:spPr>
          <a:xfrm>
            <a:off x="5229836" y="2430934"/>
            <a:ext cx="1546371" cy="7856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 페이지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7352E8A-8C2E-9561-0FF4-75391233640F}"/>
              </a:ext>
            </a:extLst>
          </p:cNvPr>
          <p:cNvSpPr/>
          <p:nvPr/>
        </p:nvSpPr>
        <p:spPr>
          <a:xfrm>
            <a:off x="2835480" y="2877334"/>
            <a:ext cx="1853964" cy="2906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강사 연결</a:t>
            </a:r>
          </a:p>
        </p:txBody>
      </p:sp>
      <p:sp>
        <p:nvSpPr>
          <p:cNvPr id="37" name="화살표: 갈매기형 수장 36">
            <a:extLst>
              <a:ext uri="{FF2B5EF4-FFF2-40B4-BE49-F238E27FC236}">
                <a16:creationId xmlns:a16="http://schemas.microsoft.com/office/drawing/2014/main" id="{6BAB1386-05D6-B4EC-89D0-3EE6219C2CDE}"/>
              </a:ext>
            </a:extLst>
          </p:cNvPr>
          <p:cNvSpPr/>
          <p:nvPr/>
        </p:nvSpPr>
        <p:spPr>
          <a:xfrm>
            <a:off x="4896946" y="2675687"/>
            <a:ext cx="251669" cy="290665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E287B53-7DD9-F855-EB9F-93FFA04D9E97}"/>
              </a:ext>
            </a:extLst>
          </p:cNvPr>
          <p:cNvSpPr/>
          <p:nvPr/>
        </p:nvSpPr>
        <p:spPr>
          <a:xfrm>
            <a:off x="5229836" y="3323734"/>
            <a:ext cx="1546371" cy="7856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강사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FFD4D8-D5AF-F75A-1C76-63D822554C78}"/>
              </a:ext>
            </a:extLst>
          </p:cNvPr>
          <p:cNvSpPr/>
          <p:nvPr/>
        </p:nvSpPr>
        <p:spPr>
          <a:xfrm>
            <a:off x="2835480" y="3350353"/>
            <a:ext cx="1853964" cy="2906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강사 조회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50EB824-BE1A-1CE0-CE74-FB6621981807}"/>
              </a:ext>
            </a:extLst>
          </p:cNvPr>
          <p:cNvSpPr/>
          <p:nvPr/>
        </p:nvSpPr>
        <p:spPr>
          <a:xfrm>
            <a:off x="2835480" y="3823372"/>
            <a:ext cx="1853964" cy="2906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강사 선택</a:t>
            </a:r>
          </a:p>
        </p:txBody>
      </p:sp>
      <p:sp>
        <p:nvSpPr>
          <p:cNvPr id="42" name="화살표: 갈매기형 수장 41">
            <a:extLst>
              <a:ext uri="{FF2B5EF4-FFF2-40B4-BE49-F238E27FC236}">
                <a16:creationId xmlns:a16="http://schemas.microsoft.com/office/drawing/2014/main" id="{FE0F070F-B04D-F781-1385-FFDDDA94D37F}"/>
              </a:ext>
            </a:extLst>
          </p:cNvPr>
          <p:cNvSpPr/>
          <p:nvPr/>
        </p:nvSpPr>
        <p:spPr>
          <a:xfrm>
            <a:off x="4896945" y="3512933"/>
            <a:ext cx="251669" cy="290665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061A439-3688-A8DA-5638-87C02F9B3988}"/>
              </a:ext>
            </a:extLst>
          </p:cNvPr>
          <p:cNvSpPr/>
          <p:nvPr/>
        </p:nvSpPr>
        <p:spPr>
          <a:xfrm>
            <a:off x="7316599" y="3348768"/>
            <a:ext cx="1853964" cy="7417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강사 관리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화살표: 갈매기형 수장 43">
            <a:extLst>
              <a:ext uri="{FF2B5EF4-FFF2-40B4-BE49-F238E27FC236}">
                <a16:creationId xmlns:a16="http://schemas.microsoft.com/office/drawing/2014/main" id="{8396D6A4-AF08-0590-1B64-5B50BABB0843}"/>
              </a:ext>
            </a:extLst>
          </p:cNvPr>
          <p:cNvSpPr/>
          <p:nvPr/>
        </p:nvSpPr>
        <p:spPr>
          <a:xfrm rot="10800000">
            <a:off x="6922253" y="3512932"/>
            <a:ext cx="251669" cy="290665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9705154-ECBA-5355-1C24-7A71C58245EC}"/>
              </a:ext>
            </a:extLst>
          </p:cNvPr>
          <p:cNvSpPr/>
          <p:nvPr/>
        </p:nvSpPr>
        <p:spPr>
          <a:xfrm>
            <a:off x="5229836" y="4211382"/>
            <a:ext cx="1546371" cy="7856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B22908-0DD1-9D96-2DF6-3C70035B41B1}"/>
              </a:ext>
            </a:extLst>
          </p:cNvPr>
          <p:cNvSpPr/>
          <p:nvPr/>
        </p:nvSpPr>
        <p:spPr>
          <a:xfrm>
            <a:off x="5229836" y="5099030"/>
            <a:ext cx="1546371" cy="7856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권한 설정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9F84EE9-8BDC-0A26-ACDB-9473D24F4F18}"/>
              </a:ext>
            </a:extLst>
          </p:cNvPr>
          <p:cNvSpPr/>
          <p:nvPr/>
        </p:nvSpPr>
        <p:spPr>
          <a:xfrm>
            <a:off x="2844109" y="4211382"/>
            <a:ext cx="1853964" cy="2906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게시판 조회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68984B8-3838-F915-CC10-57DB4BAE6AF1}"/>
              </a:ext>
            </a:extLst>
          </p:cNvPr>
          <p:cNvSpPr/>
          <p:nvPr/>
        </p:nvSpPr>
        <p:spPr>
          <a:xfrm>
            <a:off x="2844109" y="4706332"/>
            <a:ext cx="1853964" cy="2906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게시판 작성</a:t>
            </a:r>
          </a:p>
        </p:txBody>
      </p:sp>
      <p:sp>
        <p:nvSpPr>
          <p:cNvPr id="49" name="화살표: 갈매기형 수장 48">
            <a:extLst>
              <a:ext uri="{FF2B5EF4-FFF2-40B4-BE49-F238E27FC236}">
                <a16:creationId xmlns:a16="http://schemas.microsoft.com/office/drawing/2014/main" id="{5AD4F40B-BCD2-BFB8-F094-B07B1B0762A2}"/>
              </a:ext>
            </a:extLst>
          </p:cNvPr>
          <p:cNvSpPr/>
          <p:nvPr/>
        </p:nvSpPr>
        <p:spPr>
          <a:xfrm>
            <a:off x="4833805" y="4415667"/>
            <a:ext cx="251669" cy="290665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525676D-EC7B-89D1-0C27-CE77527F69D1}"/>
              </a:ext>
            </a:extLst>
          </p:cNvPr>
          <p:cNvSpPr/>
          <p:nvPr/>
        </p:nvSpPr>
        <p:spPr>
          <a:xfrm>
            <a:off x="7333374" y="4211381"/>
            <a:ext cx="1853964" cy="2906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게시판 수정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7B1BC51-35F8-7A4C-4FC9-CF07A3D3BCC2}"/>
              </a:ext>
            </a:extLst>
          </p:cNvPr>
          <p:cNvSpPr/>
          <p:nvPr/>
        </p:nvSpPr>
        <p:spPr>
          <a:xfrm>
            <a:off x="7307970" y="4706332"/>
            <a:ext cx="1853964" cy="2906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게시판 삭제</a:t>
            </a:r>
          </a:p>
        </p:txBody>
      </p:sp>
      <p:sp>
        <p:nvSpPr>
          <p:cNvPr id="52" name="화살표: 갈매기형 수장 51">
            <a:extLst>
              <a:ext uri="{FF2B5EF4-FFF2-40B4-BE49-F238E27FC236}">
                <a16:creationId xmlns:a16="http://schemas.microsoft.com/office/drawing/2014/main" id="{36046106-59DD-18F3-FEA1-CD5FD590BD0A}"/>
              </a:ext>
            </a:extLst>
          </p:cNvPr>
          <p:cNvSpPr/>
          <p:nvPr/>
        </p:nvSpPr>
        <p:spPr>
          <a:xfrm rot="10800000">
            <a:off x="6939902" y="4419051"/>
            <a:ext cx="251669" cy="290665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화살표: 갈매기형 수장 52">
            <a:extLst>
              <a:ext uri="{FF2B5EF4-FFF2-40B4-BE49-F238E27FC236}">
                <a16:creationId xmlns:a16="http://schemas.microsoft.com/office/drawing/2014/main" id="{E55D7752-B825-F504-83CD-4BFAF59123C2}"/>
              </a:ext>
            </a:extLst>
          </p:cNvPr>
          <p:cNvSpPr/>
          <p:nvPr/>
        </p:nvSpPr>
        <p:spPr>
          <a:xfrm rot="10800000">
            <a:off x="6939902" y="5244200"/>
            <a:ext cx="251669" cy="290665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5DB6D57-49D5-276C-7161-97941EA93BF0}"/>
              </a:ext>
            </a:extLst>
          </p:cNvPr>
          <p:cNvSpPr/>
          <p:nvPr/>
        </p:nvSpPr>
        <p:spPr>
          <a:xfrm>
            <a:off x="7307970" y="5099839"/>
            <a:ext cx="1853964" cy="2906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관리자 등록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2942D3A-BCF6-57F7-E6EA-447122A08AF8}"/>
              </a:ext>
            </a:extLst>
          </p:cNvPr>
          <p:cNvSpPr/>
          <p:nvPr/>
        </p:nvSpPr>
        <p:spPr>
          <a:xfrm>
            <a:off x="7307970" y="5593980"/>
            <a:ext cx="1853964" cy="2906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관리자 삭제</a:t>
            </a:r>
          </a:p>
        </p:txBody>
      </p:sp>
    </p:spTree>
    <p:extLst>
      <p:ext uri="{BB962C8B-B14F-4D97-AF65-F5344CB8AC3E}">
        <p14:creationId xmlns:p14="http://schemas.microsoft.com/office/powerpoint/2010/main" val="299737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2D16490-931B-4D8C-AE29-7507B1DA9F07}"/>
              </a:ext>
            </a:extLst>
          </p:cNvPr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DB82-6F1C-4998-9379-1A77A1220475}"/>
              </a:ext>
            </a:extLst>
          </p:cNvPr>
          <p:cNvSpPr txBox="1"/>
          <p:nvPr/>
        </p:nvSpPr>
        <p:spPr>
          <a:xfrm>
            <a:off x="780591" y="3512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사이트맵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A71AAD7-EEEE-CA84-6CFC-33C33C47CA01}"/>
              </a:ext>
            </a:extLst>
          </p:cNvPr>
          <p:cNvSpPr/>
          <p:nvPr/>
        </p:nvSpPr>
        <p:spPr>
          <a:xfrm>
            <a:off x="4900569" y="1073792"/>
            <a:ext cx="2390862" cy="4110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교육사이트 </a:t>
            </a:r>
            <a:r>
              <a:rPr lang="en-US" altLang="ko-KR" dirty="0"/>
              <a:t>(</a:t>
            </a:r>
            <a:r>
              <a:rPr lang="ko-KR" altLang="en-US" dirty="0"/>
              <a:t>숨 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839354-CA9A-A845-4D37-E91FEE95C924}"/>
              </a:ext>
            </a:extLst>
          </p:cNvPr>
          <p:cNvCxnSpPr>
            <a:cxnSpLocks/>
          </p:cNvCxnSpPr>
          <p:nvPr/>
        </p:nvCxnSpPr>
        <p:spPr>
          <a:xfrm>
            <a:off x="6096000" y="1551963"/>
            <a:ext cx="0" cy="83889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6F4612F-8A3D-2D1F-4916-C27785D6689E}"/>
              </a:ext>
            </a:extLst>
          </p:cNvPr>
          <p:cNvSpPr/>
          <p:nvPr/>
        </p:nvSpPr>
        <p:spPr>
          <a:xfrm>
            <a:off x="5571692" y="2424417"/>
            <a:ext cx="1048616" cy="4110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CA2300-D9DF-1D0C-C750-4F18D2F0ECDA}"/>
              </a:ext>
            </a:extLst>
          </p:cNvPr>
          <p:cNvSpPr/>
          <p:nvPr/>
        </p:nvSpPr>
        <p:spPr>
          <a:xfrm>
            <a:off x="1476461" y="3498209"/>
            <a:ext cx="1543575" cy="4194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관련 동영상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6D44C7D-0FC0-B53F-A074-2B048C520A0D}"/>
              </a:ext>
            </a:extLst>
          </p:cNvPr>
          <p:cNvSpPr/>
          <p:nvPr/>
        </p:nvSpPr>
        <p:spPr>
          <a:xfrm>
            <a:off x="4028117" y="3498209"/>
            <a:ext cx="1543575" cy="4194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강의실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CE847-68CE-5EDD-5C34-BCCB901C1395}"/>
              </a:ext>
            </a:extLst>
          </p:cNvPr>
          <p:cNvSpPr/>
          <p:nvPr/>
        </p:nvSpPr>
        <p:spPr>
          <a:xfrm>
            <a:off x="6620308" y="3514983"/>
            <a:ext cx="1543575" cy="4194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강사 찾기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475F9D5-0102-1BD7-3936-21A2734E4F8E}"/>
              </a:ext>
            </a:extLst>
          </p:cNvPr>
          <p:cNvSpPr/>
          <p:nvPr/>
        </p:nvSpPr>
        <p:spPr>
          <a:xfrm>
            <a:off x="9096465" y="3498209"/>
            <a:ext cx="1543575" cy="4194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커뮤니티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7FAB60B-CF90-8381-1473-5C7250B61940}"/>
              </a:ext>
            </a:extLst>
          </p:cNvPr>
          <p:cNvSpPr/>
          <p:nvPr/>
        </p:nvSpPr>
        <p:spPr>
          <a:xfrm>
            <a:off x="6620307" y="4311940"/>
            <a:ext cx="1543575" cy="4110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강사 목록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26DE667-68B9-AD63-F0C8-9952A7843CA1}"/>
              </a:ext>
            </a:extLst>
          </p:cNvPr>
          <p:cNvSpPr/>
          <p:nvPr/>
        </p:nvSpPr>
        <p:spPr>
          <a:xfrm>
            <a:off x="6620307" y="4836249"/>
            <a:ext cx="1543574" cy="4110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강사 상세페이지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C4604AC-F6BB-9169-0FD1-2097F7E76C6F}"/>
              </a:ext>
            </a:extLst>
          </p:cNvPr>
          <p:cNvSpPr/>
          <p:nvPr/>
        </p:nvSpPr>
        <p:spPr>
          <a:xfrm>
            <a:off x="9096464" y="4311940"/>
            <a:ext cx="1543575" cy="4110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공유해요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4B9D5C4-619B-075A-362A-94596DF89037}"/>
              </a:ext>
            </a:extLst>
          </p:cNvPr>
          <p:cNvSpPr/>
          <p:nvPr/>
        </p:nvSpPr>
        <p:spPr>
          <a:xfrm>
            <a:off x="9096464" y="4836249"/>
            <a:ext cx="1543575" cy="4110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질문해요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B862D7A-6B39-1CAE-745F-1624B535C7C8}"/>
              </a:ext>
            </a:extLst>
          </p:cNvPr>
          <p:cNvSpPr/>
          <p:nvPr/>
        </p:nvSpPr>
        <p:spPr>
          <a:xfrm>
            <a:off x="9096463" y="5335388"/>
            <a:ext cx="1543575" cy="4110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공부해요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756CB5F-EDA6-8C56-7375-4FD2827BBAE5}"/>
              </a:ext>
            </a:extLst>
          </p:cNvPr>
          <p:cNvSpPr/>
          <p:nvPr/>
        </p:nvSpPr>
        <p:spPr>
          <a:xfrm>
            <a:off x="9096463" y="5859697"/>
            <a:ext cx="1543575" cy="4110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2A6E16B-17E8-AE49-CCD0-68B0C063B2FA}"/>
              </a:ext>
            </a:extLst>
          </p:cNvPr>
          <p:cNvCxnSpPr/>
          <p:nvPr/>
        </p:nvCxnSpPr>
        <p:spPr>
          <a:xfrm>
            <a:off x="6096000" y="2877422"/>
            <a:ext cx="0" cy="31878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4C5B0CF-9288-35C9-4970-3BAE3F41D0C0}"/>
              </a:ext>
            </a:extLst>
          </p:cNvPr>
          <p:cNvCxnSpPr/>
          <p:nvPr/>
        </p:nvCxnSpPr>
        <p:spPr>
          <a:xfrm>
            <a:off x="2248248" y="3196206"/>
            <a:ext cx="773465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6A25206-EAA5-CDC7-5CE5-7000130CD1E0}"/>
              </a:ext>
            </a:extLst>
          </p:cNvPr>
          <p:cNvCxnSpPr/>
          <p:nvPr/>
        </p:nvCxnSpPr>
        <p:spPr>
          <a:xfrm>
            <a:off x="2248248" y="3196206"/>
            <a:ext cx="0" cy="23279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56C1FC6-0E38-B3DF-9671-DA807EAF5FA7}"/>
              </a:ext>
            </a:extLst>
          </p:cNvPr>
          <p:cNvCxnSpPr/>
          <p:nvPr/>
        </p:nvCxnSpPr>
        <p:spPr>
          <a:xfrm>
            <a:off x="4799904" y="3196206"/>
            <a:ext cx="0" cy="23279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A9A642E-C7C5-2AED-122C-949084625148}"/>
              </a:ext>
            </a:extLst>
          </p:cNvPr>
          <p:cNvCxnSpPr/>
          <p:nvPr/>
        </p:nvCxnSpPr>
        <p:spPr>
          <a:xfrm>
            <a:off x="7392094" y="3196206"/>
            <a:ext cx="0" cy="23279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FB10A80-769D-CBC1-0FC2-9047888307BC}"/>
              </a:ext>
            </a:extLst>
          </p:cNvPr>
          <p:cNvCxnSpPr/>
          <p:nvPr/>
        </p:nvCxnSpPr>
        <p:spPr>
          <a:xfrm>
            <a:off x="9982899" y="3196206"/>
            <a:ext cx="0" cy="23279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1A6569A-5A72-5C59-769E-334ABF2478AD}"/>
              </a:ext>
            </a:extLst>
          </p:cNvPr>
          <p:cNvCxnSpPr>
            <a:cxnSpLocks/>
          </p:cNvCxnSpPr>
          <p:nvPr/>
        </p:nvCxnSpPr>
        <p:spPr>
          <a:xfrm>
            <a:off x="7392094" y="3969391"/>
            <a:ext cx="1" cy="31738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A8B0D5E-2877-81FE-87A0-B42CD356E746}"/>
              </a:ext>
            </a:extLst>
          </p:cNvPr>
          <p:cNvCxnSpPr>
            <a:cxnSpLocks/>
          </p:cNvCxnSpPr>
          <p:nvPr/>
        </p:nvCxnSpPr>
        <p:spPr>
          <a:xfrm>
            <a:off x="9982899" y="3951215"/>
            <a:ext cx="1" cy="31738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3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2D16490-931B-4D8C-AE29-7507B1DA9F07}"/>
              </a:ext>
            </a:extLst>
          </p:cNvPr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DB82-6F1C-4998-9379-1A77A1220475}"/>
              </a:ext>
            </a:extLst>
          </p:cNvPr>
          <p:cNvSpPr txBox="1"/>
          <p:nvPr/>
        </p:nvSpPr>
        <p:spPr>
          <a:xfrm>
            <a:off x="780591" y="351225"/>
            <a:ext cx="313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명세서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84670C-F5FA-1CCE-4B2E-4492FAB7B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17232"/>
              </p:ext>
            </p:extLst>
          </p:nvPr>
        </p:nvGraphicFramePr>
        <p:xfrm>
          <a:off x="2348917" y="1585519"/>
          <a:ext cx="6971252" cy="3691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971252">
                  <a:extLst>
                    <a:ext uri="{9D8B030D-6E8A-4147-A177-3AD203B41FA5}">
                      <a16:colId xmlns:a16="http://schemas.microsoft.com/office/drawing/2014/main" val="3283499186"/>
                    </a:ext>
                  </a:extLst>
                </a:gridCol>
              </a:tblGrid>
              <a:tr h="3691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5944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72C50D4-F087-43C7-61B5-9563B159B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96500"/>
              </p:ext>
            </p:extLst>
          </p:nvPr>
        </p:nvGraphicFramePr>
        <p:xfrm>
          <a:off x="1415875" y="2036738"/>
          <a:ext cx="9360249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442">
                  <a:extLst>
                    <a:ext uri="{9D8B030D-6E8A-4147-A177-3AD203B41FA5}">
                      <a16:colId xmlns:a16="http://schemas.microsoft.com/office/drawing/2014/main" val="1006030833"/>
                    </a:ext>
                  </a:extLst>
                </a:gridCol>
                <a:gridCol w="7584807">
                  <a:extLst>
                    <a:ext uri="{9D8B030D-6E8A-4147-A177-3AD203B41FA5}">
                      <a16:colId xmlns:a16="http://schemas.microsoft.com/office/drawing/2014/main" val="3952352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유스케이스명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165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사용자는 메인 페이지를 통해 전체적인 구성을 볼 수 있다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32482"/>
                  </a:ext>
                </a:extLst>
              </a:tr>
              <a:tr h="319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관련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액터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관리자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41336"/>
                  </a:ext>
                </a:extLst>
              </a:tr>
              <a:tr h="317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우선 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61842"/>
                  </a:ext>
                </a:extLst>
              </a:tr>
              <a:tr h="307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58991"/>
                  </a:ext>
                </a:extLst>
              </a:tr>
              <a:tr h="1284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이벤트 흐름</a:t>
                      </a:r>
                    </a:p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sz="1600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사용자는 검색 기능을 통해 해당 관련 키워드가 담긴 페이지로 이동한다</a:t>
                      </a:r>
                      <a:r>
                        <a:rPr lang="en-US" altLang="ko-KR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사용자는 로그인을 클릭하여 로그인 페이지로 이동한다</a:t>
                      </a:r>
                      <a:r>
                        <a:rPr lang="en-US" altLang="ko-KR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사용자는 회원가입을 클릭하여 회원가입 페이지로 이동한다</a:t>
                      </a:r>
                      <a:endParaRPr lang="en-US" altLang="ko-KR" sz="1600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사용자는 각 탭 메뉴들을 통해 해당 페이지들로 이동한다</a:t>
                      </a:r>
                      <a:r>
                        <a:rPr lang="en-US" altLang="ko-KR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663590"/>
                  </a:ext>
                </a:extLst>
              </a:tr>
              <a:tr h="260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81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기타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6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47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2D16490-931B-4D8C-AE29-7507B1DA9F07}"/>
              </a:ext>
            </a:extLst>
          </p:cNvPr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DB82-6F1C-4998-9379-1A77A1220475}"/>
              </a:ext>
            </a:extLst>
          </p:cNvPr>
          <p:cNvSpPr txBox="1"/>
          <p:nvPr/>
        </p:nvSpPr>
        <p:spPr>
          <a:xfrm>
            <a:off x="780591" y="351225"/>
            <a:ext cx="313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명세서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84670C-F5FA-1CCE-4B2E-4492FAB7B93A}"/>
              </a:ext>
            </a:extLst>
          </p:cNvPr>
          <p:cNvGraphicFramePr>
            <a:graphicFrameLocks noGrp="1"/>
          </p:cNvGraphicFramePr>
          <p:nvPr/>
        </p:nvGraphicFramePr>
        <p:xfrm>
          <a:off x="2348917" y="1585519"/>
          <a:ext cx="6971252" cy="3691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971252">
                  <a:extLst>
                    <a:ext uri="{9D8B030D-6E8A-4147-A177-3AD203B41FA5}">
                      <a16:colId xmlns:a16="http://schemas.microsoft.com/office/drawing/2014/main" val="3283499186"/>
                    </a:ext>
                  </a:extLst>
                </a:gridCol>
              </a:tblGrid>
              <a:tr h="3691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5944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72C50D4-F087-43C7-61B5-9563B159B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82493"/>
              </p:ext>
            </p:extLst>
          </p:nvPr>
        </p:nvGraphicFramePr>
        <p:xfrm>
          <a:off x="1503494" y="1399174"/>
          <a:ext cx="9360249" cy="3308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047">
                  <a:extLst>
                    <a:ext uri="{9D8B030D-6E8A-4147-A177-3AD203B41FA5}">
                      <a16:colId xmlns:a16="http://schemas.microsoft.com/office/drawing/2014/main" val="1006030833"/>
                    </a:ext>
                  </a:extLst>
                </a:gridCol>
                <a:gridCol w="7466202">
                  <a:extLst>
                    <a:ext uri="{9D8B030D-6E8A-4147-A177-3AD203B41FA5}">
                      <a16:colId xmlns:a16="http://schemas.microsoft.com/office/drawing/2014/main" val="3952352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유스케이스명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관련 동영상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165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사용자는 관련 동영상에서 본인이 선택한 관심 분야의 동영상을 볼 수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32482"/>
                  </a:ext>
                </a:extLst>
              </a:tr>
              <a:tr h="319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관련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액터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41336"/>
                  </a:ext>
                </a:extLst>
              </a:tr>
              <a:tr h="317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우선 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61842"/>
                  </a:ext>
                </a:extLst>
              </a:tr>
              <a:tr h="307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관심 분야 설정 필요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로그인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58991"/>
                  </a:ext>
                </a:extLst>
              </a:tr>
              <a:tr h="8904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이벤트 흐름</a:t>
                      </a:r>
                    </a:p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사용자는 관련 동영상에서 관심 분야 키워드의 유튜브 동영상 목록을 볼 수 있다</a:t>
                      </a:r>
                      <a:endParaRPr lang="en-US" altLang="ko-KR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사용자는 동영상 찜 하기 버튼을 통해 동영상을 나의 강의실로 이동시킨다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663590"/>
                  </a:ext>
                </a:extLst>
              </a:tr>
              <a:tr h="260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81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기타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6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6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2D16490-931B-4D8C-AE29-7507B1DA9F07}"/>
              </a:ext>
            </a:extLst>
          </p:cNvPr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DB82-6F1C-4998-9379-1A77A1220475}"/>
              </a:ext>
            </a:extLst>
          </p:cNvPr>
          <p:cNvSpPr txBox="1"/>
          <p:nvPr/>
        </p:nvSpPr>
        <p:spPr>
          <a:xfrm>
            <a:off x="780591" y="351225"/>
            <a:ext cx="313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명세서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84670C-F5FA-1CCE-4B2E-4492FAB7B93A}"/>
              </a:ext>
            </a:extLst>
          </p:cNvPr>
          <p:cNvGraphicFramePr>
            <a:graphicFrameLocks noGrp="1"/>
          </p:cNvGraphicFramePr>
          <p:nvPr/>
        </p:nvGraphicFramePr>
        <p:xfrm>
          <a:off x="2348917" y="1585519"/>
          <a:ext cx="6971252" cy="3691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971252">
                  <a:extLst>
                    <a:ext uri="{9D8B030D-6E8A-4147-A177-3AD203B41FA5}">
                      <a16:colId xmlns:a16="http://schemas.microsoft.com/office/drawing/2014/main" val="3283499186"/>
                    </a:ext>
                  </a:extLst>
                </a:gridCol>
              </a:tblGrid>
              <a:tr h="3691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5944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72C50D4-F087-43C7-61B5-9563B159B554}"/>
              </a:ext>
            </a:extLst>
          </p:cNvPr>
          <p:cNvGraphicFramePr>
            <a:graphicFrameLocks noGrp="1"/>
          </p:cNvGraphicFramePr>
          <p:nvPr/>
        </p:nvGraphicFramePr>
        <p:xfrm>
          <a:off x="1503494" y="1399174"/>
          <a:ext cx="9360249" cy="3308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047">
                  <a:extLst>
                    <a:ext uri="{9D8B030D-6E8A-4147-A177-3AD203B41FA5}">
                      <a16:colId xmlns:a16="http://schemas.microsoft.com/office/drawing/2014/main" val="1006030833"/>
                    </a:ext>
                  </a:extLst>
                </a:gridCol>
                <a:gridCol w="7466202">
                  <a:extLst>
                    <a:ext uri="{9D8B030D-6E8A-4147-A177-3AD203B41FA5}">
                      <a16:colId xmlns:a16="http://schemas.microsoft.com/office/drawing/2014/main" val="3952352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유스케이스명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관련 동영상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165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사용자는 관련 동영상에서 본인이 선택한 관심 분야의 동영상을 볼 수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32482"/>
                  </a:ext>
                </a:extLst>
              </a:tr>
              <a:tr h="319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관련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액터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41336"/>
                  </a:ext>
                </a:extLst>
              </a:tr>
              <a:tr h="317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우선 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61842"/>
                  </a:ext>
                </a:extLst>
              </a:tr>
              <a:tr h="307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관심 분야 설정 필요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로그인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58991"/>
                  </a:ext>
                </a:extLst>
              </a:tr>
              <a:tr h="8904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이벤트 흐름</a:t>
                      </a:r>
                    </a:p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사용자는 관련 동영상에서 관심 분야 키워드의 유튜브 동영상 목록을 볼 수 있다</a:t>
                      </a:r>
                      <a:endParaRPr lang="en-US" altLang="ko-KR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사용자는 동영상 찜 하기 버튼을 통해 동영상을 나의 강의실로 이동시킨다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663590"/>
                  </a:ext>
                </a:extLst>
              </a:tr>
              <a:tr h="260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81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기타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6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16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2D16490-931B-4D8C-AE29-7507B1DA9F07}"/>
              </a:ext>
            </a:extLst>
          </p:cNvPr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DB82-6F1C-4998-9379-1A77A1220475}"/>
              </a:ext>
            </a:extLst>
          </p:cNvPr>
          <p:cNvSpPr txBox="1"/>
          <p:nvPr/>
        </p:nvSpPr>
        <p:spPr>
          <a:xfrm>
            <a:off x="780591" y="351225"/>
            <a:ext cx="313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명세서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84670C-F5FA-1CCE-4B2E-4492FAB7B93A}"/>
              </a:ext>
            </a:extLst>
          </p:cNvPr>
          <p:cNvGraphicFramePr>
            <a:graphicFrameLocks noGrp="1"/>
          </p:cNvGraphicFramePr>
          <p:nvPr/>
        </p:nvGraphicFramePr>
        <p:xfrm>
          <a:off x="2348917" y="1585519"/>
          <a:ext cx="6971252" cy="3691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971252">
                  <a:extLst>
                    <a:ext uri="{9D8B030D-6E8A-4147-A177-3AD203B41FA5}">
                      <a16:colId xmlns:a16="http://schemas.microsoft.com/office/drawing/2014/main" val="3283499186"/>
                    </a:ext>
                  </a:extLst>
                </a:gridCol>
              </a:tblGrid>
              <a:tr h="3691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5944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72C50D4-F087-43C7-61B5-9563B159B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32068"/>
              </p:ext>
            </p:extLst>
          </p:nvPr>
        </p:nvGraphicFramePr>
        <p:xfrm>
          <a:off x="1503494" y="1399174"/>
          <a:ext cx="9360249" cy="3308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047">
                  <a:extLst>
                    <a:ext uri="{9D8B030D-6E8A-4147-A177-3AD203B41FA5}">
                      <a16:colId xmlns:a16="http://schemas.microsoft.com/office/drawing/2014/main" val="1006030833"/>
                    </a:ext>
                  </a:extLst>
                </a:gridCol>
                <a:gridCol w="7466202">
                  <a:extLst>
                    <a:ext uri="{9D8B030D-6E8A-4147-A177-3AD203B41FA5}">
                      <a16:colId xmlns:a16="http://schemas.microsoft.com/office/drawing/2014/main" val="3952352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유스케이스명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강사 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165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사용자는 강사 찾기에서 관련 분야의 강사들을 선택하고 수업 받을 수 있다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32482"/>
                  </a:ext>
                </a:extLst>
              </a:tr>
              <a:tr h="319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관련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액터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학생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선생님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41336"/>
                  </a:ext>
                </a:extLst>
              </a:tr>
              <a:tr h="317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우선 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61842"/>
                  </a:ext>
                </a:extLst>
              </a:tr>
              <a:tr h="307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관심 분야 설정 필요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로그인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58991"/>
                  </a:ext>
                </a:extLst>
              </a:tr>
              <a:tr h="8904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이벤트 흐름</a:t>
                      </a:r>
                    </a:p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사용자는 강사 찾기에서 등록된 강사 목록을 볼 수 있다</a:t>
                      </a:r>
                      <a:endParaRPr lang="en-US" altLang="ko-KR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강사 선택하면 강사와 연결된다</a:t>
                      </a:r>
                      <a:endParaRPr lang="en-US" altLang="ko-KR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endParaRPr lang="en-US" altLang="ko-KR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663590"/>
                  </a:ext>
                </a:extLst>
              </a:tr>
              <a:tr h="260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81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기타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6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41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2D16490-931B-4D8C-AE29-7507B1DA9F07}"/>
              </a:ext>
            </a:extLst>
          </p:cNvPr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DB82-6F1C-4998-9379-1A77A1220475}"/>
              </a:ext>
            </a:extLst>
          </p:cNvPr>
          <p:cNvSpPr txBox="1"/>
          <p:nvPr/>
        </p:nvSpPr>
        <p:spPr>
          <a:xfrm>
            <a:off x="780591" y="351225"/>
            <a:ext cx="313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유스케이스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명세서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84670C-F5FA-1CCE-4B2E-4492FAB7B93A}"/>
              </a:ext>
            </a:extLst>
          </p:cNvPr>
          <p:cNvGraphicFramePr>
            <a:graphicFrameLocks noGrp="1"/>
          </p:cNvGraphicFramePr>
          <p:nvPr/>
        </p:nvGraphicFramePr>
        <p:xfrm>
          <a:off x="2348917" y="1585519"/>
          <a:ext cx="6971252" cy="3691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971252">
                  <a:extLst>
                    <a:ext uri="{9D8B030D-6E8A-4147-A177-3AD203B41FA5}">
                      <a16:colId xmlns:a16="http://schemas.microsoft.com/office/drawing/2014/main" val="3283499186"/>
                    </a:ext>
                  </a:extLst>
                </a:gridCol>
              </a:tblGrid>
              <a:tr h="3691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5944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72C50D4-F087-43C7-61B5-9563B159B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60517"/>
              </p:ext>
            </p:extLst>
          </p:nvPr>
        </p:nvGraphicFramePr>
        <p:xfrm>
          <a:off x="1503494" y="1399174"/>
          <a:ext cx="9360249" cy="3308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047">
                  <a:extLst>
                    <a:ext uri="{9D8B030D-6E8A-4147-A177-3AD203B41FA5}">
                      <a16:colId xmlns:a16="http://schemas.microsoft.com/office/drawing/2014/main" val="1006030833"/>
                    </a:ext>
                  </a:extLst>
                </a:gridCol>
                <a:gridCol w="7466202">
                  <a:extLst>
                    <a:ext uri="{9D8B030D-6E8A-4147-A177-3AD203B41FA5}">
                      <a16:colId xmlns:a16="http://schemas.microsoft.com/office/drawing/2014/main" val="3952352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유스케이스명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커뮤니티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165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사용자는 커뮤니티에서 글 등록과 수정 삭제를 할 수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32482"/>
                  </a:ext>
                </a:extLst>
              </a:tr>
              <a:tr h="319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관련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액터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41336"/>
                  </a:ext>
                </a:extLst>
              </a:tr>
              <a:tr h="317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우선 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61842"/>
                  </a:ext>
                </a:extLst>
              </a:tr>
              <a:tr h="307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로그인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58991"/>
                  </a:ext>
                </a:extLst>
              </a:tr>
              <a:tr h="8904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이벤트 흐름</a:t>
                      </a:r>
                    </a:p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사용자는 각 카테고리 페이지로 이동 할 수 있다</a:t>
                      </a:r>
                      <a:endParaRPr lang="en-US" altLang="ko-KR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사용자는 글을 등록하고 수정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삭제 할 수 있다</a:t>
                      </a:r>
                      <a:endParaRPr lang="en-US" altLang="ko-KR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관리자는 글을 수정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삭제 할 수 있다</a:t>
                      </a:r>
                      <a:endParaRPr lang="en-US" altLang="ko-KR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663590"/>
                  </a:ext>
                </a:extLst>
              </a:tr>
              <a:tr h="260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81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기타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6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7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라일락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49BBF"/>
      </a:accent1>
      <a:accent2>
        <a:srgbClr val="B3B7D5"/>
      </a:accent2>
      <a:accent3>
        <a:srgbClr val="E1DBE6"/>
      </a:accent3>
      <a:accent4>
        <a:srgbClr val="77668F"/>
      </a:accent4>
      <a:accent5>
        <a:srgbClr val="C5A89E"/>
      </a:accent5>
      <a:accent6>
        <a:srgbClr val="824C44"/>
      </a:accent6>
      <a:hlink>
        <a:srgbClr val="262626"/>
      </a:hlink>
      <a:folHlink>
        <a:srgbClr val="262626"/>
      </a:folHlink>
    </a:clrScheme>
    <a:fontScheme name="교보 손글씨 2020 박도연">
      <a:majorFont>
        <a:latin typeface="교보 손글씨 2020 박도연"/>
        <a:ea typeface="교보 손글씨 2020 박도연"/>
        <a:cs typeface=""/>
      </a:majorFont>
      <a:minorFont>
        <a:latin typeface="교보 손글씨 2020 박도연"/>
        <a:ea typeface="교보 손글씨 2020 박도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492</Words>
  <Application>Microsoft Office PowerPoint</Application>
  <PresentationFormat>와이드스크린</PresentationFormat>
  <Paragraphs>169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교보 손글씨 2020 박도연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HW</cp:lastModifiedBy>
  <cp:revision>69</cp:revision>
  <dcterms:created xsi:type="dcterms:W3CDTF">2022-03-16T02:55:03Z</dcterms:created>
  <dcterms:modified xsi:type="dcterms:W3CDTF">2022-12-08T09:59:23Z</dcterms:modified>
</cp:coreProperties>
</file>