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6166" y="1901286"/>
            <a:ext cx="3665177" cy="246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200">
                <a:solidFill>
                  <a:srgbClr val="808080"/>
                </a:solidFill>
                <a:latin typeface="한컴 말랑말랑 Bold"/>
                <a:ea typeface="한컴 말랑말랑 Bold"/>
              </a:rPr>
              <a:t>어플리케이션</a:t>
            </a:r>
            <a:endParaRPr lang="ko-KR" altLang="en-US" sz="5200">
              <a:solidFill>
                <a:srgbClr val="808080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5200">
                <a:solidFill>
                  <a:srgbClr val="808080"/>
                </a:solidFill>
                <a:latin typeface="한컴 말랑말랑 Bold"/>
                <a:ea typeface="한컴 말랑말랑 Bold"/>
              </a:rPr>
              <a:t> </a:t>
            </a:r>
            <a:endParaRPr lang="ko-KR" altLang="en-US" sz="5200">
              <a:solidFill>
                <a:srgbClr val="808080"/>
              </a:solidFill>
              <a:latin typeface="한컴 말랑말랑 Bold"/>
              <a:ea typeface="한컴 말랑말랑 Bold"/>
            </a:endParaRPr>
          </a:p>
          <a:p>
            <a:pPr lvl="0" algn="ctr">
              <a:defRPr/>
            </a:pPr>
            <a:r>
              <a:rPr lang="ko-KR" altLang="en-US" sz="5200">
                <a:solidFill>
                  <a:srgbClr val="808080"/>
                </a:solidFill>
                <a:latin typeface="한컴 말랑말랑 Bold"/>
                <a:ea typeface="한컴 말랑말랑 Bold"/>
              </a:rPr>
              <a:t>배포</a:t>
            </a:r>
            <a:endParaRPr lang="ko-KR" altLang="en-US" sz="5200">
              <a:solidFill>
                <a:srgbClr val="808080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541" y="0"/>
            <a:ext cx="360000" cy="1080000"/>
          </a:xfrm>
          <a:prstGeom prst="rect">
            <a:avLst/>
          </a:prstGeom>
          <a:solidFill>
            <a:srgbClr val="e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cxnSp>
        <p:nvCxnSpPr>
          <p:cNvPr id="6" name="직선 연결선 5"/>
          <p:cNvCxnSpPr/>
          <p:nvPr/>
        </p:nvCxnSpPr>
        <p:spPr>
          <a:xfrm>
            <a:off x="3862715" y="446052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4891667" y="-683937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8059842" y="2557159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6200000">
            <a:off x="7030890" y="3687148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36334" y="551151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4977159" y="-564989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6200000">
            <a:off x="7205592" y="3794944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10800000">
            <a:off x="8178789" y="2709559"/>
            <a:ext cx="0" cy="2910468"/>
          </a:xfrm>
          <a:prstGeom prst="line">
            <a:avLst/>
          </a:prstGeom>
          <a:ln>
            <a:solidFill>
              <a:srgbClr val="e9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0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zigZ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solidFill>
            <a:srgbClr val="e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766885" y="151365"/>
            <a:ext cx="1596850" cy="561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100">
                <a:solidFill>
                  <a:srgbClr val="808080"/>
                </a:solidFill>
                <a:latin typeface="한컴 말랑말랑 Bold"/>
                <a:ea typeface="한컴 말랑말랑 Bold"/>
              </a:rPr>
              <a:t>버전설정</a:t>
            </a:r>
            <a:endParaRPr lang="ko-KR" altLang="en-US" sz="3100">
              <a:solidFill>
                <a:srgbClr val="808080"/>
              </a:solidFill>
              <a:latin typeface="한컴 말랑말랑 Bold"/>
              <a:ea typeface="한컴 말랑말랑 Bold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rcRect l="19170" t="15090" r="32040" b="50890"/>
          <a:stretch>
            <a:fillRect/>
          </a:stretch>
        </p:blipFill>
        <p:spPr>
          <a:xfrm>
            <a:off x="694541" y="1114903"/>
            <a:ext cx="6525515" cy="5128425"/>
          </a:xfrm>
          <a:prstGeom prst="rect">
            <a:avLst/>
          </a:prstGeom>
        </p:spPr>
      </p:pic>
      <p:sp>
        <p:nvSpPr>
          <p:cNvPr id="40" name=""/>
          <p:cNvSpPr txBox="1"/>
          <p:nvPr/>
        </p:nvSpPr>
        <p:spPr>
          <a:xfrm>
            <a:off x="7706340" y="1114903"/>
            <a:ext cx="3392002" cy="155019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 sz="3200">
                <a:solidFill>
                  <a:srgbClr val="808080"/>
                </a:solidFill>
                <a:latin typeface="Arial Black"/>
                <a:ea typeface="한컴 말랑말랑 Bold"/>
              </a:rPr>
              <a:t>Spring 4.0.0</a:t>
            </a:r>
            <a:endParaRPr lang="en-US" altLang="ko-KR" sz="3200">
              <a:solidFill>
                <a:srgbClr val="808080"/>
              </a:solidFill>
              <a:latin typeface="Arial Black"/>
              <a:ea typeface="한컴 말랑말랑 Bold"/>
            </a:endParaRPr>
          </a:p>
          <a:p>
            <a:pPr marL="0" lvl="0" indent="0">
              <a:buNone/>
              <a:defRPr/>
            </a:pPr>
            <a:r>
              <a:rPr lang="en-US" altLang="ko-KR" sz="3200">
                <a:solidFill>
                  <a:srgbClr val="808080"/>
                </a:solidFill>
                <a:latin typeface="Arial Black"/>
                <a:ea typeface="한컴 말랑말랑 Bold"/>
              </a:rPr>
              <a:t>Java-jdak 1.8</a:t>
            </a:r>
            <a:endParaRPr lang="en-US" altLang="ko-KR" sz="3200">
              <a:solidFill>
                <a:srgbClr val="808080"/>
              </a:solidFill>
              <a:latin typeface="Arial Black"/>
              <a:ea typeface="한컴 말랑말랑 Bold"/>
            </a:endParaRPr>
          </a:p>
          <a:p>
            <a:pPr marL="0" lvl="0" indent="0">
              <a:buNone/>
              <a:defRPr/>
            </a:pPr>
            <a:r>
              <a:rPr lang="en-US" altLang="ko-KR" sz="3200">
                <a:solidFill>
                  <a:srgbClr val="808080"/>
                </a:solidFill>
                <a:latin typeface="Arial Black"/>
                <a:ea typeface="한컴 말랑말랑 Bold"/>
              </a:rPr>
              <a:t>Tomcat 9.0</a:t>
            </a:r>
            <a:endParaRPr lang="en-US" altLang="ko-KR" sz="3200">
              <a:solidFill>
                <a:srgbClr val="808080"/>
              </a:solidFill>
              <a:latin typeface="Arial Black"/>
              <a:ea typeface="한컴 말랑말랑 Bold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rcRect l="3620" t="30880" r="87060" b="48360"/>
          <a:stretch>
            <a:fillRect/>
          </a:stretch>
        </p:blipFill>
        <p:spPr>
          <a:xfrm>
            <a:off x="7706342" y="2996606"/>
            <a:ext cx="2645076" cy="32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4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pattFill prst="zigZ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541" y="0"/>
            <a:ext cx="360000" cy="864000"/>
          </a:xfrm>
          <a:prstGeom prst="rect">
            <a:avLst/>
          </a:prstGeom>
          <a:solidFill>
            <a:srgbClr val="e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766885" y="151365"/>
            <a:ext cx="1581980" cy="561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100">
                <a:solidFill>
                  <a:srgbClr val="808080"/>
                </a:solidFill>
                <a:latin typeface="한컴 말랑말랑 Bold"/>
                <a:ea typeface="한컴 말랑말랑 Bold"/>
              </a:rPr>
              <a:t>추가설정</a:t>
            </a:r>
            <a:endParaRPr lang="ko-KR" altLang="en-US" sz="3100">
              <a:solidFill>
                <a:srgbClr val="808080"/>
              </a:solidFill>
              <a:latin typeface="한컴 말랑말랑 Bold"/>
              <a:ea typeface="한컴 말랑말랑 Bold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rcRect l="22860" t="9190" r="31470" b="18190"/>
          <a:stretch>
            <a:fillRect/>
          </a:stretch>
        </p:blipFill>
        <p:spPr>
          <a:xfrm>
            <a:off x="334541" y="1531620"/>
            <a:ext cx="5486144" cy="5132137"/>
          </a:xfrm>
          <a:prstGeom prst="rect">
            <a:avLst/>
          </a:prstGeom>
        </p:spPr>
      </p:pic>
      <p:sp>
        <p:nvSpPr>
          <p:cNvPr id="40" name=""/>
          <p:cNvSpPr txBox="1"/>
          <p:nvPr/>
        </p:nvSpPr>
        <p:spPr>
          <a:xfrm>
            <a:off x="334540" y="989502"/>
            <a:ext cx="3637178" cy="54211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 sz="3000">
                <a:solidFill>
                  <a:srgbClr val="808080"/>
                </a:solidFill>
                <a:latin typeface="Arial Black"/>
                <a:ea typeface="한컴 말랑말랑 Bold"/>
              </a:rPr>
              <a:t>Application.yml</a:t>
            </a:r>
            <a:endParaRPr lang="en-US" altLang="ko-KR" sz="3000">
              <a:solidFill>
                <a:srgbClr val="808080"/>
              </a:solidFill>
              <a:latin typeface="Arial Black"/>
              <a:ea typeface="한컴 말랑말랑 Bold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rcRect l="26350" t="23980" r="50000" b="66550"/>
          <a:stretch>
            <a:fillRect/>
          </a:stretch>
        </p:blipFill>
        <p:spPr>
          <a:xfrm>
            <a:off x="6441093" y="1531620"/>
            <a:ext cx="5143777" cy="978539"/>
          </a:xfrm>
          <a:prstGeom prst="rect">
            <a:avLst/>
          </a:prstGeom>
        </p:spPr>
      </p:pic>
      <p:sp>
        <p:nvSpPr>
          <p:cNvPr id="42" name=""/>
          <p:cNvSpPr txBox="1"/>
          <p:nvPr/>
        </p:nvSpPr>
        <p:spPr>
          <a:xfrm>
            <a:off x="6441093" y="989502"/>
            <a:ext cx="3637178" cy="54211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Arial Black"/>
                <a:ea typeface="한컴 말랑말랑 Bold"/>
              </a:rPr>
              <a:t>oracle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808080"/>
              </a:solidFill>
              <a:latin typeface="Arial Black"/>
              <a:ea typeface="한컴 말랑말랑 Bold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rcRect l="26790" t="34470" r="52510" b="56750"/>
          <a:stretch>
            <a:fillRect/>
          </a:stretch>
        </p:blipFill>
        <p:spPr>
          <a:xfrm>
            <a:off x="6441093" y="3670091"/>
            <a:ext cx="5143777" cy="855195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6441093" y="2886882"/>
            <a:ext cx="3637179" cy="54211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Arial Black"/>
                <a:ea typeface="한컴 말랑말랑 Bold"/>
              </a:rPr>
              <a:t>Lombok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808080"/>
              </a:solidFill>
              <a:latin typeface="Arial Black"/>
              <a:ea typeface="한컴 말랑말랑 Bold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5"/>
          <a:srcRect l="26710" t="43460" r="46800" b="47100"/>
          <a:stretch>
            <a:fillRect/>
          </a:stretch>
        </p:blipFill>
        <p:spPr>
          <a:xfrm>
            <a:off x="6441093" y="5682091"/>
            <a:ext cx="5143776" cy="981666"/>
          </a:xfrm>
          <a:prstGeom prst="rect">
            <a:avLst/>
          </a:prstGeom>
        </p:spPr>
      </p:pic>
      <p:sp>
        <p:nvSpPr>
          <p:cNvPr id="47" name=""/>
          <p:cNvSpPr txBox="1"/>
          <p:nvPr/>
        </p:nvSpPr>
        <p:spPr>
          <a:xfrm>
            <a:off x="6441093" y="4903190"/>
            <a:ext cx="3637179" cy="54211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Arial Black"/>
                <a:ea typeface="한컴 말랑말랑 Bold"/>
              </a:rPr>
              <a:t>DataSource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808080"/>
              </a:solidFill>
              <a:latin typeface="Arial Black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794989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</ep:Words>
  <ep:PresentationFormat>화면 슬라이드 쇼(4:3)</ep:PresentationFormat>
  <ep:Paragraphs>15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2023-01-04T03:11:26.660</dcterms:created>
  <dc:creator>lhw93</dc:creator>
  <cp:lastModifiedBy>lhw93</cp:lastModifiedBy>
  <dcterms:modified xsi:type="dcterms:W3CDTF">2023-01-04T03:43:26.872</dcterms:modified>
  <cp:revision>8</cp:revision>
  <cp:version>12.0.0.1633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